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6" r:id="rId5"/>
    <p:sldMasterId id="2147483687"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Lst>
  <p:sldSz cy="5143500" cx="9144000"/>
  <p:notesSz cx="6858000" cy="9144000"/>
  <p:embeddedFontLst>
    <p:embeddedFont>
      <p:font typeface="Audiowide"/>
      <p:regular r:id="rId64"/>
    </p:embeddedFon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Playfair Display"/>
      <p:regular r:id="rId73"/>
      <p:bold r:id="rId74"/>
      <p:italic r:id="rId75"/>
      <p:boldItalic r:id="rId76"/>
    </p:embeddedFont>
    <p:embeddedFont>
      <p:font typeface="Amatic SC"/>
      <p:regular r:id="rId77"/>
      <p:bold r:id="rId78"/>
    </p:embeddedFont>
    <p:embeddedFont>
      <p:font typeface="Anaheim"/>
      <p:regular r:id="rId79"/>
    </p:embeddedFont>
    <p:embeddedFont>
      <p:font typeface="Bebas Neue"/>
      <p:regular r:id="rId80"/>
    </p:embeddedFont>
    <p:embeddedFont>
      <p:font typeface="PT Sans"/>
      <p:regular r:id="rId81"/>
      <p:bold r:id="rId82"/>
      <p:italic r:id="rId83"/>
      <p:boldItalic r:id="rId84"/>
    </p:embeddedFont>
    <p:embeddedFont>
      <p:font typeface="DM Sans"/>
      <p:regular r:id="rId85"/>
      <p:bold r:id="rId86"/>
      <p:italic r:id="rId87"/>
      <p:boldItalic r:id="rId8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47F8B69-18F7-4712-9592-620E9C4C78A6}">
  <a:tblStyle styleId="{C47F8B69-18F7-4712-9592-620E9C4C78A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40474874-DB07-47DF-BFD9-416A8C8D842E}"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PTSans-boldItalic.fntdata"/><Relationship Id="rId83" Type="http://schemas.openxmlformats.org/officeDocument/2006/relationships/font" Target="fonts/PTSans-italic.fntdata"/><Relationship Id="rId42" Type="http://schemas.openxmlformats.org/officeDocument/2006/relationships/slide" Target="slides/slide35.xml"/><Relationship Id="rId86" Type="http://schemas.openxmlformats.org/officeDocument/2006/relationships/font" Target="fonts/DMSans-bold.fntdata"/><Relationship Id="rId41" Type="http://schemas.openxmlformats.org/officeDocument/2006/relationships/slide" Target="slides/slide34.xml"/><Relationship Id="rId85" Type="http://schemas.openxmlformats.org/officeDocument/2006/relationships/font" Target="fonts/DMSans-regular.fntdata"/><Relationship Id="rId44" Type="http://schemas.openxmlformats.org/officeDocument/2006/relationships/slide" Target="slides/slide37.xml"/><Relationship Id="rId88" Type="http://schemas.openxmlformats.org/officeDocument/2006/relationships/font" Target="fonts/DMSans-boldItalic.fntdata"/><Relationship Id="rId43" Type="http://schemas.openxmlformats.org/officeDocument/2006/relationships/slide" Target="slides/slide36.xml"/><Relationship Id="rId87" Type="http://schemas.openxmlformats.org/officeDocument/2006/relationships/font" Target="fonts/DMSans-italic.fntdata"/><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BebasNeue-regular.fntdata"/><Relationship Id="rId82" Type="http://schemas.openxmlformats.org/officeDocument/2006/relationships/font" Target="fonts/PTSans-bold.fntdata"/><Relationship Id="rId81" Type="http://schemas.openxmlformats.org/officeDocument/2006/relationships/font" Target="fonts/PTSans-regular.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layfairDisplay-regular.fntdata"/><Relationship Id="rId72" Type="http://schemas.openxmlformats.org/officeDocument/2006/relationships/font" Target="fonts/RobotoMedium-boldItalic.fntdata"/><Relationship Id="rId31" Type="http://schemas.openxmlformats.org/officeDocument/2006/relationships/slide" Target="slides/slide24.xml"/><Relationship Id="rId75" Type="http://schemas.openxmlformats.org/officeDocument/2006/relationships/font" Target="fonts/PlayfairDisplay-italic.fntdata"/><Relationship Id="rId30" Type="http://schemas.openxmlformats.org/officeDocument/2006/relationships/slide" Target="slides/slide23.xml"/><Relationship Id="rId74" Type="http://schemas.openxmlformats.org/officeDocument/2006/relationships/font" Target="fonts/PlayfairDisplay-bold.fntdata"/><Relationship Id="rId33" Type="http://schemas.openxmlformats.org/officeDocument/2006/relationships/slide" Target="slides/slide26.xml"/><Relationship Id="rId77" Type="http://schemas.openxmlformats.org/officeDocument/2006/relationships/font" Target="fonts/AmaticSC-regular.fntdata"/><Relationship Id="rId32" Type="http://schemas.openxmlformats.org/officeDocument/2006/relationships/slide" Target="slides/slide25.xml"/><Relationship Id="rId76" Type="http://schemas.openxmlformats.org/officeDocument/2006/relationships/font" Target="fonts/PlayfairDisplay-boldItalic.fntdata"/><Relationship Id="rId35" Type="http://schemas.openxmlformats.org/officeDocument/2006/relationships/slide" Target="slides/slide28.xml"/><Relationship Id="rId79" Type="http://schemas.openxmlformats.org/officeDocument/2006/relationships/font" Target="fonts/Anaheim-regular.fntdata"/><Relationship Id="rId34" Type="http://schemas.openxmlformats.org/officeDocument/2006/relationships/slide" Target="slides/slide27.xml"/><Relationship Id="rId78" Type="http://schemas.openxmlformats.org/officeDocument/2006/relationships/font" Target="fonts/AmaticSC-bold.fntdata"/><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font" Target="fonts/Audiowide-regular.fntdata"/><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font" Target="fonts/ProximaNova-bold.fntdata"/><Relationship Id="rId21" Type="http://schemas.openxmlformats.org/officeDocument/2006/relationships/slide" Target="slides/slide14.xml"/><Relationship Id="rId65" Type="http://schemas.openxmlformats.org/officeDocument/2006/relationships/font" Target="fonts/ProximaNova-regular.fntdata"/><Relationship Id="rId24" Type="http://schemas.openxmlformats.org/officeDocument/2006/relationships/slide" Target="slides/slide17.xml"/><Relationship Id="rId68" Type="http://schemas.openxmlformats.org/officeDocument/2006/relationships/font" Target="fonts/ProximaNova-boldItalic.fntdata"/><Relationship Id="rId23" Type="http://schemas.openxmlformats.org/officeDocument/2006/relationships/slide" Target="slides/slide16.xml"/><Relationship Id="rId67" Type="http://schemas.openxmlformats.org/officeDocument/2006/relationships/font" Target="fonts/ProximaNova-italic.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8" name="Shape 978"/>
        <p:cNvGrpSpPr/>
        <p:nvPr/>
      </p:nvGrpSpPr>
      <p:grpSpPr>
        <a:xfrm>
          <a:off x="0" y="0"/>
          <a:ext cx="0" cy="0"/>
          <a:chOff x="0" y="0"/>
          <a:chExt cx="0" cy="0"/>
        </a:xfrm>
      </p:grpSpPr>
      <p:sp>
        <p:nvSpPr>
          <p:cNvPr id="979" name="Google Shape;979;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 name="Google Shape;980;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 name="Shape 1051"/>
        <p:cNvGrpSpPr/>
        <p:nvPr/>
      </p:nvGrpSpPr>
      <p:grpSpPr>
        <a:xfrm>
          <a:off x="0" y="0"/>
          <a:ext cx="0" cy="0"/>
          <a:chOff x="0" y="0"/>
          <a:chExt cx="0" cy="0"/>
        </a:xfrm>
      </p:grpSpPr>
      <p:sp>
        <p:nvSpPr>
          <p:cNvPr id="1052" name="Google Shape;1052;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3" name="Google Shape;1053;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 name="Shape 1108"/>
        <p:cNvGrpSpPr/>
        <p:nvPr/>
      </p:nvGrpSpPr>
      <p:grpSpPr>
        <a:xfrm>
          <a:off x="0" y="0"/>
          <a:ext cx="0" cy="0"/>
          <a:chOff x="0" y="0"/>
          <a:chExt cx="0" cy="0"/>
        </a:xfrm>
      </p:grpSpPr>
      <p:sp>
        <p:nvSpPr>
          <p:cNvPr id="1109" name="Google Shape;1109;g1d704a4796b_0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 name="Google Shape;1110;g1d704a4796b_0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4" name="Shape 1174"/>
        <p:cNvGrpSpPr/>
        <p:nvPr/>
      </p:nvGrpSpPr>
      <p:grpSpPr>
        <a:xfrm>
          <a:off x="0" y="0"/>
          <a:ext cx="0" cy="0"/>
          <a:chOff x="0" y="0"/>
          <a:chExt cx="0" cy="0"/>
        </a:xfrm>
      </p:grpSpPr>
      <p:sp>
        <p:nvSpPr>
          <p:cNvPr id="1175" name="Google Shape;1175;g1d704a4796b_0_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6" name="Google Shape;1176;g1d704a4796b_0_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4" name="Shape 1224"/>
        <p:cNvGrpSpPr/>
        <p:nvPr/>
      </p:nvGrpSpPr>
      <p:grpSpPr>
        <a:xfrm>
          <a:off x="0" y="0"/>
          <a:ext cx="0" cy="0"/>
          <a:chOff x="0" y="0"/>
          <a:chExt cx="0" cy="0"/>
        </a:xfrm>
      </p:grpSpPr>
      <p:sp>
        <p:nvSpPr>
          <p:cNvPr id="1225" name="Google Shape;1225;g1d704a4796b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6" name="Google Shape;1226;g1d704a4796b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1" name="Shape 1291"/>
        <p:cNvGrpSpPr/>
        <p:nvPr/>
      </p:nvGrpSpPr>
      <p:grpSpPr>
        <a:xfrm>
          <a:off x="0" y="0"/>
          <a:ext cx="0" cy="0"/>
          <a:chOff x="0" y="0"/>
          <a:chExt cx="0" cy="0"/>
        </a:xfrm>
      </p:grpSpPr>
      <p:sp>
        <p:nvSpPr>
          <p:cNvPr id="1292" name="Google Shape;1292;g1d704a4796b_0_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3" name="Google Shape;1293;g1d704a4796b_0_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5" name="Shape 1335"/>
        <p:cNvGrpSpPr/>
        <p:nvPr/>
      </p:nvGrpSpPr>
      <p:grpSpPr>
        <a:xfrm>
          <a:off x="0" y="0"/>
          <a:ext cx="0" cy="0"/>
          <a:chOff x="0" y="0"/>
          <a:chExt cx="0" cy="0"/>
        </a:xfrm>
      </p:grpSpPr>
      <p:sp>
        <p:nvSpPr>
          <p:cNvPr id="1336" name="Google Shape;1336;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7" name="Google Shape;1337;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 name="Shape 1428"/>
        <p:cNvGrpSpPr/>
        <p:nvPr/>
      </p:nvGrpSpPr>
      <p:grpSpPr>
        <a:xfrm>
          <a:off x="0" y="0"/>
          <a:ext cx="0" cy="0"/>
          <a:chOff x="0" y="0"/>
          <a:chExt cx="0" cy="0"/>
        </a:xfrm>
      </p:grpSpPr>
      <p:sp>
        <p:nvSpPr>
          <p:cNvPr id="1429" name="Google Shape;1429;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0" name="Google Shape;1430;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9" name="Shape 1469"/>
        <p:cNvGrpSpPr/>
        <p:nvPr/>
      </p:nvGrpSpPr>
      <p:grpSpPr>
        <a:xfrm>
          <a:off x="0" y="0"/>
          <a:ext cx="0" cy="0"/>
          <a:chOff x="0" y="0"/>
          <a:chExt cx="0" cy="0"/>
        </a:xfrm>
      </p:grpSpPr>
      <p:sp>
        <p:nvSpPr>
          <p:cNvPr id="1470" name="Google Shape;1470;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1" name="Google Shape;1471;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4" name="Shape 1474"/>
        <p:cNvGrpSpPr/>
        <p:nvPr/>
      </p:nvGrpSpPr>
      <p:grpSpPr>
        <a:xfrm>
          <a:off x="0" y="0"/>
          <a:ext cx="0" cy="0"/>
          <a:chOff x="0" y="0"/>
          <a:chExt cx="0" cy="0"/>
        </a:xfrm>
      </p:grpSpPr>
      <p:sp>
        <p:nvSpPr>
          <p:cNvPr id="1475" name="Google Shape;1475;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6" name="Google Shape;1476;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 name="Shape 534"/>
        <p:cNvGrpSpPr/>
        <p:nvPr/>
      </p:nvGrpSpPr>
      <p:grpSpPr>
        <a:xfrm>
          <a:off x="0" y="0"/>
          <a:ext cx="0" cy="0"/>
          <a:chOff x="0" y="0"/>
          <a:chExt cx="0" cy="0"/>
        </a:xfrm>
      </p:grpSpPr>
      <p:sp>
        <p:nvSpPr>
          <p:cNvPr id="535" name="Google Shape;535;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6" name="Google Shape;536;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9" name="Shape 1519"/>
        <p:cNvGrpSpPr/>
        <p:nvPr/>
      </p:nvGrpSpPr>
      <p:grpSpPr>
        <a:xfrm>
          <a:off x="0" y="0"/>
          <a:ext cx="0" cy="0"/>
          <a:chOff x="0" y="0"/>
          <a:chExt cx="0" cy="0"/>
        </a:xfrm>
      </p:grpSpPr>
      <p:sp>
        <p:nvSpPr>
          <p:cNvPr id="1520" name="Google Shape;1520;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1" name="Google Shape;1521;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9" name="Shape 1559"/>
        <p:cNvGrpSpPr/>
        <p:nvPr/>
      </p:nvGrpSpPr>
      <p:grpSpPr>
        <a:xfrm>
          <a:off x="0" y="0"/>
          <a:ext cx="0" cy="0"/>
          <a:chOff x="0" y="0"/>
          <a:chExt cx="0" cy="0"/>
        </a:xfrm>
      </p:grpSpPr>
      <p:sp>
        <p:nvSpPr>
          <p:cNvPr id="1560" name="Google Shape;1560;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1" name="Google Shape;1561;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3" name="Shape 1683"/>
        <p:cNvGrpSpPr/>
        <p:nvPr/>
      </p:nvGrpSpPr>
      <p:grpSpPr>
        <a:xfrm>
          <a:off x="0" y="0"/>
          <a:ext cx="0" cy="0"/>
          <a:chOff x="0" y="0"/>
          <a:chExt cx="0" cy="0"/>
        </a:xfrm>
      </p:grpSpPr>
      <p:sp>
        <p:nvSpPr>
          <p:cNvPr id="1684" name="Google Shape;1684;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5" name="Google Shape;1685;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9" name="Shape 1719"/>
        <p:cNvGrpSpPr/>
        <p:nvPr/>
      </p:nvGrpSpPr>
      <p:grpSpPr>
        <a:xfrm>
          <a:off x="0" y="0"/>
          <a:ext cx="0" cy="0"/>
          <a:chOff x="0" y="0"/>
          <a:chExt cx="0" cy="0"/>
        </a:xfrm>
      </p:grpSpPr>
      <p:sp>
        <p:nvSpPr>
          <p:cNvPr id="1720" name="Google Shape;1720;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1" name="Google Shape;1721;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6" name="Shape 1786"/>
        <p:cNvGrpSpPr/>
        <p:nvPr/>
      </p:nvGrpSpPr>
      <p:grpSpPr>
        <a:xfrm>
          <a:off x="0" y="0"/>
          <a:ext cx="0" cy="0"/>
          <a:chOff x="0" y="0"/>
          <a:chExt cx="0" cy="0"/>
        </a:xfrm>
      </p:grpSpPr>
      <p:sp>
        <p:nvSpPr>
          <p:cNvPr id="1787" name="Google Shape;1787;g1d704a4796b_0_2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8" name="Google Shape;1788;g1d704a4796b_0_2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6" name="Shape 1816"/>
        <p:cNvGrpSpPr/>
        <p:nvPr/>
      </p:nvGrpSpPr>
      <p:grpSpPr>
        <a:xfrm>
          <a:off x="0" y="0"/>
          <a:ext cx="0" cy="0"/>
          <a:chOff x="0" y="0"/>
          <a:chExt cx="0" cy="0"/>
        </a:xfrm>
      </p:grpSpPr>
      <p:sp>
        <p:nvSpPr>
          <p:cNvPr id="1817" name="Google Shape;1817;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8" name="Google Shape;1818;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4" name="Shape 1884"/>
        <p:cNvGrpSpPr/>
        <p:nvPr/>
      </p:nvGrpSpPr>
      <p:grpSpPr>
        <a:xfrm>
          <a:off x="0" y="0"/>
          <a:ext cx="0" cy="0"/>
          <a:chOff x="0" y="0"/>
          <a:chExt cx="0" cy="0"/>
        </a:xfrm>
      </p:grpSpPr>
      <p:sp>
        <p:nvSpPr>
          <p:cNvPr id="1885" name="Google Shape;1885;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6" name="Google Shape;1886;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0" name="Shape 1980"/>
        <p:cNvGrpSpPr/>
        <p:nvPr/>
      </p:nvGrpSpPr>
      <p:grpSpPr>
        <a:xfrm>
          <a:off x="0" y="0"/>
          <a:ext cx="0" cy="0"/>
          <a:chOff x="0" y="0"/>
          <a:chExt cx="0" cy="0"/>
        </a:xfrm>
      </p:grpSpPr>
      <p:sp>
        <p:nvSpPr>
          <p:cNvPr id="1981" name="Google Shape;1981;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2" name="Google Shape;1982;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5" name="Shape 2025"/>
        <p:cNvGrpSpPr/>
        <p:nvPr/>
      </p:nvGrpSpPr>
      <p:grpSpPr>
        <a:xfrm>
          <a:off x="0" y="0"/>
          <a:ext cx="0" cy="0"/>
          <a:chOff x="0" y="0"/>
          <a:chExt cx="0" cy="0"/>
        </a:xfrm>
      </p:grpSpPr>
      <p:sp>
        <p:nvSpPr>
          <p:cNvPr id="2026" name="Google Shape;2026;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7" name="Google Shape;2027;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8" name="Shape 2088"/>
        <p:cNvGrpSpPr/>
        <p:nvPr/>
      </p:nvGrpSpPr>
      <p:grpSpPr>
        <a:xfrm>
          <a:off x="0" y="0"/>
          <a:ext cx="0" cy="0"/>
          <a:chOff x="0" y="0"/>
          <a:chExt cx="0" cy="0"/>
        </a:xfrm>
      </p:grpSpPr>
      <p:sp>
        <p:nvSpPr>
          <p:cNvPr id="2089" name="Google Shape;2089;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0" name="Google Shape;2090;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 name="Shape 549"/>
        <p:cNvGrpSpPr/>
        <p:nvPr/>
      </p:nvGrpSpPr>
      <p:grpSpPr>
        <a:xfrm>
          <a:off x="0" y="0"/>
          <a:ext cx="0" cy="0"/>
          <a:chOff x="0" y="0"/>
          <a:chExt cx="0" cy="0"/>
        </a:xfrm>
      </p:grpSpPr>
      <p:sp>
        <p:nvSpPr>
          <p:cNvPr id="550" name="Google Shape;550;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 name="Google Shape;551;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5" name="Shape 2245"/>
        <p:cNvGrpSpPr/>
        <p:nvPr/>
      </p:nvGrpSpPr>
      <p:grpSpPr>
        <a:xfrm>
          <a:off x="0" y="0"/>
          <a:ext cx="0" cy="0"/>
          <a:chOff x="0" y="0"/>
          <a:chExt cx="0" cy="0"/>
        </a:xfrm>
      </p:grpSpPr>
      <p:sp>
        <p:nvSpPr>
          <p:cNvPr id="2246" name="Google Shape;2246;g1d593d2ec91_2_8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7" name="Google Shape;2247;g1d593d2ec91_2_8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8" name="Shape 2348"/>
        <p:cNvGrpSpPr/>
        <p:nvPr/>
      </p:nvGrpSpPr>
      <p:grpSpPr>
        <a:xfrm>
          <a:off x="0" y="0"/>
          <a:ext cx="0" cy="0"/>
          <a:chOff x="0" y="0"/>
          <a:chExt cx="0" cy="0"/>
        </a:xfrm>
      </p:grpSpPr>
      <p:sp>
        <p:nvSpPr>
          <p:cNvPr id="2349" name="Google Shape;2349;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0" name="Google Shape;2350;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4" name="Shape 2354"/>
        <p:cNvGrpSpPr/>
        <p:nvPr/>
      </p:nvGrpSpPr>
      <p:grpSpPr>
        <a:xfrm>
          <a:off x="0" y="0"/>
          <a:ext cx="0" cy="0"/>
          <a:chOff x="0" y="0"/>
          <a:chExt cx="0" cy="0"/>
        </a:xfrm>
      </p:grpSpPr>
      <p:sp>
        <p:nvSpPr>
          <p:cNvPr id="2355" name="Google Shape;2355;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6" name="Google Shape;2356;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7" name="Shape 2367"/>
        <p:cNvGrpSpPr/>
        <p:nvPr/>
      </p:nvGrpSpPr>
      <p:grpSpPr>
        <a:xfrm>
          <a:off x="0" y="0"/>
          <a:ext cx="0" cy="0"/>
          <a:chOff x="0" y="0"/>
          <a:chExt cx="0" cy="0"/>
        </a:xfrm>
      </p:grpSpPr>
      <p:sp>
        <p:nvSpPr>
          <p:cNvPr id="2368" name="Google Shape;2368;g1d704a4796b_0_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9" name="Google Shape;2369;g1d704a4796b_0_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4" name="Shape 2424"/>
        <p:cNvGrpSpPr/>
        <p:nvPr/>
      </p:nvGrpSpPr>
      <p:grpSpPr>
        <a:xfrm>
          <a:off x="0" y="0"/>
          <a:ext cx="0" cy="0"/>
          <a:chOff x="0" y="0"/>
          <a:chExt cx="0" cy="0"/>
        </a:xfrm>
      </p:grpSpPr>
      <p:sp>
        <p:nvSpPr>
          <p:cNvPr id="2425" name="Google Shape;2425;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6" name="Google Shape;2426;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6" name="Shape 2486"/>
        <p:cNvGrpSpPr/>
        <p:nvPr/>
      </p:nvGrpSpPr>
      <p:grpSpPr>
        <a:xfrm>
          <a:off x="0" y="0"/>
          <a:ext cx="0" cy="0"/>
          <a:chOff x="0" y="0"/>
          <a:chExt cx="0" cy="0"/>
        </a:xfrm>
      </p:grpSpPr>
      <p:sp>
        <p:nvSpPr>
          <p:cNvPr id="2487" name="Google Shape;2487;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8" name="Google Shape;2488;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3" name="Shape 2593"/>
        <p:cNvGrpSpPr/>
        <p:nvPr/>
      </p:nvGrpSpPr>
      <p:grpSpPr>
        <a:xfrm>
          <a:off x="0" y="0"/>
          <a:ext cx="0" cy="0"/>
          <a:chOff x="0" y="0"/>
          <a:chExt cx="0" cy="0"/>
        </a:xfrm>
      </p:grpSpPr>
      <p:sp>
        <p:nvSpPr>
          <p:cNvPr id="2594" name="Google Shape;2594;g1cf2ff79c61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5" name="Google Shape;2595;g1cf2ff79c61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6" name="Shape 2926"/>
        <p:cNvGrpSpPr/>
        <p:nvPr/>
      </p:nvGrpSpPr>
      <p:grpSpPr>
        <a:xfrm>
          <a:off x="0" y="0"/>
          <a:ext cx="0" cy="0"/>
          <a:chOff x="0" y="0"/>
          <a:chExt cx="0" cy="0"/>
        </a:xfrm>
      </p:grpSpPr>
      <p:sp>
        <p:nvSpPr>
          <p:cNvPr id="2927" name="Google Shape;2927;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8" name="Google Shape;2928;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2" name="Shape 3082"/>
        <p:cNvGrpSpPr/>
        <p:nvPr/>
      </p:nvGrpSpPr>
      <p:grpSpPr>
        <a:xfrm>
          <a:off x="0" y="0"/>
          <a:ext cx="0" cy="0"/>
          <a:chOff x="0" y="0"/>
          <a:chExt cx="0" cy="0"/>
        </a:xfrm>
      </p:grpSpPr>
      <p:sp>
        <p:nvSpPr>
          <p:cNvPr id="3083" name="Google Shape;3083;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4" name="Google Shape;3084;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9" name="Shape 3089"/>
        <p:cNvGrpSpPr/>
        <p:nvPr/>
      </p:nvGrpSpPr>
      <p:grpSpPr>
        <a:xfrm>
          <a:off x="0" y="0"/>
          <a:ext cx="0" cy="0"/>
          <a:chOff x="0" y="0"/>
          <a:chExt cx="0" cy="0"/>
        </a:xfrm>
      </p:grpSpPr>
      <p:sp>
        <p:nvSpPr>
          <p:cNvPr id="3090" name="Google Shape;3090;g1cf2ff79c61_0_13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1" name="Google Shape;3091;g1cf2ff79c61_0_13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 name="Shape 625"/>
        <p:cNvGrpSpPr/>
        <p:nvPr/>
      </p:nvGrpSpPr>
      <p:grpSpPr>
        <a:xfrm>
          <a:off x="0" y="0"/>
          <a:ext cx="0" cy="0"/>
          <a:chOff x="0" y="0"/>
          <a:chExt cx="0" cy="0"/>
        </a:xfrm>
      </p:grpSpPr>
      <p:sp>
        <p:nvSpPr>
          <p:cNvPr id="626" name="Google Shape;626;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 name="Google Shape;627;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5" name="Shape 3095"/>
        <p:cNvGrpSpPr/>
        <p:nvPr/>
      </p:nvGrpSpPr>
      <p:grpSpPr>
        <a:xfrm>
          <a:off x="0" y="0"/>
          <a:ext cx="0" cy="0"/>
          <a:chOff x="0" y="0"/>
          <a:chExt cx="0" cy="0"/>
        </a:xfrm>
      </p:grpSpPr>
      <p:sp>
        <p:nvSpPr>
          <p:cNvPr id="3096" name="Google Shape;3096;g1cf2ff79c61_0_136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7" name="Google Shape;3097;g1cf2ff79c61_0_136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1" name="Shape 3101"/>
        <p:cNvGrpSpPr/>
        <p:nvPr/>
      </p:nvGrpSpPr>
      <p:grpSpPr>
        <a:xfrm>
          <a:off x="0" y="0"/>
          <a:ext cx="0" cy="0"/>
          <a:chOff x="0" y="0"/>
          <a:chExt cx="0" cy="0"/>
        </a:xfrm>
      </p:grpSpPr>
      <p:sp>
        <p:nvSpPr>
          <p:cNvPr id="3102" name="Google Shape;3102;g1cf2ff79c61_0_136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3" name="Google Shape;3103;g1cf2ff79c61_0_136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7" name="Shape 3117"/>
        <p:cNvGrpSpPr/>
        <p:nvPr/>
      </p:nvGrpSpPr>
      <p:grpSpPr>
        <a:xfrm>
          <a:off x="0" y="0"/>
          <a:ext cx="0" cy="0"/>
          <a:chOff x="0" y="0"/>
          <a:chExt cx="0" cy="0"/>
        </a:xfrm>
      </p:grpSpPr>
      <p:sp>
        <p:nvSpPr>
          <p:cNvPr id="3118" name="Google Shape;3118;g1cf2ff79c61_0_137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19" name="Google Shape;3119;g1cf2ff79c61_0_137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3" name="Shape 3133"/>
        <p:cNvGrpSpPr/>
        <p:nvPr/>
      </p:nvGrpSpPr>
      <p:grpSpPr>
        <a:xfrm>
          <a:off x="0" y="0"/>
          <a:ext cx="0" cy="0"/>
          <a:chOff x="0" y="0"/>
          <a:chExt cx="0" cy="0"/>
        </a:xfrm>
      </p:grpSpPr>
      <p:sp>
        <p:nvSpPr>
          <p:cNvPr id="3134" name="Google Shape;3134;g1cf2ff79c61_0_13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5" name="Google Shape;3135;g1cf2ff79c61_0_13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0" name="Shape 3470"/>
        <p:cNvGrpSpPr/>
        <p:nvPr/>
      </p:nvGrpSpPr>
      <p:grpSpPr>
        <a:xfrm>
          <a:off x="0" y="0"/>
          <a:ext cx="0" cy="0"/>
          <a:chOff x="0" y="0"/>
          <a:chExt cx="0" cy="0"/>
        </a:xfrm>
      </p:grpSpPr>
      <p:sp>
        <p:nvSpPr>
          <p:cNvPr id="3471" name="Google Shape;3471;g1cf2ff79c61_0_140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2" name="Google Shape;3472;g1cf2ff79c61_0_140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4" name="Shape 9384"/>
        <p:cNvGrpSpPr/>
        <p:nvPr/>
      </p:nvGrpSpPr>
      <p:grpSpPr>
        <a:xfrm>
          <a:off x="0" y="0"/>
          <a:ext cx="0" cy="0"/>
          <a:chOff x="0" y="0"/>
          <a:chExt cx="0" cy="0"/>
        </a:xfrm>
      </p:grpSpPr>
      <p:sp>
        <p:nvSpPr>
          <p:cNvPr id="9385" name="Google Shape;9385;g1cf2ff79c61_0_199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86" name="Google Shape;9386;g1cf2ff79c61_0_199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1" name="Shape 9811"/>
        <p:cNvGrpSpPr/>
        <p:nvPr/>
      </p:nvGrpSpPr>
      <p:grpSpPr>
        <a:xfrm>
          <a:off x="0" y="0"/>
          <a:ext cx="0" cy="0"/>
          <a:chOff x="0" y="0"/>
          <a:chExt cx="0" cy="0"/>
        </a:xfrm>
      </p:grpSpPr>
      <p:sp>
        <p:nvSpPr>
          <p:cNvPr id="9812" name="Google Shape;9812;g1cf2ff79c61_0_204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3" name="Google Shape;9813;g1cf2ff79c61_0_204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4" name="Shape 9974"/>
        <p:cNvGrpSpPr/>
        <p:nvPr/>
      </p:nvGrpSpPr>
      <p:grpSpPr>
        <a:xfrm>
          <a:off x="0" y="0"/>
          <a:ext cx="0" cy="0"/>
          <a:chOff x="0" y="0"/>
          <a:chExt cx="0" cy="0"/>
        </a:xfrm>
      </p:grpSpPr>
      <p:sp>
        <p:nvSpPr>
          <p:cNvPr id="9975" name="Google Shape;9975;g1cf2ff79c61_0_205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6" name="Google Shape;9976;g1cf2ff79c61_0_205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76" name="Shape 10376"/>
        <p:cNvGrpSpPr/>
        <p:nvPr/>
      </p:nvGrpSpPr>
      <p:grpSpPr>
        <a:xfrm>
          <a:off x="0" y="0"/>
          <a:ext cx="0" cy="0"/>
          <a:chOff x="0" y="0"/>
          <a:chExt cx="0" cy="0"/>
        </a:xfrm>
      </p:grpSpPr>
      <p:sp>
        <p:nvSpPr>
          <p:cNvPr id="10377" name="Google Shape;10377;g1cf2ff79c61_0_209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78" name="Google Shape;10378;g1cf2ff79c61_0_209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47" name="Shape 10747"/>
        <p:cNvGrpSpPr/>
        <p:nvPr/>
      </p:nvGrpSpPr>
      <p:grpSpPr>
        <a:xfrm>
          <a:off x="0" y="0"/>
          <a:ext cx="0" cy="0"/>
          <a:chOff x="0" y="0"/>
          <a:chExt cx="0" cy="0"/>
        </a:xfrm>
      </p:grpSpPr>
      <p:sp>
        <p:nvSpPr>
          <p:cNvPr id="10748" name="Google Shape;10748;g1cf2ff79c61_0_213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49" name="Google Shape;10749;g1cf2ff79c61_0_213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 name="Shape 671"/>
        <p:cNvGrpSpPr/>
        <p:nvPr/>
      </p:nvGrpSpPr>
      <p:grpSpPr>
        <a:xfrm>
          <a:off x="0" y="0"/>
          <a:ext cx="0" cy="0"/>
          <a:chOff x="0" y="0"/>
          <a:chExt cx="0" cy="0"/>
        </a:xfrm>
      </p:grpSpPr>
      <p:sp>
        <p:nvSpPr>
          <p:cNvPr id="672" name="Google Shape;672;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 name="Google Shape;673;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36" name="Shape 11136"/>
        <p:cNvGrpSpPr/>
        <p:nvPr/>
      </p:nvGrpSpPr>
      <p:grpSpPr>
        <a:xfrm>
          <a:off x="0" y="0"/>
          <a:ext cx="0" cy="0"/>
          <a:chOff x="0" y="0"/>
          <a:chExt cx="0" cy="0"/>
        </a:xfrm>
      </p:grpSpPr>
      <p:sp>
        <p:nvSpPr>
          <p:cNvPr id="11137" name="Google Shape;11137;g1cf2ff79c61_0_21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38" name="Google Shape;11138;g1cf2ff79c61_0_21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67" name="Shape 11567"/>
        <p:cNvGrpSpPr/>
        <p:nvPr/>
      </p:nvGrpSpPr>
      <p:grpSpPr>
        <a:xfrm>
          <a:off x="0" y="0"/>
          <a:ext cx="0" cy="0"/>
          <a:chOff x="0" y="0"/>
          <a:chExt cx="0" cy="0"/>
        </a:xfrm>
      </p:grpSpPr>
      <p:sp>
        <p:nvSpPr>
          <p:cNvPr id="11568" name="Google Shape;11568;g1cf2ff79c61_0_22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9" name="Google Shape;11569;g1cf2ff79c61_0_22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60" name="Shape 12360"/>
        <p:cNvGrpSpPr/>
        <p:nvPr/>
      </p:nvGrpSpPr>
      <p:grpSpPr>
        <a:xfrm>
          <a:off x="0" y="0"/>
          <a:ext cx="0" cy="0"/>
          <a:chOff x="0" y="0"/>
          <a:chExt cx="0" cy="0"/>
        </a:xfrm>
      </p:grpSpPr>
      <p:sp>
        <p:nvSpPr>
          <p:cNvPr id="12361" name="Google Shape;12361;g1cf2ff79c61_0_229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62" name="Google Shape;12362;g1cf2ff79c61_0_229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01" name="Shape 13101"/>
        <p:cNvGrpSpPr/>
        <p:nvPr/>
      </p:nvGrpSpPr>
      <p:grpSpPr>
        <a:xfrm>
          <a:off x="0" y="0"/>
          <a:ext cx="0" cy="0"/>
          <a:chOff x="0" y="0"/>
          <a:chExt cx="0" cy="0"/>
        </a:xfrm>
      </p:grpSpPr>
      <p:sp>
        <p:nvSpPr>
          <p:cNvPr id="13102" name="Google Shape;13102;g1cf2ff79c61_0_236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03" name="Google Shape;13103;g1cf2ff79c61_0_236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94" name="Shape 13794"/>
        <p:cNvGrpSpPr/>
        <p:nvPr/>
      </p:nvGrpSpPr>
      <p:grpSpPr>
        <a:xfrm>
          <a:off x="0" y="0"/>
          <a:ext cx="0" cy="0"/>
          <a:chOff x="0" y="0"/>
          <a:chExt cx="0" cy="0"/>
        </a:xfrm>
      </p:grpSpPr>
      <p:sp>
        <p:nvSpPr>
          <p:cNvPr id="13795" name="Google Shape;13795;g1cf2ff79c61_0_24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96" name="Google Shape;13796;g1cf2ff79c61_0_24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96" name="Shape 14096"/>
        <p:cNvGrpSpPr/>
        <p:nvPr/>
      </p:nvGrpSpPr>
      <p:grpSpPr>
        <a:xfrm>
          <a:off x="0" y="0"/>
          <a:ext cx="0" cy="0"/>
          <a:chOff x="0" y="0"/>
          <a:chExt cx="0" cy="0"/>
        </a:xfrm>
      </p:grpSpPr>
      <p:sp>
        <p:nvSpPr>
          <p:cNvPr id="14097" name="Google Shape;14097;g1cf2ff79c61_0_24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98" name="Google Shape;14098;g1cf2ff79c61_0_24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36" name="Shape 14736"/>
        <p:cNvGrpSpPr/>
        <p:nvPr/>
      </p:nvGrpSpPr>
      <p:grpSpPr>
        <a:xfrm>
          <a:off x="0" y="0"/>
          <a:ext cx="0" cy="0"/>
          <a:chOff x="0" y="0"/>
          <a:chExt cx="0" cy="0"/>
        </a:xfrm>
      </p:grpSpPr>
      <p:sp>
        <p:nvSpPr>
          <p:cNvPr id="14737" name="Google Shape;14737;g1cf2ff79c61_0_273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38" name="Google Shape;14738;g1cf2ff79c61_0_273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 name="Shape 744"/>
        <p:cNvGrpSpPr/>
        <p:nvPr/>
      </p:nvGrpSpPr>
      <p:grpSpPr>
        <a:xfrm>
          <a:off x="0" y="0"/>
          <a:ext cx="0" cy="0"/>
          <a:chOff x="0" y="0"/>
          <a:chExt cx="0" cy="0"/>
        </a:xfrm>
      </p:grpSpPr>
      <p:sp>
        <p:nvSpPr>
          <p:cNvPr id="745" name="Google Shape;745;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6" name="Google Shape;746;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 name="Shape 807"/>
        <p:cNvGrpSpPr/>
        <p:nvPr/>
      </p:nvGrpSpPr>
      <p:grpSpPr>
        <a:xfrm>
          <a:off x="0" y="0"/>
          <a:ext cx="0" cy="0"/>
          <a:chOff x="0" y="0"/>
          <a:chExt cx="0" cy="0"/>
        </a:xfrm>
      </p:grpSpPr>
      <p:sp>
        <p:nvSpPr>
          <p:cNvPr id="808" name="Google Shape;808;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 name="Google Shape;809;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2" name="Shape 842"/>
        <p:cNvGrpSpPr/>
        <p:nvPr/>
      </p:nvGrpSpPr>
      <p:grpSpPr>
        <a:xfrm>
          <a:off x="0" y="0"/>
          <a:ext cx="0" cy="0"/>
          <a:chOff x="0" y="0"/>
          <a:chExt cx="0" cy="0"/>
        </a:xfrm>
      </p:grpSpPr>
      <p:sp>
        <p:nvSpPr>
          <p:cNvPr id="843" name="Google Shape;843;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4" name="Google Shape;844;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 name="Shape 903"/>
        <p:cNvGrpSpPr/>
        <p:nvPr/>
      </p:nvGrpSpPr>
      <p:grpSpPr>
        <a:xfrm>
          <a:off x="0" y="0"/>
          <a:ext cx="0" cy="0"/>
          <a:chOff x="0" y="0"/>
          <a:chExt cx="0" cy="0"/>
        </a:xfrm>
      </p:grpSpPr>
      <p:sp>
        <p:nvSpPr>
          <p:cNvPr id="904" name="Google Shape;904;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5" name="Google Shape;905;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 name="Google Shape;10;p2"/>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713225" y="879100"/>
            <a:ext cx="4743000" cy="2909700"/>
          </a:xfrm>
          <a:prstGeom prst="rect">
            <a:avLst/>
          </a:prstGeom>
        </p:spPr>
        <p:txBody>
          <a:bodyPr anchorCtr="0" anchor="b" bIns="91425" lIns="91425" spcFirstLastPara="1" rIns="91425" wrap="square" tIns="91425">
            <a:noAutofit/>
          </a:bodyPr>
          <a:lstStyle>
            <a:lvl1pPr lvl="0" algn="l">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2" name="Google Shape;12;p2"/>
          <p:cNvSpPr txBox="1"/>
          <p:nvPr>
            <p:ph idx="1" type="subTitle"/>
          </p:nvPr>
        </p:nvSpPr>
        <p:spPr>
          <a:xfrm>
            <a:off x="713225" y="3788600"/>
            <a:ext cx="4743000" cy="475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09" name="Shape 109"/>
        <p:cNvGrpSpPr/>
        <p:nvPr/>
      </p:nvGrpSpPr>
      <p:grpSpPr>
        <a:xfrm>
          <a:off x="0" y="0"/>
          <a:ext cx="0" cy="0"/>
          <a:chOff x="0" y="0"/>
          <a:chExt cx="0" cy="0"/>
        </a:xfrm>
      </p:grpSpPr>
      <p:pic>
        <p:nvPicPr>
          <p:cNvPr id="110" name="Google Shape;110;p1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1" name="Google Shape;111;p11"/>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1"/>
          <p:cNvSpPr txBox="1"/>
          <p:nvPr>
            <p:ph hasCustomPrompt="1" type="title"/>
          </p:nvPr>
        </p:nvSpPr>
        <p:spPr>
          <a:xfrm>
            <a:off x="3898750" y="1719725"/>
            <a:ext cx="4522800" cy="1206900"/>
          </a:xfrm>
          <a:prstGeom prst="rect">
            <a:avLst/>
          </a:prstGeom>
        </p:spPr>
        <p:txBody>
          <a:bodyPr anchorCtr="0" anchor="ctr" bIns="91425" lIns="91425" spcFirstLastPara="1" rIns="91425" wrap="square" tIns="91425">
            <a:noAutofit/>
          </a:bodyPr>
          <a:lstStyle>
            <a:lvl1pPr lvl="0" algn="l">
              <a:spcBef>
                <a:spcPts val="0"/>
              </a:spcBef>
              <a:spcAft>
                <a:spcPts val="0"/>
              </a:spcAft>
              <a:buSzPts val="9600"/>
              <a:buNone/>
              <a:defRPr sz="7200">
                <a:solidFill>
                  <a:schemeClr val="dk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13" name="Google Shape;113;p11"/>
          <p:cNvSpPr txBox="1"/>
          <p:nvPr>
            <p:ph idx="1" type="subTitle"/>
          </p:nvPr>
        </p:nvSpPr>
        <p:spPr>
          <a:xfrm>
            <a:off x="3898750" y="2926675"/>
            <a:ext cx="4522800" cy="49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14" name="Shape 11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15" name="Shape 115"/>
        <p:cNvGrpSpPr/>
        <p:nvPr/>
      </p:nvGrpSpPr>
      <p:grpSpPr>
        <a:xfrm>
          <a:off x="0" y="0"/>
          <a:ext cx="0" cy="0"/>
          <a:chOff x="0" y="0"/>
          <a:chExt cx="0" cy="0"/>
        </a:xfrm>
      </p:grpSpPr>
      <p:pic>
        <p:nvPicPr>
          <p:cNvPr id="116" name="Google Shape;116;p13"/>
          <p:cNvPicPr preferRelativeResize="0"/>
          <p:nvPr/>
        </p:nvPicPr>
        <p:blipFill>
          <a:blip r:embed="rId2">
            <a:alphaModFix/>
          </a:blip>
          <a:stretch>
            <a:fillRect/>
          </a:stretch>
        </p:blipFill>
        <p:spPr>
          <a:xfrm flipH="1" rot="10800000">
            <a:off x="0" y="0"/>
            <a:ext cx="9144000" cy="5143500"/>
          </a:xfrm>
          <a:prstGeom prst="rect">
            <a:avLst/>
          </a:prstGeom>
          <a:noFill/>
          <a:ln>
            <a:noFill/>
          </a:ln>
        </p:spPr>
      </p:pic>
      <p:sp>
        <p:nvSpPr>
          <p:cNvPr id="117" name="Google Shape;117;p13"/>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9" name="Google Shape;119;p13"/>
          <p:cNvSpPr txBox="1"/>
          <p:nvPr>
            <p:ph idx="1" type="subTitle"/>
          </p:nvPr>
        </p:nvSpPr>
        <p:spPr>
          <a:xfrm>
            <a:off x="720000" y="2116975"/>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0" name="Google Shape;120;p13"/>
          <p:cNvSpPr txBox="1"/>
          <p:nvPr>
            <p:ph idx="2" type="subTitle"/>
          </p:nvPr>
        </p:nvSpPr>
        <p:spPr>
          <a:xfrm>
            <a:off x="3419272" y="2116975"/>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1" name="Google Shape;121;p13"/>
          <p:cNvSpPr txBox="1"/>
          <p:nvPr>
            <p:ph idx="3" type="subTitle"/>
          </p:nvPr>
        </p:nvSpPr>
        <p:spPr>
          <a:xfrm>
            <a:off x="720000" y="3840075"/>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2" name="Google Shape;122;p13"/>
          <p:cNvSpPr txBox="1"/>
          <p:nvPr>
            <p:ph idx="4" type="subTitle"/>
          </p:nvPr>
        </p:nvSpPr>
        <p:spPr>
          <a:xfrm>
            <a:off x="3419272" y="3840075"/>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3" name="Google Shape;123;p13"/>
          <p:cNvSpPr txBox="1"/>
          <p:nvPr>
            <p:ph idx="5" type="subTitle"/>
          </p:nvPr>
        </p:nvSpPr>
        <p:spPr>
          <a:xfrm>
            <a:off x="6118548" y="2116975"/>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4" name="Google Shape;124;p13"/>
          <p:cNvSpPr txBox="1"/>
          <p:nvPr>
            <p:ph idx="6" type="subTitle"/>
          </p:nvPr>
        </p:nvSpPr>
        <p:spPr>
          <a:xfrm>
            <a:off x="6118548" y="3840075"/>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5" name="Google Shape;125;p13"/>
          <p:cNvSpPr txBox="1"/>
          <p:nvPr>
            <p:ph hasCustomPrompt="1" idx="7" type="title"/>
          </p:nvPr>
        </p:nvSpPr>
        <p:spPr>
          <a:xfrm>
            <a:off x="1505400" y="13447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6" name="Google Shape;126;p13"/>
          <p:cNvSpPr txBox="1"/>
          <p:nvPr>
            <p:ph hasCustomPrompt="1" idx="8" type="title"/>
          </p:nvPr>
        </p:nvSpPr>
        <p:spPr>
          <a:xfrm>
            <a:off x="1505400" y="3067891"/>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7" name="Google Shape;127;p13"/>
          <p:cNvSpPr txBox="1"/>
          <p:nvPr>
            <p:ph hasCustomPrompt="1" idx="9" type="title"/>
          </p:nvPr>
        </p:nvSpPr>
        <p:spPr>
          <a:xfrm>
            <a:off x="4204672" y="13447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8" name="Google Shape;128;p13"/>
          <p:cNvSpPr txBox="1"/>
          <p:nvPr>
            <p:ph hasCustomPrompt="1" idx="13" type="title"/>
          </p:nvPr>
        </p:nvSpPr>
        <p:spPr>
          <a:xfrm>
            <a:off x="4204672" y="3067891"/>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29" name="Google Shape;129;p13"/>
          <p:cNvSpPr txBox="1"/>
          <p:nvPr>
            <p:ph hasCustomPrompt="1" idx="14" type="title"/>
          </p:nvPr>
        </p:nvSpPr>
        <p:spPr>
          <a:xfrm>
            <a:off x="6903948" y="1344783"/>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0" name="Google Shape;130;p13"/>
          <p:cNvSpPr txBox="1"/>
          <p:nvPr>
            <p:ph hasCustomPrompt="1" idx="15" type="title"/>
          </p:nvPr>
        </p:nvSpPr>
        <p:spPr>
          <a:xfrm>
            <a:off x="6903948" y="3067891"/>
            <a:ext cx="734700" cy="447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1" name="Google Shape;131;p13"/>
          <p:cNvSpPr txBox="1"/>
          <p:nvPr>
            <p:ph idx="16" type="subTitle"/>
          </p:nvPr>
        </p:nvSpPr>
        <p:spPr>
          <a:xfrm>
            <a:off x="720000" y="1904175"/>
            <a:ext cx="23055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2" name="Google Shape;132;p13"/>
          <p:cNvSpPr txBox="1"/>
          <p:nvPr>
            <p:ph idx="17" type="subTitle"/>
          </p:nvPr>
        </p:nvSpPr>
        <p:spPr>
          <a:xfrm>
            <a:off x="3419272" y="1904175"/>
            <a:ext cx="23055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3" name="Google Shape;133;p13"/>
          <p:cNvSpPr txBox="1"/>
          <p:nvPr>
            <p:ph idx="18" type="subTitle"/>
          </p:nvPr>
        </p:nvSpPr>
        <p:spPr>
          <a:xfrm>
            <a:off x="6118548" y="1904175"/>
            <a:ext cx="23055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4" name="Google Shape;134;p13"/>
          <p:cNvSpPr txBox="1"/>
          <p:nvPr>
            <p:ph idx="19" type="subTitle"/>
          </p:nvPr>
        </p:nvSpPr>
        <p:spPr>
          <a:xfrm>
            <a:off x="720000" y="3627350"/>
            <a:ext cx="23055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5" name="Google Shape;135;p13"/>
          <p:cNvSpPr txBox="1"/>
          <p:nvPr>
            <p:ph idx="20" type="subTitle"/>
          </p:nvPr>
        </p:nvSpPr>
        <p:spPr>
          <a:xfrm>
            <a:off x="3419272" y="3627350"/>
            <a:ext cx="23055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36" name="Google Shape;136;p13"/>
          <p:cNvSpPr txBox="1"/>
          <p:nvPr>
            <p:ph idx="21" type="subTitle"/>
          </p:nvPr>
        </p:nvSpPr>
        <p:spPr>
          <a:xfrm>
            <a:off x="6118548" y="3627350"/>
            <a:ext cx="23055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37" name="Shape 137"/>
        <p:cNvGrpSpPr/>
        <p:nvPr/>
      </p:nvGrpSpPr>
      <p:grpSpPr>
        <a:xfrm>
          <a:off x="0" y="0"/>
          <a:ext cx="0" cy="0"/>
          <a:chOff x="0" y="0"/>
          <a:chExt cx="0" cy="0"/>
        </a:xfrm>
      </p:grpSpPr>
      <p:pic>
        <p:nvPicPr>
          <p:cNvPr id="138" name="Google Shape;138;p14"/>
          <p:cNvPicPr preferRelativeResize="0"/>
          <p:nvPr/>
        </p:nvPicPr>
        <p:blipFill>
          <a:blip r:embed="rId2">
            <a:alphaModFix/>
          </a:blip>
          <a:stretch>
            <a:fillRect/>
          </a:stretch>
        </p:blipFill>
        <p:spPr>
          <a:xfrm flipH="1">
            <a:off x="0" y="0"/>
            <a:ext cx="9144000" cy="5143500"/>
          </a:xfrm>
          <a:prstGeom prst="rect">
            <a:avLst/>
          </a:prstGeom>
          <a:noFill/>
          <a:ln>
            <a:noFill/>
          </a:ln>
        </p:spPr>
      </p:pic>
      <p:sp>
        <p:nvSpPr>
          <p:cNvPr id="139" name="Google Shape;139;p14"/>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4"/>
          <p:cNvSpPr txBox="1"/>
          <p:nvPr>
            <p:ph type="title"/>
          </p:nvPr>
        </p:nvSpPr>
        <p:spPr>
          <a:xfrm>
            <a:off x="2391900" y="3100288"/>
            <a:ext cx="4360200" cy="531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41" name="Google Shape;141;p14"/>
          <p:cNvSpPr txBox="1"/>
          <p:nvPr>
            <p:ph idx="1" type="subTitle"/>
          </p:nvPr>
        </p:nvSpPr>
        <p:spPr>
          <a:xfrm>
            <a:off x="1226400" y="1511313"/>
            <a:ext cx="6691200" cy="147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42" name="Shape 142"/>
        <p:cNvGrpSpPr/>
        <p:nvPr/>
      </p:nvGrpSpPr>
      <p:grpSpPr>
        <a:xfrm>
          <a:off x="0" y="0"/>
          <a:ext cx="0" cy="0"/>
          <a:chOff x="0" y="0"/>
          <a:chExt cx="0" cy="0"/>
        </a:xfrm>
      </p:grpSpPr>
      <p:pic>
        <p:nvPicPr>
          <p:cNvPr id="143" name="Google Shape;143;p15"/>
          <p:cNvPicPr preferRelativeResize="0"/>
          <p:nvPr/>
        </p:nvPicPr>
        <p:blipFill>
          <a:blip r:embed="rId2">
            <a:alphaModFix/>
          </a:blip>
          <a:stretch>
            <a:fillRect/>
          </a:stretch>
        </p:blipFill>
        <p:spPr>
          <a:xfrm flipH="1" rot="10800000">
            <a:off x="0" y="0"/>
            <a:ext cx="9144000" cy="5143500"/>
          </a:xfrm>
          <a:prstGeom prst="rect">
            <a:avLst/>
          </a:prstGeom>
          <a:noFill/>
          <a:ln>
            <a:noFill/>
          </a:ln>
        </p:spPr>
      </p:pic>
      <p:sp>
        <p:nvSpPr>
          <p:cNvPr id="144" name="Google Shape;144;p15"/>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46" name="Google Shape;146;p15"/>
          <p:cNvGrpSpPr/>
          <p:nvPr/>
        </p:nvGrpSpPr>
        <p:grpSpPr>
          <a:xfrm rot="-1101030">
            <a:off x="7726243" y="551037"/>
            <a:ext cx="988148" cy="568694"/>
            <a:chOff x="724527" y="1538766"/>
            <a:chExt cx="4187051" cy="2409708"/>
          </a:xfrm>
        </p:grpSpPr>
        <p:sp>
          <p:nvSpPr>
            <p:cNvPr id="147" name="Google Shape;147;p15"/>
            <p:cNvSpPr/>
            <p:nvPr/>
          </p:nvSpPr>
          <p:spPr>
            <a:xfrm rot="3956">
              <a:off x="725469" y="2226932"/>
              <a:ext cx="1170526" cy="1637615"/>
            </a:xfrm>
            <a:custGeom>
              <a:rect b="b" l="l" r="r" t="t"/>
              <a:pathLst>
                <a:path extrusionOk="0" h="12562" w="8979">
                  <a:moveTo>
                    <a:pt x="5241" y="0"/>
                  </a:moveTo>
                  <a:lnTo>
                    <a:pt x="5048" y="39"/>
                  </a:lnTo>
                  <a:lnTo>
                    <a:pt x="4778" y="154"/>
                  </a:lnTo>
                  <a:lnTo>
                    <a:pt x="4586" y="232"/>
                  </a:lnTo>
                  <a:lnTo>
                    <a:pt x="4393" y="309"/>
                  </a:lnTo>
                  <a:lnTo>
                    <a:pt x="4239" y="386"/>
                  </a:lnTo>
                  <a:lnTo>
                    <a:pt x="4046" y="463"/>
                  </a:lnTo>
                  <a:lnTo>
                    <a:pt x="3853" y="617"/>
                  </a:lnTo>
                  <a:lnTo>
                    <a:pt x="3699" y="809"/>
                  </a:lnTo>
                  <a:lnTo>
                    <a:pt x="3584" y="1041"/>
                  </a:lnTo>
                  <a:lnTo>
                    <a:pt x="3507" y="1272"/>
                  </a:lnTo>
                  <a:lnTo>
                    <a:pt x="3468" y="1542"/>
                  </a:lnTo>
                  <a:lnTo>
                    <a:pt x="3430" y="1811"/>
                  </a:lnTo>
                  <a:lnTo>
                    <a:pt x="3430" y="2312"/>
                  </a:lnTo>
                  <a:lnTo>
                    <a:pt x="3430" y="3545"/>
                  </a:lnTo>
                  <a:lnTo>
                    <a:pt x="3468" y="4740"/>
                  </a:lnTo>
                  <a:lnTo>
                    <a:pt x="3468" y="5973"/>
                  </a:lnTo>
                  <a:lnTo>
                    <a:pt x="3430" y="7206"/>
                  </a:lnTo>
                  <a:lnTo>
                    <a:pt x="3391" y="7745"/>
                  </a:lnTo>
                  <a:lnTo>
                    <a:pt x="3314" y="8285"/>
                  </a:lnTo>
                  <a:lnTo>
                    <a:pt x="3276" y="8439"/>
                  </a:lnTo>
                  <a:lnTo>
                    <a:pt x="3160" y="8554"/>
                  </a:lnTo>
                  <a:lnTo>
                    <a:pt x="3083" y="8631"/>
                  </a:lnTo>
                  <a:lnTo>
                    <a:pt x="2967" y="8670"/>
                  </a:lnTo>
                  <a:lnTo>
                    <a:pt x="2736" y="8708"/>
                  </a:lnTo>
                  <a:lnTo>
                    <a:pt x="2197" y="8863"/>
                  </a:lnTo>
                  <a:lnTo>
                    <a:pt x="1619" y="9055"/>
                  </a:lnTo>
                  <a:lnTo>
                    <a:pt x="1156" y="9286"/>
                  </a:lnTo>
                  <a:lnTo>
                    <a:pt x="925" y="9402"/>
                  </a:lnTo>
                  <a:lnTo>
                    <a:pt x="732" y="9556"/>
                  </a:lnTo>
                  <a:lnTo>
                    <a:pt x="540" y="9710"/>
                  </a:lnTo>
                  <a:lnTo>
                    <a:pt x="386" y="9864"/>
                  </a:lnTo>
                  <a:lnTo>
                    <a:pt x="232" y="10096"/>
                  </a:lnTo>
                  <a:lnTo>
                    <a:pt x="116" y="10327"/>
                  </a:lnTo>
                  <a:lnTo>
                    <a:pt x="39" y="10596"/>
                  </a:lnTo>
                  <a:lnTo>
                    <a:pt x="0" y="10828"/>
                  </a:lnTo>
                  <a:lnTo>
                    <a:pt x="39" y="11097"/>
                  </a:lnTo>
                  <a:lnTo>
                    <a:pt x="77" y="11367"/>
                  </a:lnTo>
                  <a:lnTo>
                    <a:pt x="154" y="11598"/>
                  </a:lnTo>
                  <a:lnTo>
                    <a:pt x="309" y="11829"/>
                  </a:lnTo>
                  <a:lnTo>
                    <a:pt x="463" y="12022"/>
                  </a:lnTo>
                  <a:lnTo>
                    <a:pt x="694" y="12176"/>
                  </a:lnTo>
                  <a:lnTo>
                    <a:pt x="964" y="12292"/>
                  </a:lnTo>
                  <a:lnTo>
                    <a:pt x="1233" y="12369"/>
                  </a:lnTo>
                  <a:lnTo>
                    <a:pt x="1811" y="12446"/>
                  </a:lnTo>
                  <a:lnTo>
                    <a:pt x="3044" y="12523"/>
                  </a:lnTo>
                  <a:lnTo>
                    <a:pt x="4431" y="12562"/>
                  </a:lnTo>
                  <a:lnTo>
                    <a:pt x="5819" y="12562"/>
                  </a:lnTo>
                  <a:lnTo>
                    <a:pt x="7206" y="12523"/>
                  </a:lnTo>
                  <a:lnTo>
                    <a:pt x="8593" y="12446"/>
                  </a:lnTo>
                  <a:lnTo>
                    <a:pt x="8747" y="12407"/>
                  </a:lnTo>
                  <a:lnTo>
                    <a:pt x="8863" y="12330"/>
                  </a:lnTo>
                  <a:lnTo>
                    <a:pt x="8978" y="12215"/>
                  </a:lnTo>
                  <a:lnTo>
                    <a:pt x="8978" y="12061"/>
                  </a:lnTo>
                  <a:lnTo>
                    <a:pt x="8978" y="11907"/>
                  </a:lnTo>
                  <a:lnTo>
                    <a:pt x="8863" y="11791"/>
                  </a:lnTo>
                  <a:lnTo>
                    <a:pt x="8747" y="11714"/>
                  </a:lnTo>
                  <a:lnTo>
                    <a:pt x="8593" y="11675"/>
                  </a:lnTo>
                  <a:lnTo>
                    <a:pt x="7437" y="11752"/>
                  </a:lnTo>
                  <a:lnTo>
                    <a:pt x="6281" y="11791"/>
                  </a:lnTo>
                  <a:lnTo>
                    <a:pt x="3969" y="11791"/>
                  </a:lnTo>
                  <a:lnTo>
                    <a:pt x="2775" y="11714"/>
                  </a:lnTo>
                  <a:lnTo>
                    <a:pt x="1619" y="11637"/>
                  </a:lnTo>
                  <a:lnTo>
                    <a:pt x="1426" y="11637"/>
                  </a:lnTo>
                  <a:lnTo>
                    <a:pt x="1233" y="11598"/>
                  </a:lnTo>
                  <a:lnTo>
                    <a:pt x="1041" y="11483"/>
                  </a:lnTo>
                  <a:lnTo>
                    <a:pt x="887" y="11329"/>
                  </a:lnTo>
                  <a:lnTo>
                    <a:pt x="809" y="11174"/>
                  </a:lnTo>
                  <a:lnTo>
                    <a:pt x="771" y="10982"/>
                  </a:lnTo>
                  <a:lnTo>
                    <a:pt x="771" y="10789"/>
                  </a:lnTo>
                  <a:lnTo>
                    <a:pt x="848" y="10596"/>
                  </a:lnTo>
                  <a:lnTo>
                    <a:pt x="925" y="10404"/>
                  </a:lnTo>
                  <a:lnTo>
                    <a:pt x="1041" y="10250"/>
                  </a:lnTo>
                  <a:lnTo>
                    <a:pt x="1195" y="10134"/>
                  </a:lnTo>
                  <a:lnTo>
                    <a:pt x="1387" y="10018"/>
                  </a:lnTo>
                  <a:lnTo>
                    <a:pt x="1773" y="9826"/>
                  </a:lnTo>
                  <a:lnTo>
                    <a:pt x="2158" y="9710"/>
                  </a:lnTo>
                  <a:lnTo>
                    <a:pt x="3198" y="9402"/>
                  </a:lnTo>
                  <a:lnTo>
                    <a:pt x="3430" y="9286"/>
                  </a:lnTo>
                  <a:lnTo>
                    <a:pt x="3622" y="9171"/>
                  </a:lnTo>
                  <a:lnTo>
                    <a:pt x="3815" y="9017"/>
                  </a:lnTo>
                  <a:lnTo>
                    <a:pt x="3931" y="8785"/>
                  </a:lnTo>
                  <a:lnTo>
                    <a:pt x="4046" y="8554"/>
                  </a:lnTo>
                  <a:lnTo>
                    <a:pt x="4085" y="8285"/>
                  </a:lnTo>
                  <a:lnTo>
                    <a:pt x="4162" y="7745"/>
                  </a:lnTo>
                  <a:lnTo>
                    <a:pt x="4239" y="6628"/>
                  </a:lnTo>
                  <a:lnTo>
                    <a:pt x="4239" y="5472"/>
                  </a:lnTo>
                  <a:lnTo>
                    <a:pt x="4239" y="4316"/>
                  </a:lnTo>
                  <a:lnTo>
                    <a:pt x="4200" y="3044"/>
                  </a:lnTo>
                  <a:lnTo>
                    <a:pt x="4200" y="1773"/>
                  </a:lnTo>
                  <a:lnTo>
                    <a:pt x="4200" y="1580"/>
                  </a:lnTo>
                  <a:lnTo>
                    <a:pt x="4239" y="1426"/>
                  </a:lnTo>
                  <a:lnTo>
                    <a:pt x="4316" y="1233"/>
                  </a:lnTo>
                  <a:lnTo>
                    <a:pt x="4470" y="1118"/>
                  </a:lnTo>
                  <a:lnTo>
                    <a:pt x="4663" y="1041"/>
                  </a:lnTo>
                  <a:lnTo>
                    <a:pt x="4855" y="1002"/>
                  </a:lnTo>
                  <a:lnTo>
                    <a:pt x="5087" y="887"/>
                  </a:lnTo>
                  <a:lnTo>
                    <a:pt x="5318" y="694"/>
                  </a:lnTo>
                  <a:lnTo>
                    <a:pt x="5433" y="578"/>
                  </a:lnTo>
                  <a:lnTo>
                    <a:pt x="5510" y="424"/>
                  </a:lnTo>
                  <a:lnTo>
                    <a:pt x="5510" y="270"/>
                  </a:lnTo>
                  <a:lnTo>
                    <a:pt x="5472" y="154"/>
                  </a:lnTo>
                  <a:lnTo>
                    <a:pt x="5356" y="39"/>
                  </a:lnTo>
                  <a:lnTo>
                    <a:pt x="52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5"/>
            <p:cNvSpPr/>
            <p:nvPr/>
          </p:nvSpPr>
          <p:spPr>
            <a:xfrm rot="3956">
              <a:off x="1884838" y="3815033"/>
              <a:ext cx="266331" cy="130754"/>
            </a:xfrm>
            <a:custGeom>
              <a:rect b="b" l="l" r="r" t="t"/>
              <a:pathLst>
                <a:path extrusionOk="0" h="1003" w="2043">
                  <a:moveTo>
                    <a:pt x="501" y="0"/>
                  </a:moveTo>
                  <a:lnTo>
                    <a:pt x="308" y="39"/>
                  </a:lnTo>
                  <a:lnTo>
                    <a:pt x="154" y="154"/>
                  </a:lnTo>
                  <a:lnTo>
                    <a:pt x="39" y="309"/>
                  </a:lnTo>
                  <a:lnTo>
                    <a:pt x="0" y="501"/>
                  </a:lnTo>
                  <a:lnTo>
                    <a:pt x="39" y="694"/>
                  </a:lnTo>
                  <a:lnTo>
                    <a:pt x="154" y="848"/>
                  </a:lnTo>
                  <a:lnTo>
                    <a:pt x="308" y="964"/>
                  </a:lnTo>
                  <a:lnTo>
                    <a:pt x="501" y="1002"/>
                  </a:lnTo>
                  <a:lnTo>
                    <a:pt x="1541" y="1002"/>
                  </a:lnTo>
                  <a:lnTo>
                    <a:pt x="1734" y="964"/>
                  </a:lnTo>
                  <a:lnTo>
                    <a:pt x="1888" y="848"/>
                  </a:lnTo>
                  <a:lnTo>
                    <a:pt x="2004" y="694"/>
                  </a:lnTo>
                  <a:lnTo>
                    <a:pt x="2042" y="501"/>
                  </a:lnTo>
                  <a:lnTo>
                    <a:pt x="2004" y="309"/>
                  </a:lnTo>
                  <a:lnTo>
                    <a:pt x="1888" y="154"/>
                  </a:lnTo>
                  <a:lnTo>
                    <a:pt x="1734" y="39"/>
                  </a:lnTo>
                  <a:lnTo>
                    <a:pt x="15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5"/>
            <p:cNvSpPr/>
            <p:nvPr/>
          </p:nvSpPr>
          <p:spPr>
            <a:xfrm rot="3956">
              <a:off x="4064734" y="3817564"/>
              <a:ext cx="271415" cy="130754"/>
            </a:xfrm>
            <a:custGeom>
              <a:rect b="b" l="l" r="r" t="t"/>
              <a:pathLst>
                <a:path extrusionOk="0" h="1003" w="2082">
                  <a:moveTo>
                    <a:pt x="502" y="0"/>
                  </a:moveTo>
                  <a:lnTo>
                    <a:pt x="309" y="39"/>
                  </a:lnTo>
                  <a:lnTo>
                    <a:pt x="155" y="154"/>
                  </a:lnTo>
                  <a:lnTo>
                    <a:pt x="39" y="309"/>
                  </a:lnTo>
                  <a:lnTo>
                    <a:pt x="1" y="501"/>
                  </a:lnTo>
                  <a:lnTo>
                    <a:pt x="39" y="694"/>
                  </a:lnTo>
                  <a:lnTo>
                    <a:pt x="155" y="848"/>
                  </a:lnTo>
                  <a:lnTo>
                    <a:pt x="309" y="964"/>
                  </a:lnTo>
                  <a:lnTo>
                    <a:pt x="502" y="1002"/>
                  </a:lnTo>
                  <a:lnTo>
                    <a:pt x="1581" y="1002"/>
                  </a:lnTo>
                  <a:lnTo>
                    <a:pt x="1773" y="964"/>
                  </a:lnTo>
                  <a:lnTo>
                    <a:pt x="1927" y="848"/>
                  </a:lnTo>
                  <a:lnTo>
                    <a:pt x="2043" y="694"/>
                  </a:lnTo>
                  <a:lnTo>
                    <a:pt x="2082" y="501"/>
                  </a:lnTo>
                  <a:lnTo>
                    <a:pt x="2043" y="309"/>
                  </a:lnTo>
                  <a:lnTo>
                    <a:pt x="1927" y="154"/>
                  </a:lnTo>
                  <a:lnTo>
                    <a:pt x="1773" y="39"/>
                  </a:lnTo>
                  <a:lnTo>
                    <a:pt x="158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5"/>
            <p:cNvSpPr/>
            <p:nvPr/>
          </p:nvSpPr>
          <p:spPr>
            <a:xfrm rot="3956">
              <a:off x="3799677" y="2345723"/>
              <a:ext cx="693268" cy="1115252"/>
            </a:xfrm>
            <a:custGeom>
              <a:rect b="b" l="l" r="r" t="t"/>
              <a:pathLst>
                <a:path extrusionOk="0" h="8555" w="5318">
                  <a:moveTo>
                    <a:pt x="1" y="1"/>
                  </a:moveTo>
                  <a:lnTo>
                    <a:pt x="1" y="5934"/>
                  </a:lnTo>
                  <a:lnTo>
                    <a:pt x="347" y="6474"/>
                  </a:lnTo>
                  <a:lnTo>
                    <a:pt x="733" y="6975"/>
                  </a:lnTo>
                  <a:lnTo>
                    <a:pt x="1234" y="7437"/>
                  </a:lnTo>
                  <a:lnTo>
                    <a:pt x="1773" y="7822"/>
                  </a:lnTo>
                  <a:lnTo>
                    <a:pt x="2351" y="8131"/>
                  </a:lnTo>
                  <a:lnTo>
                    <a:pt x="2968" y="8362"/>
                  </a:lnTo>
                  <a:lnTo>
                    <a:pt x="3276" y="8439"/>
                  </a:lnTo>
                  <a:lnTo>
                    <a:pt x="3623" y="8477"/>
                  </a:lnTo>
                  <a:lnTo>
                    <a:pt x="3969" y="8516"/>
                  </a:lnTo>
                  <a:lnTo>
                    <a:pt x="4316" y="8555"/>
                  </a:lnTo>
                  <a:lnTo>
                    <a:pt x="5318" y="8555"/>
                  </a:lnTo>
                  <a:lnTo>
                    <a:pt x="5087" y="7591"/>
                  </a:lnTo>
                  <a:lnTo>
                    <a:pt x="4779" y="6589"/>
                  </a:lnTo>
                  <a:lnTo>
                    <a:pt x="4432" y="5588"/>
                  </a:lnTo>
                  <a:lnTo>
                    <a:pt x="3969" y="4624"/>
                  </a:lnTo>
                  <a:lnTo>
                    <a:pt x="3468" y="3738"/>
                  </a:lnTo>
                  <a:lnTo>
                    <a:pt x="2852" y="2852"/>
                  </a:lnTo>
                  <a:lnTo>
                    <a:pt x="2197" y="2043"/>
                  </a:lnTo>
                  <a:lnTo>
                    <a:pt x="1465" y="1272"/>
                  </a:lnTo>
                  <a:lnTo>
                    <a:pt x="694" y="579"/>
                  </a:lnTo>
                  <a:lnTo>
                    <a:pt x="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5"/>
            <p:cNvSpPr/>
            <p:nvPr/>
          </p:nvSpPr>
          <p:spPr>
            <a:xfrm rot="3956">
              <a:off x="1730200" y="2338372"/>
              <a:ext cx="698352" cy="1120206"/>
            </a:xfrm>
            <a:custGeom>
              <a:rect b="b" l="l" r="r" t="t"/>
              <a:pathLst>
                <a:path extrusionOk="0" h="8593" w="5357">
                  <a:moveTo>
                    <a:pt x="5357" y="0"/>
                  </a:moveTo>
                  <a:lnTo>
                    <a:pt x="4624" y="617"/>
                  </a:lnTo>
                  <a:lnTo>
                    <a:pt x="3815" y="1310"/>
                  </a:lnTo>
                  <a:lnTo>
                    <a:pt x="3083" y="2081"/>
                  </a:lnTo>
                  <a:lnTo>
                    <a:pt x="2428" y="2890"/>
                  </a:lnTo>
                  <a:lnTo>
                    <a:pt x="1850" y="3776"/>
                  </a:lnTo>
                  <a:lnTo>
                    <a:pt x="1311" y="4662"/>
                  </a:lnTo>
                  <a:lnTo>
                    <a:pt x="887" y="5626"/>
                  </a:lnTo>
                  <a:lnTo>
                    <a:pt x="502" y="6627"/>
                  </a:lnTo>
                  <a:lnTo>
                    <a:pt x="232" y="7629"/>
                  </a:lnTo>
                  <a:lnTo>
                    <a:pt x="1" y="8593"/>
                  </a:lnTo>
                  <a:lnTo>
                    <a:pt x="964" y="8593"/>
                  </a:lnTo>
                  <a:lnTo>
                    <a:pt x="1349" y="8554"/>
                  </a:lnTo>
                  <a:lnTo>
                    <a:pt x="1696" y="8515"/>
                  </a:lnTo>
                  <a:lnTo>
                    <a:pt x="2043" y="8477"/>
                  </a:lnTo>
                  <a:lnTo>
                    <a:pt x="2390" y="8361"/>
                  </a:lnTo>
                  <a:lnTo>
                    <a:pt x="2698" y="8246"/>
                  </a:lnTo>
                  <a:lnTo>
                    <a:pt x="3006" y="8130"/>
                  </a:lnTo>
                  <a:lnTo>
                    <a:pt x="3314" y="7976"/>
                  </a:lnTo>
                  <a:lnTo>
                    <a:pt x="3623" y="7822"/>
                  </a:lnTo>
                  <a:lnTo>
                    <a:pt x="3892" y="7629"/>
                  </a:lnTo>
                  <a:lnTo>
                    <a:pt x="4162" y="7398"/>
                  </a:lnTo>
                  <a:lnTo>
                    <a:pt x="4624" y="6936"/>
                  </a:lnTo>
                  <a:lnTo>
                    <a:pt x="5048" y="6396"/>
                  </a:lnTo>
                  <a:lnTo>
                    <a:pt x="5202" y="6127"/>
                  </a:lnTo>
                  <a:lnTo>
                    <a:pt x="5357" y="5818"/>
                  </a:lnTo>
                  <a:lnTo>
                    <a:pt x="5357"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5"/>
            <p:cNvSpPr/>
            <p:nvPr/>
          </p:nvSpPr>
          <p:spPr>
            <a:xfrm rot="3956">
              <a:off x="1699946" y="2153662"/>
              <a:ext cx="2818048" cy="1738124"/>
            </a:xfrm>
            <a:custGeom>
              <a:rect b="b" l="l" r="r" t="t"/>
              <a:pathLst>
                <a:path extrusionOk="0" h="13333" w="21617">
                  <a:moveTo>
                    <a:pt x="5356" y="0"/>
                  </a:moveTo>
                  <a:lnTo>
                    <a:pt x="5356" y="4509"/>
                  </a:lnTo>
                  <a:lnTo>
                    <a:pt x="5318" y="5009"/>
                  </a:lnTo>
                  <a:lnTo>
                    <a:pt x="5241" y="5472"/>
                  </a:lnTo>
                  <a:lnTo>
                    <a:pt x="5125" y="5934"/>
                  </a:lnTo>
                  <a:lnTo>
                    <a:pt x="4971" y="6397"/>
                  </a:lnTo>
                  <a:lnTo>
                    <a:pt x="4778" y="6820"/>
                  </a:lnTo>
                  <a:lnTo>
                    <a:pt x="4547" y="7206"/>
                  </a:lnTo>
                  <a:lnTo>
                    <a:pt x="4239" y="7591"/>
                  </a:lnTo>
                  <a:lnTo>
                    <a:pt x="3931" y="7899"/>
                  </a:lnTo>
                  <a:lnTo>
                    <a:pt x="3622" y="8246"/>
                  </a:lnTo>
                  <a:lnTo>
                    <a:pt x="3237" y="8516"/>
                  </a:lnTo>
                  <a:lnTo>
                    <a:pt x="2852" y="8747"/>
                  </a:lnTo>
                  <a:lnTo>
                    <a:pt x="2428" y="8940"/>
                  </a:lnTo>
                  <a:lnTo>
                    <a:pt x="1966" y="9094"/>
                  </a:lnTo>
                  <a:lnTo>
                    <a:pt x="1503" y="9209"/>
                  </a:lnTo>
                  <a:lnTo>
                    <a:pt x="1041" y="9286"/>
                  </a:lnTo>
                  <a:lnTo>
                    <a:pt x="540" y="9325"/>
                  </a:lnTo>
                  <a:lnTo>
                    <a:pt x="270" y="9325"/>
                  </a:lnTo>
                  <a:lnTo>
                    <a:pt x="155" y="9363"/>
                  </a:lnTo>
                  <a:lnTo>
                    <a:pt x="78" y="9402"/>
                  </a:lnTo>
                  <a:lnTo>
                    <a:pt x="39" y="9479"/>
                  </a:lnTo>
                  <a:lnTo>
                    <a:pt x="0" y="9595"/>
                  </a:lnTo>
                  <a:lnTo>
                    <a:pt x="0" y="13101"/>
                  </a:lnTo>
                  <a:lnTo>
                    <a:pt x="39" y="13178"/>
                  </a:lnTo>
                  <a:lnTo>
                    <a:pt x="78" y="13255"/>
                  </a:lnTo>
                  <a:lnTo>
                    <a:pt x="155" y="13332"/>
                  </a:lnTo>
                  <a:lnTo>
                    <a:pt x="21463" y="13332"/>
                  </a:lnTo>
                  <a:lnTo>
                    <a:pt x="21540" y="13255"/>
                  </a:lnTo>
                  <a:lnTo>
                    <a:pt x="21578" y="13178"/>
                  </a:lnTo>
                  <a:lnTo>
                    <a:pt x="21617" y="13101"/>
                  </a:lnTo>
                  <a:lnTo>
                    <a:pt x="21617" y="9595"/>
                  </a:lnTo>
                  <a:lnTo>
                    <a:pt x="21578" y="9479"/>
                  </a:lnTo>
                  <a:lnTo>
                    <a:pt x="21540" y="9402"/>
                  </a:lnTo>
                  <a:lnTo>
                    <a:pt x="21463" y="9363"/>
                  </a:lnTo>
                  <a:lnTo>
                    <a:pt x="21347" y="9325"/>
                  </a:lnTo>
                  <a:lnTo>
                    <a:pt x="21077" y="9325"/>
                  </a:lnTo>
                  <a:lnTo>
                    <a:pt x="20576" y="9286"/>
                  </a:lnTo>
                  <a:lnTo>
                    <a:pt x="20114" y="9209"/>
                  </a:lnTo>
                  <a:lnTo>
                    <a:pt x="19652" y="9094"/>
                  </a:lnTo>
                  <a:lnTo>
                    <a:pt x="19228" y="8940"/>
                  </a:lnTo>
                  <a:lnTo>
                    <a:pt x="18804" y="8747"/>
                  </a:lnTo>
                  <a:lnTo>
                    <a:pt x="18380" y="8516"/>
                  </a:lnTo>
                  <a:lnTo>
                    <a:pt x="18033" y="8246"/>
                  </a:lnTo>
                  <a:lnTo>
                    <a:pt x="17686" y="7899"/>
                  </a:lnTo>
                  <a:lnTo>
                    <a:pt x="17378" y="7591"/>
                  </a:lnTo>
                  <a:lnTo>
                    <a:pt x="17108" y="7206"/>
                  </a:lnTo>
                  <a:lnTo>
                    <a:pt x="16839" y="6820"/>
                  </a:lnTo>
                  <a:lnTo>
                    <a:pt x="16646" y="6397"/>
                  </a:lnTo>
                  <a:lnTo>
                    <a:pt x="16492" y="5934"/>
                  </a:lnTo>
                  <a:lnTo>
                    <a:pt x="16376" y="5472"/>
                  </a:lnTo>
                  <a:lnTo>
                    <a:pt x="16299" y="5009"/>
                  </a:lnTo>
                  <a:lnTo>
                    <a:pt x="16261" y="4509"/>
                  </a:lnTo>
                  <a:lnTo>
                    <a:pt x="1626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5"/>
            <p:cNvSpPr/>
            <p:nvPr/>
          </p:nvSpPr>
          <p:spPr>
            <a:xfrm rot="3956">
              <a:off x="2478591" y="2279207"/>
              <a:ext cx="1260997" cy="1260997"/>
            </a:xfrm>
            <a:custGeom>
              <a:rect b="b" l="l" r="r" t="t"/>
              <a:pathLst>
                <a:path extrusionOk="0" h="9673" w="9673">
                  <a:moveTo>
                    <a:pt x="4856" y="1"/>
                  </a:moveTo>
                  <a:lnTo>
                    <a:pt x="4355" y="39"/>
                  </a:lnTo>
                  <a:lnTo>
                    <a:pt x="3854" y="116"/>
                  </a:lnTo>
                  <a:lnTo>
                    <a:pt x="3392" y="232"/>
                  </a:lnTo>
                  <a:lnTo>
                    <a:pt x="2968" y="386"/>
                  </a:lnTo>
                  <a:lnTo>
                    <a:pt x="2544" y="579"/>
                  </a:lnTo>
                  <a:lnTo>
                    <a:pt x="2159" y="810"/>
                  </a:lnTo>
                  <a:lnTo>
                    <a:pt x="1773" y="1118"/>
                  </a:lnTo>
                  <a:lnTo>
                    <a:pt x="1427" y="1426"/>
                  </a:lnTo>
                  <a:lnTo>
                    <a:pt x="1118" y="1773"/>
                  </a:lnTo>
                  <a:lnTo>
                    <a:pt x="849" y="2120"/>
                  </a:lnTo>
                  <a:lnTo>
                    <a:pt x="579" y="2544"/>
                  </a:lnTo>
                  <a:lnTo>
                    <a:pt x="386" y="2968"/>
                  </a:lnTo>
                  <a:lnTo>
                    <a:pt x="232" y="3391"/>
                  </a:lnTo>
                  <a:lnTo>
                    <a:pt x="116" y="3854"/>
                  </a:lnTo>
                  <a:lnTo>
                    <a:pt x="39" y="4355"/>
                  </a:lnTo>
                  <a:lnTo>
                    <a:pt x="1" y="4817"/>
                  </a:lnTo>
                  <a:lnTo>
                    <a:pt x="39" y="5318"/>
                  </a:lnTo>
                  <a:lnTo>
                    <a:pt x="116" y="5819"/>
                  </a:lnTo>
                  <a:lnTo>
                    <a:pt x="232" y="6281"/>
                  </a:lnTo>
                  <a:lnTo>
                    <a:pt x="386" y="6705"/>
                  </a:lnTo>
                  <a:lnTo>
                    <a:pt x="579" y="7129"/>
                  </a:lnTo>
                  <a:lnTo>
                    <a:pt x="849" y="7553"/>
                  </a:lnTo>
                  <a:lnTo>
                    <a:pt x="1118" y="7900"/>
                  </a:lnTo>
                  <a:lnTo>
                    <a:pt x="1427" y="8246"/>
                  </a:lnTo>
                  <a:lnTo>
                    <a:pt x="1773" y="8555"/>
                  </a:lnTo>
                  <a:lnTo>
                    <a:pt x="2159" y="8863"/>
                  </a:lnTo>
                  <a:lnTo>
                    <a:pt x="2544" y="9094"/>
                  </a:lnTo>
                  <a:lnTo>
                    <a:pt x="2968" y="9287"/>
                  </a:lnTo>
                  <a:lnTo>
                    <a:pt x="3392" y="9441"/>
                  </a:lnTo>
                  <a:lnTo>
                    <a:pt x="3854" y="9556"/>
                  </a:lnTo>
                  <a:lnTo>
                    <a:pt x="4355" y="9633"/>
                  </a:lnTo>
                  <a:lnTo>
                    <a:pt x="4856" y="9672"/>
                  </a:lnTo>
                  <a:lnTo>
                    <a:pt x="5318" y="9633"/>
                  </a:lnTo>
                  <a:lnTo>
                    <a:pt x="5819" y="9556"/>
                  </a:lnTo>
                  <a:lnTo>
                    <a:pt x="6281" y="9441"/>
                  </a:lnTo>
                  <a:lnTo>
                    <a:pt x="6705" y="9287"/>
                  </a:lnTo>
                  <a:lnTo>
                    <a:pt x="7129" y="9094"/>
                  </a:lnTo>
                  <a:lnTo>
                    <a:pt x="7553" y="8863"/>
                  </a:lnTo>
                  <a:lnTo>
                    <a:pt x="7900" y="8555"/>
                  </a:lnTo>
                  <a:lnTo>
                    <a:pt x="8247" y="8246"/>
                  </a:lnTo>
                  <a:lnTo>
                    <a:pt x="8593" y="7900"/>
                  </a:lnTo>
                  <a:lnTo>
                    <a:pt x="8863" y="7553"/>
                  </a:lnTo>
                  <a:lnTo>
                    <a:pt x="9094" y="7129"/>
                  </a:lnTo>
                  <a:lnTo>
                    <a:pt x="9287" y="6705"/>
                  </a:lnTo>
                  <a:lnTo>
                    <a:pt x="9480" y="6281"/>
                  </a:lnTo>
                  <a:lnTo>
                    <a:pt x="9595" y="5819"/>
                  </a:lnTo>
                  <a:lnTo>
                    <a:pt x="9672" y="5318"/>
                  </a:lnTo>
                  <a:lnTo>
                    <a:pt x="9672" y="4817"/>
                  </a:lnTo>
                  <a:lnTo>
                    <a:pt x="9672" y="4355"/>
                  </a:lnTo>
                  <a:lnTo>
                    <a:pt x="9595" y="3854"/>
                  </a:lnTo>
                  <a:lnTo>
                    <a:pt x="9480" y="3391"/>
                  </a:lnTo>
                  <a:lnTo>
                    <a:pt x="9287" y="2968"/>
                  </a:lnTo>
                  <a:lnTo>
                    <a:pt x="9094" y="2544"/>
                  </a:lnTo>
                  <a:lnTo>
                    <a:pt x="8863" y="2120"/>
                  </a:lnTo>
                  <a:lnTo>
                    <a:pt x="8593" y="1773"/>
                  </a:lnTo>
                  <a:lnTo>
                    <a:pt x="8247" y="1426"/>
                  </a:lnTo>
                  <a:lnTo>
                    <a:pt x="7900" y="1118"/>
                  </a:lnTo>
                  <a:lnTo>
                    <a:pt x="7553" y="810"/>
                  </a:lnTo>
                  <a:lnTo>
                    <a:pt x="7129" y="579"/>
                  </a:lnTo>
                  <a:lnTo>
                    <a:pt x="6705" y="386"/>
                  </a:lnTo>
                  <a:lnTo>
                    <a:pt x="6281" y="232"/>
                  </a:lnTo>
                  <a:lnTo>
                    <a:pt x="5819" y="116"/>
                  </a:lnTo>
                  <a:lnTo>
                    <a:pt x="5318" y="39"/>
                  </a:lnTo>
                  <a:lnTo>
                    <a:pt x="4856"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5"/>
            <p:cNvSpPr/>
            <p:nvPr/>
          </p:nvSpPr>
          <p:spPr>
            <a:xfrm rot="3956">
              <a:off x="3437786" y="3053292"/>
              <a:ext cx="236217" cy="155783"/>
            </a:xfrm>
            <a:custGeom>
              <a:rect b="b" l="l" r="r" t="t"/>
              <a:pathLst>
                <a:path extrusionOk="0" h="1195" w="1812">
                  <a:moveTo>
                    <a:pt x="655" y="0"/>
                  </a:moveTo>
                  <a:lnTo>
                    <a:pt x="309" y="39"/>
                  </a:lnTo>
                  <a:lnTo>
                    <a:pt x="0" y="155"/>
                  </a:lnTo>
                  <a:lnTo>
                    <a:pt x="232" y="193"/>
                  </a:lnTo>
                  <a:lnTo>
                    <a:pt x="463" y="270"/>
                  </a:lnTo>
                  <a:lnTo>
                    <a:pt x="694" y="386"/>
                  </a:lnTo>
                  <a:lnTo>
                    <a:pt x="887" y="501"/>
                  </a:lnTo>
                  <a:lnTo>
                    <a:pt x="1079" y="656"/>
                  </a:lnTo>
                  <a:lnTo>
                    <a:pt x="1233" y="810"/>
                  </a:lnTo>
                  <a:lnTo>
                    <a:pt x="1388" y="1002"/>
                  </a:lnTo>
                  <a:lnTo>
                    <a:pt x="1503" y="1195"/>
                  </a:lnTo>
                  <a:lnTo>
                    <a:pt x="1696" y="887"/>
                  </a:lnTo>
                  <a:lnTo>
                    <a:pt x="1811" y="540"/>
                  </a:lnTo>
                  <a:lnTo>
                    <a:pt x="1580" y="309"/>
                  </a:lnTo>
                  <a:lnTo>
                    <a:pt x="1310" y="155"/>
                  </a:lnTo>
                  <a:lnTo>
                    <a:pt x="964" y="39"/>
                  </a:lnTo>
                  <a:lnTo>
                    <a:pt x="65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5"/>
            <p:cNvSpPr/>
            <p:nvPr/>
          </p:nvSpPr>
          <p:spPr>
            <a:xfrm rot="3956">
              <a:off x="2700986" y="1781547"/>
              <a:ext cx="10168" cy="130"/>
            </a:xfrm>
            <a:custGeom>
              <a:rect b="b" l="l" r="r" t="t"/>
              <a:pathLst>
                <a:path extrusionOk="0" h="1" w="78">
                  <a:moveTo>
                    <a:pt x="0" y="0"/>
                  </a:moveTo>
                  <a:lnTo>
                    <a:pt x="77" y="0"/>
                  </a:lnTo>
                  <a:lnTo>
                    <a:pt x="0" y="0"/>
                  </a:lnTo>
                  <a:lnTo>
                    <a:pt x="0" y="0"/>
                  </a:lnTo>
                  <a:lnTo>
                    <a:pt x="0" y="0"/>
                  </a:lnTo>
                  <a:lnTo>
                    <a:pt x="0" y="0"/>
                  </a:lnTo>
                  <a:close/>
                </a:path>
              </a:pathLst>
            </a:custGeom>
            <a:solidFill>
              <a:srgbClr val="231F2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5"/>
            <p:cNvSpPr/>
            <p:nvPr/>
          </p:nvSpPr>
          <p:spPr>
            <a:xfrm rot="3956">
              <a:off x="1314330" y="1540835"/>
              <a:ext cx="3596704" cy="949431"/>
            </a:xfrm>
            <a:custGeom>
              <a:rect b="b" l="l" r="r" t="t"/>
              <a:pathLst>
                <a:path extrusionOk="0" h="7283" w="27590">
                  <a:moveTo>
                    <a:pt x="13795" y="1"/>
                  </a:moveTo>
                  <a:lnTo>
                    <a:pt x="11521" y="39"/>
                  </a:lnTo>
                  <a:lnTo>
                    <a:pt x="9287" y="155"/>
                  </a:lnTo>
                  <a:lnTo>
                    <a:pt x="7013" y="309"/>
                  </a:lnTo>
                  <a:lnTo>
                    <a:pt x="4778" y="578"/>
                  </a:lnTo>
                  <a:lnTo>
                    <a:pt x="4200" y="656"/>
                  </a:lnTo>
                  <a:lnTo>
                    <a:pt x="3545" y="848"/>
                  </a:lnTo>
                  <a:lnTo>
                    <a:pt x="2929" y="1118"/>
                  </a:lnTo>
                  <a:lnTo>
                    <a:pt x="2351" y="1426"/>
                  </a:lnTo>
                  <a:lnTo>
                    <a:pt x="1773" y="1773"/>
                  </a:lnTo>
                  <a:lnTo>
                    <a:pt x="1311" y="2197"/>
                  </a:lnTo>
                  <a:lnTo>
                    <a:pt x="1079" y="2428"/>
                  </a:lnTo>
                  <a:lnTo>
                    <a:pt x="887" y="2659"/>
                  </a:lnTo>
                  <a:lnTo>
                    <a:pt x="771" y="2890"/>
                  </a:lnTo>
                  <a:lnTo>
                    <a:pt x="656" y="3122"/>
                  </a:lnTo>
                  <a:lnTo>
                    <a:pt x="463" y="3584"/>
                  </a:lnTo>
                  <a:lnTo>
                    <a:pt x="347" y="4008"/>
                  </a:lnTo>
                  <a:lnTo>
                    <a:pt x="116" y="4894"/>
                  </a:lnTo>
                  <a:lnTo>
                    <a:pt x="1" y="5742"/>
                  </a:lnTo>
                  <a:lnTo>
                    <a:pt x="1" y="6512"/>
                  </a:lnTo>
                  <a:lnTo>
                    <a:pt x="1" y="6705"/>
                  </a:lnTo>
                  <a:lnTo>
                    <a:pt x="78" y="6859"/>
                  </a:lnTo>
                  <a:lnTo>
                    <a:pt x="193" y="7013"/>
                  </a:lnTo>
                  <a:lnTo>
                    <a:pt x="347" y="7129"/>
                  </a:lnTo>
                  <a:lnTo>
                    <a:pt x="501" y="7206"/>
                  </a:lnTo>
                  <a:lnTo>
                    <a:pt x="656" y="7283"/>
                  </a:lnTo>
                  <a:lnTo>
                    <a:pt x="1041" y="7283"/>
                  </a:lnTo>
                  <a:lnTo>
                    <a:pt x="2312" y="7052"/>
                  </a:lnTo>
                  <a:lnTo>
                    <a:pt x="3584" y="6821"/>
                  </a:lnTo>
                  <a:lnTo>
                    <a:pt x="4894" y="6666"/>
                  </a:lnTo>
                  <a:lnTo>
                    <a:pt x="6166" y="6512"/>
                  </a:lnTo>
                  <a:lnTo>
                    <a:pt x="6358" y="6474"/>
                  </a:lnTo>
                  <a:lnTo>
                    <a:pt x="6512" y="6397"/>
                  </a:lnTo>
                  <a:lnTo>
                    <a:pt x="6666" y="6281"/>
                  </a:lnTo>
                  <a:lnTo>
                    <a:pt x="6782" y="6166"/>
                  </a:lnTo>
                  <a:lnTo>
                    <a:pt x="6859" y="6011"/>
                  </a:lnTo>
                  <a:lnTo>
                    <a:pt x="6898" y="5819"/>
                  </a:lnTo>
                  <a:lnTo>
                    <a:pt x="6936" y="5626"/>
                  </a:lnTo>
                  <a:lnTo>
                    <a:pt x="6975" y="5433"/>
                  </a:lnTo>
                  <a:lnTo>
                    <a:pt x="6975" y="5087"/>
                  </a:lnTo>
                  <a:lnTo>
                    <a:pt x="7013" y="4663"/>
                  </a:lnTo>
                  <a:lnTo>
                    <a:pt x="7129" y="4277"/>
                  </a:lnTo>
                  <a:lnTo>
                    <a:pt x="7244" y="4085"/>
                  </a:lnTo>
                  <a:lnTo>
                    <a:pt x="7360" y="3892"/>
                  </a:lnTo>
                  <a:lnTo>
                    <a:pt x="7514" y="3700"/>
                  </a:lnTo>
                  <a:lnTo>
                    <a:pt x="7668" y="3545"/>
                  </a:lnTo>
                  <a:lnTo>
                    <a:pt x="7899" y="3391"/>
                  </a:lnTo>
                  <a:lnTo>
                    <a:pt x="8131" y="3276"/>
                  </a:lnTo>
                  <a:lnTo>
                    <a:pt x="8400" y="3160"/>
                  </a:lnTo>
                  <a:lnTo>
                    <a:pt x="8709" y="3083"/>
                  </a:lnTo>
                  <a:lnTo>
                    <a:pt x="9055" y="3006"/>
                  </a:lnTo>
                  <a:lnTo>
                    <a:pt x="9479" y="2967"/>
                  </a:lnTo>
                  <a:lnTo>
                    <a:pt x="11637" y="2890"/>
                  </a:lnTo>
                  <a:lnTo>
                    <a:pt x="13795" y="2852"/>
                  </a:lnTo>
                  <a:lnTo>
                    <a:pt x="15953" y="2890"/>
                  </a:lnTo>
                  <a:lnTo>
                    <a:pt x="18110" y="2967"/>
                  </a:lnTo>
                  <a:lnTo>
                    <a:pt x="18457" y="3006"/>
                  </a:lnTo>
                  <a:lnTo>
                    <a:pt x="18804" y="3083"/>
                  </a:lnTo>
                  <a:lnTo>
                    <a:pt x="19074" y="3160"/>
                  </a:lnTo>
                  <a:lnTo>
                    <a:pt x="19343" y="3276"/>
                  </a:lnTo>
                  <a:lnTo>
                    <a:pt x="19575" y="3430"/>
                  </a:lnTo>
                  <a:lnTo>
                    <a:pt x="19767" y="3584"/>
                  </a:lnTo>
                  <a:lnTo>
                    <a:pt x="19960" y="3738"/>
                  </a:lnTo>
                  <a:lnTo>
                    <a:pt x="20075" y="3892"/>
                  </a:lnTo>
                  <a:lnTo>
                    <a:pt x="20191" y="4085"/>
                  </a:lnTo>
                  <a:lnTo>
                    <a:pt x="20307" y="4277"/>
                  </a:lnTo>
                  <a:lnTo>
                    <a:pt x="20461" y="4663"/>
                  </a:lnTo>
                  <a:lnTo>
                    <a:pt x="20538" y="5087"/>
                  </a:lnTo>
                  <a:lnTo>
                    <a:pt x="20538" y="5433"/>
                  </a:lnTo>
                  <a:lnTo>
                    <a:pt x="20576" y="5626"/>
                  </a:lnTo>
                  <a:lnTo>
                    <a:pt x="20615" y="5819"/>
                  </a:lnTo>
                  <a:lnTo>
                    <a:pt x="20692" y="5973"/>
                  </a:lnTo>
                  <a:lnTo>
                    <a:pt x="20769" y="6127"/>
                  </a:lnTo>
                  <a:lnTo>
                    <a:pt x="20923" y="6281"/>
                  </a:lnTo>
                  <a:lnTo>
                    <a:pt x="21039" y="6397"/>
                  </a:lnTo>
                  <a:lnTo>
                    <a:pt x="21231" y="6474"/>
                  </a:lnTo>
                  <a:lnTo>
                    <a:pt x="21424" y="6512"/>
                  </a:lnTo>
                  <a:lnTo>
                    <a:pt x="22696" y="6666"/>
                  </a:lnTo>
                  <a:lnTo>
                    <a:pt x="23967" y="6821"/>
                  </a:lnTo>
                  <a:lnTo>
                    <a:pt x="25239" y="7052"/>
                  </a:lnTo>
                  <a:lnTo>
                    <a:pt x="26510" y="7283"/>
                  </a:lnTo>
                  <a:lnTo>
                    <a:pt x="26896" y="7283"/>
                  </a:lnTo>
                  <a:lnTo>
                    <a:pt x="27088" y="7206"/>
                  </a:lnTo>
                  <a:lnTo>
                    <a:pt x="27242" y="7129"/>
                  </a:lnTo>
                  <a:lnTo>
                    <a:pt x="27358" y="7013"/>
                  </a:lnTo>
                  <a:lnTo>
                    <a:pt x="27474" y="6859"/>
                  </a:lnTo>
                  <a:lnTo>
                    <a:pt x="27551" y="6705"/>
                  </a:lnTo>
                  <a:lnTo>
                    <a:pt x="27589" y="6512"/>
                  </a:lnTo>
                  <a:lnTo>
                    <a:pt x="27551" y="5742"/>
                  </a:lnTo>
                  <a:lnTo>
                    <a:pt x="27435" y="4894"/>
                  </a:lnTo>
                  <a:lnTo>
                    <a:pt x="27242" y="4008"/>
                  </a:lnTo>
                  <a:lnTo>
                    <a:pt x="27088" y="3584"/>
                  </a:lnTo>
                  <a:lnTo>
                    <a:pt x="26934" y="3122"/>
                  </a:lnTo>
                  <a:lnTo>
                    <a:pt x="26818" y="2890"/>
                  </a:lnTo>
                  <a:lnTo>
                    <a:pt x="26664" y="2659"/>
                  </a:lnTo>
                  <a:lnTo>
                    <a:pt x="26472" y="2428"/>
                  </a:lnTo>
                  <a:lnTo>
                    <a:pt x="26279" y="2197"/>
                  </a:lnTo>
                  <a:lnTo>
                    <a:pt x="25778" y="1773"/>
                  </a:lnTo>
                  <a:lnTo>
                    <a:pt x="25239" y="1426"/>
                  </a:lnTo>
                  <a:lnTo>
                    <a:pt x="24622" y="1118"/>
                  </a:lnTo>
                  <a:lnTo>
                    <a:pt x="24006" y="848"/>
                  </a:lnTo>
                  <a:lnTo>
                    <a:pt x="23389" y="656"/>
                  </a:lnTo>
                  <a:lnTo>
                    <a:pt x="22773" y="578"/>
                  </a:lnTo>
                  <a:lnTo>
                    <a:pt x="20538" y="309"/>
                  </a:lnTo>
                  <a:lnTo>
                    <a:pt x="18303" y="155"/>
                  </a:lnTo>
                  <a:lnTo>
                    <a:pt x="16030" y="39"/>
                  </a:lnTo>
                  <a:lnTo>
                    <a:pt x="1379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5"/>
            <p:cNvSpPr/>
            <p:nvPr/>
          </p:nvSpPr>
          <p:spPr>
            <a:xfrm rot="3956">
              <a:off x="1464992" y="1679906"/>
              <a:ext cx="532531" cy="728466"/>
            </a:xfrm>
            <a:custGeom>
              <a:rect b="b" l="l" r="r" t="t"/>
              <a:pathLst>
                <a:path extrusionOk="0" h="5588" w="4085">
                  <a:moveTo>
                    <a:pt x="4085" y="0"/>
                  </a:moveTo>
                  <a:lnTo>
                    <a:pt x="3931" y="39"/>
                  </a:lnTo>
                  <a:lnTo>
                    <a:pt x="3468" y="116"/>
                  </a:lnTo>
                  <a:lnTo>
                    <a:pt x="2929" y="270"/>
                  </a:lnTo>
                  <a:lnTo>
                    <a:pt x="2428" y="501"/>
                  </a:lnTo>
                  <a:lnTo>
                    <a:pt x="1927" y="771"/>
                  </a:lnTo>
                  <a:lnTo>
                    <a:pt x="1465" y="1079"/>
                  </a:lnTo>
                  <a:lnTo>
                    <a:pt x="1079" y="1426"/>
                  </a:lnTo>
                  <a:lnTo>
                    <a:pt x="733" y="1773"/>
                  </a:lnTo>
                  <a:lnTo>
                    <a:pt x="617" y="1965"/>
                  </a:lnTo>
                  <a:lnTo>
                    <a:pt x="540" y="2197"/>
                  </a:lnTo>
                  <a:lnTo>
                    <a:pt x="309" y="2890"/>
                  </a:lnTo>
                  <a:lnTo>
                    <a:pt x="116" y="3622"/>
                  </a:lnTo>
                  <a:lnTo>
                    <a:pt x="0" y="4354"/>
                  </a:lnTo>
                  <a:lnTo>
                    <a:pt x="0" y="5087"/>
                  </a:lnTo>
                  <a:lnTo>
                    <a:pt x="0" y="5202"/>
                  </a:lnTo>
                  <a:lnTo>
                    <a:pt x="78" y="5318"/>
                  </a:lnTo>
                  <a:lnTo>
                    <a:pt x="155" y="5433"/>
                  </a:lnTo>
                  <a:lnTo>
                    <a:pt x="232" y="5510"/>
                  </a:lnTo>
                  <a:lnTo>
                    <a:pt x="347" y="5549"/>
                  </a:lnTo>
                  <a:lnTo>
                    <a:pt x="463" y="5587"/>
                  </a:lnTo>
                  <a:lnTo>
                    <a:pt x="733" y="5587"/>
                  </a:lnTo>
                  <a:lnTo>
                    <a:pt x="1542" y="5433"/>
                  </a:lnTo>
                  <a:lnTo>
                    <a:pt x="1465" y="5279"/>
                  </a:lnTo>
                  <a:lnTo>
                    <a:pt x="1426" y="5087"/>
                  </a:lnTo>
                  <a:lnTo>
                    <a:pt x="1465" y="4354"/>
                  </a:lnTo>
                  <a:lnTo>
                    <a:pt x="1542" y="3584"/>
                  </a:lnTo>
                  <a:lnTo>
                    <a:pt x="1696" y="2813"/>
                  </a:lnTo>
                  <a:lnTo>
                    <a:pt x="1927" y="2081"/>
                  </a:lnTo>
                  <a:lnTo>
                    <a:pt x="2043" y="1734"/>
                  </a:lnTo>
                  <a:lnTo>
                    <a:pt x="2235" y="1426"/>
                  </a:lnTo>
                  <a:lnTo>
                    <a:pt x="2505" y="1156"/>
                  </a:lnTo>
                  <a:lnTo>
                    <a:pt x="2775" y="848"/>
                  </a:lnTo>
                  <a:lnTo>
                    <a:pt x="3044" y="617"/>
                  </a:lnTo>
                  <a:lnTo>
                    <a:pt x="3391" y="386"/>
                  </a:lnTo>
                  <a:lnTo>
                    <a:pt x="3738" y="193"/>
                  </a:lnTo>
                  <a:lnTo>
                    <a:pt x="4085"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5"/>
            <p:cNvSpPr/>
            <p:nvPr/>
          </p:nvSpPr>
          <p:spPr>
            <a:xfrm rot="3956">
              <a:off x="3112633" y="1922548"/>
              <a:ext cx="130" cy="130"/>
            </a:xfrm>
            <a:custGeom>
              <a:rect b="b" l="l" r="r" t="t"/>
              <a:pathLst>
                <a:path extrusionOk="0" h="1" w="1">
                  <a:moveTo>
                    <a:pt x="1" y="1"/>
                  </a:moveTo>
                  <a:lnTo>
                    <a:pt x="1" y="1"/>
                  </a:lnTo>
                  <a:lnTo>
                    <a:pt x="1" y="1"/>
                  </a:lnTo>
                  <a:lnTo>
                    <a:pt x="1" y="1"/>
                  </a:lnTo>
                  <a:lnTo>
                    <a:pt x="1" y="1"/>
                  </a:lnTo>
                  <a:lnTo>
                    <a:pt x="1" y="1"/>
                  </a:lnTo>
                  <a:close/>
                </a:path>
              </a:pathLst>
            </a:custGeom>
            <a:solidFill>
              <a:srgbClr val="FC611F"/>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5"/>
            <p:cNvSpPr/>
            <p:nvPr/>
          </p:nvSpPr>
          <p:spPr>
            <a:xfrm rot="3956">
              <a:off x="2052608" y="1782012"/>
              <a:ext cx="2124910" cy="612835"/>
            </a:xfrm>
            <a:custGeom>
              <a:rect b="b" l="l" r="r" t="t"/>
              <a:pathLst>
                <a:path extrusionOk="0" h="4701" w="16300">
                  <a:moveTo>
                    <a:pt x="8169" y="0"/>
                  </a:moveTo>
                  <a:lnTo>
                    <a:pt x="6898" y="39"/>
                  </a:lnTo>
                  <a:lnTo>
                    <a:pt x="5588" y="77"/>
                  </a:lnTo>
                  <a:lnTo>
                    <a:pt x="4278" y="116"/>
                  </a:lnTo>
                  <a:lnTo>
                    <a:pt x="3006" y="193"/>
                  </a:lnTo>
                  <a:lnTo>
                    <a:pt x="2544" y="270"/>
                  </a:lnTo>
                  <a:lnTo>
                    <a:pt x="2120" y="347"/>
                  </a:lnTo>
                  <a:lnTo>
                    <a:pt x="1735" y="462"/>
                  </a:lnTo>
                  <a:lnTo>
                    <a:pt x="1426" y="655"/>
                  </a:lnTo>
                  <a:lnTo>
                    <a:pt x="1118" y="848"/>
                  </a:lnTo>
                  <a:lnTo>
                    <a:pt x="887" y="1040"/>
                  </a:lnTo>
                  <a:lnTo>
                    <a:pt x="694" y="1310"/>
                  </a:lnTo>
                  <a:lnTo>
                    <a:pt x="540" y="1541"/>
                  </a:lnTo>
                  <a:lnTo>
                    <a:pt x="386" y="1811"/>
                  </a:lnTo>
                  <a:lnTo>
                    <a:pt x="270" y="2119"/>
                  </a:lnTo>
                  <a:lnTo>
                    <a:pt x="193" y="2389"/>
                  </a:lnTo>
                  <a:lnTo>
                    <a:pt x="155" y="2697"/>
                  </a:lnTo>
                  <a:lnTo>
                    <a:pt x="116" y="3275"/>
                  </a:lnTo>
                  <a:lnTo>
                    <a:pt x="116" y="3853"/>
                  </a:lnTo>
                  <a:lnTo>
                    <a:pt x="116" y="4084"/>
                  </a:lnTo>
                  <a:lnTo>
                    <a:pt x="116" y="4316"/>
                  </a:lnTo>
                  <a:lnTo>
                    <a:pt x="78" y="4508"/>
                  </a:lnTo>
                  <a:lnTo>
                    <a:pt x="1" y="4701"/>
                  </a:lnTo>
                  <a:lnTo>
                    <a:pt x="502" y="4662"/>
                  </a:lnTo>
                  <a:lnTo>
                    <a:pt x="694" y="4624"/>
                  </a:lnTo>
                  <a:lnTo>
                    <a:pt x="848" y="4547"/>
                  </a:lnTo>
                  <a:lnTo>
                    <a:pt x="1002" y="4431"/>
                  </a:lnTo>
                  <a:lnTo>
                    <a:pt x="1118" y="4316"/>
                  </a:lnTo>
                  <a:lnTo>
                    <a:pt x="1195" y="4161"/>
                  </a:lnTo>
                  <a:lnTo>
                    <a:pt x="1234" y="3969"/>
                  </a:lnTo>
                  <a:lnTo>
                    <a:pt x="1272" y="3776"/>
                  </a:lnTo>
                  <a:lnTo>
                    <a:pt x="1311" y="3583"/>
                  </a:lnTo>
                  <a:lnTo>
                    <a:pt x="1311" y="3237"/>
                  </a:lnTo>
                  <a:lnTo>
                    <a:pt x="1349" y="2813"/>
                  </a:lnTo>
                  <a:lnTo>
                    <a:pt x="1465" y="2427"/>
                  </a:lnTo>
                  <a:lnTo>
                    <a:pt x="1580" y="2235"/>
                  </a:lnTo>
                  <a:lnTo>
                    <a:pt x="1696" y="2042"/>
                  </a:lnTo>
                  <a:lnTo>
                    <a:pt x="1850" y="1850"/>
                  </a:lnTo>
                  <a:lnTo>
                    <a:pt x="2004" y="1695"/>
                  </a:lnTo>
                  <a:lnTo>
                    <a:pt x="2235" y="1541"/>
                  </a:lnTo>
                  <a:lnTo>
                    <a:pt x="2467" y="1426"/>
                  </a:lnTo>
                  <a:lnTo>
                    <a:pt x="2736" y="1310"/>
                  </a:lnTo>
                  <a:lnTo>
                    <a:pt x="3045" y="1233"/>
                  </a:lnTo>
                  <a:lnTo>
                    <a:pt x="3391" y="1156"/>
                  </a:lnTo>
                  <a:lnTo>
                    <a:pt x="3815" y="1117"/>
                  </a:lnTo>
                  <a:lnTo>
                    <a:pt x="5973" y="1040"/>
                  </a:lnTo>
                  <a:lnTo>
                    <a:pt x="8131" y="1002"/>
                  </a:lnTo>
                  <a:lnTo>
                    <a:pt x="10289" y="1040"/>
                  </a:lnTo>
                  <a:lnTo>
                    <a:pt x="12446" y="1117"/>
                  </a:lnTo>
                  <a:lnTo>
                    <a:pt x="12793" y="1156"/>
                  </a:lnTo>
                  <a:lnTo>
                    <a:pt x="13140" y="1233"/>
                  </a:lnTo>
                  <a:lnTo>
                    <a:pt x="13410" y="1310"/>
                  </a:lnTo>
                  <a:lnTo>
                    <a:pt x="13679" y="1426"/>
                  </a:lnTo>
                  <a:lnTo>
                    <a:pt x="13911" y="1580"/>
                  </a:lnTo>
                  <a:lnTo>
                    <a:pt x="14103" y="1734"/>
                  </a:lnTo>
                  <a:lnTo>
                    <a:pt x="14296" y="1888"/>
                  </a:lnTo>
                  <a:lnTo>
                    <a:pt x="14411" y="2042"/>
                  </a:lnTo>
                  <a:lnTo>
                    <a:pt x="14527" y="2235"/>
                  </a:lnTo>
                  <a:lnTo>
                    <a:pt x="14643" y="2427"/>
                  </a:lnTo>
                  <a:lnTo>
                    <a:pt x="14797" y="2813"/>
                  </a:lnTo>
                  <a:lnTo>
                    <a:pt x="14874" y="3237"/>
                  </a:lnTo>
                  <a:lnTo>
                    <a:pt x="14874" y="3583"/>
                  </a:lnTo>
                  <a:lnTo>
                    <a:pt x="14912" y="3776"/>
                  </a:lnTo>
                  <a:lnTo>
                    <a:pt x="14951" y="3969"/>
                  </a:lnTo>
                  <a:lnTo>
                    <a:pt x="15028" y="4123"/>
                  </a:lnTo>
                  <a:lnTo>
                    <a:pt x="15105" y="4277"/>
                  </a:lnTo>
                  <a:lnTo>
                    <a:pt x="15259" y="4431"/>
                  </a:lnTo>
                  <a:lnTo>
                    <a:pt x="15375" y="4547"/>
                  </a:lnTo>
                  <a:lnTo>
                    <a:pt x="15567" y="4624"/>
                  </a:lnTo>
                  <a:lnTo>
                    <a:pt x="15760" y="4662"/>
                  </a:lnTo>
                  <a:lnTo>
                    <a:pt x="16300" y="4701"/>
                  </a:lnTo>
                  <a:lnTo>
                    <a:pt x="16222" y="4508"/>
                  </a:lnTo>
                  <a:lnTo>
                    <a:pt x="16184" y="4316"/>
                  </a:lnTo>
                  <a:lnTo>
                    <a:pt x="16145" y="4084"/>
                  </a:lnTo>
                  <a:lnTo>
                    <a:pt x="16145" y="3853"/>
                  </a:lnTo>
                  <a:lnTo>
                    <a:pt x="16145" y="3314"/>
                  </a:lnTo>
                  <a:lnTo>
                    <a:pt x="16068" y="2736"/>
                  </a:lnTo>
                  <a:lnTo>
                    <a:pt x="15991" y="2427"/>
                  </a:lnTo>
                  <a:lnTo>
                    <a:pt x="15914" y="2158"/>
                  </a:lnTo>
                  <a:lnTo>
                    <a:pt x="15799" y="1850"/>
                  </a:lnTo>
                  <a:lnTo>
                    <a:pt x="15683" y="1580"/>
                  </a:lnTo>
                  <a:lnTo>
                    <a:pt x="15529" y="1310"/>
                  </a:lnTo>
                  <a:lnTo>
                    <a:pt x="15336" y="1079"/>
                  </a:lnTo>
                  <a:lnTo>
                    <a:pt x="15105" y="886"/>
                  </a:lnTo>
                  <a:lnTo>
                    <a:pt x="14835" y="655"/>
                  </a:lnTo>
                  <a:lnTo>
                    <a:pt x="14527" y="501"/>
                  </a:lnTo>
                  <a:lnTo>
                    <a:pt x="14180" y="385"/>
                  </a:lnTo>
                  <a:lnTo>
                    <a:pt x="13795" y="270"/>
                  </a:lnTo>
                  <a:lnTo>
                    <a:pt x="13333" y="193"/>
                  </a:lnTo>
                  <a:lnTo>
                    <a:pt x="12061" y="116"/>
                  </a:lnTo>
                  <a:lnTo>
                    <a:pt x="10751" y="77"/>
                  </a:lnTo>
                  <a:lnTo>
                    <a:pt x="9479" y="39"/>
                  </a:lnTo>
                  <a:lnTo>
                    <a:pt x="816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5"/>
            <p:cNvSpPr/>
            <p:nvPr/>
          </p:nvSpPr>
          <p:spPr>
            <a:xfrm rot="3956">
              <a:off x="2494700" y="1811557"/>
              <a:ext cx="246255" cy="487295"/>
            </a:xfrm>
            <a:custGeom>
              <a:rect b="b" l="l" r="r" t="t"/>
              <a:pathLst>
                <a:path extrusionOk="0" h="3738" w="1889">
                  <a:moveTo>
                    <a:pt x="964" y="0"/>
                  </a:moveTo>
                  <a:lnTo>
                    <a:pt x="771" y="39"/>
                  </a:lnTo>
                  <a:lnTo>
                    <a:pt x="578" y="77"/>
                  </a:lnTo>
                  <a:lnTo>
                    <a:pt x="424" y="154"/>
                  </a:lnTo>
                  <a:lnTo>
                    <a:pt x="270" y="270"/>
                  </a:lnTo>
                  <a:lnTo>
                    <a:pt x="155" y="424"/>
                  </a:lnTo>
                  <a:lnTo>
                    <a:pt x="78" y="578"/>
                  </a:lnTo>
                  <a:lnTo>
                    <a:pt x="39" y="771"/>
                  </a:lnTo>
                  <a:lnTo>
                    <a:pt x="0" y="963"/>
                  </a:lnTo>
                  <a:lnTo>
                    <a:pt x="0" y="2774"/>
                  </a:lnTo>
                  <a:lnTo>
                    <a:pt x="39" y="2967"/>
                  </a:lnTo>
                  <a:lnTo>
                    <a:pt x="78" y="3160"/>
                  </a:lnTo>
                  <a:lnTo>
                    <a:pt x="155" y="3314"/>
                  </a:lnTo>
                  <a:lnTo>
                    <a:pt x="270" y="3468"/>
                  </a:lnTo>
                  <a:lnTo>
                    <a:pt x="424" y="3584"/>
                  </a:lnTo>
                  <a:lnTo>
                    <a:pt x="578" y="3661"/>
                  </a:lnTo>
                  <a:lnTo>
                    <a:pt x="771" y="3699"/>
                  </a:lnTo>
                  <a:lnTo>
                    <a:pt x="964" y="3738"/>
                  </a:lnTo>
                  <a:lnTo>
                    <a:pt x="1156" y="3699"/>
                  </a:lnTo>
                  <a:lnTo>
                    <a:pt x="1311" y="3661"/>
                  </a:lnTo>
                  <a:lnTo>
                    <a:pt x="1503" y="3584"/>
                  </a:lnTo>
                  <a:lnTo>
                    <a:pt x="1619" y="3468"/>
                  </a:lnTo>
                  <a:lnTo>
                    <a:pt x="1734" y="3314"/>
                  </a:lnTo>
                  <a:lnTo>
                    <a:pt x="1811" y="3160"/>
                  </a:lnTo>
                  <a:lnTo>
                    <a:pt x="1888" y="2967"/>
                  </a:lnTo>
                  <a:lnTo>
                    <a:pt x="1888" y="2774"/>
                  </a:lnTo>
                  <a:lnTo>
                    <a:pt x="1888" y="963"/>
                  </a:lnTo>
                  <a:lnTo>
                    <a:pt x="1888" y="771"/>
                  </a:lnTo>
                  <a:lnTo>
                    <a:pt x="1811" y="578"/>
                  </a:lnTo>
                  <a:lnTo>
                    <a:pt x="1734" y="424"/>
                  </a:lnTo>
                  <a:lnTo>
                    <a:pt x="1619" y="270"/>
                  </a:lnTo>
                  <a:lnTo>
                    <a:pt x="1503" y="154"/>
                  </a:lnTo>
                  <a:lnTo>
                    <a:pt x="1311" y="77"/>
                  </a:lnTo>
                  <a:lnTo>
                    <a:pt x="1156"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5"/>
            <p:cNvSpPr/>
            <p:nvPr/>
          </p:nvSpPr>
          <p:spPr>
            <a:xfrm rot="3956">
              <a:off x="3479186" y="1812699"/>
              <a:ext cx="246255" cy="487295"/>
            </a:xfrm>
            <a:custGeom>
              <a:rect b="b" l="l" r="r" t="t"/>
              <a:pathLst>
                <a:path extrusionOk="0" h="3738" w="1889">
                  <a:moveTo>
                    <a:pt x="964" y="0"/>
                  </a:moveTo>
                  <a:lnTo>
                    <a:pt x="771" y="39"/>
                  </a:lnTo>
                  <a:lnTo>
                    <a:pt x="579" y="77"/>
                  </a:lnTo>
                  <a:lnTo>
                    <a:pt x="424" y="154"/>
                  </a:lnTo>
                  <a:lnTo>
                    <a:pt x="270" y="270"/>
                  </a:lnTo>
                  <a:lnTo>
                    <a:pt x="155" y="424"/>
                  </a:lnTo>
                  <a:lnTo>
                    <a:pt x="78" y="578"/>
                  </a:lnTo>
                  <a:lnTo>
                    <a:pt x="1" y="771"/>
                  </a:lnTo>
                  <a:lnTo>
                    <a:pt x="1" y="963"/>
                  </a:lnTo>
                  <a:lnTo>
                    <a:pt x="1" y="2774"/>
                  </a:lnTo>
                  <a:lnTo>
                    <a:pt x="1" y="2967"/>
                  </a:lnTo>
                  <a:lnTo>
                    <a:pt x="78" y="3160"/>
                  </a:lnTo>
                  <a:lnTo>
                    <a:pt x="155" y="3314"/>
                  </a:lnTo>
                  <a:lnTo>
                    <a:pt x="270" y="3468"/>
                  </a:lnTo>
                  <a:lnTo>
                    <a:pt x="424" y="3584"/>
                  </a:lnTo>
                  <a:lnTo>
                    <a:pt x="579" y="3661"/>
                  </a:lnTo>
                  <a:lnTo>
                    <a:pt x="771" y="3699"/>
                  </a:lnTo>
                  <a:lnTo>
                    <a:pt x="964" y="3738"/>
                  </a:lnTo>
                  <a:lnTo>
                    <a:pt x="1157" y="3699"/>
                  </a:lnTo>
                  <a:lnTo>
                    <a:pt x="1311" y="3661"/>
                  </a:lnTo>
                  <a:lnTo>
                    <a:pt x="1465" y="3584"/>
                  </a:lnTo>
                  <a:lnTo>
                    <a:pt x="1619" y="3468"/>
                  </a:lnTo>
                  <a:lnTo>
                    <a:pt x="1735" y="3314"/>
                  </a:lnTo>
                  <a:lnTo>
                    <a:pt x="1812" y="3160"/>
                  </a:lnTo>
                  <a:lnTo>
                    <a:pt x="1889" y="2967"/>
                  </a:lnTo>
                  <a:lnTo>
                    <a:pt x="1889" y="2774"/>
                  </a:lnTo>
                  <a:lnTo>
                    <a:pt x="1889" y="963"/>
                  </a:lnTo>
                  <a:lnTo>
                    <a:pt x="1889" y="771"/>
                  </a:lnTo>
                  <a:lnTo>
                    <a:pt x="1812" y="578"/>
                  </a:lnTo>
                  <a:lnTo>
                    <a:pt x="1735" y="424"/>
                  </a:lnTo>
                  <a:lnTo>
                    <a:pt x="1619" y="270"/>
                  </a:lnTo>
                  <a:lnTo>
                    <a:pt x="1465" y="154"/>
                  </a:lnTo>
                  <a:lnTo>
                    <a:pt x="1311" y="77"/>
                  </a:lnTo>
                  <a:lnTo>
                    <a:pt x="1157"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5"/>
            <p:cNvSpPr/>
            <p:nvPr/>
          </p:nvSpPr>
          <p:spPr>
            <a:xfrm rot="3956">
              <a:off x="2523826" y="2319329"/>
              <a:ext cx="1120336" cy="1180564"/>
            </a:xfrm>
            <a:custGeom>
              <a:rect b="b" l="l" r="r" t="t"/>
              <a:pathLst>
                <a:path extrusionOk="0" h="9056" w="8594">
                  <a:moveTo>
                    <a:pt x="4393" y="1"/>
                  </a:moveTo>
                  <a:lnTo>
                    <a:pt x="4201" y="39"/>
                  </a:lnTo>
                  <a:lnTo>
                    <a:pt x="4085" y="116"/>
                  </a:lnTo>
                  <a:lnTo>
                    <a:pt x="3931" y="232"/>
                  </a:lnTo>
                  <a:lnTo>
                    <a:pt x="3815" y="386"/>
                  </a:lnTo>
                  <a:lnTo>
                    <a:pt x="3738" y="502"/>
                  </a:lnTo>
                  <a:lnTo>
                    <a:pt x="3700" y="694"/>
                  </a:lnTo>
                  <a:lnTo>
                    <a:pt x="3700" y="849"/>
                  </a:lnTo>
                  <a:lnTo>
                    <a:pt x="3700" y="1041"/>
                  </a:lnTo>
                  <a:lnTo>
                    <a:pt x="3738" y="1195"/>
                  </a:lnTo>
                  <a:lnTo>
                    <a:pt x="3815" y="1349"/>
                  </a:lnTo>
                  <a:lnTo>
                    <a:pt x="3931" y="1465"/>
                  </a:lnTo>
                  <a:lnTo>
                    <a:pt x="4085" y="1581"/>
                  </a:lnTo>
                  <a:lnTo>
                    <a:pt x="4201" y="1658"/>
                  </a:lnTo>
                  <a:lnTo>
                    <a:pt x="4393" y="1735"/>
                  </a:lnTo>
                  <a:lnTo>
                    <a:pt x="4740" y="1735"/>
                  </a:lnTo>
                  <a:lnTo>
                    <a:pt x="4894" y="1658"/>
                  </a:lnTo>
                  <a:lnTo>
                    <a:pt x="5048" y="1581"/>
                  </a:lnTo>
                  <a:lnTo>
                    <a:pt x="5164" y="1465"/>
                  </a:lnTo>
                  <a:lnTo>
                    <a:pt x="5279" y="1349"/>
                  </a:lnTo>
                  <a:lnTo>
                    <a:pt x="5357" y="1195"/>
                  </a:lnTo>
                  <a:lnTo>
                    <a:pt x="5434" y="1041"/>
                  </a:lnTo>
                  <a:lnTo>
                    <a:pt x="5434" y="849"/>
                  </a:lnTo>
                  <a:lnTo>
                    <a:pt x="5434" y="694"/>
                  </a:lnTo>
                  <a:lnTo>
                    <a:pt x="5357" y="502"/>
                  </a:lnTo>
                  <a:lnTo>
                    <a:pt x="5279" y="386"/>
                  </a:lnTo>
                  <a:lnTo>
                    <a:pt x="5164" y="232"/>
                  </a:lnTo>
                  <a:lnTo>
                    <a:pt x="5048" y="116"/>
                  </a:lnTo>
                  <a:lnTo>
                    <a:pt x="4894" y="39"/>
                  </a:lnTo>
                  <a:lnTo>
                    <a:pt x="4740" y="1"/>
                  </a:lnTo>
                  <a:close/>
                  <a:moveTo>
                    <a:pt x="2621" y="502"/>
                  </a:moveTo>
                  <a:lnTo>
                    <a:pt x="2428" y="540"/>
                  </a:lnTo>
                  <a:lnTo>
                    <a:pt x="2274" y="617"/>
                  </a:lnTo>
                  <a:lnTo>
                    <a:pt x="2120" y="694"/>
                  </a:lnTo>
                  <a:lnTo>
                    <a:pt x="2004" y="810"/>
                  </a:lnTo>
                  <a:lnTo>
                    <a:pt x="1927" y="964"/>
                  </a:lnTo>
                  <a:lnTo>
                    <a:pt x="1850" y="1118"/>
                  </a:lnTo>
                  <a:lnTo>
                    <a:pt x="1812" y="1272"/>
                  </a:lnTo>
                  <a:lnTo>
                    <a:pt x="1812" y="1465"/>
                  </a:lnTo>
                  <a:lnTo>
                    <a:pt x="1850" y="1619"/>
                  </a:lnTo>
                  <a:lnTo>
                    <a:pt x="1927" y="1812"/>
                  </a:lnTo>
                  <a:lnTo>
                    <a:pt x="2043" y="1927"/>
                  </a:lnTo>
                  <a:lnTo>
                    <a:pt x="2158" y="2043"/>
                  </a:lnTo>
                  <a:lnTo>
                    <a:pt x="2274" y="2159"/>
                  </a:lnTo>
                  <a:lnTo>
                    <a:pt x="2428" y="2197"/>
                  </a:lnTo>
                  <a:lnTo>
                    <a:pt x="2621" y="2236"/>
                  </a:lnTo>
                  <a:lnTo>
                    <a:pt x="2775" y="2236"/>
                  </a:lnTo>
                  <a:lnTo>
                    <a:pt x="2968" y="2197"/>
                  </a:lnTo>
                  <a:lnTo>
                    <a:pt x="3122" y="2159"/>
                  </a:lnTo>
                  <a:lnTo>
                    <a:pt x="3276" y="2043"/>
                  </a:lnTo>
                  <a:lnTo>
                    <a:pt x="3391" y="1927"/>
                  </a:lnTo>
                  <a:lnTo>
                    <a:pt x="3468" y="1773"/>
                  </a:lnTo>
                  <a:lnTo>
                    <a:pt x="3546" y="1619"/>
                  </a:lnTo>
                  <a:lnTo>
                    <a:pt x="3584" y="1465"/>
                  </a:lnTo>
                  <a:lnTo>
                    <a:pt x="3584" y="1272"/>
                  </a:lnTo>
                  <a:lnTo>
                    <a:pt x="3546" y="1118"/>
                  </a:lnTo>
                  <a:lnTo>
                    <a:pt x="3468" y="964"/>
                  </a:lnTo>
                  <a:lnTo>
                    <a:pt x="3353" y="810"/>
                  </a:lnTo>
                  <a:lnTo>
                    <a:pt x="3237" y="694"/>
                  </a:lnTo>
                  <a:lnTo>
                    <a:pt x="3083" y="579"/>
                  </a:lnTo>
                  <a:lnTo>
                    <a:pt x="2929" y="540"/>
                  </a:lnTo>
                  <a:lnTo>
                    <a:pt x="2775" y="502"/>
                  </a:lnTo>
                  <a:close/>
                  <a:moveTo>
                    <a:pt x="6243" y="502"/>
                  </a:moveTo>
                  <a:lnTo>
                    <a:pt x="6089" y="579"/>
                  </a:lnTo>
                  <a:lnTo>
                    <a:pt x="5934" y="656"/>
                  </a:lnTo>
                  <a:lnTo>
                    <a:pt x="5780" y="772"/>
                  </a:lnTo>
                  <a:lnTo>
                    <a:pt x="5665" y="887"/>
                  </a:lnTo>
                  <a:lnTo>
                    <a:pt x="5588" y="1041"/>
                  </a:lnTo>
                  <a:lnTo>
                    <a:pt x="5549" y="1234"/>
                  </a:lnTo>
                  <a:lnTo>
                    <a:pt x="5549" y="1388"/>
                  </a:lnTo>
                  <a:lnTo>
                    <a:pt x="5549" y="1542"/>
                  </a:lnTo>
                  <a:lnTo>
                    <a:pt x="5626" y="1735"/>
                  </a:lnTo>
                  <a:lnTo>
                    <a:pt x="5703" y="1850"/>
                  </a:lnTo>
                  <a:lnTo>
                    <a:pt x="5819" y="2005"/>
                  </a:lnTo>
                  <a:lnTo>
                    <a:pt x="5934" y="2120"/>
                  </a:lnTo>
                  <a:lnTo>
                    <a:pt x="6127" y="2197"/>
                  </a:lnTo>
                  <a:lnTo>
                    <a:pt x="6281" y="2236"/>
                  </a:lnTo>
                  <a:lnTo>
                    <a:pt x="6628" y="2236"/>
                  </a:lnTo>
                  <a:lnTo>
                    <a:pt x="6782" y="2159"/>
                  </a:lnTo>
                  <a:lnTo>
                    <a:pt x="6936" y="2082"/>
                  </a:lnTo>
                  <a:lnTo>
                    <a:pt x="7052" y="1966"/>
                  </a:lnTo>
                  <a:lnTo>
                    <a:pt x="7168" y="1850"/>
                  </a:lnTo>
                  <a:lnTo>
                    <a:pt x="7245" y="1696"/>
                  </a:lnTo>
                  <a:lnTo>
                    <a:pt x="7283" y="1504"/>
                  </a:lnTo>
                  <a:lnTo>
                    <a:pt x="7283" y="1349"/>
                  </a:lnTo>
                  <a:lnTo>
                    <a:pt x="7283" y="1195"/>
                  </a:lnTo>
                  <a:lnTo>
                    <a:pt x="7245" y="1041"/>
                  </a:lnTo>
                  <a:lnTo>
                    <a:pt x="7129" y="887"/>
                  </a:lnTo>
                  <a:lnTo>
                    <a:pt x="7052" y="733"/>
                  </a:lnTo>
                  <a:lnTo>
                    <a:pt x="6898" y="617"/>
                  </a:lnTo>
                  <a:lnTo>
                    <a:pt x="6744" y="540"/>
                  </a:lnTo>
                  <a:lnTo>
                    <a:pt x="6551" y="502"/>
                  </a:lnTo>
                  <a:close/>
                  <a:moveTo>
                    <a:pt x="1388" y="1773"/>
                  </a:moveTo>
                  <a:lnTo>
                    <a:pt x="1195" y="1812"/>
                  </a:lnTo>
                  <a:lnTo>
                    <a:pt x="1041" y="1850"/>
                  </a:lnTo>
                  <a:lnTo>
                    <a:pt x="887" y="1927"/>
                  </a:lnTo>
                  <a:lnTo>
                    <a:pt x="771" y="2043"/>
                  </a:lnTo>
                  <a:lnTo>
                    <a:pt x="656" y="2197"/>
                  </a:lnTo>
                  <a:lnTo>
                    <a:pt x="579" y="2351"/>
                  </a:lnTo>
                  <a:lnTo>
                    <a:pt x="540" y="2505"/>
                  </a:lnTo>
                  <a:lnTo>
                    <a:pt x="540" y="2698"/>
                  </a:lnTo>
                  <a:lnTo>
                    <a:pt x="540" y="2852"/>
                  </a:lnTo>
                  <a:lnTo>
                    <a:pt x="617" y="3006"/>
                  </a:lnTo>
                  <a:lnTo>
                    <a:pt x="694" y="3160"/>
                  </a:lnTo>
                  <a:lnTo>
                    <a:pt x="810" y="3276"/>
                  </a:lnTo>
                  <a:lnTo>
                    <a:pt x="925" y="3392"/>
                  </a:lnTo>
                  <a:lnTo>
                    <a:pt x="1080" y="3469"/>
                  </a:lnTo>
                  <a:lnTo>
                    <a:pt x="1272" y="3546"/>
                  </a:lnTo>
                  <a:lnTo>
                    <a:pt x="1426" y="3546"/>
                  </a:lnTo>
                  <a:lnTo>
                    <a:pt x="1580" y="3507"/>
                  </a:lnTo>
                  <a:lnTo>
                    <a:pt x="1735" y="3469"/>
                  </a:lnTo>
                  <a:lnTo>
                    <a:pt x="1889" y="3392"/>
                  </a:lnTo>
                  <a:lnTo>
                    <a:pt x="2043" y="3276"/>
                  </a:lnTo>
                  <a:lnTo>
                    <a:pt x="2158" y="3122"/>
                  </a:lnTo>
                  <a:lnTo>
                    <a:pt x="2235" y="2968"/>
                  </a:lnTo>
                  <a:lnTo>
                    <a:pt x="2274" y="2814"/>
                  </a:lnTo>
                  <a:lnTo>
                    <a:pt x="2274" y="2660"/>
                  </a:lnTo>
                  <a:lnTo>
                    <a:pt x="2274" y="2467"/>
                  </a:lnTo>
                  <a:lnTo>
                    <a:pt x="2197" y="2313"/>
                  </a:lnTo>
                  <a:lnTo>
                    <a:pt x="2120" y="2159"/>
                  </a:lnTo>
                  <a:lnTo>
                    <a:pt x="2004" y="2043"/>
                  </a:lnTo>
                  <a:lnTo>
                    <a:pt x="1889" y="1927"/>
                  </a:lnTo>
                  <a:lnTo>
                    <a:pt x="1735" y="1850"/>
                  </a:lnTo>
                  <a:lnTo>
                    <a:pt x="1542" y="1812"/>
                  </a:lnTo>
                  <a:lnTo>
                    <a:pt x="1388" y="1773"/>
                  </a:lnTo>
                  <a:close/>
                  <a:moveTo>
                    <a:pt x="7630" y="1773"/>
                  </a:moveTo>
                  <a:lnTo>
                    <a:pt x="7476" y="1812"/>
                  </a:lnTo>
                  <a:lnTo>
                    <a:pt x="7283" y="1889"/>
                  </a:lnTo>
                  <a:lnTo>
                    <a:pt x="7129" y="2005"/>
                  </a:lnTo>
                  <a:lnTo>
                    <a:pt x="7013" y="2120"/>
                  </a:lnTo>
                  <a:lnTo>
                    <a:pt x="6936" y="2274"/>
                  </a:lnTo>
                  <a:lnTo>
                    <a:pt x="6859" y="2428"/>
                  </a:lnTo>
                  <a:lnTo>
                    <a:pt x="6859" y="2582"/>
                  </a:lnTo>
                  <a:lnTo>
                    <a:pt x="6859" y="2737"/>
                  </a:lnTo>
                  <a:lnTo>
                    <a:pt x="6859" y="2929"/>
                  </a:lnTo>
                  <a:lnTo>
                    <a:pt x="6936" y="3083"/>
                  </a:lnTo>
                  <a:lnTo>
                    <a:pt x="7052" y="3238"/>
                  </a:lnTo>
                  <a:lnTo>
                    <a:pt x="7168" y="3353"/>
                  </a:lnTo>
                  <a:lnTo>
                    <a:pt x="7322" y="3430"/>
                  </a:lnTo>
                  <a:lnTo>
                    <a:pt x="7476" y="3507"/>
                  </a:lnTo>
                  <a:lnTo>
                    <a:pt x="7630" y="3546"/>
                  </a:lnTo>
                  <a:lnTo>
                    <a:pt x="7784" y="3546"/>
                  </a:lnTo>
                  <a:lnTo>
                    <a:pt x="7977" y="3507"/>
                  </a:lnTo>
                  <a:lnTo>
                    <a:pt x="8131" y="3430"/>
                  </a:lnTo>
                  <a:lnTo>
                    <a:pt x="8285" y="3315"/>
                  </a:lnTo>
                  <a:lnTo>
                    <a:pt x="8401" y="3199"/>
                  </a:lnTo>
                  <a:lnTo>
                    <a:pt x="8478" y="3083"/>
                  </a:lnTo>
                  <a:lnTo>
                    <a:pt x="8555" y="2929"/>
                  </a:lnTo>
                  <a:lnTo>
                    <a:pt x="8593" y="2737"/>
                  </a:lnTo>
                  <a:lnTo>
                    <a:pt x="8593" y="2582"/>
                  </a:lnTo>
                  <a:lnTo>
                    <a:pt x="8555" y="2390"/>
                  </a:lnTo>
                  <a:lnTo>
                    <a:pt x="8478" y="2236"/>
                  </a:lnTo>
                  <a:lnTo>
                    <a:pt x="8401" y="2082"/>
                  </a:lnTo>
                  <a:lnTo>
                    <a:pt x="8246" y="1966"/>
                  </a:lnTo>
                  <a:lnTo>
                    <a:pt x="8131" y="1889"/>
                  </a:lnTo>
                  <a:lnTo>
                    <a:pt x="7977" y="1812"/>
                  </a:lnTo>
                  <a:lnTo>
                    <a:pt x="7784" y="1773"/>
                  </a:lnTo>
                  <a:close/>
                  <a:moveTo>
                    <a:pt x="733" y="3661"/>
                  </a:moveTo>
                  <a:lnTo>
                    <a:pt x="540" y="3738"/>
                  </a:lnTo>
                  <a:lnTo>
                    <a:pt x="386" y="3815"/>
                  </a:lnTo>
                  <a:lnTo>
                    <a:pt x="270" y="3893"/>
                  </a:lnTo>
                  <a:lnTo>
                    <a:pt x="155" y="4047"/>
                  </a:lnTo>
                  <a:lnTo>
                    <a:pt x="78" y="4201"/>
                  </a:lnTo>
                  <a:lnTo>
                    <a:pt x="39" y="4355"/>
                  </a:lnTo>
                  <a:lnTo>
                    <a:pt x="1" y="4509"/>
                  </a:lnTo>
                  <a:lnTo>
                    <a:pt x="39" y="4702"/>
                  </a:lnTo>
                  <a:lnTo>
                    <a:pt x="78" y="4856"/>
                  </a:lnTo>
                  <a:lnTo>
                    <a:pt x="155" y="5010"/>
                  </a:lnTo>
                  <a:lnTo>
                    <a:pt x="270" y="5164"/>
                  </a:lnTo>
                  <a:lnTo>
                    <a:pt x="386" y="5241"/>
                  </a:lnTo>
                  <a:lnTo>
                    <a:pt x="540" y="5357"/>
                  </a:lnTo>
                  <a:lnTo>
                    <a:pt x="733" y="5395"/>
                  </a:lnTo>
                  <a:lnTo>
                    <a:pt x="1080" y="5395"/>
                  </a:lnTo>
                  <a:lnTo>
                    <a:pt x="1234" y="5357"/>
                  </a:lnTo>
                  <a:lnTo>
                    <a:pt x="1388" y="5241"/>
                  </a:lnTo>
                  <a:lnTo>
                    <a:pt x="1503" y="5164"/>
                  </a:lnTo>
                  <a:lnTo>
                    <a:pt x="1619" y="5010"/>
                  </a:lnTo>
                  <a:lnTo>
                    <a:pt x="1696" y="4856"/>
                  </a:lnTo>
                  <a:lnTo>
                    <a:pt x="1735" y="4702"/>
                  </a:lnTo>
                  <a:lnTo>
                    <a:pt x="1773" y="4509"/>
                  </a:lnTo>
                  <a:lnTo>
                    <a:pt x="1735" y="4355"/>
                  </a:lnTo>
                  <a:lnTo>
                    <a:pt x="1696" y="4201"/>
                  </a:lnTo>
                  <a:lnTo>
                    <a:pt x="1619" y="4047"/>
                  </a:lnTo>
                  <a:lnTo>
                    <a:pt x="1503" y="3893"/>
                  </a:lnTo>
                  <a:lnTo>
                    <a:pt x="1388" y="3815"/>
                  </a:lnTo>
                  <a:lnTo>
                    <a:pt x="1234" y="3738"/>
                  </a:lnTo>
                  <a:lnTo>
                    <a:pt x="1080" y="3661"/>
                  </a:lnTo>
                  <a:close/>
                  <a:moveTo>
                    <a:pt x="4509" y="2159"/>
                  </a:moveTo>
                  <a:lnTo>
                    <a:pt x="4278" y="2197"/>
                  </a:lnTo>
                  <a:lnTo>
                    <a:pt x="4046" y="2236"/>
                  </a:lnTo>
                  <a:lnTo>
                    <a:pt x="3815" y="2274"/>
                  </a:lnTo>
                  <a:lnTo>
                    <a:pt x="3584" y="2351"/>
                  </a:lnTo>
                  <a:lnTo>
                    <a:pt x="3199" y="2582"/>
                  </a:lnTo>
                  <a:lnTo>
                    <a:pt x="2852" y="2852"/>
                  </a:lnTo>
                  <a:lnTo>
                    <a:pt x="2544" y="3199"/>
                  </a:lnTo>
                  <a:lnTo>
                    <a:pt x="2313" y="3623"/>
                  </a:lnTo>
                  <a:lnTo>
                    <a:pt x="2235" y="3815"/>
                  </a:lnTo>
                  <a:lnTo>
                    <a:pt x="2197" y="4047"/>
                  </a:lnTo>
                  <a:lnTo>
                    <a:pt x="2158" y="4278"/>
                  </a:lnTo>
                  <a:lnTo>
                    <a:pt x="2158" y="4509"/>
                  </a:lnTo>
                  <a:lnTo>
                    <a:pt x="2158" y="4779"/>
                  </a:lnTo>
                  <a:lnTo>
                    <a:pt x="2197" y="5010"/>
                  </a:lnTo>
                  <a:lnTo>
                    <a:pt x="2235" y="5241"/>
                  </a:lnTo>
                  <a:lnTo>
                    <a:pt x="2313" y="5434"/>
                  </a:lnTo>
                  <a:lnTo>
                    <a:pt x="2544" y="5858"/>
                  </a:lnTo>
                  <a:lnTo>
                    <a:pt x="2852" y="6204"/>
                  </a:lnTo>
                  <a:lnTo>
                    <a:pt x="3199" y="6474"/>
                  </a:lnTo>
                  <a:lnTo>
                    <a:pt x="3584" y="6705"/>
                  </a:lnTo>
                  <a:lnTo>
                    <a:pt x="3815" y="6782"/>
                  </a:lnTo>
                  <a:lnTo>
                    <a:pt x="4046" y="6821"/>
                  </a:lnTo>
                  <a:lnTo>
                    <a:pt x="4278" y="6859"/>
                  </a:lnTo>
                  <a:lnTo>
                    <a:pt x="4509" y="6898"/>
                  </a:lnTo>
                  <a:lnTo>
                    <a:pt x="4740" y="6859"/>
                  </a:lnTo>
                  <a:lnTo>
                    <a:pt x="4971" y="6821"/>
                  </a:lnTo>
                  <a:lnTo>
                    <a:pt x="5202" y="6782"/>
                  </a:lnTo>
                  <a:lnTo>
                    <a:pt x="5434" y="6705"/>
                  </a:lnTo>
                  <a:lnTo>
                    <a:pt x="5819" y="6474"/>
                  </a:lnTo>
                  <a:lnTo>
                    <a:pt x="6166" y="6204"/>
                  </a:lnTo>
                  <a:lnTo>
                    <a:pt x="6474" y="5858"/>
                  </a:lnTo>
                  <a:lnTo>
                    <a:pt x="6667" y="5434"/>
                  </a:lnTo>
                  <a:lnTo>
                    <a:pt x="6744" y="5241"/>
                  </a:lnTo>
                  <a:lnTo>
                    <a:pt x="6821" y="5010"/>
                  </a:lnTo>
                  <a:lnTo>
                    <a:pt x="6859" y="4779"/>
                  </a:lnTo>
                  <a:lnTo>
                    <a:pt x="6859" y="4509"/>
                  </a:lnTo>
                  <a:lnTo>
                    <a:pt x="6859" y="4278"/>
                  </a:lnTo>
                  <a:lnTo>
                    <a:pt x="6821" y="4047"/>
                  </a:lnTo>
                  <a:lnTo>
                    <a:pt x="6744" y="3815"/>
                  </a:lnTo>
                  <a:lnTo>
                    <a:pt x="6667" y="3623"/>
                  </a:lnTo>
                  <a:lnTo>
                    <a:pt x="6474" y="3199"/>
                  </a:lnTo>
                  <a:lnTo>
                    <a:pt x="6166" y="2852"/>
                  </a:lnTo>
                  <a:lnTo>
                    <a:pt x="5819" y="2582"/>
                  </a:lnTo>
                  <a:lnTo>
                    <a:pt x="5434" y="2351"/>
                  </a:lnTo>
                  <a:lnTo>
                    <a:pt x="5202" y="2274"/>
                  </a:lnTo>
                  <a:lnTo>
                    <a:pt x="4971" y="2236"/>
                  </a:lnTo>
                  <a:lnTo>
                    <a:pt x="4740" y="2197"/>
                  </a:lnTo>
                  <a:lnTo>
                    <a:pt x="4509" y="2159"/>
                  </a:lnTo>
                  <a:close/>
                  <a:moveTo>
                    <a:pt x="1311" y="5511"/>
                  </a:moveTo>
                  <a:lnTo>
                    <a:pt x="1157" y="5549"/>
                  </a:lnTo>
                  <a:lnTo>
                    <a:pt x="964" y="5626"/>
                  </a:lnTo>
                  <a:lnTo>
                    <a:pt x="848" y="5742"/>
                  </a:lnTo>
                  <a:lnTo>
                    <a:pt x="733" y="5858"/>
                  </a:lnTo>
                  <a:lnTo>
                    <a:pt x="617" y="5973"/>
                  </a:lnTo>
                  <a:lnTo>
                    <a:pt x="579" y="6127"/>
                  </a:lnTo>
                  <a:lnTo>
                    <a:pt x="540" y="6320"/>
                  </a:lnTo>
                  <a:lnTo>
                    <a:pt x="540" y="6474"/>
                  </a:lnTo>
                  <a:lnTo>
                    <a:pt x="579" y="6667"/>
                  </a:lnTo>
                  <a:lnTo>
                    <a:pt x="617" y="6821"/>
                  </a:lnTo>
                  <a:lnTo>
                    <a:pt x="733" y="6975"/>
                  </a:lnTo>
                  <a:lnTo>
                    <a:pt x="848" y="7091"/>
                  </a:lnTo>
                  <a:lnTo>
                    <a:pt x="1002" y="7168"/>
                  </a:lnTo>
                  <a:lnTo>
                    <a:pt x="1157" y="7245"/>
                  </a:lnTo>
                  <a:lnTo>
                    <a:pt x="1311" y="7283"/>
                  </a:lnTo>
                  <a:lnTo>
                    <a:pt x="1503" y="7283"/>
                  </a:lnTo>
                  <a:lnTo>
                    <a:pt x="1657" y="7245"/>
                  </a:lnTo>
                  <a:lnTo>
                    <a:pt x="1812" y="7168"/>
                  </a:lnTo>
                  <a:lnTo>
                    <a:pt x="1966" y="7052"/>
                  </a:lnTo>
                  <a:lnTo>
                    <a:pt x="2081" y="6937"/>
                  </a:lnTo>
                  <a:lnTo>
                    <a:pt x="2197" y="6782"/>
                  </a:lnTo>
                  <a:lnTo>
                    <a:pt x="2235" y="6628"/>
                  </a:lnTo>
                  <a:lnTo>
                    <a:pt x="2274" y="6474"/>
                  </a:lnTo>
                  <a:lnTo>
                    <a:pt x="2274" y="6320"/>
                  </a:lnTo>
                  <a:lnTo>
                    <a:pt x="2235" y="6127"/>
                  </a:lnTo>
                  <a:lnTo>
                    <a:pt x="2158" y="5973"/>
                  </a:lnTo>
                  <a:lnTo>
                    <a:pt x="2081" y="5819"/>
                  </a:lnTo>
                  <a:lnTo>
                    <a:pt x="1966" y="5704"/>
                  </a:lnTo>
                  <a:lnTo>
                    <a:pt x="1812" y="5626"/>
                  </a:lnTo>
                  <a:lnTo>
                    <a:pt x="1657" y="5549"/>
                  </a:lnTo>
                  <a:lnTo>
                    <a:pt x="1503" y="5511"/>
                  </a:lnTo>
                  <a:close/>
                  <a:moveTo>
                    <a:pt x="2505" y="6821"/>
                  </a:moveTo>
                  <a:lnTo>
                    <a:pt x="2351" y="6898"/>
                  </a:lnTo>
                  <a:lnTo>
                    <a:pt x="2197" y="6975"/>
                  </a:lnTo>
                  <a:lnTo>
                    <a:pt x="2081" y="7091"/>
                  </a:lnTo>
                  <a:lnTo>
                    <a:pt x="1966" y="7206"/>
                  </a:lnTo>
                  <a:lnTo>
                    <a:pt x="1889" y="7360"/>
                  </a:lnTo>
                  <a:lnTo>
                    <a:pt x="1812" y="7553"/>
                  </a:lnTo>
                  <a:lnTo>
                    <a:pt x="1812" y="7707"/>
                  </a:lnTo>
                  <a:lnTo>
                    <a:pt x="1850" y="7861"/>
                  </a:lnTo>
                  <a:lnTo>
                    <a:pt x="1889" y="8015"/>
                  </a:lnTo>
                  <a:lnTo>
                    <a:pt x="1966" y="8170"/>
                  </a:lnTo>
                  <a:lnTo>
                    <a:pt x="2081" y="8324"/>
                  </a:lnTo>
                  <a:lnTo>
                    <a:pt x="2235" y="8439"/>
                  </a:lnTo>
                  <a:lnTo>
                    <a:pt x="2390" y="8516"/>
                  </a:lnTo>
                  <a:lnTo>
                    <a:pt x="2544" y="8555"/>
                  </a:lnTo>
                  <a:lnTo>
                    <a:pt x="2890" y="8555"/>
                  </a:lnTo>
                  <a:lnTo>
                    <a:pt x="3045" y="8478"/>
                  </a:lnTo>
                  <a:lnTo>
                    <a:pt x="3199" y="8401"/>
                  </a:lnTo>
                  <a:lnTo>
                    <a:pt x="3314" y="8285"/>
                  </a:lnTo>
                  <a:lnTo>
                    <a:pt x="3430" y="8170"/>
                  </a:lnTo>
                  <a:lnTo>
                    <a:pt x="3507" y="8015"/>
                  </a:lnTo>
                  <a:lnTo>
                    <a:pt x="3546" y="7823"/>
                  </a:lnTo>
                  <a:lnTo>
                    <a:pt x="3584" y="7669"/>
                  </a:lnTo>
                  <a:lnTo>
                    <a:pt x="3546" y="7476"/>
                  </a:lnTo>
                  <a:lnTo>
                    <a:pt x="3507" y="7322"/>
                  </a:lnTo>
                  <a:lnTo>
                    <a:pt x="3430" y="7168"/>
                  </a:lnTo>
                  <a:lnTo>
                    <a:pt x="3314" y="7052"/>
                  </a:lnTo>
                  <a:lnTo>
                    <a:pt x="3160" y="6937"/>
                  </a:lnTo>
                  <a:lnTo>
                    <a:pt x="3006" y="6859"/>
                  </a:lnTo>
                  <a:lnTo>
                    <a:pt x="2852" y="6821"/>
                  </a:lnTo>
                  <a:close/>
                  <a:moveTo>
                    <a:pt x="6320" y="6821"/>
                  </a:moveTo>
                  <a:lnTo>
                    <a:pt x="6166" y="6859"/>
                  </a:lnTo>
                  <a:lnTo>
                    <a:pt x="6012" y="6898"/>
                  </a:lnTo>
                  <a:lnTo>
                    <a:pt x="5857" y="7014"/>
                  </a:lnTo>
                  <a:lnTo>
                    <a:pt x="5742" y="7129"/>
                  </a:lnTo>
                  <a:lnTo>
                    <a:pt x="5626" y="7283"/>
                  </a:lnTo>
                  <a:lnTo>
                    <a:pt x="5588" y="7437"/>
                  </a:lnTo>
                  <a:lnTo>
                    <a:pt x="5549" y="7592"/>
                  </a:lnTo>
                  <a:lnTo>
                    <a:pt x="5549" y="7784"/>
                  </a:lnTo>
                  <a:lnTo>
                    <a:pt x="5588" y="7938"/>
                  </a:lnTo>
                  <a:lnTo>
                    <a:pt x="5665" y="8092"/>
                  </a:lnTo>
                  <a:lnTo>
                    <a:pt x="5742" y="8247"/>
                  </a:lnTo>
                  <a:lnTo>
                    <a:pt x="5896" y="8362"/>
                  </a:lnTo>
                  <a:lnTo>
                    <a:pt x="6012" y="8478"/>
                  </a:lnTo>
                  <a:lnTo>
                    <a:pt x="6166" y="8516"/>
                  </a:lnTo>
                  <a:lnTo>
                    <a:pt x="6358" y="8555"/>
                  </a:lnTo>
                  <a:lnTo>
                    <a:pt x="6512" y="8555"/>
                  </a:lnTo>
                  <a:lnTo>
                    <a:pt x="6667" y="8516"/>
                  </a:lnTo>
                  <a:lnTo>
                    <a:pt x="6859" y="8439"/>
                  </a:lnTo>
                  <a:lnTo>
                    <a:pt x="6975" y="8362"/>
                  </a:lnTo>
                  <a:lnTo>
                    <a:pt x="7129" y="8247"/>
                  </a:lnTo>
                  <a:lnTo>
                    <a:pt x="7206" y="8092"/>
                  </a:lnTo>
                  <a:lnTo>
                    <a:pt x="7283" y="7938"/>
                  </a:lnTo>
                  <a:lnTo>
                    <a:pt x="7283" y="7784"/>
                  </a:lnTo>
                  <a:lnTo>
                    <a:pt x="7283" y="7592"/>
                  </a:lnTo>
                  <a:lnTo>
                    <a:pt x="7245" y="7437"/>
                  </a:lnTo>
                  <a:lnTo>
                    <a:pt x="7206" y="7283"/>
                  </a:lnTo>
                  <a:lnTo>
                    <a:pt x="7090" y="7129"/>
                  </a:lnTo>
                  <a:lnTo>
                    <a:pt x="6975" y="7014"/>
                  </a:lnTo>
                  <a:lnTo>
                    <a:pt x="6821" y="6898"/>
                  </a:lnTo>
                  <a:lnTo>
                    <a:pt x="6667" y="6859"/>
                  </a:lnTo>
                  <a:lnTo>
                    <a:pt x="6512" y="6821"/>
                  </a:lnTo>
                  <a:close/>
                  <a:moveTo>
                    <a:pt x="4393" y="7322"/>
                  </a:moveTo>
                  <a:lnTo>
                    <a:pt x="4201" y="7399"/>
                  </a:lnTo>
                  <a:lnTo>
                    <a:pt x="4085" y="7476"/>
                  </a:lnTo>
                  <a:lnTo>
                    <a:pt x="3931" y="7592"/>
                  </a:lnTo>
                  <a:lnTo>
                    <a:pt x="3815" y="7707"/>
                  </a:lnTo>
                  <a:lnTo>
                    <a:pt x="3738" y="7861"/>
                  </a:lnTo>
                  <a:lnTo>
                    <a:pt x="3700" y="8015"/>
                  </a:lnTo>
                  <a:lnTo>
                    <a:pt x="3700" y="8208"/>
                  </a:lnTo>
                  <a:lnTo>
                    <a:pt x="3700" y="8362"/>
                  </a:lnTo>
                  <a:lnTo>
                    <a:pt x="3738" y="8555"/>
                  </a:lnTo>
                  <a:lnTo>
                    <a:pt x="3815" y="8670"/>
                  </a:lnTo>
                  <a:lnTo>
                    <a:pt x="3931" y="8825"/>
                  </a:lnTo>
                  <a:lnTo>
                    <a:pt x="4085" y="8940"/>
                  </a:lnTo>
                  <a:lnTo>
                    <a:pt x="4201" y="9017"/>
                  </a:lnTo>
                  <a:lnTo>
                    <a:pt x="4393" y="9056"/>
                  </a:lnTo>
                  <a:lnTo>
                    <a:pt x="4740" y="9056"/>
                  </a:lnTo>
                  <a:lnTo>
                    <a:pt x="4894" y="9017"/>
                  </a:lnTo>
                  <a:lnTo>
                    <a:pt x="5048" y="8940"/>
                  </a:lnTo>
                  <a:lnTo>
                    <a:pt x="5164" y="8825"/>
                  </a:lnTo>
                  <a:lnTo>
                    <a:pt x="5279" y="8670"/>
                  </a:lnTo>
                  <a:lnTo>
                    <a:pt x="5357" y="8555"/>
                  </a:lnTo>
                  <a:lnTo>
                    <a:pt x="5434" y="8362"/>
                  </a:lnTo>
                  <a:lnTo>
                    <a:pt x="5434" y="8208"/>
                  </a:lnTo>
                  <a:lnTo>
                    <a:pt x="5434" y="8015"/>
                  </a:lnTo>
                  <a:lnTo>
                    <a:pt x="5357" y="7861"/>
                  </a:lnTo>
                  <a:lnTo>
                    <a:pt x="5279" y="7707"/>
                  </a:lnTo>
                  <a:lnTo>
                    <a:pt x="5164" y="7592"/>
                  </a:lnTo>
                  <a:lnTo>
                    <a:pt x="5048" y="7476"/>
                  </a:lnTo>
                  <a:lnTo>
                    <a:pt x="4894" y="7399"/>
                  </a:lnTo>
                  <a:lnTo>
                    <a:pt x="4740" y="7322"/>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5"/>
            <p:cNvSpPr/>
            <p:nvPr/>
          </p:nvSpPr>
          <p:spPr>
            <a:xfrm rot="3956">
              <a:off x="3056215" y="2851896"/>
              <a:ext cx="120716" cy="115632"/>
            </a:xfrm>
            <a:custGeom>
              <a:rect b="b" l="l" r="r" t="t"/>
              <a:pathLst>
                <a:path extrusionOk="0" h="887" w="926">
                  <a:moveTo>
                    <a:pt x="463" y="0"/>
                  </a:moveTo>
                  <a:lnTo>
                    <a:pt x="271" y="39"/>
                  </a:lnTo>
                  <a:lnTo>
                    <a:pt x="155" y="116"/>
                  </a:lnTo>
                  <a:lnTo>
                    <a:pt x="40" y="270"/>
                  </a:lnTo>
                  <a:lnTo>
                    <a:pt x="1" y="424"/>
                  </a:lnTo>
                  <a:lnTo>
                    <a:pt x="40" y="617"/>
                  </a:lnTo>
                  <a:lnTo>
                    <a:pt x="155" y="771"/>
                  </a:lnTo>
                  <a:lnTo>
                    <a:pt x="271" y="848"/>
                  </a:lnTo>
                  <a:lnTo>
                    <a:pt x="463" y="886"/>
                  </a:lnTo>
                  <a:lnTo>
                    <a:pt x="656" y="848"/>
                  </a:lnTo>
                  <a:lnTo>
                    <a:pt x="772" y="771"/>
                  </a:lnTo>
                  <a:lnTo>
                    <a:pt x="887" y="617"/>
                  </a:lnTo>
                  <a:lnTo>
                    <a:pt x="926" y="424"/>
                  </a:lnTo>
                  <a:lnTo>
                    <a:pt x="887" y="270"/>
                  </a:lnTo>
                  <a:lnTo>
                    <a:pt x="772" y="116"/>
                  </a:lnTo>
                  <a:lnTo>
                    <a:pt x="656" y="39"/>
                  </a:lnTo>
                  <a:lnTo>
                    <a:pt x="46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 name="Google Shape;164;p15"/>
          <p:cNvGrpSpPr/>
          <p:nvPr/>
        </p:nvGrpSpPr>
        <p:grpSpPr>
          <a:xfrm rot="1673663">
            <a:off x="525649" y="411437"/>
            <a:ext cx="375145" cy="747819"/>
            <a:chOff x="5331858" y="2568034"/>
            <a:chExt cx="330961" cy="659744"/>
          </a:xfrm>
        </p:grpSpPr>
        <p:sp>
          <p:nvSpPr>
            <p:cNvPr id="165" name="Google Shape;165;p15"/>
            <p:cNvSpPr/>
            <p:nvPr/>
          </p:nvSpPr>
          <p:spPr>
            <a:xfrm rot="-7578">
              <a:off x="5332584" y="2568396"/>
              <a:ext cx="329509" cy="659019"/>
            </a:xfrm>
            <a:custGeom>
              <a:rect b="b" l="l" r="r" t="t"/>
              <a:pathLst>
                <a:path extrusionOk="0" h="29054" w="14527">
                  <a:moveTo>
                    <a:pt x="6089" y="1"/>
                  </a:moveTo>
                  <a:lnTo>
                    <a:pt x="4933" y="116"/>
                  </a:lnTo>
                  <a:lnTo>
                    <a:pt x="3777" y="270"/>
                  </a:lnTo>
                  <a:lnTo>
                    <a:pt x="2621" y="463"/>
                  </a:lnTo>
                  <a:lnTo>
                    <a:pt x="2274" y="579"/>
                  </a:lnTo>
                  <a:lnTo>
                    <a:pt x="1966" y="694"/>
                  </a:lnTo>
                  <a:lnTo>
                    <a:pt x="1657" y="887"/>
                  </a:lnTo>
                  <a:lnTo>
                    <a:pt x="1349" y="1118"/>
                  </a:lnTo>
                  <a:lnTo>
                    <a:pt x="1118" y="1388"/>
                  </a:lnTo>
                  <a:lnTo>
                    <a:pt x="887" y="1735"/>
                  </a:lnTo>
                  <a:lnTo>
                    <a:pt x="733" y="2120"/>
                  </a:lnTo>
                  <a:lnTo>
                    <a:pt x="656" y="2544"/>
                  </a:lnTo>
                  <a:lnTo>
                    <a:pt x="463" y="4201"/>
                  </a:lnTo>
                  <a:lnTo>
                    <a:pt x="270" y="5819"/>
                  </a:lnTo>
                  <a:lnTo>
                    <a:pt x="155" y="7322"/>
                  </a:lnTo>
                  <a:lnTo>
                    <a:pt x="78" y="8786"/>
                  </a:lnTo>
                  <a:lnTo>
                    <a:pt x="1" y="10212"/>
                  </a:lnTo>
                  <a:lnTo>
                    <a:pt x="1" y="11599"/>
                  </a:lnTo>
                  <a:lnTo>
                    <a:pt x="1" y="12947"/>
                  </a:lnTo>
                  <a:lnTo>
                    <a:pt x="39" y="14296"/>
                  </a:lnTo>
                  <a:lnTo>
                    <a:pt x="116" y="15645"/>
                  </a:lnTo>
                  <a:lnTo>
                    <a:pt x="232" y="16993"/>
                  </a:lnTo>
                  <a:lnTo>
                    <a:pt x="347" y="18380"/>
                  </a:lnTo>
                  <a:lnTo>
                    <a:pt x="502" y="19806"/>
                  </a:lnTo>
                  <a:lnTo>
                    <a:pt x="925" y="22811"/>
                  </a:lnTo>
                  <a:lnTo>
                    <a:pt x="1503" y="26125"/>
                  </a:lnTo>
                  <a:lnTo>
                    <a:pt x="1580" y="26549"/>
                  </a:lnTo>
                  <a:lnTo>
                    <a:pt x="1773" y="27011"/>
                  </a:lnTo>
                  <a:lnTo>
                    <a:pt x="1966" y="27435"/>
                  </a:lnTo>
                  <a:lnTo>
                    <a:pt x="2197" y="27782"/>
                  </a:lnTo>
                  <a:lnTo>
                    <a:pt x="2467" y="28129"/>
                  </a:lnTo>
                  <a:lnTo>
                    <a:pt x="2736" y="28360"/>
                  </a:lnTo>
                  <a:lnTo>
                    <a:pt x="3006" y="28553"/>
                  </a:lnTo>
                  <a:lnTo>
                    <a:pt x="3314" y="28668"/>
                  </a:lnTo>
                  <a:lnTo>
                    <a:pt x="4316" y="28822"/>
                  </a:lnTo>
                  <a:lnTo>
                    <a:pt x="5279" y="28938"/>
                  </a:lnTo>
                  <a:lnTo>
                    <a:pt x="6281" y="29015"/>
                  </a:lnTo>
                  <a:lnTo>
                    <a:pt x="7245" y="29053"/>
                  </a:lnTo>
                  <a:lnTo>
                    <a:pt x="8246" y="29015"/>
                  </a:lnTo>
                  <a:lnTo>
                    <a:pt x="9248" y="28938"/>
                  </a:lnTo>
                  <a:lnTo>
                    <a:pt x="10211" y="28822"/>
                  </a:lnTo>
                  <a:lnTo>
                    <a:pt x="11213" y="28668"/>
                  </a:lnTo>
                  <a:lnTo>
                    <a:pt x="11483" y="28553"/>
                  </a:lnTo>
                  <a:lnTo>
                    <a:pt x="11791" y="28360"/>
                  </a:lnTo>
                  <a:lnTo>
                    <a:pt x="12061" y="28129"/>
                  </a:lnTo>
                  <a:lnTo>
                    <a:pt x="12331" y="27782"/>
                  </a:lnTo>
                  <a:lnTo>
                    <a:pt x="12562" y="27397"/>
                  </a:lnTo>
                  <a:lnTo>
                    <a:pt x="12755" y="27011"/>
                  </a:lnTo>
                  <a:lnTo>
                    <a:pt x="12909" y="26549"/>
                  </a:lnTo>
                  <a:lnTo>
                    <a:pt x="13024" y="26125"/>
                  </a:lnTo>
                  <a:lnTo>
                    <a:pt x="13564" y="22811"/>
                  </a:lnTo>
                  <a:lnTo>
                    <a:pt x="13988" y="19806"/>
                  </a:lnTo>
                  <a:lnTo>
                    <a:pt x="14180" y="18380"/>
                  </a:lnTo>
                  <a:lnTo>
                    <a:pt x="14296" y="16993"/>
                  </a:lnTo>
                  <a:lnTo>
                    <a:pt x="14411" y="15645"/>
                  </a:lnTo>
                  <a:lnTo>
                    <a:pt x="14488" y="14296"/>
                  </a:lnTo>
                  <a:lnTo>
                    <a:pt x="14527" y="12947"/>
                  </a:lnTo>
                  <a:lnTo>
                    <a:pt x="14527" y="11599"/>
                  </a:lnTo>
                  <a:lnTo>
                    <a:pt x="14527" y="10212"/>
                  </a:lnTo>
                  <a:lnTo>
                    <a:pt x="14450" y="8786"/>
                  </a:lnTo>
                  <a:lnTo>
                    <a:pt x="14373" y="7322"/>
                  </a:lnTo>
                  <a:lnTo>
                    <a:pt x="14219" y="5819"/>
                  </a:lnTo>
                  <a:lnTo>
                    <a:pt x="14065" y="4201"/>
                  </a:lnTo>
                  <a:lnTo>
                    <a:pt x="13872" y="2544"/>
                  </a:lnTo>
                  <a:lnTo>
                    <a:pt x="13795" y="2120"/>
                  </a:lnTo>
                  <a:lnTo>
                    <a:pt x="13602" y="1735"/>
                  </a:lnTo>
                  <a:lnTo>
                    <a:pt x="13410" y="1388"/>
                  </a:lnTo>
                  <a:lnTo>
                    <a:pt x="13178" y="1118"/>
                  </a:lnTo>
                  <a:lnTo>
                    <a:pt x="12870" y="887"/>
                  </a:lnTo>
                  <a:lnTo>
                    <a:pt x="12562" y="694"/>
                  </a:lnTo>
                  <a:lnTo>
                    <a:pt x="12215" y="579"/>
                  </a:lnTo>
                  <a:lnTo>
                    <a:pt x="11907" y="463"/>
                  </a:lnTo>
                  <a:lnTo>
                    <a:pt x="10751" y="270"/>
                  </a:lnTo>
                  <a:lnTo>
                    <a:pt x="9595" y="116"/>
                  </a:lnTo>
                  <a:lnTo>
                    <a:pt x="843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5"/>
            <p:cNvSpPr/>
            <p:nvPr/>
          </p:nvSpPr>
          <p:spPr>
            <a:xfrm rot="-7578">
              <a:off x="5412069" y="2863833"/>
              <a:ext cx="170459" cy="19257"/>
            </a:xfrm>
            <a:custGeom>
              <a:rect b="b" l="l" r="r" t="t"/>
              <a:pathLst>
                <a:path extrusionOk="0" h="849" w="7515">
                  <a:moveTo>
                    <a:pt x="386" y="0"/>
                  </a:moveTo>
                  <a:lnTo>
                    <a:pt x="78" y="39"/>
                  </a:lnTo>
                  <a:lnTo>
                    <a:pt x="1" y="77"/>
                  </a:lnTo>
                  <a:lnTo>
                    <a:pt x="1" y="116"/>
                  </a:lnTo>
                  <a:lnTo>
                    <a:pt x="1" y="155"/>
                  </a:lnTo>
                  <a:lnTo>
                    <a:pt x="78" y="193"/>
                  </a:lnTo>
                  <a:lnTo>
                    <a:pt x="309" y="309"/>
                  </a:lnTo>
                  <a:lnTo>
                    <a:pt x="1118" y="540"/>
                  </a:lnTo>
                  <a:lnTo>
                    <a:pt x="1966" y="694"/>
                  </a:lnTo>
                  <a:lnTo>
                    <a:pt x="2852" y="810"/>
                  </a:lnTo>
                  <a:lnTo>
                    <a:pt x="3739" y="848"/>
                  </a:lnTo>
                  <a:lnTo>
                    <a:pt x="4663" y="810"/>
                  </a:lnTo>
                  <a:lnTo>
                    <a:pt x="5550" y="694"/>
                  </a:lnTo>
                  <a:lnTo>
                    <a:pt x="6397" y="540"/>
                  </a:lnTo>
                  <a:lnTo>
                    <a:pt x="7168" y="309"/>
                  </a:lnTo>
                  <a:lnTo>
                    <a:pt x="7438" y="193"/>
                  </a:lnTo>
                  <a:lnTo>
                    <a:pt x="7515" y="155"/>
                  </a:lnTo>
                  <a:lnTo>
                    <a:pt x="7515" y="116"/>
                  </a:lnTo>
                  <a:lnTo>
                    <a:pt x="7476" y="77"/>
                  </a:lnTo>
                  <a:lnTo>
                    <a:pt x="7399" y="39"/>
                  </a:lnTo>
                  <a:lnTo>
                    <a:pt x="712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5"/>
            <p:cNvSpPr/>
            <p:nvPr/>
          </p:nvSpPr>
          <p:spPr>
            <a:xfrm rot="-7578">
              <a:off x="5349052" y="2585025"/>
              <a:ext cx="273597" cy="500831"/>
            </a:xfrm>
            <a:custGeom>
              <a:rect b="b" l="l" r="r" t="t"/>
              <a:pathLst>
                <a:path extrusionOk="0" h="22080" w="12062">
                  <a:moveTo>
                    <a:pt x="6513" y="1"/>
                  </a:moveTo>
                  <a:lnTo>
                    <a:pt x="5395" y="39"/>
                  </a:lnTo>
                  <a:lnTo>
                    <a:pt x="4278" y="116"/>
                  </a:lnTo>
                  <a:lnTo>
                    <a:pt x="3160" y="271"/>
                  </a:lnTo>
                  <a:lnTo>
                    <a:pt x="2043" y="463"/>
                  </a:lnTo>
                  <a:lnTo>
                    <a:pt x="1735" y="579"/>
                  </a:lnTo>
                  <a:lnTo>
                    <a:pt x="1542" y="656"/>
                  </a:lnTo>
                  <a:lnTo>
                    <a:pt x="1311" y="810"/>
                  </a:lnTo>
                  <a:lnTo>
                    <a:pt x="1080" y="1003"/>
                  </a:lnTo>
                  <a:lnTo>
                    <a:pt x="925" y="1234"/>
                  </a:lnTo>
                  <a:lnTo>
                    <a:pt x="771" y="1542"/>
                  </a:lnTo>
                  <a:lnTo>
                    <a:pt x="656" y="1927"/>
                  </a:lnTo>
                  <a:lnTo>
                    <a:pt x="463" y="3546"/>
                  </a:lnTo>
                  <a:lnTo>
                    <a:pt x="309" y="5126"/>
                  </a:lnTo>
                  <a:lnTo>
                    <a:pt x="193" y="6628"/>
                  </a:lnTo>
                  <a:lnTo>
                    <a:pt x="78" y="8054"/>
                  </a:lnTo>
                  <a:lnTo>
                    <a:pt x="39" y="9480"/>
                  </a:lnTo>
                  <a:lnTo>
                    <a:pt x="1" y="10828"/>
                  </a:lnTo>
                  <a:lnTo>
                    <a:pt x="1" y="12177"/>
                  </a:lnTo>
                  <a:lnTo>
                    <a:pt x="39" y="13525"/>
                  </a:lnTo>
                  <a:lnTo>
                    <a:pt x="116" y="14874"/>
                  </a:lnTo>
                  <a:lnTo>
                    <a:pt x="232" y="16223"/>
                  </a:lnTo>
                  <a:lnTo>
                    <a:pt x="347" y="17610"/>
                  </a:lnTo>
                  <a:lnTo>
                    <a:pt x="540" y="19035"/>
                  </a:lnTo>
                  <a:lnTo>
                    <a:pt x="964" y="22079"/>
                  </a:lnTo>
                  <a:lnTo>
                    <a:pt x="771" y="20538"/>
                  </a:lnTo>
                  <a:lnTo>
                    <a:pt x="579" y="19074"/>
                  </a:lnTo>
                  <a:lnTo>
                    <a:pt x="425" y="17687"/>
                  </a:lnTo>
                  <a:lnTo>
                    <a:pt x="309" y="16338"/>
                  </a:lnTo>
                  <a:lnTo>
                    <a:pt x="232" y="14990"/>
                  </a:lnTo>
                  <a:lnTo>
                    <a:pt x="193" y="13680"/>
                  </a:lnTo>
                  <a:lnTo>
                    <a:pt x="193" y="12369"/>
                  </a:lnTo>
                  <a:lnTo>
                    <a:pt x="232" y="11059"/>
                  </a:lnTo>
                  <a:lnTo>
                    <a:pt x="270" y="9711"/>
                  </a:lnTo>
                  <a:lnTo>
                    <a:pt x="347" y="8324"/>
                  </a:lnTo>
                  <a:lnTo>
                    <a:pt x="463" y="6898"/>
                  </a:lnTo>
                  <a:lnTo>
                    <a:pt x="617" y="5434"/>
                  </a:lnTo>
                  <a:lnTo>
                    <a:pt x="964" y="2197"/>
                  </a:lnTo>
                  <a:lnTo>
                    <a:pt x="1080" y="1850"/>
                  </a:lnTo>
                  <a:lnTo>
                    <a:pt x="1195" y="1542"/>
                  </a:lnTo>
                  <a:lnTo>
                    <a:pt x="1388" y="1311"/>
                  </a:lnTo>
                  <a:lnTo>
                    <a:pt x="1619" y="1118"/>
                  </a:lnTo>
                  <a:lnTo>
                    <a:pt x="1850" y="964"/>
                  </a:lnTo>
                  <a:lnTo>
                    <a:pt x="2043" y="887"/>
                  </a:lnTo>
                  <a:lnTo>
                    <a:pt x="2351" y="771"/>
                  </a:lnTo>
                  <a:lnTo>
                    <a:pt x="3469" y="579"/>
                  </a:lnTo>
                  <a:lnTo>
                    <a:pt x="4586" y="425"/>
                  </a:lnTo>
                  <a:lnTo>
                    <a:pt x="5703" y="348"/>
                  </a:lnTo>
                  <a:lnTo>
                    <a:pt x="6821" y="309"/>
                  </a:lnTo>
                  <a:lnTo>
                    <a:pt x="7938" y="348"/>
                  </a:lnTo>
                  <a:lnTo>
                    <a:pt x="9094" y="425"/>
                  </a:lnTo>
                  <a:lnTo>
                    <a:pt x="10212" y="579"/>
                  </a:lnTo>
                  <a:lnTo>
                    <a:pt x="11290" y="771"/>
                  </a:lnTo>
                  <a:lnTo>
                    <a:pt x="11637" y="887"/>
                  </a:lnTo>
                  <a:lnTo>
                    <a:pt x="11868" y="964"/>
                  </a:lnTo>
                  <a:lnTo>
                    <a:pt x="12061" y="1118"/>
                  </a:lnTo>
                  <a:lnTo>
                    <a:pt x="11945" y="964"/>
                  </a:lnTo>
                  <a:lnTo>
                    <a:pt x="11791" y="849"/>
                  </a:lnTo>
                  <a:lnTo>
                    <a:pt x="11483" y="656"/>
                  </a:lnTo>
                  <a:lnTo>
                    <a:pt x="11213" y="540"/>
                  </a:lnTo>
                  <a:lnTo>
                    <a:pt x="11021" y="463"/>
                  </a:lnTo>
                  <a:lnTo>
                    <a:pt x="9903" y="271"/>
                  </a:lnTo>
                  <a:lnTo>
                    <a:pt x="8786" y="116"/>
                  </a:lnTo>
                  <a:lnTo>
                    <a:pt x="7668" y="39"/>
                  </a:lnTo>
                  <a:lnTo>
                    <a:pt x="651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5"/>
            <p:cNvSpPr/>
            <p:nvPr/>
          </p:nvSpPr>
          <p:spPr>
            <a:xfrm rot="-7578">
              <a:off x="5386446" y="2656682"/>
              <a:ext cx="221155" cy="180054"/>
            </a:xfrm>
            <a:custGeom>
              <a:rect b="b" l="l" r="r" t="t"/>
              <a:pathLst>
                <a:path extrusionOk="0" h="7938" w="9750">
                  <a:moveTo>
                    <a:pt x="1311" y="0"/>
                  </a:moveTo>
                  <a:lnTo>
                    <a:pt x="1041" y="39"/>
                  </a:lnTo>
                  <a:lnTo>
                    <a:pt x="771" y="116"/>
                  </a:lnTo>
                  <a:lnTo>
                    <a:pt x="579" y="270"/>
                  </a:lnTo>
                  <a:lnTo>
                    <a:pt x="386" y="463"/>
                  </a:lnTo>
                  <a:lnTo>
                    <a:pt x="232" y="694"/>
                  </a:lnTo>
                  <a:lnTo>
                    <a:pt x="78" y="925"/>
                  </a:lnTo>
                  <a:lnTo>
                    <a:pt x="39" y="1233"/>
                  </a:lnTo>
                  <a:lnTo>
                    <a:pt x="1" y="1542"/>
                  </a:lnTo>
                  <a:lnTo>
                    <a:pt x="1" y="6435"/>
                  </a:lnTo>
                  <a:lnTo>
                    <a:pt x="39" y="6743"/>
                  </a:lnTo>
                  <a:lnTo>
                    <a:pt x="78" y="7013"/>
                  </a:lnTo>
                  <a:lnTo>
                    <a:pt x="232" y="7283"/>
                  </a:lnTo>
                  <a:lnTo>
                    <a:pt x="386" y="7514"/>
                  </a:lnTo>
                  <a:lnTo>
                    <a:pt x="579" y="7668"/>
                  </a:lnTo>
                  <a:lnTo>
                    <a:pt x="771" y="7822"/>
                  </a:lnTo>
                  <a:lnTo>
                    <a:pt x="1041" y="7899"/>
                  </a:lnTo>
                  <a:lnTo>
                    <a:pt x="1311" y="7938"/>
                  </a:lnTo>
                  <a:lnTo>
                    <a:pt x="8439" y="7938"/>
                  </a:lnTo>
                  <a:lnTo>
                    <a:pt x="8709" y="7899"/>
                  </a:lnTo>
                  <a:lnTo>
                    <a:pt x="8940" y="7822"/>
                  </a:lnTo>
                  <a:lnTo>
                    <a:pt x="9171" y="7668"/>
                  </a:lnTo>
                  <a:lnTo>
                    <a:pt x="9364" y="7514"/>
                  </a:lnTo>
                  <a:lnTo>
                    <a:pt x="9518" y="7283"/>
                  </a:lnTo>
                  <a:lnTo>
                    <a:pt x="9633" y="7013"/>
                  </a:lnTo>
                  <a:lnTo>
                    <a:pt x="9711" y="6743"/>
                  </a:lnTo>
                  <a:lnTo>
                    <a:pt x="9749" y="6435"/>
                  </a:lnTo>
                  <a:lnTo>
                    <a:pt x="9749" y="1542"/>
                  </a:lnTo>
                  <a:lnTo>
                    <a:pt x="9711" y="1233"/>
                  </a:lnTo>
                  <a:lnTo>
                    <a:pt x="9633" y="925"/>
                  </a:lnTo>
                  <a:lnTo>
                    <a:pt x="9518" y="694"/>
                  </a:lnTo>
                  <a:lnTo>
                    <a:pt x="9364" y="463"/>
                  </a:lnTo>
                  <a:lnTo>
                    <a:pt x="9171" y="270"/>
                  </a:lnTo>
                  <a:lnTo>
                    <a:pt x="8940" y="116"/>
                  </a:lnTo>
                  <a:lnTo>
                    <a:pt x="8709" y="39"/>
                  </a:lnTo>
                  <a:lnTo>
                    <a:pt x="843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5"/>
            <p:cNvSpPr/>
            <p:nvPr/>
          </p:nvSpPr>
          <p:spPr>
            <a:xfrm rot="-7578">
              <a:off x="5384210" y="2887606"/>
              <a:ext cx="62082" cy="71700"/>
            </a:xfrm>
            <a:custGeom>
              <a:rect b="b" l="l" r="r" t="t"/>
              <a:pathLst>
                <a:path extrusionOk="0" h="3161" w="2737">
                  <a:moveTo>
                    <a:pt x="271" y="1"/>
                  </a:moveTo>
                  <a:lnTo>
                    <a:pt x="117" y="78"/>
                  </a:lnTo>
                  <a:lnTo>
                    <a:pt x="40" y="232"/>
                  </a:lnTo>
                  <a:lnTo>
                    <a:pt x="1" y="425"/>
                  </a:lnTo>
                  <a:lnTo>
                    <a:pt x="40" y="2159"/>
                  </a:lnTo>
                  <a:lnTo>
                    <a:pt x="78" y="2351"/>
                  </a:lnTo>
                  <a:lnTo>
                    <a:pt x="194" y="2544"/>
                  </a:lnTo>
                  <a:lnTo>
                    <a:pt x="348" y="2698"/>
                  </a:lnTo>
                  <a:lnTo>
                    <a:pt x="502" y="2814"/>
                  </a:lnTo>
                  <a:lnTo>
                    <a:pt x="1388" y="3006"/>
                  </a:lnTo>
                  <a:lnTo>
                    <a:pt x="2274" y="3160"/>
                  </a:lnTo>
                  <a:lnTo>
                    <a:pt x="2467" y="3160"/>
                  </a:lnTo>
                  <a:lnTo>
                    <a:pt x="2621" y="3045"/>
                  </a:lnTo>
                  <a:lnTo>
                    <a:pt x="2737" y="2891"/>
                  </a:lnTo>
                  <a:lnTo>
                    <a:pt x="2737" y="2698"/>
                  </a:lnTo>
                  <a:lnTo>
                    <a:pt x="2737" y="964"/>
                  </a:lnTo>
                  <a:lnTo>
                    <a:pt x="2698" y="771"/>
                  </a:lnTo>
                  <a:lnTo>
                    <a:pt x="2583" y="579"/>
                  </a:lnTo>
                  <a:lnTo>
                    <a:pt x="2428" y="425"/>
                  </a:lnTo>
                  <a:lnTo>
                    <a:pt x="2236" y="386"/>
                  </a:lnTo>
                  <a:lnTo>
                    <a:pt x="1350" y="232"/>
                  </a:lnTo>
                  <a:lnTo>
                    <a:pt x="46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5"/>
            <p:cNvSpPr/>
            <p:nvPr/>
          </p:nvSpPr>
          <p:spPr>
            <a:xfrm rot="-7578">
              <a:off x="5465528" y="2899673"/>
              <a:ext cx="62944" cy="63806"/>
            </a:xfrm>
            <a:custGeom>
              <a:rect b="b" l="l" r="r" t="t"/>
              <a:pathLst>
                <a:path extrusionOk="0" h="2813" w="2775">
                  <a:moveTo>
                    <a:pt x="501" y="0"/>
                  </a:moveTo>
                  <a:lnTo>
                    <a:pt x="309" y="39"/>
                  </a:lnTo>
                  <a:lnTo>
                    <a:pt x="155" y="154"/>
                  </a:lnTo>
                  <a:lnTo>
                    <a:pt x="39" y="308"/>
                  </a:lnTo>
                  <a:lnTo>
                    <a:pt x="0" y="540"/>
                  </a:lnTo>
                  <a:lnTo>
                    <a:pt x="39" y="2235"/>
                  </a:lnTo>
                  <a:lnTo>
                    <a:pt x="77" y="2466"/>
                  </a:lnTo>
                  <a:lnTo>
                    <a:pt x="155" y="2620"/>
                  </a:lnTo>
                  <a:lnTo>
                    <a:pt x="309" y="2736"/>
                  </a:lnTo>
                  <a:lnTo>
                    <a:pt x="501" y="2813"/>
                  </a:lnTo>
                  <a:lnTo>
                    <a:pt x="2312" y="2813"/>
                  </a:lnTo>
                  <a:lnTo>
                    <a:pt x="2466" y="2736"/>
                  </a:lnTo>
                  <a:lnTo>
                    <a:pt x="2621" y="2620"/>
                  </a:lnTo>
                  <a:lnTo>
                    <a:pt x="2736" y="2466"/>
                  </a:lnTo>
                  <a:lnTo>
                    <a:pt x="2775" y="2235"/>
                  </a:lnTo>
                  <a:lnTo>
                    <a:pt x="2775" y="540"/>
                  </a:lnTo>
                  <a:lnTo>
                    <a:pt x="2736" y="308"/>
                  </a:lnTo>
                  <a:lnTo>
                    <a:pt x="2659" y="154"/>
                  </a:lnTo>
                  <a:lnTo>
                    <a:pt x="2505" y="39"/>
                  </a:lnTo>
                  <a:lnTo>
                    <a:pt x="2312" y="0"/>
                  </a:lnTo>
                  <a:lnTo>
                    <a:pt x="1388" y="39"/>
                  </a:lnTo>
                  <a:lnTo>
                    <a:pt x="50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5"/>
            <p:cNvSpPr/>
            <p:nvPr/>
          </p:nvSpPr>
          <p:spPr>
            <a:xfrm rot="-7578">
              <a:off x="5547672" y="2887240"/>
              <a:ext cx="62944" cy="71700"/>
            </a:xfrm>
            <a:custGeom>
              <a:rect b="b" l="l" r="r" t="t"/>
              <a:pathLst>
                <a:path extrusionOk="0" h="3161" w="2775">
                  <a:moveTo>
                    <a:pt x="2312" y="1"/>
                  </a:moveTo>
                  <a:lnTo>
                    <a:pt x="1426" y="232"/>
                  </a:lnTo>
                  <a:lnTo>
                    <a:pt x="540" y="386"/>
                  </a:lnTo>
                  <a:lnTo>
                    <a:pt x="347" y="425"/>
                  </a:lnTo>
                  <a:lnTo>
                    <a:pt x="193" y="579"/>
                  </a:lnTo>
                  <a:lnTo>
                    <a:pt x="77" y="771"/>
                  </a:lnTo>
                  <a:lnTo>
                    <a:pt x="39" y="964"/>
                  </a:lnTo>
                  <a:lnTo>
                    <a:pt x="0" y="2698"/>
                  </a:lnTo>
                  <a:lnTo>
                    <a:pt x="39" y="2891"/>
                  </a:lnTo>
                  <a:lnTo>
                    <a:pt x="154" y="3045"/>
                  </a:lnTo>
                  <a:lnTo>
                    <a:pt x="309" y="3160"/>
                  </a:lnTo>
                  <a:lnTo>
                    <a:pt x="463" y="3160"/>
                  </a:lnTo>
                  <a:lnTo>
                    <a:pt x="1349" y="3006"/>
                  </a:lnTo>
                  <a:lnTo>
                    <a:pt x="2235" y="2814"/>
                  </a:lnTo>
                  <a:lnTo>
                    <a:pt x="2428" y="2698"/>
                  </a:lnTo>
                  <a:lnTo>
                    <a:pt x="2582" y="2544"/>
                  </a:lnTo>
                  <a:lnTo>
                    <a:pt x="2698" y="2351"/>
                  </a:lnTo>
                  <a:lnTo>
                    <a:pt x="2736" y="2159"/>
                  </a:lnTo>
                  <a:lnTo>
                    <a:pt x="2775" y="425"/>
                  </a:lnTo>
                  <a:lnTo>
                    <a:pt x="2736" y="232"/>
                  </a:lnTo>
                  <a:lnTo>
                    <a:pt x="2659" y="78"/>
                  </a:lnTo>
                  <a:lnTo>
                    <a:pt x="250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5"/>
            <p:cNvSpPr/>
            <p:nvPr/>
          </p:nvSpPr>
          <p:spPr>
            <a:xfrm rot="-7578">
              <a:off x="5386156" y="2967155"/>
              <a:ext cx="62059" cy="70815"/>
            </a:xfrm>
            <a:custGeom>
              <a:rect b="b" l="l" r="r" t="t"/>
              <a:pathLst>
                <a:path extrusionOk="0" h="3122" w="2736">
                  <a:moveTo>
                    <a:pt x="270" y="0"/>
                  </a:moveTo>
                  <a:lnTo>
                    <a:pt x="154" y="77"/>
                  </a:lnTo>
                  <a:lnTo>
                    <a:pt x="39" y="193"/>
                  </a:lnTo>
                  <a:lnTo>
                    <a:pt x="0" y="385"/>
                  </a:lnTo>
                  <a:lnTo>
                    <a:pt x="77" y="2119"/>
                  </a:lnTo>
                  <a:lnTo>
                    <a:pt x="116" y="2351"/>
                  </a:lnTo>
                  <a:lnTo>
                    <a:pt x="193" y="2543"/>
                  </a:lnTo>
                  <a:lnTo>
                    <a:pt x="347" y="2697"/>
                  </a:lnTo>
                  <a:lnTo>
                    <a:pt x="539" y="2774"/>
                  </a:lnTo>
                  <a:lnTo>
                    <a:pt x="1387" y="2967"/>
                  </a:lnTo>
                  <a:lnTo>
                    <a:pt x="2273" y="3121"/>
                  </a:lnTo>
                  <a:lnTo>
                    <a:pt x="2466" y="3121"/>
                  </a:lnTo>
                  <a:lnTo>
                    <a:pt x="2582" y="3006"/>
                  </a:lnTo>
                  <a:lnTo>
                    <a:pt x="2697" y="2851"/>
                  </a:lnTo>
                  <a:lnTo>
                    <a:pt x="2736" y="2659"/>
                  </a:lnTo>
                  <a:lnTo>
                    <a:pt x="2697" y="963"/>
                  </a:lnTo>
                  <a:lnTo>
                    <a:pt x="2659" y="732"/>
                  </a:lnTo>
                  <a:lnTo>
                    <a:pt x="2543" y="540"/>
                  </a:lnTo>
                  <a:lnTo>
                    <a:pt x="2389" y="424"/>
                  </a:lnTo>
                  <a:lnTo>
                    <a:pt x="2235" y="347"/>
                  </a:lnTo>
                  <a:lnTo>
                    <a:pt x="1349" y="193"/>
                  </a:lnTo>
                  <a:lnTo>
                    <a:pt x="462"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5"/>
            <p:cNvSpPr/>
            <p:nvPr/>
          </p:nvSpPr>
          <p:spPr>
            <a:xfrm rot="-7578">
              <a:off x="5466568" y="2979203"/>
              <a:ext cx="62082" cy="63829"/>
            </a:xfrm>
            <a:custGeom>
              <a:rect b="b" l="l" r="r" t="t"/>
              <a:pathLst>
                <a:path extrusionOk="0" h="2814" w="2737">
                  <a:moveTo>
                    <a:pt x="309" y="1"/>
                  </a:moveTo>
                  <a:lnTo>
                    <a:pt x="155" y="116"/>
                  </a:lnTo>
                  <a:lnTo>
                    <a:pt x="39" y="270"/>
                  </a:lnTo>
                  <a:lnTo>
                    <a:pt x="1" y="501"/>
                  </a:lnTo>
                  <a:lnTo>
                    <a:pt x="39" y="2197"/>
                  </a:lnTo>
                  <a:lnTo>
                    <a:pt x="78" y="2428"/>
                  </a:lnTo>
                  <a:lnTo>
                    <a:pt x="155" y="2582"/>
                  </a:lnTo>
                  <a:lnTo>
                    <a:pt x="309" y="2736"/>
                  </a:lnTo>
                  <a:lnTo>
                    <a:pt x="502" y="2775"/>
                  </a:lnTo>
                  <a:lnTo>
                    <a:pt x="1350" y="2813"/>
                  </a:lnTo>
                  <a:lnTo>
                    <a:pt x="2236" y="2775"/>
                  </a:lnTo>
                  <a:lnTo>
                    <a:pt x="2428" y="2736"/>
                  </a:lnTo>
                  <a:lnTo>
                    <a:pt x="2583" y="2582"/>
                  </a:lnTo>
                  <a:lnTo>
                    <a:pt x="2660" y="2428"/>
                  </a:lnTo>
                  <a:lnTo>
                    <a:pt x="2698" y="2197"/>
                  </a:lnTo>
                  <a:lnTo>
                    <a:pt x="2737" y="501"/>
                  </a:lnTo>
                  <a:lnTo>
                    <a:pt x="2698" y="270"/>
                  </a:lnTo>
                  <a:lnTo>
                    <a:pt x="2583" y="116"/>
                  </a:lnTo>
                  <a:lnTo>
                    <a:pt x="242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5"/>
            <p:cNvSpPr/>
            <p:nvPr/>
          </p:nvSpPr>
          <p:spPr>
            <a:xfrm rot="-7578">
              <a:off x="5546964" y="2966797"/>
              <a:ext cx="62082" cy="70815"/>
            </a:xfrm>
            <a:custGeom>
              <a:rect b="b" l="l" r="r" t="t"/>
              <a:pathLst>
                <a:path extrusionOk="0" h="3122" w="2737">
                  <a:moveTo>
                    <a:pt x="2274" y="0"/>
                  </a:moveTo>
                  <a:lnTo>
                    <a:pt x="1388" y="193"/>
                  </a:lnTo>
                  <a:lnTo>
                    <a:pt x="502" y="347"/>
                  </a:lnTo>
                  <a:lnTo>
                    <a:pt x="309" y="424"/>
                  </a:lnTo>
                  <a:lnTo>
                    <a:pt x="155" y="540"/>
                  </a:lnTo>
                  <a:lnTo>
                    <a:pt x="78" y="732"/>
                  </a:lnTo>
                  <a:lnTo>
                    <a:pt x="39" y="963"/>
                  </a:lnTo>
                  <a:lnTo>
                    <a:pt x="1" y="2659"/>
                  </a:lnTo>
                  <a:lnTo>
                    <a:pt x="39" y="2851"/>
                  </a:lnTo>
                  <a:lnTo>
                    <a:pt x="155" y="3006"/>
                  </a:lnTo>
                  <a:lnTo>
                    <a:pt x="271" y="3121"/>
                  </a:lnTo>
                  <a:lnTo>
                    <a:pt x="463" y="3121"/>
                  </a:lnTo>
                  <a:lnTo>
                    <a:pt x="1349" y="2967"/>
                  </a:lnTo>
                  <a:lnTo>
                    <a:pt x="2197" y="2774"/>
                  </a:lnTo>
                  <a:lnTo>
                    <a:pt x="2390" y="2697"/>
                  </a:lnTo>
                  <a:lnTo>
                    <a:pt x="2505" y="2543"/>
                  </a:lnTo>
                  <a:lnTo>
                    <a:pt x="2621" y="2351"/>
                  </a:lnTo>
                  <a:lnTo>
                    <a:pt x="2660" y="2119"/>
                  </a:lnTo>
                  <a:lnTo>
                    <a:pt x="2737" y="385"/>
                  </a:lnTo>
                  <a:lnTo>
                    <a:pt x="2698" y="193"/>
                  </a:lnTo>
                  <a:lnTo>
                    <a:pt x="2582" y="77"/>
                  </a:lnTo>
                  <a:lnTo>
                    <a:pt x="246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5"/>
            <p:cNvSpPr/>
            <p:nvPr/>
          </p:nvSpPr>
          <p:spPr>
            <a:xfrm rot="-7578">
              <a:off x="5388941" y="3045797"/>
              <a:ext cx="60336" cy="71700"/>
            </a:xfrm>
            <a:custGeom>
              <a:rect b="b" l="l" r="r" t="t"/>
              <a:pathLst>
                <a:path extrusionOk="0" h="3161" w="2660">
                  <a:moveTo>
                    <a:pt x="270" y="1"/>
                  </a:moveTo>
                  <a:lnTo>
                    <a:pt x="116" y="78"/>
                  </a:lnTo>
                  <a:lnTo>
                    <a:pt x="39" y="232"/>
                  </a:lnTo>
                  <a:lnTo>
                    <a:pt x="1" y="425"/>
                  </a:lnTo>
                  <a:lnTo>
                    <a:pt x="39" y="2159"/>
                  </a:lnTo>
                  <a:lnTo>
                    <a:pt x="78" y="2351"/>
                  </a:lnTo>
                  <a:lnTo>
                    <a:pt x="193" y="2583"/>
                  </a:lnTo>
                  <a:lnTo>
                    <a:pt x="347" y="2698"/>
                  </a:lnTo>
                  <a:lnTo>
                    <a:pt x="502" y="2814"/>
                  </a:lnTo>
                  <a:lnTo>
                    <a:pt x="1349" y="3006"/>
                  </a:lnTo>
                  <a:lnTo>
                    <a:pt x="2197" y="3161"/>
                  </a:lnTo>
                  <a:lnTo>
                    <a:pt x="2390" y="3122"/>
                  </a:lnTo>
                  <a:lnTo>
                    <a:pt x="2544" y="3045"/>
                  </a:lnTo>
                  <a:lnTo>
                    <a:pt x="2621" y="2891"/>
                  </a:lnTo>
                  <a:lnTo>
                    <a:pt x="2659" y="2660"/>
                  </a:lnTo>
                  <a:lnTo>
                    <a:pt x="2621" y="964"/>
                  </a:lnTo>
                  <a:lnTo>
                    <a:pt x="2582" y="733"/>
                  </a:lnTo>
                  <a:lnTo>
                    <a:pt x="2505" y="579"/>
                  </a:lnTo>
                  <a:lnTo>
                    <a:pt x="2351" y="425"/>
                  </a:lnTo>
                  <a:lnTo>
                    <a:pt x="2158" y="348"/>
                  </a:lnTo>
                  <a:lnTo>
                    <a:pt x="1311" y="194"/>
                  </a:lnTo>
                  <a:lnTo>
                    <a:pt x="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5"/>
            <p:cNvSpPr/>
            <p:nvPr/>
          </p:nvSpPr>
          <p:spPr>
            <a:xfrm rot="-7578">
              <a:off x="5467628" y="3057871"/>
              <a:ext cx="60336" cy="63829"/>
            </a:xfrm>
            <a:custGeom>
              <a:rect b="b" l="l" r="r" t="t"/>
              <a:pathLst>
                <a:path extrusionOk="0" h="2814" w="2660">
                  <a:moveTo>
                    <a:pt x="463" y="0"/>
                  </a:moveTo>
                  <a:lnTo>
                    <a:pt x="270" y="39"/>
                  </a:lnTo>
                  <a:lnTo>
                    <a:pt x="116" y="116"/>
                  </a:lnTo>
                  <a:lnTo>
                    <a:pt x="39" y="309"/>
                  </a:lnTo>
                  <a:lnTo>
                    <a:pt x="0" y="501"/>
                  </a:lnTo>
                  <a:lnTo>
                    <a:pt x="0" y="2235"/>
                  </a:lnTo>
                  <a:lnTo>
                    <a:pt x="39" y="2428"/>
                  </a:lnTo>
                  <a:lnTo>
                    <a:pt x="155" y="2621"/>
                  </a:lnTo>
                  <a:lnTo>
                    <a:pt x="309" y="2736"/>
                  </a:lnTo>
                  <a:lnTo>
                    <a:pt x="463" y="2775"/>
                  </a:lnTo>
                  <a:lnTo>
                    <a:pt x="1311" y="2813"/>
                  </a:lnTo>
                  <a:lnTo>
                    <a:pt x="2197" y="2775"/>
                  </a:lnTo>
                  <a:lnTo>
                    <a:pt x="2351" y="2736"/>
                  </a:lnTo>
                  <a:lnTo>
                    <a:pt x="2505" y="2621"/>
                  </a:lnTo>
                  <a:lnTo>
                    <a:pt x="2621" y="2428"/>
                  </a:lnTo>
                  <a:lnTo>
                    <a:pt x="2659" y="2235"/>
                  </a:lnTo>
                  <a:lnTo>
                    <a:pt x="2659" y="501"/>
                  </a:lnTo>
                  <a:lnTo>
                    <a:pt x="2621" y="309"/>
                  </a:lnTo>
                  <a:lnTo>
                    <a:pt x="2544" y="116"/>
                  </a:lnTo>
                  <a:lnTo>
                    <a:pt x="2389" y="39"/>
                  </a:lnTo>
                  <a:lnTo>
                    <a:pt x="21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5"/>
            <p:cNvSpPr/>
            <p:nvPr/>
          </p:nvSpPr>
          <p:spPr>
            <a:xfrm rot="-7578">
              <a:off x="5546278" y="3045446"/>
              <a:ext cx="60313" cy="71700"/>
            </a:xfrm>
            <a:custGeom>
              <a:rect b="b" l="l" r="r" t="t"/>
              <a:pathLst>
                <a:path extrusionOk="0" h="3161" w="2659">
                  <a:moveTo>
                    <a:pt x="2235" y="1"/>
                  </a:moveTo>
                  <a:lnTo>
                    <a:pt x="1349" y="194"/>
                  </a:lnTo>
                  <a:lnTo>
                    <a:pt x="501" y="348"/>
                  </a:lnTo>
                  <a:lnTo>
                    <a:pt x="309" y="425"/>
                  </a:lnTo>
                  <a:lnTo>
                    <a:pt x="154" y="579"/>
                  </a:lnTo>
                  <a:lnTo>
                    <a:pt x="77" y="733"/>
                  </a:lnTo>
                  <a:lnTo>
                    <a:pt x="39" y="964"/>
                  </a:lnTo>
                  <a:lnTo>
                    <a:pt x="0" y="2660"/>
                  </a:lnTo>
                  <a:lnTo>
                    <a:pt x="39" y="2891"/>
                  </a:lnTo>
                  <a:lnTo>
                    <a:pt x="116" y="3045"/>
                  </a:lnTo>
                  <a:lnTo>
                    <a:pt x="270" y="3122"/>
                  </a:lnTo>
                  <a:lnTo>
                    <a:pt x="463" y="3161"/>
                  </a:lnTo>
                  <a:lnTo>
                    <a:pt x="1310" y="3006"/>
                  </a:lnTo>
                  <a:lnTo>
                    <a:pt x="2158" y="2814"/>
                  </a:lnTo>
                  <a:lnTo>
                    <a:pt x="2312" y="2698"/>
                  </a:lnTo>
                  <a:lnTo>
                    <a:pt x="2466" y="2583"/>
                  </a:lnTo>
                  <a:lnTo>
                    <a:pt x="2582" y="2351"/>
                  </a:lnTo>
                  <a:lnTo>
                    <a:pt x="2620" y="2159"/>
                  </a:lnTo>
                  <a:lnTo>
                    <a:pt x="2659" y="425"/>
                  </a:lnTo>
                  <a:lnTo>
                    <a:pt x="2620" y="232"/>
                  </a:lnTo>
                  <a:lnTo>
                    <a:pt x="2543" y="78"/>
                  </a:lnTo>
                  <a:lnTo>
                    <a:pt x="238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5"/>
            <p:cNvSpPr/>
            <p:nvPr/>
          </p:nvSpPr>
          <p:spPr>
            <a:xfrm rot="-7578">
              <a:off x="5391749" y="3125346"/>
              <a:ext cx="58566" cy="70815"/>
            </a:xfrm>
            <a:custGeom>
              <a:rect b="b" l="l" r="r" t="t"/>
              <a:pathLst>
                <a:path extrusionOk="0" h="3122" w="2582">
                  <a:moveTo>
                    <a:pt x="231" y="0"/>
                  </a:moveTo>
                  <a:lnTo>
                    <a:pt x="116" y="77"/>
                  </a:lnTo>
                  <a:lnTo>
                    <a:pt x="0" y="193"/>
                  </a:lnTo>
                  <a:lnTo>
                    <a:pt x="0" y="424"/>
                  </a:lnTo>
                  <a:lnTo>
                    <a:pt x="39" y="2120"/>
                  </a:lnTo>
                  <a:lnTo>
                    <a:pt x="77" y="2351"/>
                  </a:lnTo>
                  <a:lnTo>
                    <a:pt x="193" y="2543"/>
                  </a:lnTo>
                  <a:lnTo>
                    <a:pt x="308" y="2698"/>
                  </a:lnTo>
                  <a:lnTo>
                    <a:pt x="501" y="2775"/>
                  </a:lnTo>
                  <a:lnTo>
                    <a:pt x="1310" y="2967"/>
                  </a:lnTo>
                  <a:lnTo>
                    <a:pt x="2158" y="3121"/>
                  </a:lnTo>
                  <a:lnTo>
                    <a:pt x="2312" y="3121"/>
                  </a:lnTo>
                  <a:lnTo>
                    <a:pt x="2466" y="3006"/>
                  </a:lnTo>
                  <a:lnTo>
                    <a:pt x="2543" y="2852"/>
                  </a:lnTo>
                  <a:lnTo>
                    <a:pt x="2582" y="2659"/>
                  </a:lnTo>
                  <a:lnTo>
                    <a:pt x="2543" y="925"/>
                  </a:lnTo>
                  <a:lnTo>
                    <a:pt x="2505" y="732"/>
                  </a:lnTo>
                  <a:lnTo>
                    <a:pt x="2428" y="540"/>
                  </a:lnTo>
                  <a:lnTo>
                    <a:pt x="2274" y="386"/>
                  </a:lnTo>
                  <a:lnTo>
                    <a:pt x="2119" y="347"/>
                  </a:lnTo>
                  <a:lnTo>
                    <a:pt x="1272" y="193"/>
                  </a:lnTo>
                  <a:lnTo>
                    <a:pt x="42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5"/>
            <p:cNvSpPr/>
            <p:nvPr/>
          </p:nvSpPr>
          <p:spPr>
            <a:xfrm rot="-7578">
              <a:off x="5468688" y="3136540"/>
              <a:ext cx="58566" cy="63829"/>
            </a:xfrm>
            <a:custGeom>
              <a:rect b="b" l="l" r="r" t="t"/>
              <a:pathLst>
                <a:path extrusionOk="0" h="2814" w="2582">
                  <a:moveTo>
                    <a:pt x="424" y="0"/>
                  </a:moveTo>
                  <a:lnTo>
                    <a:pt x="270" y="39"/>
                  </a:lnTo>
                  <a:lnTo>
                    <a:pt x="116" y="154"/>
                  </a:lnTo>
                  <a:lnTo>
                    <a:pt x="39" y="308"/>
                  </a:lnTo>
                  <a:lnTo>
                    <a:pt x="0" y="501"/>
                  </a:lnTo>
                  <a:lnTo>
                    <a:pt x="0" y="2235"/>
                  </a:lnTo>
                  <a:lnTo>
                    <a:pt x="39" y="2428"/>
                  </a:lnTo>
                  <a:lnTo>
                    <a:pt x="116" y="2620"/>
                  </a:lnTo>
                  <a:lnTo>
                    <a:pt x="270" y="2736"/>
                  </a:lnTo>
                  <a:lnTo>
                    <a:pt x="462" y="2774"/>
                  </a:lnTo>
                  <a:lnTo>
                    <a:pt x="1272" y="2813"/>
                  </a:lnTo>
                  <a:lnTo>
                    <a:pt x="2119" y="2774"/>
                  </a:lnTo>
                  <a:lnTo>
                    <a:pt x="2312" y="2736"/>
                  </a:lnTo>
                  <a:lnTo>
                    <a:pt x="2427" y="2620"/>
                  </a:lnTo>
                  <a:lnTo>
                    <a:pt x="2543" y="2428"/>
                  </a:lnTo>
                  <a:lnTo>
                    <a:pt x="2582" y="2235"/>
                  </a:lnTo>
                  <a:lnTo>
                    <a:pt x="2582" y="501"/>
                  </a:lnTo>
                  <a:lnTo>
                    <a:pt x="2543" y="308"/>
                  </a:lnTo>
                  <a:lnTo>
                    <a:pt x="2466" y="154"/>
                  </a:lnTo>
                  <a:lnTo>
                    <a:pt x="2312" y="39"/>
                  </a:lnTo>
                  <a:lnTo>
                    <a:pt x="2158" y="0"/>
                  </a:lnTo>
                  <a:lnTo>
                    <a:pt x="1272" y="39"/>
                  </a:lnTo>
                  <a:lnTo>
                    <a:pt x="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5"/>
            <p:cNvSpPr/>
            <p:nvPr/>
          </p:nvSpPr>
          <p:spPr>
            <a:xfrm rot="-7578">
              <a:off x="5545570" y="3125003"/>
              <a:ext cx="58589" cy="70815"/>
            </a:xfrm>
            <a:custGeom>
              <a:rect b="b" l="l" r="r" t="t"/>
              <a:pathLst>
                <a:path extrusionOk="0" h="3122" w="2583">
                  <a:moveTo>
                    <a:pt x="2159" y="0"/>
                  </a:moveTo>
                  <a:lnTo>
                    <a:pt x="1311" y="193"/>
                  </a:lnTo>
                  <a:lnTo>
                    <a:pt x="463" y="347"/>
                  </a:lnTo>
                  <a:lnTo>
                    <a:pt x="309" y="386"/>
                  </a:lnTo>
                  <a:lnTo>
                    <a:pt x="155" y="540"/>
                  </a:lnTo>
                  <a:lnTo>
                    <a:pt x="39" y="732"/>
                  </a:lnTo>
                  <a:lnTo>
                    <a:pt x="1" y="925"/>
                  </a:lnTo>
                  <a:lnTo>
                    <a:pt x="1" y="2659"/>
                  </a:lnTo>
                  <a:lnTo>
                    <a:pt x="39" y="2852"/>
                  </a:lnTo>
                  <a:lnTo>
                    <a:pt x="116" y="3006"/>
                  </a:lnTo>
                  <a:lnTo>
                    <a:pt x="270" y="3121"/>
                  </a:lnTo>
                  <a:lnTo>
                    <a:pt x="425" y="3121"/>
                  </a:lnTo>
                  <a:lnTo>
                    <a:pt x="1272" y="2967"/>
                  </a:lnTo>
                  <a:lnTo>
                    <a:pt x="2081" y="2775"/>
                  </a:lnTo>
                  <a:lnTo>
                    <a:pt x="2274" y="2698"/>
                  </a:lnTo>
                  <a:lnTo>
                    <a:pt x="2390" y="2543"/>
                  </a:lnTo>
                  <a:lnTo>
                    <a:pt x="2505" y="2351"/>
                  </a:lnTo>
                  <a:lnTo>
                    <a:pt x="2544" y="2120"/>
                  </a:lnTo>
                  <a:lnTo>
                    <a:pt x="2582" y="424"/>
                  </a:lnTo>
                  <a:lnTo>
                    <a:pt x="2544" y="193"/>
                  </a:lnTo>
                  <a:lnTo>
                    <a:pt x="2467" y="77"/>
                  </a:lnTo>
                  <a:lnTo>
                    <a:pt x="235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5"/>
            <p:cNvSpPr/>
            <p:nvPr/>
          </p:nvSpPr>
          <p:spPr>
            <a:xfrm rot="-7578">
              <a:off x="5475308" y="2591159"/>
              <a:ext cx="9640" cy="52465"/>
            </a:xfrm>
            <a:custGeom>
              <a:rect b="b" l="l" r="r" t="t"/>
              <a:pathLst>
                <a:path extrusionOk="0" h="2313" w="425">
                  <a:moveTo>
                    <a:pt x="116" y="1"/>
                  </a:moveTo>
                  <a:lnTo>
                    <a:pt x="78" y="39"/>
                  </a:lnTo>
                  <a:lnTo>
                    <a:pt x="1" y="116"/>
                  </a:lnTo>
                  <a:lnTo>
                    <a:pt x="1" y="232"/>
                  </a:lnTo>
                  <a:lnTo>
                    <a:pt x="1" y="2081"/>
                  </a:lnTo>
                  <a:lnTo>
                    <a:pt x="1" y="2158"/>
                  </a:lnTo>
                  <a:lnTo>
                    <a:pt x="78" y="2235"/>
                  </a:lnTo>
                  <a:lnTo>
                    <a:pt x="116" y="2274"/>
                  </a:lnTo>
                  <a:lnTo>
                    <a:pt x="193"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5"/>
            <p:cNvSpPr/>
            <p:nvPr/>
          </p:nvSpPr>
          <p:spPr>
            <a:xfrm rot="-7578">
              <a:off x="5491913" y="2591122"/>
              <a:ext cx="9640" cy="52465"/>
            </a:xfrm>
            <a:custGeom>
              <a:rect b="b" l="l" r="r" t="t"/>
              <a:pathLst>
                <a:path extrusionOk="0" h="2313" w="425">
                  <a:moveTo>
                    <a:pt x="116" y="1"/>
                  </a:moveTo>
                  <a:lnTo>
                    <a:pt x="78" y="39"/>
                  </a:lnTo>
                  <a:lnTo>
                    <a:pt x="39" y="116"/>
                  </a:lnTo>
                  <a:lnTo>
                    <a:pt x="1" y="232"/>
                  </a:lnTo>
                  <a:lnTo>
                    <a:pt x="1" y="2081"/>
                  </a:lnTo>
                  <a:lnTo>
                    <a:pt x="39" y="2158"/>
                  </a:lnTo>
                  <a:lnTo>
                    <a:pt x="78" y="2235"/>
                  </a:lnTo>
                  <a:lnTo>
                    <a:pt x="116" y="2274"/>
                  </a:lnTo>
                  <a:lnTo>
                    <a:pt x="194"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5"/>
            <p:cNvSpPr/>
            <p:nvPr/>
          </p:nvSpPr>
          <p:spPr>
            <a:xfrm rot="-7578">
              <a:off x="5508518" y="2591085"/>
              <a:ext cx="9640" cy="52465"/>
            </a:xfrm>
            <a:custGeom>
              <a:rect b="b" l="l" r="r" t="t"/>
              <a:pathLst>
                <a:path extrusionOk="0" h="2313" w="425">
                  <a:moveTo>
                    <a:pt x="155" y="1"/>
                  </a:moveTo>
                  <a:lnTo>
                    <a:pt x="78" y="39"/>
                  </a:lnTo>
                  <a:lnTo>
                    <a:pt x="40" y="116"/>
                  </a:lnTo>
                  <a:lnTo>
                    <a:pt x="1" y="232"/>
                  </a:lnTo>
                  <a:lnTo>
                    <a:pt x="1" y="2081"/>
                  </a:lnTo>
                  <a:lnTo>
                    <a:pt x="40" y="2158"/>
                  </a:lnTo>
                  <a:lnTo>
                    <a:pt x="78" y="2235"/>
                  </a:lnTo>
                  <a:lnTo>
                    <a:pt x="155" y="2274"/>
                  </a:lnTo>
                  <a:lnTo>
                    <a:pt x="232" y="2312"/>
                  </a:lnTo>
                  <a:lnTo>
                    <a:pt x="309" y="2274"/>
                  </a:lnTo>
                  <a:lnTo>
                    <a:pt x="348" y="2235"/>
                  </a:lnTo>
                  <a:lnTo>
                    <a:pt x="386" y="2158"/>
                  </a:lnTo>
                  <a:lnTo>
                    <a:pt x="425" y="2081"/>
                  </a:lnTo>
                  <a:lnTo>
                    <a:pt x="425" y="232"/>
                  </a:lnTo>
                  <a:lnTo>
                    <a:pt x="386" y="116"/>
                  </a:lnTo>
                  <a:lnTo>
                    <a:pt x="348" y="39"/>
                  </a:lnTo>
                  <a:lnTo>
                    <a:pt x="30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184" name="Shape 184"/>
        <p:cNvGrpSpPr/>
        <p:nvPr/>
      </p:nvGrpSpPr>
      <p:grpSpPr>
        <a:xfrm>
          <a:off x="0" y="0"/>
          <a:ext cx="0" cy="0"/>
          <a:chOff x="0" y="0"/>
          <a:chExt cx="0" cy="0"/>
        </a:xfrm>
      </p:grpSpPr>
      <p:pic>
        <p:nvPicPr>
          <p:cNvPr id="185" name="Google Shape;185;p16"/>
          <p:cNvPicPr preferRelativeResize="0"/>
          <p:nvPr/>
        </p:nvPicPr>
        <p:blipFill>
          <a:blip r:embed="rId2">
            <a:alphaModFix/>
          </a:blip>
          <a:stretch>
            <a:fillRect/>
          </a:stretch>
        </p:blipFill>
        <p:spPr>
          <a:xfrm flipH="1" rot="10800000">
            <a:off x="0" y="0"/>
            <a:ext cx="9144000" cy="5143500"/>
          </a:xfrm>
          <a:prstGeom prst="rect">
            <a:avLst/>
          </a:prstGeom>
          <a:noFill/>
          <a:ln>
            <a:noFill/>
          </a:ln>
        </p:spPr>
      </p:pic>
      <p:sp>
        <p:nvSpPr>
          <p:cNvPr id="186" name="Google Shape;186;p16"/>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88" name="Google Shape;188;p16"/>
          <p:cNvGrpSpPr/>
          <p:nvPr/>
        </p:nvGrpSpPr>
        <p:grpSpPr>
          <a:xfrm>
            <a:off x="8012507" y="3844766"/>
            <a:ext cx="647915" cy="799544"/>
            <a:chOff x="8012507" y="3844766"/>
            <a:chExt cx="647915" cy="799544"/>
          </a:xfrm>
        </p:grpSpPr>
        <p:sp>
          <p:nvSpPr>
            <p:cNvPr id="189" name="Google Shape;189;p16"/>
            <p:cNvSpPr/>
            <p:nvPr/>
          </p:nvSpPr>
          <p:spPr>
            <a:xfrm rot="1526313">
              <a:off x="8144971" y="3892931"/>
              <a:ext cx="382986" cy="703215"/>
            </a:xfrm>
            <a:custGeom>
              <a:rect b="b" l="l" r="r" t="t"/>
              <a:pathLst>
                <a:path extrusionOk="0" h="32406"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40" y="30325"/>
                  </a:lnTo>
                  <a:lnTo>
                    <a:pt x="78" y="30556"/>
                  </a:lnTo>
                  <a:lnTo>
                    <a:pt x="194" y="30980"/>
                  </a:lnTo>
                  <a:lnTo>
                    <a:pt x="425" y="31365"/>
                  </a:lnTo>
                  <a:lnTo>
                    <a:pt x="695" y="31712"/>
                  </a:lnTo>
                  <a:lnTo>
                    <a:pt x="1041" y="32020"/>
                  </a:lnTo>
                  <a:lnTo>
                    <a:pt x="1427" y="32213"/>
                  </a:lnTo>
                  <a:lnTo>
                    <a:pt x="1850" y="32367"/>
                  </a:lnTo>
                  <a:lnTo>
                    <a:pt x="2082" y="32405"/>
                  </a:lnTo>
                  <a:lnTo>
                    <a:pt x="15568" y="32405"/>
                  </a:lnTo>
                  <a:lnTo>
                    <a:pt x="15799" y="32367"/>
                  </a:lnTo>
                  <a:lnTo>
                    <a:pt x="16223" y="32213"/>
                  </a:lnTo>
                  <a:lnTo>
                    <a:pt x="16647" y="32020"/>
                  </a:lnTo>
                  <a:lnTo>
                    <a:pt x="16955" y="31712"/>
                  </a:lnTo>
                  <a:lnTo>
                    <a:pt x="17263" y="31365"/>
                  </a:lnTo>
                  <a:lnTo>
                    <a:pt x="17456" y="30980"/>
                  </a:lnTo>
                  <a:lnTo>
                    <a:pt x="17610" y="30556"/>
                  </a:lnTo>
                  <a:lnTo>
                    <a:pt x="17648" y="30325"/>
                  </a:lnTo>
                  <a:lnTo>
                    <a:pt x="17648"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6"/>
            <p:cNvSpPr/>
            <p:nvPr/>
          </p:nvSpPr>
          <p:spPr>
            <a:xfrm rot="1526313">
              <a:off x="8155746" y="3895363"/>
              <a:ext cx="382986" cy="653044"/>
            </a:xfrm>
            <a:custGeom>
              <a:rect b="b" l="l" r="r" t="t"/>
              <a:pathLst>
                <a:path extrusionOk="0" h="30094"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6"/>
            <p:cNvSpPr/>
            <p:nvPr/>
          </p:nvSpPr>
          <p:spPr>
            <a:xfrm rot="1526313">
              <a:off x="8194689" y="3936252"/>
              <a:ext cx="304388" cy="572775"/>
            </a:xfrm>
            <a:custGeom>
              <a:rect b="b" l="l" r="r" t="t"/>
              <a:pathLst>
                <a:path extrusionOk="0" h="26395" w="14027">
                  <a:moveTo>
                    <a:pt x="1" y="0"/>
                  </a:moveTo>
                  <a:lnTo>
                    <a:pt x="1" y="26394"/>
                  </a:lnTo>
                  <a:lnTo>
                    <a:pt x="14026" y="26394"/>
                  </a:lnTo>
                  <a:lnTo>
                    <a:pt x="140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6"/>
            <p:cNvSpPr/>
            <p:nvPr/>
          </p:nvSpPr>
          <p:spPr>
            <a:xfrm rot="1526313">
              <a:off x="8176809" y="4489123"/>
              <a:ext cx="59372" cy="59393"/>
            </a:xfrm>
            <a:custGeom>
              <a:rect b="b" l="l" r="r" t="t"/>
              <a:pathLst>
                <a:path extrusionOk="0" h="2737" w="2736">
                  <a:moveTo>
                    <a:pt x="1079" y="1"/>
                  </a:moveTo>
                  <a:lnTo>
                    <a:pt x="809" y="78"/>
                  </a:lnTo>
                  <a:lnTo>
                    <a:pt x="578" y="232"/>
                  </a:lnTo>
                  <a:lnTo>
                    <a:pt x="385" y="386"/>
                  </a:lnTo>
                  <a:lnTo>
                    <a:pt x="231" y="579"/>
                  </a:lnTo>
                  <a:lnTo>
                    <a:pt x="77" y="810"/>
                  </a:lnTo>
                  <a:lnTo>
                    <a:pt x="0" y="1080"/>
                  </a:lnTo>
                  <a:lnTo>
                    <a:pt x="0" y="1350"/>
                  </a:lnTo>
                  <a:lnTo>
                    <a:pt x="0" y="1619"/>
                  </a:lnTo>
                  <a:lnTo>
                    <a:pt x="77" y="1889"/>
                  </a:lnTo>
                  <a:lnTo>
                    <a:pt x="231" y="2120"/>
                  </a:lnTo>
                  <a:lnTo>
                    <a:pt x="385" y="2313"/>
                  </a:lnTo>
                  <a:lnTo>
                    <a:pt x="578" y="2505"/>
                  </a:lnTo>
                  <a:lnTo>
                    <a:pt x="809" y="2621"/>
                  </a:lnTo>
                  <a:lnTo>
                    <a:pt x="1079" y="2698"/>
                  </a:lnTo>
                  <a:lnTo>
                    <a:pt x="1349" y="2737"/>
                  </a:lnTo>
                  <a:lnTo>
                    <a:pt x="1618" y="2698"/>
                  </a:lnTo>
                  <a:lnTo>
                    <a:pt x="1888" y="2621"/>
                  </a:lnTo>
                  <a:lnTo>
                    <a:pt x="2119" y="2505"/>
                  </a:lnTo>
                  <a:lnTo>
                    <a:pt x="2312" y="2313"/>
                  </a:lnTo>
                  <a:lnTo>
                    <a:pt x="2505" y="2120"/>
                  </a:lnTo>
                  <a:lnTo>
                    <a:pt x="2620" y="1889"/>
                  </a:lnTo>
                  <a:lnTo>
                    <a:pt x="2697" y="1619"/>
                  </a:lnTo>
                  <a:lnTo>
                    <a:pt x="2736" y="1350"/>
                  </a:lnTo>
                  <a:lnTo>
                    <a:pt x="2697" y="1080"/>
                  </a:lnTo>
                  <a:lnTo>
                    <a:pt x="2620" y="810"/>
                  </a:lnTo>
                  <a:lnTo>
                    <a:pt x="2505" y="579"/>
                  </a:lnTo>
                  <a:lnTo>
                    <a:pt x="2312" y="386"/>
                  </a:lnTo>
                  <a:lnTo>
                    <a:pt x="2119" y="232"/>
                  </a:lnTo>
                  <a:lnTo>
                    <a:pt x="1888" y="78"/>
                  </a:lnTo>
                  <a:lnTo>
                    <a:pt x="161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6"/>
            <p:cNvSpPr/>
            <p:nvPr/>
          </p:nvSpPr>
          <p:spPr>
            <a:xfrm rot="1526313">
              <a:off x="8439027" y="3939163"/>
              <a:ext cx="78620" cy="14235"/>
            </a:xfrm>
            <a:custGeom>
              <a:rect b="b" l="l" r="r" t="t"/>
              <a:pathLst>
                <a:path extrusionOk="0" h="656" w="3623">
                  <a:moveTo>
                    <a:pt x="309" y="0"/>
                  </a:moveTo>
                  <a:lnTo>
                    <a:pt x="193" y="39"/>
                  </a:lnTo>
                  <a:lnTo>
                    <a:pt x="116" y="116"/>
                  </a:lnTo>
                  <a:lnTo>
                    <a:pt x="39" y="193"/>
                  </a:lnTo>
                  <a:lnTo>
                    <a:pt x="1" y="309"/>
                  </a:lnTo>
                  <a:lnTo>
                    <a:pt x="39" y="463"/>
                  </a:lnTo>
                  <a:lnTo>
                    <a:pt x="116" y="540"/>
                  </a:lnTo>
                  <a:lnTo>
                    <a:pt x="193" y="617"/>
                  </a:lnTo>
                  <a:lnTo>
                    <a:pt x="309" y="655"/>
                  </a:lnTo>
                  <a:lnTo>
                    <a:pt x="3314" y="655"/>
                  </a:lnTo>
                  <a:lnTo>
                    <a:pt x="3430" y="617"/>
                  </a:lnTo>
                  <a:lnTo>
                    <a:pt x="3546" y="540"/>
                  </a:lnTo>
                  <a:lnTo>
                    <a:pt x="3623" y="463"/>
                  </a:lnTo>
                  <a:lnTo>
                    <a:pt x="3623" y="309"/>
                  </a:lnTo>
                  <a:lnTo>
                    <a:pt x="3623" y="193"/>
                  </a:lnTo>
                  <a:lnTo>
                    <a:pt x="3546" y="116"/>
                  </a:lnTo>
                  <a:lnTo>
                    <a:pt x="3430" y="39"/>
                  </a:lnTo>
                  <a:lnTo>
                    <a:pt x="331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 name="Google Shape;194;p16"/>
          <p:cNvGrpSpPr/>
          <p:nvPr/>
        </p:nvGrpSpPr>
        <p:grpSpPr>
          <a:xfrm>
            <a:off x="436909" y="338039"/>
            <a:ext cx="968495" cy="1030849"/>
            <a:chOff x="4156720" y="-1737217"/>
            <a:chExt cx="1311258" cy="1395491"/>
          </a:xfrm>
        </p:grpSpPr>
        <p:sp>
          <p:nvSpPr>
            <p:cNvPr id="195" name="Google Shape;195;p16"/>
            <p:cNvSpPr/>
            <p:nvPr/>
          </p:nvSpPr>
          <p:spPr>
            <a:xfrm rot="1281484">
              <a:off x="4378688" y="-1534267"/>
              <a:ext cx="367380" cy="618540"/>
            </a:xfrm>
            <a:custGeom>
              <a:rect b="b" l="l" r="r" t="t"/>
              <a:pathLst>
                <a:path extrusionOk="0" h="13950" w="8286">
                  <a:moveTo>
                    <a:pt x="1" y="1"/>
                  </a:moveTo>
                  <a:lnTo>
                    <a:pt x="1" y="13949"/>
                  </a:lnTo>
                  <a:lnTo>
                    <a:pt x="8285" y="13949"/>
                  </a:lnTo>
                  <a:lnTo>
                    <a:pt x="828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6"/>
            <p:cNvSpPr/>
            <p:nvPr/>
          </p:nvSpPr>
          <p:spPr>
            <a:xfrm rot="1281484">
              <a:off x="4169121" y="-757820"/>
              <a:ext cx="961902" cy="249500"/>
            </a:xfrm>
            <a:custGeom>
              <a:rect b="b" l="l" r="r" t="t"/>
              <a:pathLst>
                <a:path extrusionOk="0" h="5627" w="21695">
                  <a:moveTo>
                    <a:pt x="3199" y="1"/>
                  </a:moveTo>
                  <a:lnTo>
                    <a:pt x="3199" y="1966"/>
                  </a:lnTo>
                  <a:lnTo>
                    <a:pt x="3161" y="2236"/>
                  </a:lnTo>
                  <a:lnTo>
                    <a:pt x="3084" y="2505"/>
                  </a:lnTo>
                  <a:lnTo>
                    <a:pt x="2968" y="2737"/>
                  </a:lnTo>
                  <a:lnTo>
                    <a:pt x="2775" y="2968"/>
                  </a:lnTo>
                  <a:lnTo>
                    <a:pt x="2583" y="3122"/>
                  </a:lnTo>
                  <a:lnTo>
                    <a:pt x="2351" y="3238"/>
                  </a:lnTo>
                  <a:lnTo>
                    <a:pt x="2082" y="3315"/>
                  </a:lnTo>
                  <a:lnTo>
                    <a:pt x="1812" y="3353"/>
                  </a:lnTo>
                  <a:lnTo>
                    <a:pt x="1350" y="3353"/>
                  </a:lnTo>
                  <a:lnTo>
                    <a:pt x="1080" y="3392"/>
                  </a:lnTo>
                  <a:lnTo>
                    <a:pt x="810" y="3430"/>
                  </a:lnTo>
                  <a:lnTo>
                    <a:pt x="579" y="3546"/>
                  </a:lnTo>
                  <a:lnTo>
                    <a:pt x="386" y="3700"/>
                  </a:lnTo>
                  <a:lnTo>
                    <a:pt x="232" y="3854"/>
                  </a:lnTo>
                  <a:lnTo>
                    <a:pt x="117" y="4047"/>
                  </a:lnTo>
                  <a:lnTo>
                    <a:pt x="40" y="4239"/>
                  </a:lnTo>
                  <a:lnTo>
                    <a:pt x="1" y="4471"/>
                  </a:lnTo>
                  <a:lnTo>
                    <a:pt x="40" y="4702"/>
                  </a:lnTo>
                  <a:lnTo>
                    <a:pt x="117" y="4933"/>
                  </a:lnTo>
                  <a:lnTo>
                    <a:pt x="232" y="5126"/>
                  </a:lnTo>
                  <a:lnTo>
                    <a:pt x="386" y="5280"/>
                  </a:lnTo>
                  <a:lnTo>
                    <a:pt x="579" y="5434"/>
                  </a:lnTo>
                  <a:lnTo>
                    <a:pt x="810" y="5511"/>
                  </a:lnTo>
                  <a:lnTo>
                    <a:pt x="1080" y="5588"/>
                  </a:lnTo>
                  <a:lnTo>
                    <a:pt x="1350" y="5627"/>
                  </a:lnTo>
                  <a:lnTo>
                    <a:pt x="20384" y="5627"/>
                  </a:lnTo>
                  <a:lnTo>
                    <a:pt x="20654" y="5588"/>
                  </a:lnTo>
                  <a:lnTo>
                    <a:pt x="20885" y="5511"/>
                  </a:lnTo>
                  <a:lnTo>
                    <a:pt x="21116" y="5434"/>
                  </a:lnTo>
                  <a:lnTo>
                    <a:pt x="21309" y="5280"/>
                  </a:lnTo>
                  <a:lnTo>
                    <a:pt x="21463" y="5126"/>
                  </a:lnTo>
                  <a:lnTo>
                    <a:pt x="21617" y="4933"/>
                  </a:lnTo>
                  <a:lnTo>
                    <a:pt x="21694" y="4702"/>
                  </a:lnTo>
                  <a:lnTo>
                    <a:pt x="21694" y="4471"/>
                  </a:lnTo>
                  <a:lnTo>
                    <a:pt x="21694" y="4239"/>
                  </a:lnTo>
                  <a:lnTo>
                    <a:pt x="21617" y="4047"/>
                  </a:lnTo>
                  <a:lnTo>
                    <a:pt x="21463" y="3854"/>
                  </a:lnTo>
                  <a:lnTo>
                    <a:pt x="21309" y="3700"/>
                  </a:lnTo>
                  <a:lnTo>
                    <a:pt x="21116" y="3546"/>
                  </a:lnTo>
                  <a:lnTo>
                    <a:pt x="20885" y="3430"/>
                  </a:lnTo>
                  <a:lnTo>
                    <a:pt x="20654" y="3392"/>
                  </a:lnTo>
                  <a:lnTo>
                    <a:pt x="20384" y="3353"/>
                  </a:lnTo>
                  <a:lnTo>
                    <a:pt x="10443" y="3353"/>
                  </a:lnTo>
                  <a:lnTo>
                    <a:pt x="10173" y="3315"/>
                  </a:lnTo>
                  <a:lnTo>
                    <a:pt x="9904" y="3238"/>
                  </a:lnTo>
                  <a:lnTo>
                    <a:pt x="9672" y="3122"/>
                  </a:lnTo>
                  <a:lnTo>
                    <a:pt x="9480" y="2968"/>
                  </a:lnTo>
                  <a:lnTo>
                    <a:pt x="9326" y="2737"/>
                  </a:lnTo>
                  <a:lnTo>
                    <a:pt x="9171" y="2505"/>
                  </a:lnTo>
                  <a:lnTo>
                    <a:pt x="9094" y="2236"/>
                  </a:lnTo>
                  <a:lnTo>
                    <a:pt x="9056" y="1966"/>
                  </a:lnTo>
                  <a:lnTo>
                    <a:pt x="9056" y="1"/>
                  </a:lnTo>
                  <a:lnTo>
                    <a:pt x="8555" y="1"/>
                  </a:lnTo>
                  <a:lnTo>
                    <a:pt x="8555" y="1966"/>
                  </a:lnTo>
                  <a:lnTo>
                    <a:pt x="8594" y="2351"/>
                  </a:lnTo>
                  <a:lnTo>
                    <a:pt x="8671" y="2737"/>
                  </a:lnTo>
                  <a:lnTo>
                    <a:pt x="8863" y="3045"/>
                  </a:lnTo>
                  <a:lnTo>
                    <a:pt x="9094" y="3315"/>
                  </a:lnTo>
                  <a:lnTo>
                    <a:pt x="9403" y="3546"/>
                  </a:lnTo>
                  <a:lnTo>
                    <a:pt x="9711" y="3738"/>
                  </a:lnTo>
                  <a:lnTo>
                    <a:pt x="10058" y="3854"/>
                  </a:lnTo>
                  <a:lnTo>
                    <a:pt x="10443" y="3893"/>
                  </a:lnTo>
                  <a:lnTo>
                    <a:pt x="20538" y="3893"/>
                  </a:lnTo>
                  <a:lnTo>
                    <a:pt x="20692" y="3931"/>
                  </a:lnTo>
                  <a:lnTo>
                    <a:pt x="20808" y="4008"/>
                  </a:lnTo>
                  <a:lnTo>
                    <a:pt x="20924" y="4085"/>
                  </a:lnTo>
                  <a:lnTo>
                    <a:pt x="21039" y="4162"/>
                  </a:lnTo>
                  <a:lnTo>
                    <a:pt x="21116" y="4239"/>
                  </a:lnTo>
                  <a:lnTo>
                    <a:pt x="21155" y="4355"/>
                  </a:lnTo>
                  <a:lnTo>
                    <a:pt x="21155" y="4471"/>
                  </a:lnTo>
                  <a:lnTo>
                    <a:pt x="21155" y="4586"/>
                  </a:lnTo>
                  <a:lnTo>
                    <a:pt x="21116" y="4702"/>
                  </a:lnTo>
                  <a:lnTo>
                    <a:pt x="21039" y="4817"/>
                  </a:lnTo>
                  <a:lnTo>
                    <a:pt x="20924" y="4894"/>
                  </a:lnTo>
                  <a:lnTo>
                    <a:pt x="20808" y="4971"/>
                  </a:lnTo>
                  <a:lnTo>
                    <a:pt x="20692" y="5049"/>
                  </a:lnTo>
                  <a:lnTo>
                    <a:pt x="20538" y="5049"/>
                  </a:lnTo>
                  <a:lnTo>
                    <a:pt x="20384" y="5087"/>
                  </a:lnTo>
                  <a:lnTo>
                    <a:pt x="1350" y="5087"/>
                  </a:lnTo>
                  <a:lnTo>
                    <a:pt x="1195" y="5049"/>
                  </a:lnTo>
                  <a:lnTo>
                    <a:pt x="1041" y="5049"/>
                  </a:lnTo>
                  <a:lnTo>
                    <a:pt x="887" y="4971"/>
                  </a:lnTo>
                  <a:lnTo>
                    <a:pt x="772" y="4894"/>
                  </a:lnTo>
                  <a:lnTo>
                    <a:pt x="695" y="4817"/>
                  </a:lnTo>
                  <a:lnTo>
                    <a:pt x="617" y="4702"/>
                  </a:lnTo>
                  <a:lnTo>
                    <a:pt x="540" y="4586"/>
                  </a:lnTo>
                  <a:lnTo>
                    <a:pt x="540" y="4471"/>
                  </a:lnTo>
                  <a:lnTo>
                    <a:pt x="540" y="4355"/>
                  </a:lnTo>
                  <a:lnTo>
                    <a:pt x="617" y="4239"/>
                  </a:lnTo>
                  <a:lnTo>
                    <a:pt x="695" y="4162"/>
                  </a:lnTo>
                  <a:lnTo>
                    <a:pt x="772" y="4085"/>
                  </a:lnTo>
                  <a:lnTo>
                    <a:pt x="887" y="4008"/>
                  </a:lnTo>
                  <a:lnTo>
                    <a:pt x="1041" y="3931"/>
                  </a:lnTo>
                  <a:lnTo>
                    <a:pt x="1195" y="3893"/>
                  </a:lnTo>
                  <a:lnTo>
                    <a:pt x="1812" y="3893"/>
                  </a:lnTo>
                  <a:lnTo>
                    <a:pt x="2197" y="3854"/>
                  </a:lnTo>
                  <a:lnTo>
                    <a:pt x="2544" y="3738"/>
                  </a:lnTo>
                  <a:lnTo>
                    <a:pt x="2891" y="3546"/>
                  </a:lnTo>
                  <a:lnTo>
                    <a:pt x="3161" y="3315"/>
                  </a:lnTo>
                  <a:lnTo>
                    <a:pt x="3392" y="3045"/>
                  </a:lnTo>
                  <a:lnTo>
                    <a:pt x="3584" y="2737"/>
                  </a:lnTo>
                  <a:lnTo>
                    <a:pt x="3700" y="2351"/>
                  </a:lnTo>
                  <a:lnTo>
                    <a:pt x="3739" y="1966"/>
                  </a:lnTo>
                  <a:lnTo>
                    <a:pt x="373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6"/>
            <p:cNvSpPr/>
            <p:nvPr/>
          </p:nvSpPr>
          <p:spPr>
            <a:xfrm rot="1281484">
              <a:off x="4644523" y="-836311"/>
              <a:ext cx="449360" cy="223872"/>
            </a:xfrm>
            <a:custGeom>
              <a:rect b="b" l="l" r="r" t="t"/>
              <a:pathLst>
                <a:path extrusionOk="0" h="5049" w="10135">
                  <a:moveTo>
                    <a:pt x="1" y="1"/>
                  </a:moveTo>
                  <a:lnTo>
                    <a:pt x="1" y="5048"/>
                  </a:lnTo>
                  <a:lnTo>
                    <a:pt x="10135" y="5048"/>
                  </a:lnTo>
                  <a:lnTo>
                    <a:pt x="101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6"/>
            <p:cNvSpPr/>
            <p:nvPr/>
          </p:nvSpPr>
          <p:spPr>
            <a:xfrm rot="1281484">
              <a:off x="4671355" y="-1540247"/>
              <a:ext cx="645820" cy="949980"/>
            </a:xfrm>
            <a:custGeom>
              <a:rect b="b" l="l" r="r" t="t"/>
              <a:pathLst>
                <a:path extrusionOk="0" h="21425" w="14566">
                  <a:moveTo>
                    <a:pt x="1118" y="1"/>
                  </a:moveTo>
                  <a:lnTo>
                    <a:pt x="849" y="78"/>
                  </a:lnTo>
                  <a:lnTo>
                    <a:pt x="617" y="232"/>
                  </a:lnTo>
                  <a:lnTo>
                    <a:pt x="386" y="386"/>
                  </a:lnTo>
                  <a:lnTo>
                    <a:pt x="232" y="617"/>
                  </a:lnTo>
                  <a:lnTo>
                    <a:pt x="117" y="848"/>
                  </a:lnTo>
                  <a:lnTo>
                    <a:pt x="1" y="1118"/>
                  </a:lnTo>
                  <a:lnTo>
                    <a:pt x="1" y="1388"/>
                  </a:lnTo>
                  <a:lnTo>
                    <a:pt x="1" y="19999"/>
                  </a:lnTo>
                  <a:lnTo>
                    <a:pt x="1" y="20307"/>
                  </a:lnTo>
                  <a:lnTo>
                    <a:pt x="117" y="20577"/>
                  </a:lnTo>
                  <a:lnTo>
                    <a:pt x="232" y="20808"/>
                  </a:lnTo>
                  <a:lnTo>
                    <a:pt x="386" y="21000"/>
                  </a:lnTo>
                  <a:lnTo>
                    <a:pt x="617" y="21193"/>
                  </a:lnTo>
                  <a:lnTo>
                    <a:pt x="849" y="21309"/>
                  </a:lnTo>
                  <a:lnTo>
                    <a:pt x="1118" y="21386"/>
                  </a:lnTo>
                  <a:lnTo>
                    <a:pt x="1388" y="21424"/>
                  </a:lnTo>
                  <a:lnTo>
                    <a:pt x="3006" y="21424"/>
                  </a:lnTo>
                  <a:lnTo>
                    <a:pt x="3006" y="16608"/>
                  </a:lnTo>
                  <a:lnTo>
                    <a:pt x="3315" y="16608"/>
                  </a:lnTo>
                  <a:lnTo>
                    <a:pt x="3315" y="21424"/>
                  </a:lnTo>
                  <a:lnTo>
                    <a:pt x="3931" y="21424"/>
                  </a:lnTo>
                  <a:lnTo>
                    <a:pt x="3931" y="16608"/>
                  </a:lnTo>
                  <a:lnTo>
                    <a:pt x="4239" y="16608"/>
                  </a:lnTo>
                  <a:lnTo>
                    <a:pt x="4239" y="21424"/>
                  </a:lnTo>
                  <a:lnTo>
                    <a:pt x="4856" y="21424"/>
                  </a:lnTo>
                  <a:lnTo>
                    <a:pt x="4856" y="16608"/>
                  </a:lnTo>
                  <a:lnTo>
                    <a:pt x="5126" y="16608"/>
                  </a:lnTo>
                  <a:lnTo>
                    <a:pt x="5126" y="21424"/>
                  </a:lnTo>
                  <a:lnTo>
                    <a:pt x="5742" y="21424"/>
                  </a:lnTo>
                  <a:lnTo>
                    <a:pt x="5742" y="16608"/>
                  </a:lnTo>
                  <a:lnTo>
                    <a:pt x="6050" y="16608"/>
                  </a:lnTo>
                  <a:lnTo>
                    <a:pt x="6050" y="21424"/>
                  </a:lnTo>
                  <a:lnTo>
                    <a:pt x="6667" y="21424"/>
                  </a:lnTo>
                  <a:lnTo>
                    <a:pt x="6667" y="16608"/>
                  </a:lnTo>
                  <a:lnTo>
                    <a:pt x="6975" y="16608"/>
                  </a:lnTo>
                  <a:lnTo>
                    <a:pt x="6975" y="21424"/>
                  </a:lnTo>
                  <a:lnTo>
                    <a:pt x="7592" y="21424"/>
                  </a:lnTo>
                  <a:lnTo>
                    <a:pt x="7592" y="16608"/>
                  </a:lnTo>
                  <a:lnTo>
                    <a:pt x="7900" y="16608"/>
                  </a:lnTo>
                  <a:lnTo>
                    <a:pt x="7900" y="21424"/>
                  </a:lnTo>
                  <a:lnTo>
                    <a:pt x="8516" y="21424"/>
                  </a:lnTo>
                  <a:lnTo>
                    <a:pt x="8516" y="16608"/>
                  </a:lnTo>
                  <a:lnTo>
                    <a:pt x="8786" y="16608"/>
                  </a:lnTo>
                  <a:lnTo>
                    <a:pt x="8786" y="21424"/>
                  </a:lnTo>
                  <a:lnTo>
                    <a:pt x="9403" y="21424"/>
                  </a:lnTo>
                  <a:lnTo>
                    <a:pt x="9403" y="16608"/>
                  </a:lnTo>
                  <a:lnTo>
                    <a:pt x="9711" y="16608"/>
                  </a:lnTo>
                  <a:lnTo>
                    <a:pt x="9711" y="21424"/>
                  </a:lnTo>
                  <a:lnTo>
                    <a:pt x="10327" y="21424"/>
                  </a:lnTo>
                  <a:lnTo>
                    <a:pt x="10327" y="16608"/>
                  </a:lnTo>
                  <a:lnTo>
                    <a:pt x="10636" y="16608"/>
                  </a:lnTo>
                  <a:lnTo>
                    <a:pt x="10636" y="21424"/>
                  </a:lnTo>
                  <a:lnTo>
                    <a:pt x="11252" y="21424"/>
                  </a:lnTo>
                  <a:lnTo>
                    <a:pt x="11252" y="16608"/>
                  </a:lnTo>
                  <a:lnTo>
                    <a:pt x="11522" y="16608"/>
                  </a:lnTo>
                  <a:lnTo>
                    <a:pt x="11522" y="21424"/>
                  </a:lnTo>
                  <a:lnTo>
                    <a:pt x="13179" y="21424"/>
                  </a:lnTo>
                  <a:lnTo>
                    <a:pt x="13448" y="21386"/>
                  </a:lnTo>
                  <a:lnTo>
                    <a:pt x="13718" y="21309"/>
                  </a:lnTo>
                  <a:lnTo>
                    <a:pt x="13949" y="21193"/>
                  </a:lnTo>
                  <a:lnTo>
                    <a:pt x="14142" y="21000"/>
                  </a:lnTo>
                  <a:lnTo>
                    <a:pt x="14335" y="20808"/>
                  </a:lnTo>
                  <a:lnTo>
                    <a:pt x="14450" y="20577"/>
                  </a:lnTo>
                  <a:lnTo>
                    <a:pt x="14527" y="20307"/>
                  </a:lnTo>
                  <a:lnTo>
                    <a:pt x="14566" y="19999"/>
                  </a:lnTo>
                  <a:lnTo>
                    <a:pt x="14566" y="1388"/>
                  </a:lnTo>
                  <a:lnTo>
                    <a:pt x="14527" y="1118"/>
                  </a:lnTo>
                  <a:lnTo>
                    <a:pt x="14450" y="848"/>
                  </a:lnTo>
                  <a:lnTo>
                    <a:pt x="14335" y="617"/>
                  </a:lnTo>
                  <a:lnTo>
                    <a:pt x="14142" y="386"/>
                  </a:lnTo>
                  <a:lnTo>
                    <a:pt x="13949" y="232"/>
                  </a:lnTo>
                  <a:lnTo>
                    <a:pt x="13718" y="78"/>
                  </a:lnTo>
                  <a:lnTo>
                    <a:pt x="1344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6"/>
            <p:cNvSpPr/>
            <p:nvPr/>
          </p:nvSpPr>
          <p:spPr>
            <a:xfrm rot="1281484">
              <a:off x="4397316" y="-1717565"/>
              <a:ext cx="287041" cy="949980"/>
            </a:xfrm>
            <a:custGeom>
              <a:rect b="b" l="l" r="r" t="t"/>
              <a:pathLst>
                <a:path extrusionOk="0" h="21425" w="6474">
                  <a:moveTo>
                    <a:pt x="1118" y="1"/>
                  </a:moveTo>
                  <a:lnTo>
                    <a:pt x="886" y="78"/>
                  </a:lnTo>
                  <a:lnTo>
                    <a:pt x="617" y="232"/>
                  </a:lnTo>
                  <a:lnTo>
                    <a:pt x="424" y="386"/>
                  </a:lnTo>
                  <a:lnTo>
                    <a:pt x="270" y="617"/>
                  </a:lnTo>
                  <a:lnTo>
                    <a:pt x="116" y="848"/>
                  </a:lnTo>
                  <a:lnTo>
                    <a:pt x="39" y="1118"/>
                  </a:lnTo>
                  <a:lnTo>
                    <a:pt x="0" y="1388"/>
                  </a:lnTo>
                  <a:lnTo>
                    <a:pt x="0" y="19999"/>
                  </a:lnTo>
                  <a:lnTo>
                    <a:pt x="39" y="20307"/>
                  </a:lnTo>
                  <a:lnTo>
                    <a:pt x="116" y="20577"/>
                  </a:lnTo>
                  <a:lnTo>
                    <a:pt x="270" y="20808"/>
                  </a:lnTo>
                  <a:lnTo>
                    <a:pt x="424" y="21000"/>
                  </a:lnTo>
                  <a:lnTo>
                    <a:pt x="617" y="21193"/>
                  </a:lnTo>
                  <a:lnTo>
                    <a:pt x="886" y="21309"/>
                  </a:lnTo>
                  <a:lnTo>
                    <a:pt x="1118" y="21386"/>
                  </a:lnTo>
                  <a:lnTo>
                    <a:pt x="1426" y="21424"/>
                  </a:lnTo>
                  <a:lnTo>
                    <a:pt x="5048" y="21424"/>
                  </a:lnTo>
                  <a:lnTo>
                    <a:pt x="5356" y="21386"/>
                  </a:lnTo>
                  <a:lnTo>
                    <a:pt x="5626" y="21309"/>
                  </a:lnTo>
                  <a:lnTo>
                    <a:pt x="5857" y="21193"/>
                  </a:lnTo>
                  <a:lnTo>
                    <a:pt x="6050" y="21000"/>
                  </a:lnTo>
                  <a:lnTo>
                    <a:pt x="6242" y="20808"/>
                  </a:lnTo>
                  <a:lnTo>
                    <a:pt x="6358" y="20577"/>
                  </a:lnTo>
                  <a:lnTo>
                    <a:pt x="6435" y="20307"/>
                  </a:lnTo>
                  <a:lnTo>
                    <a:pt x="6474" y="19999"/>
                  </a:lnTo>
                  <a:lnTo>
                    <a:pt x="6474" y="1388"/>
                  </a:lnTo>
                  <a:lnTo>
                    <a:pt x="6435" y="1118"/>
                  </a:lnTo>
                  <a:lnTo>
                    <a:pt x="6358" y="848"/>
                  </a:lnTo>
                  <a:lnTo>
                    <a:pt x="6242" y="617"/>
                  </a:lnTo>
                  <a:lnTo>
                    <a:pt x="6050" y="386"/>
                  </a:lnTo>
                  <a:lnTo>
                    <a:pt x="5857" y="232"/>
                  </a:lnTo>
                  <a:lnTo>
                    <a:pt x="5626" y="78"/>
                  </a:lnTo>
                  <a:lnTo>
                    <a:pt x="5356"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6"/>
            <p:cNvSpPr/>
            <p:nvPr/>
          </p:nvSpPr>
          <p:spPr>
            <a:xfrm rot="1281484">
              <a:off x="4429839" y="-1679954"/>
              <a:ext cx="220446" cy="883338"/>
            </a:xfrm>
            <a:custGeom>
              <a:rect b="b" l="l" r="r" t="t"/>
              <a:pathLst>
                <a:path extrusionOk="0" h="19922" w="4972">
                  <a:moveTo>
                    <a:pt x="1080" y="0"/>
                  </a:moveTo>
                  <a:lnTo>
                    <a:pt x="849" y="39"/>
                  </a:lnTo>
                  <a:lnTo>
                    <a:pt x="656" y="78"/>
                  </a:lnTo>
                  <a:lnTo>
                    <a:pt x="463" y="193"/>
                  </a:lnTo>
                  <a:lnTo>
                    <a:pt x="309" y="309"/>
                  </a:lnTo>
                  <a:lnTo>
                    <a:pt x="155" y="501"/>
                  </a:lnTo>
                  <a:lnTo>
                    <a:pt x="78" y="655"/>
                  </a:lnTo>
                  <a:lnTo>
                    <a:pt x="1" y="887"/>
                  </a:lnTo>
                  <a:lnTo>
                    <a:pt x="1" y="1079"/>
                  </a:lnTo>
                  <a:lnTo>
                    <a:pt x="1" y="19035"/>
                  </a:lnTo>
                  <a:lnTo>
                    <a:pt x="1" y="19305"/>
                  </a:lnTo>
                  <a:lnTo>
                    <a:pt x="116" y="19536"/>
                  </a:lnTo>
                  <a:lnTo>
                    <a:pt x="271" y="19767"/>
                  </a:lnTo>
                  <a:lnTo>
                    <a:pt x="425" y="19921"/>
                  </a:lnTo>
                  <a:lnTo>
                    <a:pt x="386" y="19729"/>
                  </a:lnTo>
                  <a:lnTo>
                    <a:pt x="348" y="19497"/>
                  </a:lnTo>
                  <a:lnTo>
                    <a:pt x="348" y="1465"/>
                  </a:lnTo>
                  <a:lnTo>
                    <a:pt x="348" y="1233"/>
                  </a:lnTo>
                  <a:lnTo>
                    <a:pt x="425" y="1041"/>
                  </a:lnTo>
                  <a:lnTo>
                    <a:pt x="540" y="848"/>
                  </a:lnTo>
                  <a:lnTo>
                    <a:pt x="656" y="694"/>
                  </a:lnTo>
                  <a:lnTo>
                    <a:pt x="810" y="540"/>
                  </a:lnTo>
                  <a:lnTo>
                    <a:pt x="1003" y="463"/>
                  </a:lnTo>
                  <a:lnTo>
                    <a:pt x="1234" y="386"/>
                  </a:lnTo>
                  <a:lnTo>
                    <a:pt x="4471" y="386"/>
                  </a:lnTo>
                  <a:lnTo>
                    <a:pt x="4663" y="463"/>
                  </a:lnTo>
                  <a:lnTo>
                    <a:pt x="4971" y="694"/>
                  </a:lnTo>
                  <a:lnTo>
                    <a:pt x="4971" y="694"/>
                  </a:lnTo>
                  <a:lnTo>
                    <a:pt x="4894" y="540"/>
                  </a:lnTo>
                  <a:lnTo>
                    <a:pt x="4779" y="424"/>
                  </a:lnTo>
                  <a:lnTo>
                    <a:pt x="4702" y="309"/>
                  </a:lnTo>
                  <a:lnTo>
                    <a:pt x="4548" y="193"/>
                  </a:lnTo>
                  <a:lnTo>
                    <a:pt x="4432" y="116"/>
                  </a:lnTo>
                  <a:lnTo>
                    <a:pt x="4278" y="39"/>
                  </a:lnTo>
                  <a:lnTo>
                    <a:pt x="412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6"/>
            <p:cNvSpPr/>
            <p:nvPr/>
          </p:nvSpPr>
          <p:spPr>
            <a:xfrm rot="1281484">
              <a:off x="4700828" y="-1508355"/>
              <a:ext cx="584324" cy="883338"/>
            </a:xfrm>
            <a:custGeom>
              <a:rect b="b" l="l" r="r" t="t"/>
              <a:pathLst>
                <a:path extrusionOk="0" h="19922" w="13179">
                  <a:moveTo>
                    <a:pt x="1118" y="1"/>
                  </a:moveTo>
                  <a:lnTo>
                    <a:pt x="887" y="39"/>
                  </a:lnTo>
                  <a:lnTo>
                    <a:pt x="695" y="78"/>
                  </a:lnTo>
                  <a:lnTo>
                    <a:pt x="502" y="194"/>
                  </a:lnTo>
                  <a:lnTo>
                    <a:pt x="348" y="348"/>
                  </a:lnTo>
                  <a:lnTo>
                    <a:pt x="194" y="502"/>
                  </a:lnTo>
                  <a:lnTo>
                    <a:pt x="117" y="694"/>
                  </a:lnTo>
                  <a:lnTo>
                    <a:pt x="39" y="887"/>
                  </a:lnTo>
                  <a:lnTo>
                    <a:pt x="1" y="1118"/>
                  </a:lnTo>
                  <a:lnTo>
                    <a:pt x="1" y="19035"/>
                  </a:lnTo>
                  <a:lnTo>
                    <a:pt x="39" y="19305"/>
                  </a:lnTo>
                  <a:lnTo>
                    <a:pt x="155" y="19536"/>
                  </a:lnTo>
                  <a:lnTo>
                    <a:pt x="271" y="19767"/>
                  </a:lnTo>
                  <a:lnTo>
                    <a:pt x="463" y="19922"/>
                  </a:lnTo>
                  <a:lnTo>
                    <a:pt x="425" y="19729"/>
                  </a:lnTo>
                  <a:lnTo>
                    <a:pt x="386" y="19498"/>
                  </a:lnTo>
                  <a:lnTo>
                    <a:pt x="386" y="1465"/>
                  </a:lnTo>
                  <a:lnTo>
                    <a:pt x="386" y="1272"/>
                  </a:lnTo>
                  <a:lnTo>
                    <a:pt x="463" y="1041"/>
                  </a:lnTo>
                  <a:lnTo>
                    <a:pt x="579" y="849"/>
                  </a:lnTo>
                  <a:lnTo>
                    <a:pt x="695" y="694"/>
                  </a:lnTo>
                  <a:lnTo>
                    <a:pt x="849" y="579"/>
                  </a:lnTo>
                  <a:lnTo>
                    <a:pt x="1041" y="463"/>
                  </a:lnTo>
                  <a:lnTo>
                    <a:pt x="1272" y="386"/>
                  </a:lnTo>
                  <a:lnTo>
                    <a:pt x="12524" y="386"/>
                  </a:lnTo>
                  <a:lnTo>
                    <a:pt x="12716" y="425"/>
                  </a:lnTo>
                  <a:lnTo>
                    <a:pt x="12870" y="502"/>
                  </a:lnTo>
                  <a:lnTo>
                    <a:pt x="13179" y="694"/>
                  </a:lnTo>
                  <a:lnTo>
                    <a:pt x="13102" y="540"/>
                  </a:lnTo>
                  <a:lnTo>
                    <a:pt x="13025" y="425"/>
                  </a:lnTo>
                  <a:lnTo>
                    <a:pt x="12909" y="309"/>
                  </a:lnTo>
                  <a:lnTo>
                    <a:pt x="12793" y="194"/>
                  </a:lnTo>
                  <a:lnTo>
                    <a:pt x="12639" y="116"/>
                  </a:lnTo>
                  <a:lnTo>
                    <a:pt x="12485" y="39"/>
                  </a:lnTo>
                  <a:lnTo>
                    <a:pt x="12331" y="39"/>
                  </a:lnTo>
                  <a:lnTo>
                    <a:pt x="1217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6"/>
            <p:cNvSpPr/>
            <p:nvPr/>
          </p:nvSpPr>
          <p:spPr>
            <a:xfrm rot="1281484">
              <a:off x="4349329" y="-1608894"/>
              <a:ext cx="44426" cy="618540"/>
            </a:xfrm>
            <a:custGeom>
              <a:rect b="b" l="l" r="r" t="t"/>
              <a:pathLst>
                <a:path extrusionOk="0" h="13950" w="1002">
                  <a:moveTo>
                    <a:pt x="501" y="1"/>
                  </a:moveTo>
                  <a:lnTo>
                    <a:pt x="385" y="39"/>
                  </a:lnTo>
                  <a:lnTo>
                    <a:pt x="308" y="78"/>
                  </a:lnTo>
                  <a:lnTo>
                    <a:pt x="154" y="232"/>
                  </a:lnTo>
                  <a:lnTo>
                    <a:pt x="39" y="463"/>
                  </a:lnTo>
                  <a:lnTo>
                    <a:pt x="0" y="733"/>
                  </a:lnTo>
                  <a:lnTo>
                    <a:pt x="0" y="13256"/>
                  </a:lnTo>
                  <a:lnTo>
                    <a:pt x="39" y="13526"/>
                  </a:lnTo>
                  <a:lnTo>
                    <a:pt x="154" y="13757"/>
                  </a:lnTo>
                  <a:lnTo>
                    <a:pt x="308" y="13872"/>
                  </a:lnTo>
                  <a:lnTo>
                    <a:pt x="385" y="13911"/>
                  </a:lnTo>
                  <a:lnTo>
                    <a:pt x="501" y="13949"/>
                  </a:lnTo>
                  <a:lnTo>
                    <a:pt x="1002" y="13949"/>
                  </a:lnTo>
                  <a:lnTo>
                    <a:pt x="100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6"/>
            <p:cNvSpPr/>
            <p:nvPr/>
          </p:nvSpPr>
          <p:spPr>
            <a:xfrm rot="1281484">
              <a:off x="4873302" y="-1423559"/>
              <a:ext cx="464701" cy="146986"/>
            </a:xfrm>
            <a:custGeom>
              <a:rect b="b" l="l" r="r" t="t"/>
              <a:pathLst>
                <a:path extrusionOk="0" h="3315" w="10481">
                  <a:moveTo>
                    <a:pt x="0" y="1"/>
                  </a:moveTo>
                  <a:lnTo>
                    <a:pt x="0" y="3314"/>
                  </a:lnTo>
                  <a:lnTo>
                    <a:pt x="10481" y="3314"/>
                  </a:lnTo>
                  <a:lnTo>
                    <a:pt x="1048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6"/>
            <p:cNvSpPr/>
            <p:nvPr/>
          </p:nvSpPr>
          <p:spPr>
            <a:xfrm rot="1281484">
              <a:off x="4863906" y="-1293566"/>
              <a:ext cx="109381" cy="83758"/>
            </a:xfrm>
            <a:custGeom>
              <a:rect b="b" l="l" r="r" t="t"/>
              <a:pathLst>
                <a:path extrusionOk="0" h="1889" w="2467">
                  <a:moveTo>
                    <a:pt x="347" y="0"/>
                  </a:moveTo>
                  <a:lnTo>
                    <a:pt x="193" y="39"/>
                  </a:lnTo>
                  <a:lnTo>
                    <a:pt x="116" y="116"/>
                  </a:lnTo>
                  <a:lnTo>
                    <a:pt x="39" y="231"/>
                  </a:lnTo>
                  <a:lnTo>
                    <a:pt x="0" y="385"/>
                  </a:lnTo>
                  <a:lnTo>
                    <a:pt x="0" y="1503"/>
                  </a:lnTo>
                  <a:lnTo>
                    <a:pt x="39" y="1657"/>
                  </a:lnTo>
                  <a:lnTo>
                    <a:pt x="116" y="1772"/>
                  </a:lnTo>
                  <a:lnTo>
                    <a:pt x="193"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6"/>
            <p:cNvSpPr/>
            <p:nvPr/>
          </p:nvSpPr>
          <p:spPr>
            <a:xfrm rot="1281484">
              <a:off x="4992778" y="-1243169"/>
              <a:ext cx="109381" cy="83758"/>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6"/>
            <p:cNvSpPr/>
            <p:nvPr/>
          </p:nvSpPr>
          <p:spPr>
            <a:xfrm rot="1281484">
              <a:off x="5121650" y="-1192772"/>
              <a:ext cx="109381" cy="83758"/>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6"/>
            <p:cNvSpPr/>
            <p:nvPr/>
          </p:nvSpPr>
          <p:spPr>
            <a:xfrm rot="1281484">
              <a:off x="4826273" y="-1196470"/>
              <a:ext cx="109381" cy="82029"/>
            </a:xfrm>
            <a:custGeom>
              <a:rect b="b" l="l" r="r" t="t"/>
              <a:pathLst>
                <a:path extrusionOk="0" h="1850" w="2467">
                  <a:moveTo>
                    <a:pt x="193" y="0"/>
                  </a:moveTo>
                  <a:lnTo>
                    <a:pt x="116" y="78"/>
                  </a:lnTo>
                  <a:lnTo>
                    <a:pt x="39" y="193"/>
                  </a:lnTo>
                  <a:lnTo>
                    <a:pt x="0" y="347"/>
                  </a:lnTo>
                  <a:lnTo>
                    <a:pt x="0" y="1503"/>
                  </a:lnTo>
                  <a:lnTo>
                    <a:pt x="39" y="1619"/>
                  </a:lnTo>
                  <a:lnTo>
                    <a:pt x="116" y="1734"/>
                  </a:lnTo>
                  <a:lnTo>
                    <a:pt x="193"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6"/>
            <p:cNvSpPr/>
            <p:nvPr/>
          </p:nvSpPr>
          <p:spPr>
            <a:xfrm rot="1281484">
              <a:off x="4955145" y="-1146073"/>
              <a:ext cx="109381" cy="82029"/>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6"/>
            <p:cNvSpPr/>
            <p:nvPr/>
          </p:nvSpPr>
          <p:spPr>
            <a:xfrm rot="1281484">
              <a:off x="5084017" y="-1095675"/>
              <a:ext cx="109381" cy="82029"/>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6"/>
            <p:cNvSpPr/>
            <p:nvPr/>
          </p:nvSpPr>
          <p:spPr>
            <a:xfrm rot="1281484">
              <a:off x="4788624" y="-1101062"/>
              <a:ext cx="109381" cy="83758"/>
            </a:xfrm>
            <a:custGeom>
              <a:rect b="b" l="l" r="r" t="t"/>
              <a:pathLst>
                <a:path extrusionOk="0" h="1889" w="2467">
                  <a:moveTo>
                    <a:pt x="347" y="0"/>
                  </a:moveTo>
                  <a:lnTo>
                    <a:pt x="193" y="39"/>
                  </a:lnTo>
                  <a:lnTo>
                    <a:pt x="116" y="116"/>
                  </a:lnTo>
                  <a:lnTo>
                    <a:pt x="39" y="232"/>
                  </a:lnTo>
                  <a:lnTo>
                    <a:pt x="0" y="347"/>
                  </a:lnTo>
                  <a:lnTo>
                    <a:pt x="0" y="1503"/>
                  </a:lnTo>
                  <a:lnTo>
                    <a:pt x="39" y="1657"/>
                  </a:lnTo>
                  <a:lnTo>
                    <a:pt x="116" y="1773"/>
                  </a:lnTo>
                  <a:lnTo>
                    <a:pt x="193"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6"/>
            <p:cNvSpPr/>
            <p:nvPr/>
          </p:nvSpPr>
          <p:spPr>
            <a:xfrm rot="1281484">
              <a:off x="4917496" y="-1050664"/>
              <a:ext cx="109381" cy="83758"/>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6"/>
            <p:cNvSpPr/>
            <p:nvPr/>
          </p:nvSpPr>
          <p:spPr>
            <a:xfrm rot="1281484">
              <a:off x="5046368" y="-1000267"/>
              <a:ext cx="109381" cy="83758"/>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6"/>
            <p:cNvSpPr/>
            <p:nvPr/>
          </p:nvSpPr>
          <p:spPr>
            <a:xfrm rot="1281484">
              <a:off x="4750983" y="-1003967"/>
              <a:ext cx="109381" cy="82073"/>
            </a:xfrm>
            <a:custGeom>
              <a:rect b="b" l="l" r="r" t="t"/>
              <a:pathLst>
                <a:path extrusionOk="0" h="1851" w="2467">
                  <a:moveTo>
                    <a:pt x="193" y="1"/>
                  </a:moveTo>
                  <a:lnTo>
                    <a:pt x="116" y="78"/>
                  </a:lnTo>
                  <a:lnTo>
                    <a:pt x="39" y="193"/>
                  </a:lnTo>
                  <a:lnTo>
                    <a:pt x="0" y="348"/>
                  </a:lnTo>
                  <a:lnTo>
                    <a:pt x="0" y="1503"/>
                  </a:lnTo>
                  <a:lnTo>
                    <a:pt x="39" y="1619"/>
                  </a:lnTo>
                  <a:lnTo>
                    <a:pt x="116" y="1735"/>
                  </a:lnTo>
                  <a:lnTo>
                    <a:pt x="193"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6"/>
            <p:cNvSpPr/>
            <p:nvPr/>
          </p:nvSpPr>
          <p:spPr>
            <a:xfrm rot="1281484">
              <a:off x="4879855" y="-953570"/>
              <a:ext cx="109381" cy="82073"/>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6"/>
            <p:cNvSpPr/>
            <p:nvPr/>
          </p:nvSpPr>
          <p:spPr>
            <a:xfrm rot="1281484">
              <a:off x="5008727" y="-903172"/>
              <a:ext cx="109381" cy="82073"/>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16" name="Shape 216"/>
        <p:cNvGrpSpPr/>
        <p:nvPr/>
      </p:nvGrpSpPr>
      <p:grpSpPr>
        <a:xfrm>
          <a:off x="0" y="0"/>
          <a:ext cx="0" cy="0"/>
          <a:chOff x="0" y="0"/>
          <a:chExt cx="0" cy="0"/>
        </a:xfrm>
      </p:grpSpPr>
      <p:pic>
        <p:nvPicPr>
          <p:cNvPr id="217" name="Google Shape;217;p17"/>
          <p:cNvPicPr preferRelativeResize="0"/>
          <p:nvPr/>
        </p:nvPicPr>
        <p:blipFill>
          <a:blip r:embed="rId2">
            <a:alphaModFix/>
          </a:blip>
          <a:stretch>
            <a:fillRect/>
          </a:stretch>
        </p:blipFill>
        <p:spPr>
          <a:xfrm rot="10800000">
            <a:off x="0" y="0"/>
            <a:ext cx="9144000" cy="5143500"/>
          </a:xfrm>
          <a:prstGeom prst="rect">
            <a:avLst/>
          </a:prstGeom>
          <a:noFill/>
          <a:ln>
            <a:noFill/>
          </a:ln>
        </p:spPr>
      </p:pic>
      <p:sp>
        <p:nvSpPr>
          <p:cNvPr id="218" name="Google Shape;218;p17"/>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7"/>
          <p:cNvSpPr txBox="1"/>
          <p:nvPr>
            <p:ph type="title"/>
          </p:nvPr>
        </p:nvSpPr>
        <p:spPr>
          <a:xfrm>
            <a:off x="720000" y="1678725"/>
            <a:ext cx="4438800" cy="9903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0" name="Google Shape;220;p17"/>
          <p:cNvSpPr txBox="1"/>
          <p:nvPr>
            <p:ph idx="1" type="subTitle"/>
          </p:nvPr>
        </p:nvSpPr>
        <p:spPr>
          <a:xfrm>
            <a:off x="720000" y="2669059"/>
            <a:ext cx="4438800" cy="79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21" name="Google Shape;221;p17"/>
          <p:cNvSpPr/>
          <p:nvPr>
            <p:ph idx="2" type="pic"/>
          </p:nvPr>
        </p:nvSpPr>
        <p:spPr>
          <a:xfrm>
            <a:off x="5559775" y="1136250"/>
            <a:ext cx="2871000" cy="2871000"/>
          </a:xfrm>
          <a:prstGeom prst="ellipse">
            <a:avLst/>
          </a:prstGeom>
          <a:noFill/>
          <a:ln>
            <a:noFill/>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22" name="Shape 222"/>
        <p:cNvGrpSpPr/>
        <p:nvPr/>
      </p:nvGrpSpPr>
      <p:grpSpPr>
        <a:xfrm>
          <a:off x="0" y="0"/>
          <a:ext cx="0" cy="0"/>
          <a:chOff x="0" y="0"/>
          <a:chExt cx="0" cy="0"/>
        </a:xfrm>
      </p:grpSpPr>
      <p:pic>
        <p:nvPicPr>
          <p:cNvPr id="223" name="Google Shape;223;p18"/>
          <p:cNvPicPr preferRelativeResize="0"/>
          <p:nvPr/>
        </p:nvPicPr>
        <p:blipFill>
          <a:blip r:embed="rId2">
            <a:alphaModFix/>
          </a:blip>
          <a:stretch>
            <a:fillRect/>
          </a:stretch>
        </p:blipFill>
        <p:spPr>
          <a:xfrm flipH="1">
            <a:off x="0" y="0"/>
            <a:ext cx="9144000" cy="5143500"/>
          </a:xfrm>
          <a:prstGeom prst="rect">
            <a:avLst/>
          </a:prstGeom>
          <a:noFill/>
          <a:ln>
            <a:noFill/>
          </a:ln>
        </p:spPr>
      </p:pic>
      <p:sp>
        <p:nvSpPr>
          <p:cNvPr id="224" name="Google Shape;224;p18"/>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8"/>
          <p:cNvSpPr txBox="1"/>
          <p:nvPr>
            <p:ph type="title"/>
          </p:nvPr>
        </p:nvSpPr>
        <p:spPr>
          <a:xfrm>
            <a:off x="720000" y="1821450"/>
            <a:ext cx="3686100" cy="572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26" name="Google Shape;226;p18"/>
          <p:cNvSpPr txBox="1"/>
          <p:nvPr>
            <p:ph idx="1" type="subTitle"/>
          </p:nvPr>
        </p:nvSpPr>
        <p:spPr>
          <a:xfrm>
            <a:off x="720000" y="2317950"/>
            <a:ext cx="3686100" cy="8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227" name="Shape 227"/>
        <p:cNvGrpSpPr/>
        <p:nvPr/>
      </p:nvGrpSpPr>
      <p:grpSpPr>
        <a:xfrm>
          <a:off x="0" y="0"/>
          <a:ext cx="0" cy="0"/>
          <a:chOff x="0" y="0"/>
          <a:chExt cx="0" cy="0"/>
        </a:xfrm>
      </p:grpSpPr>
      <p:pic>
        <p:nvPicPr>
          <p:cNvPr id="228" name="Google Shape;228;p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29" name="Google Shape;229;p19"/>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9"/>
          <p:cNvSpPr txBox="1"/>
          <p:nvPr>
            <p:ph type="title"/>
          </p:nvPr>
        </p:nvSpPr>
        <p:spPr>
          <a:xfrm>
            <a:off x="4587100" y="1931250"/>
            <a:ext cx="3597000" cy="572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1" name="Google Shape;231;p19"/>
          <p:cNvSpPr txBox="1"/>
          <p:nvPr>
            <p:ph idx="1" type="subTitle"/>
          </p:nvPr>
        </p:nvSpPr>
        <p:spPr>
          <a:xfrm>
            <a:off x="4587275" y="2427750"/>
            <a:ext cx="3597000" cy="784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_1">
    <p:spTree>
      <p:nvGrpSpPr>
        <p:cNvPr id="232" name="Shape 232"/>
        <p:cNvGrpSpPr/>
        <p:nvPr/>
      </p:nvGrpSpPr>
      <p:grpSpPr>
        <a:xfrm>
          <a:off x="0" y="0"/>
          <a:ext cx="0" cy="0"/>
          <a:chOff x="0" y="0"/>
          <a:chExt cx="0" cy="0"/>
        </a:xfrm>
      </p:grpSpPr>
      <p:pic>
        <p:nvPicPr>
          <p:cNvPr id="233" name="Google Shape;233;p2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34" name="Google Shape;234;p20"/>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6" name="Google Shape;236;p20"/>
          <p:cNvSpPr txBox="1"/>
          <p:nvPr>
            <p:ph idx="1" type="body"/>
          </p:nvPr>
        </p:nvSpPr>
        <p:spPr>
          <a:xfrm>
            <a:off x="2825850" y="1017725"/>
            <a:ext cx="3492300" cy="3416400"/>
          </a:xfrm>
          <a:prstGeom prst="rect">
            <a:avLst/>
          </a:prstGeom>
        </p:spPr>
        <p:txBody>
          <a:bodyPr anchorCtr="0" anchor="t" bIns="91425" lIns="91425" spcFirstLastPara="1" rIns="91425" wrap="square" tIns="91425">
            <a:noAutofit/>
          </a:bodyPr>
          <a:lstStyle>
            <a:lvl1pPr indent="-317500" lvl="0" marL="457200" rtl="0">
              <a:lnSpc>
                <a:spcPct val="150000"/>
              </a:lnSpc>
              <a:spcBef>
                <a:spcPts val="300"/>
              </a:spcBef>
              <a:spcAft>
                <a:spcPts val="0"/>
              </a:spcAft>
              <a:buSzPts val="1400"/>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pic>
        <p:nvPicPr>
          <p:cNvPr id="14" name="Google Shape;14;p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 name="Google Shape;15;p3"/>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3"/>
          <p:cNvSpPr txBox="1"/>
          <p:nvPr>
            <p:ph type="title"/>
          </p:nvPr>
        </p:nvSpPr>
        <p:spPr>
          <a:xfrm>
            <a:off x="4249375" y="2384250"/>
            <a:ext cx="4181400" cy="841800"/>
          </a:xfrm>
          <a:prstGeom prst="rect">
            <a:avLst/>
          </a:prstGeom>
        </p:spPr>
        <p:txBody>
          <a:bodyPr anchorCtr="0" anchor="b" bIns="91425" lIns="91425" spcFirstLastPara="1" rIns="91425" wrap="square" tIns="91425">
            <a:noAutofit/>
          </a:bodyPr>
          <a:lstStyle>
            <a:lvl1pPr lvl="0" algn="l">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7" name="Google Shape;17;p3"/>
          <p:cNvSpPr txBox="1"/>
          <p:nvPr>
            <p:ph hasCustomPrompt="1" idx="2" type="title"/>
          </p:nvPr>
        </p:nvSpPr>
        <p:spPr>
          <a:xfrm>
            <a:off x="4249375" y="1542450"/>
            <a:ext cx="9978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8" name="Google Shape;18;p3"/>
          <p:cNvSpPr txBox="1"/>
          <p:nvPr>
            <p:ph idx="1" type="subTitle"/>
          </p:nvPr>
        </p:nvSpPr>
        <p:spPr>
          <a:xfrm>
            <a:off x="4249375" y="3226050"/>
            <a:ext cx="4181400" cy="37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_1_1_1_1">
    <p:spTree>
      <p:nvGrpSpPr>
        <p:cNvPr id="237" name="Shape 237"/>
        <p:cNvGrpSpPr/>
        <p:nvPr/>
      </p:nvGrpSpPr>
      <p:grpSpPr>
        <a:xfrm>
          <a:off x="0" y="0"/>
          <a:ext cx="0" cy="0"/>
          <a:chOff x="0" y="0"/>
          <a:chExt cx="0" cy="0"/>
        </a:xfrm>
      </p:grpSpPr>
      <p:pic>
        <p:nvPicPr>
          <p:cNvPr id="238" name="Google Shape;238;p21"/>
          <p:cNvPicPr preferRelativeResize="0"/>
          <p:nvPr/>
        </p:nvPicPr>
        <p:blipFill>
          <a:blip r:embed="rId2">
            <a:alphaModFix/>
          </a:blip>
          <a:stretch>
            <a:fillRect/>
          </a:stretch>
        </p:blipFill>
        <p:spPr>
          <a:xfrm flipH="1">
            <a:off x="0" y="0"/>
            <a:ext cx="9144000" cy="5143500"/>
          </a:xfrm>
          <a:prstGeom prst="rect">
            <a:avLst/>
          </a:prstGeom>
          <a:noFill/>
          <a:ln>
            <a:noFill/>
          </a:ln>
        </p:spPr>
      </p:pic>
      <p:sp>
        <p:nvSpPr>
          <p:cNvPr id="239" name="Google Shape;239;p21"/>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1" name="Google Shape;241;p21"/>
          <p:cNvSpPr txBox="1"/>
          <p:nvPr>
            <p:ph idx="1" type="body"/>
          </p:nvPr>
        </p:nvSpPr>
        <p:spPr>
          <a:xfrm>
            <a:off x="720000" y="1017725"/>
            <a:ext cx="7704000" cy="1879500"/>
          </a:xfrm>
          <a:prstGeom prst="rect">
            <a:avLst/>
          </a:prstGeom>
        </p:spPr>
        <p:txBody>
          <a:bodyPr anchorCtr="0" anchor="t" bIns="91425" lIns="91425" spcFirstLastPara="1" rIns="91425" wrap="square" tIns="91425">
            <a:noAutofit/>
          </a:bodyPr>
          <a:lstStyle>
            <a:lvl1pPr indent="-317500" lvl="0" marL="457200" rtl="0">
              <a:lnSpc>
                <a:spcPct val="150000"/>
              </a:lnSpc>
              <a:spcBef>
                <a:spcPts val="300"/>
              </a:spcBef>
              <a:spcAft>
                <a:spcPts val="0"/>
              </a:spcAft>
              <a:buSzPts val="1400"/>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242" name="Shape 242"/>
        <p:cNvGrpSpPr/>
        <p:nvPr/>
      </p:nvGrpSpPr>
      <p:grpSpPr>
        <a:xfrm>
          <a:off x="0" y="0"/>
          <a:ext cx="0" cy="0"/>
          <a:chOff x="0" y="0"/>
          <a:chExt cx="0" cy="0"/>
        </a:xfrm>
      </p:grpSpPr>
      <p:pic>
        <p:nvPicPr>
          <p:cNvPr id="243" name="Google Shape;243;p22"/>
          <p:cNvPicPr preferRelativeResize="0"/>
          <p:nvPr/>
        </p:nvPicPr>
        <p:blipFill>
          <a:blip r:embed="rId2">
            <a:alphaModFix/>
          </a:blip>
          <a:stretch>
            <a:fillRect/>
          </a:stretch>
        </p:blipFill>
        <p:spPr>
          <a:xfrm rot="10800000">
            <a:off x="0" y="0"/>
            <a:ext cx="9144000" cy="5143500"/>
          </a:xfrm>
          <a:prstGeom prst="rect">
            <a:avLst/>
          </a:prstGeom>
          <a:noFill/>
          <a:ln>
            <a:noFill/>
          </a:ln>
        </p:spPr>
      </p:pic>
      <p:sp>
        <p:nvSpPr>
          <p:cNvPr id="244" name="Google Shape;244;p22"/>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6" name="Google Shape;246;p22"/>
          <p:cNvSpPr txBox="1"/>
          <p:nvPr>
            <p:ph idx="1" type="subTitle"/>
          </p:nvPr>
        </p:nvSpPr>
        <p:spPr>
          <a:xfrm>
            <a:off x="5286445" y="2844727"/>
            <a:ext cx="2756400" cy="969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7" name="Google Shape;247;p22"/>
          <p:cNvSpPr txBox="1"/>
          <p:nvPr>
            <p:ph idx="2" type="subTitle"/>
          </p:nvPr>
        </p:nvSpPr>
        <p:spPr>
          <a:xfrm>
            <a:off x="1094375" y="2844741"/>
            <a:ext cx="2756400" cy="969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8" name="Google Shape;248;p22"/>
          <p:cNvSpPr txBox="1"/>
          <p:nvPr>
            <p:ph idx="3" type="subTitle"/>
          </p:nvPr>
        </p:nvSpPr>
        <p:spPr>
          <a:xfrm>
            <a:off x="1094375" y="2357100"/>
            <a:ext cx="27564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49" name="Google Shape;249;p22"/>
          <p:cNvSpPr txBox="1"/>
          <p:nvPr>
            <p:ph idx="4" type="subTitle"/>
          </p:nvPr>
        </p:nvSpPr>
        <p:spPr>
          <a:xfrm>
            <a:off x="5286441" y="2357100"/>
            <a:ext cx="2756400" cy="55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250" name="Shape 250"/>
        <p:cNvGrpSpPr/>
        <p:nvPr/>
      </p:nvGrpSpPr>
      <p:grpSpPr>
        <a:xfrm>
          <a:off x="0" y="0"/>
          <a:ext cx="0" cy="0"/>
          <a:chOff x="0" y="0"/>
          <a:chExt cx="0" cy="0"/>
        </a:xfrm>
      </p:grpSpPr>
      <p:pic>
        <p:nvPicPr>
          <p:cNvPr id="251" name="Google Shape;251;p23"/>
          <p:cNvPicPr preferRelativeResize="0"/>
          <p:nvPr/>
        </p:nvPicPr>
        <p:blipFill>
          <a:blip r:embed="rId2">
            <a:alphaModFix/>
          </a:blip>
          <a:stretch>
            <a:fillRect/>
          </a:stretch>
        </p:blipFill>
        <p:spPr>
          <a:xfrm flipH="1">
            <a:off x="0" y="0"/>
            <a:ext cx="9144000" cy="5143500"/>
          </a:xfrm>
          <a:prstGeom prst="rect">
            <a:avLst/>
          </a:prstGeom>
          <a:noFill/>
          <a:ln>
            <a:noFill/>
          </a:ln>
        </p:spPr>
      </p:pic>
      <p:sp>
        <p:nvSpPr>
          <p:cNvPr id="252" name="Google Shape;252;p23"/>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4" name="Google Shape;254;p23"/>
          <p:cNvSpPr txBox="1"/>
          <p:nvPr>
            <p:ph idx="1" type="subTitle"/>
          </p:nvPr>
        </p:nvSpPr>
        <p:spPr>
          <a:xfrm>
            <a:off x="4714051" y="1438850"/>
            <a:ext cx="3219000" cy="2666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5" name="Google Shape;255;p23"/>
          <p:cNvSpPr txBox="1"/>
          <p:nvPr>
            <p:ph idx="2" type="subTitle"/>
          </p:nvPr>
        </p:nvSpPr>
        <p:spPr>
          <a:xfrm>
            <a:off x="1211050" y="1438850"/>
            <a:ext cx="3219000" cy="2666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BODY_1">
    <p:spTree>
      <p:nvGrpSpPr>
        <p:cNvPr id="256" name="Shape 256"/>
        <p:cNvGrpSpPr/>
        <p:nvPr/>
      </p:nvGrpSpPr>
      <p:grpSpPr>
        <a:xfrm>
          <a:off x="0" y="0"/>
          <a:ext cx="0" cy="0"/>
          <a:chOff x="0" y="0"/>
          <a:chExt cx="0" cy="0"/>
        </a:xfrm>
      </p:grpSpPr>
      <p:pic>
        <p:nvPicPr>
          <p:cNvPr id="257" name="Google Shape;257;p24"/>
          <p:cNvPicPr preferRelativeResize="0"/>
          <p:nvPr/>
        </p:nvPicPr>
        <p:blipFill>
          <a:blip r:embed="rId2">
            <a:alphaModFix/>
          </a:blip>
          <a:stretch>
            <a:fillRect/>
          </a:stretch>
        </p:blipFill>
        <p:spPr>
          <a:xfrm flipH="1" rot="10800000">
            <a:off x="0" y="0"/>
            <a:ext cx="9144000" cy="5143500"/>
          </a:xfrm>
          <a:prstGeom prst="rect">
            <a:avLst/>
          </a:prstGeom>
          <a:noFill/>
          <a:ln>
            <a:noFill/>
          </a:ln>
        </p:spPr>
      </p:pic>
      <p:sp>
        <p:nvSpPr>
          <p:cNvPr id="258" name="Google Shape;258;p24"/>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0" name="Google Shape;260;p24"/>
          <p:cNvSpPr txBox="1"/>
          <p:nvPr>
            <p:ph idx="1" type="body"/>
          </p:nvPr>
        </p:nvSpPr>
        <p:spPr>
          <a:xfrm>
            <a:off x="720000" y="1215750"/>
            <a:ext cx="3867000" cy="3416400"/>
          </a:xfrm>
          <a:prstGeom prst="rect">
            <a:avLst/>
          </a:prstGeom>
        </p:spPr>
        <p:txBody>
          <a:bodyPr anchorCtr="0" anchor="t" bIns="91425" lIns="91425" spcFirstLastPara="1" rIns="91425" wrap="square" tIns="91425">
            <a:noAutofit/>
          </a:bodyPr>
          <a:lstStyle>
            <a:lvl1pPr indent="-317500" lvl="0" marL="457200" rtl="0">
              <a:lnSpc>
                <a:spcPct val="100000"/>
              </a:lnSpc>
              <a:spcBef>
                <a:spcPts val="300"/>
              </a:spcBef>
              <a:spcAft>
                <a:spcPts val="0"/>
              </a:spcAft>
              <a:buSzPts val="1400"/>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
        <p:nvSpPr>
          <p:cNvPr id="261" name="Google Shape;261;p24"/>
          <p:cNvSpPr txBox="1"/>
          <p:nvPr>
            <p:ph idx="2" type="body"/>
          </p:nvPr>
        </p:nvSpPr>
        <p:spPr>
          <a:xfrm>
            <a:off x="4587000" y="1215750"/>
            <a:ext cx="38670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300"/>
              </a:spcBef>
              <a:spcAft>
                <a:spcPts val="0"/>
              </a:spcAft>
              <a:buSzPts val="1200"/>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4">
  <p:cSld name="TITLE_AND_TWO_COLUMNS_2">
    <p:spTree>
      <p:nvGrpSpPr>
        <p:cNvPr id="262" name="Shape 262"/>
        <p:cNvGrpSpPr/>
        <p:nvPr/>
      </p:nvGrpSpPr>
      <p:grpSpPr>
        <a:xfrm>
          <a:off x="0" y="0"/>
          <a:ext cx="0" cy="0"/>
          <a:chOff x="0" y="0"/>
          <a:chExt cx="0" cy="0"/>
        </a:xfrm>
      </p:grpSpPr>
      <p:pic>
        <p:nvPicPr>
          <p:cNvPr id="263" name="Google Shape;263;p25"/>
          <p:cNvPicPr preferRelativeResize="0"/>
          <p:nvPr/>
        </p:nvPicPr>
        <p:blipFill>
          <a:blip r:embed="rId2">
            <a:alphaModFix/>
          </a:blip>
          <a:stretch>
            <a:fillRect/>
          </a:stretch>
        </p:blipFill>
        <p:spPr>
          <a:xfrm>
            <a:off x="0" y="0"/>
            <a:ext cx="9144000" cy="5143500"/>
          </a:xfrm>
          <a:prstGeom prst="rect">
            <a:avLst/>
          </a:prstGeom>
          <a:noFill/>
          <a:ln>
            <a:noFill/>
          </a:ln>
        </p:spPr>
      </p:pic>
      <p:sp>
        <p:nvSpPr>
          <p:cNvPr id="264" name="Google Shape;264;p25"/>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6" name="Google Shape;266;p25"/>
          <p:cNvSpPr txBox="1"/>
          <p:nvPr>
            <p:ph idx="1" type="subTitle"/>
          </p:nvPr>
        </p:nvSpPr>
        <p:spPr>
          <a:xfrm>
            <a:off x="1994850" y="3174450"/>
            <a:ext cx="2364300" cy="832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67" name="Google Shape;267;p25"/>
          <p:cNvSpPr txBox="1"/>
          <p:nvPr>
            <p:ph idx="2" type="subTitle"/>
          </p:nvPr>
        </p:nvSpPr>
        <p:spPr>
          <a:xfrm>
            <a:off x="1994850" y="1795988"/>
            <a:ext cx="2364300" cy="832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68" name="Google Shape;268;p25"/>
          <p:cNvSpPr txBox="1"/>
          <p:nvPr>
            <p:ph idx="3" type="subTitle"/>
          </p:nvPr>
        </p:nvSpPr>
        <p:spPr>
          <a:xfrm>
            <a:off x="1994850" y="2866425"/>
            <a:ext cx="2364300" cy="394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69" name="Google Shape;269;p25"/>
          <p:cNvSpPr txBox="1"/>
          <p:nvPr>
            <p:ph idx="4" type="subTitle"/>
          </p:nvPr>
        </p:nvSpPr>
        <p:spPr>
          <a:xfrm>
            <a:off x="1994638" y="1487963"/>
            <a:ext cx="2364300" cy="394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70" name="Google Shape;270;p25"/>
          <p:cNvSpPr/>
          <p:nvPr>
            <p:ph idx="5" type="pic"/>
          </p:nvPr>
        </p:nvSpPr>
        <p:spPr>
          <a:xfrm>
            <a:off x="4917138" y="1263350"/>
            <a:ext cx="2871000" cy="2871000"/>
          </a:xfrm>
          <a:prstGeom prst="ellipse">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271" name="Shape 271"/>
        <p:cNvGrpSpPr/>
        <p:nvPr/>
      </p:nvGrpSpPr>
      <p:grpSpPr>
        <a:xfrm>
          <a:off x="0" y="0"/>
          <a:ext cx="0" cy="0"/>
          <a:chOff x="0" y="0"/>
          <a:chExt cx="0" cy="0"/>
        </a:xfrm>
      </p:grpSpPr>
      <p:pic>
        <p:nvPicPr>
          <p:cNvPr id="272" name="Google Shape;272;p2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73" name="Google Shape;273;p26"/>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5" name="Google Shape;275;p26"/>
          <p:cNvSpPr txBox="1"/>
          <p:nvPr>
            <p:ph idx="1" type="subTitle"/>
          </p:nvPr>
        </p:nvSpPr>
        <p:spPr>
          <a:xfrm>
            <a:off x="826876" y="2435126"/>
            <a:ext cx="23967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76" name="Google Shape;276;p26"/>
          <p:cNvSpPr txBox="1"/>
          <p:nvPr>
            <p:ph idx="2" type="subTitle"/>
          </p:nvPr>
        </p:nvSpPr>
        <p:spPr>
          <a:xfrm>
            <a:off x="3373650" y="3287477"/>
            <a:ext cx="23967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77" name="Google Shape;277;p26"/>
          <p:cNvSpPr txBox="1"/>
          <p:nvPr>
            <p:ph idx="3" type="subTitle"/>
          </p:nvPr>
        </p:nvSpPr>
        <p:spPr>
          <a:xfrm>
            <a:off x="5920325" y="2435127"/>
            <a:ext cx="2396700" cy="86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78" name="Google Shape;278;p26"/>
          <p:cNvSpPr txBox="1"/>
          <p:nvPr>
            <p:ph idx="4" type="subTitle"/>
          </p:nvPr>
        </p:nvSpPr>
        <p:spPr>
          <a:xfrm>
            <a:off x="826875" y="1980550"/>
            <a:ext cx="23967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79" name="Google Shape;279;p26"/>
          <p:cNvSpPr txBox="1"/>
          <p:nvPr>
            <p:ph idx="5" type="subTitle"/>
          </p:nvPr>
        </p:nvSpPr>
        <p:spPr>
          <a:xfrm>
            <a:off x="3373650" y="2832900"/>
            <a:ext cx="23967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0" name="Google Shape;280;p26"/>
          <p:cNvSpPr txBox="1"/>
          <p:nvPr>
            <p:ph idx="6" type="subTitle"/>
          </p:nvPr>
        </p:nvSpPr>
        <p:spPr>
          <a:xfrm>
            <a:off x="5920326" y="1980550"/>
            <a:ext cx="2396700" cy="527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1">
    <p:spTree>
      <p:nvGrpSpPr>
        <p:cNvPr id="281" name="Shape 281"/>
        <p:cNvGrpSpPr/>
        <p:nvPr/>
      </p:nvGrpSpPr>
      <p:grpSpPr>
        <a:xfrm>
          <a:off x="0" y="0"/>
          <a:ext cx="0" cy="0"/>
          <a:chOff x="0" y="0"/>
          <a:chExt cx="0" cy="0"/>
        </a:xfrm>
      </p:grpSpPr>
      <p:pic>
        <p:nvPicPr>
          <p:cNvPr id="282" name="Google Shape;282;p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83" name="Google Shape;283;p27"/>
          <p:cNvSpPr/>
          <p:nvPr/>
        </p:nvSpPr>
        <p:spPr>
          <a:xfrm flipH="1" rot="10800000">
            <a:off x="181450"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5" name="Google Shape;285;p27"/>
          <p:cNvSpPr txBox="1"/>
          <p:nvPr>
            <p:ph idx="1" type="subTitle"/>
          </p:nvPr>
        </p:nvSpPr>
        <p:spPr>
          <a:xfrm>
            <a:off x="6248700" y="1665851"/>
            <a:ext cx="21753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86" name="Google Shape;286;p27"/>
          <p:cNvSpPr txBox="1"/>
          <p:nvPr>
            <p:ph idx="2" type="subTitle"/>
          </p:nvPr>
        </p:nvSpPr>
        <p:spPr>
          <a:xfrm>
            <a:off x="6248700" y="3897176"/>
            <a:ext cx="21753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87" name="Google Shape;287;p27"/>
          <p:cNvSpPr txBox="1"/>
          <p:nvPr>
            <p:ph idx="3" type="subTitle"/>
          </p:nvPr>
        </p:nvSpPr>
        <p:spPr>
          <a:xfrm>
            <a:off x="6248700" y="2781513"/>
            <a:ext cx="21753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88" name="Google Shape;288;p27"/>
          <p:cNvSpPr txBox="1"/>
          <p:nvPr>
            <p:ph idx="4" type="subTitle"/>
          </p:nvPr>
        </p:nvSpPr>
        <p:spPr>
          <a:xfrm>
            <a:off x="6248700" y="1211276"/>
            <a:ext cx="21753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89" name="Google Shape;289;p27"/>
          <p:cNvSpPr txBox="1"/>
          <p:nvPr>
            <p:ph idx="5" type="subTitle"/>
          </p:nvPr>
        </p:nvSpPr>
        <p:spPr>
          <a:xfrm>
            <a:off x="6248700" y="3442601"/>
            <a:ext cx="21753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90" name="Google Shape;290;p27"/>
          <p:cNvSpPr txBox="1"/>
          <p:nvPr>
            <p:ph idx="6" type="subTitle"/>
          </p:nvPr>
        </p:nvSpPr>
        <p:spPr>
          <a:xfrm>
            <a:off x="6248700" y="2326938"/>
            <a:ext cx="21753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291" name="Shape 291"/>
        <p:cNvGrpSpPr/>
        <p:nvPr/>
      </p:nvGrpSpPr>
      <p:grpSpPr>
        <a:xfrm>
          <a:off x="0" y="0"/>
          <a:ext cx="0" cy="0"/>
          <a:chOff x="0" y="0"/>
          <a:chExt cx="0" cy="0"/>
        </a:xfrm>
      </p:grpSpPr>
      <p:pic>
        <p:nvPicPr>
          <p:cNvPr id="292" name="Google Shape;292;p28"/>
          <p:cNvPicPr preferRelativeResize="0"/>
          <p:nvPr/>
        </p:nvPicPr>
        <p:blipFill>
          <a:blip r:embed="rId2">
            <a:alphaModFix/>
          </a:blip>
          <a:stretch>
            <a:fillRect/>
          </a:stretch>
        </p:blipFill>
        <p:spPr>
          <a:xfrm flipH="1">
            <a:off x="0" y="0"/>
            <a:ext cx="9144000" cy="5143500"/>
          </a:xfrm>
          <a:prstGeom prst="rect">
            <a:avLst/>
          </a:prstGeom>
          <a:noFill/>
          <a:ln>
            <a:noFill/>
          </a:ln>
        </p:spPr>
      </p:pic>
      <p:sp>
        <p:nvSpPr>
          <p:cNvPr id="293" name="Google Shape;293;p28"/>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5" name="Google Shape;295;p28"/>
          <p:cNvSpPr txBox="1"/>
          <p:nvPr>
            <p:ph idx="1" type="subTitle"/>
          </p:nvPr>
        </p:nvSpPr>
        <p:spPr>
          <a:xfrm>
            <a:off x="2190788" y="1825038"/>
            <a:ext cx="22890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6" name="Google Shape;296;p28"/>
          <p:cNvSpPr txBox="1"/>
          <p:nvPr>
            <p:ph idx="2" type="subTitle"/>
          </p:nvPr>
        </p:nvSpPr>
        <p:spPr>
          <a:xfrm>
            <a:off x="5364829" y="1825038"/>
            <a:ext cx="22890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7" name="Google Shape;297;p28"/>
          <p:cNvSpPr txBox="1"/>
          <p:nvPr>
            <p:ph idx="3" type="subTitle"/>
          </p:nvPr>
        </p:nvSpPr>
        <p:spPr>
          <a:xfrm>
            <a:off x="2190788" y="3374325"/>
            <a:ext cx="22890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8" name="Google Shape;298;p28"/>
          <p:cNvSpPr txBox="1"/>
          <p:nvPr>
            <p:ph idx="4" type="subTitle"/>
          </p:nvPr>
        </p:nvSpPr>
        <p:spPr>
          <a:xfrm>
            <a:off x="5364829" y="3374325"/>
            <a:ext cx="2289000" cy="66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9" name="Google Shape;299;p28"/>
          <p:cNvSpPr txBox="1"/>
          <p:nvPr>
            <p:ph idx="5" type="subTitle"/>
          </p:nvPr>
        </p:nvSpPr>
        <p:spPr>
          <a:xfrm>
            <a:off x="2190788" y="1541438"/>
            <a:ext cx="22890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00" name="Google Shape;300;p28"/>
          <p:cNvSpPr txBox="1"/>
          <p:nvPr>
            <p:ph idx="6" type="subTitle"/>
          </p:nvPr>
        </p:nvSpPr>
        <p:spPr>
          <a:xfrm>
            <a:off x="2190788" y="3090800"/>
            <a:ext cx="22890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01" name="Google Shape;301;p28"/>
          <p:cNvSpPr txBox="1"/>
          <p:nvPr>
            <p:ph idx="7" type="subTitle"/>
          </p:nvPr>
        </p:nvSpPr>
        <p:spPr>
          <a:xfrm>
            <a:off x="5364825" y="1541438"/>
            <a:ext cx="22890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02" name="Google Shape;302;p28"/>
          <p:cNvSpPr txBox="1"/>
          <p:nvPr>
            <p:ph idx="8" type="subTitle"/>
          </p:nvPr>
        </p:nvSpPr>
        <p:spPr>
          <a:xfrm>
            <a:off x="5364825" y="3090800"/>
            <a:ext cx="22890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
    <p:spTree>
      <p:nvGrpSpPr>
        <p:cNvPr id="303" name="Shape 303"/>
        <p:cNvGrpSpPr/>
        <p:nvPr/>
      </p:nvGrpSpPr>
      <p:grpSpPr>
        <a:xfrm>
          <a:off x="0" y="0"/>
          <a:ext cx="0" cy="0"/>
          <a:chOff x="0" y="0"/>
          <a:chExt cx="0" cy="0"/>
        </a:xfrm>
      </p:grpSpPr>
      <p:pic>
        <p:nvPicPr>
          <p:cNvPr id="304" name="Google Shape;304;p29"/>
          <p:cNvPicPr preferRelativeResize="0"/>
          <p:nvPr/>
        </p:nvPicPr>
        <p:blipFill>
          <a:blip r:embed="rId2">
            <a:alphaModFix/>
          </a:blip>
          <a:stretch>
            <a:fillRect/>
          </a:stretch>
        </p:blipFill>
        <p:spPr>
          <a:xfrm flipH="1">
            <a:off x="0" y="0"/>
            <a:ext cx="9144000" cy="5143500"/>
          </a:xfrm>
          <a:prstGeom prst="rect">
            <a:avLst/>
          </a:prstGeom>
          <a:noFill/>
          <a:ln>
            <a:noFill/>
          </a:ln>
        </p:spPr>
      </p:pic>
      <p:sp>
        <p:nvSpPr>
          <p:cNvPr id="305" name="Google Shape;305;p29"/>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07" name="Google Shape;307;p29"/>
          <p:cNvSpPr txBox="1"/>
          <p:nvPr>
            <p:ph idx="1" type="subTitle"/>
          </p:nvPr>
        </p:nvSpPr>
        <p:spPr>
          <a:xfrm>
            <a:off x="719999" y="2100825"/>
            <a:ext cx="2106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8" name="Google Shape;308;p29"/>
          <p:cNvSpPr txBox="1"/>
          <p:nvPr>
            <p:ph idx="2" type="subTitle"/>
          </p:nvPr>
        </p:nvSpPr>
        <p:spPr>
          <a:xfrm>
            <a:off x="3329679" y="2100825"/>
            <a:ext cx="2106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09" name="Google Shape;309;p29"/>
          <p:cNvSpPr txBox="1"/>
          <p:nvPr>
            <p:ph idx="3" type="subTitle"/>
          </p:nvPr>
        </p:nvSpPr>
        <p:spPr>
          <a:xfrm>
            <a:off x="719999" y="3565725"/>
            <a:ext cx="2106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0" name="Google Shape;310;p29"/>
          <p:cNvSpPr txBox="1"/>
          <p:nvPr>
            <p:ph idx="4" type="subTitle"/>
          </p:nvPr>
        </p:nvSpPr>
        <p:spPr>
          <a:xfrm>
            <a:off x="3329679" y="3565725"/>
            <a:ext cx="2106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11" name="Google Shape;311;p29"/>
          <p:cNvSpPr txBox="1"/>
          <p:nvPr>
            <p:ph idx="5" type="subTitle"/>
          </p:nvPr>
        </p:nvSpPr>
        <p:spPr>
          <a:xfrm>
            <a:off x="719999" y="1817225"/>
            <a:ext cx="21063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12" name="Google Shape;312;p29"/>
          <p:cNvSpPr txBox="1"/>
          <p:nvPr>
            <p:ph idx="6" type="subTitle"/>
          </p:nvPr>
        </p:nvSpPr>
        <p:spPr>
          <a:xfrm>
            <a:off x="719999" y="3282200"/>
            <a:ext cx="21063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13" name="Google Shape;313;p29"/>
          <p:cNvSpPr txBox="1"/>
          <p:nvPr>
            <p:ph idx="7" type="subTitle"/>
          </p:nvPr>
        </p:nvSpPr>
        <p:spPr>
          <a:xfrm>
            <a:off x="3329675" y="1817225"/>
            <a:ext cx="21063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14" name="Google Shape;314;p29"/>
          <p:cNvSpPr txBox="1"/>
          <p:nvPr>
            <p:ph idx="8" type="subTitle"/>
          </p:nvPr>
        </p:nvSpPr>
        <p:spPr>
          <a:xfrm>
            <a:off x="3329675" y="3282200"/>
            <a:ext cx="21063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7_1">
    <p:spTree>
      <p:nvGrpSpPr>
        <p:cNvPr id="315" name="Shape 315"/>
        <p:cNvGrpSpPr/>
        <p:nvPr/>
      </p:nvGrpSpPr>
      <p:grpSpPr>
        <a:xfrm>
          <a:off x="0" y="0"/>
          <a:ext cx="0" cy="0"/>
          <a:chOff x="0" y="0"/>
          <a:chExt cx="0" cy="0"/>
        </a:xfrm>
      </p:grpSpPr>
      <p:pic>
        <p:nvPicPr>
          <p:cNvPr id="316" name="Google Shape;316;p30"/>
          <p:cNvPicPr preferRelativeResize="0"/>
          <p:nvPr/>
        </p:nvPicPr>
        <p:blipFill>
          <a:blip r:embed="rId2">
            <a:alphaModFix/>
          </a:blip>
          <a:stretch>
            <a:fillRect/>
          </a:stretch>
        </p:blipFill>
        <p:spPr>
          <a:xfrm rot="10800000">
            <a:off x="0" y="0"/>
            <a:ext cx="9144000" cy="5143500"/>
          </a:xfrm>
          <a:prstGeom prst="rect">
            <a:avLst/>
          </a:prstGeom>
          <a:noFill/>
          <a:ln>
            <a:noFill/>
          </a:ln>
        </p:spPr>
      </p:pic>
      <p:sp>
        <p:nvSpPr>
          <p:cNvPr id="317" name="Google Shape;317;p30"/>
          <p:cNvSpPr/>
          <p:nvPr/>
        </p:nvSpPr>
        <p:spPr>
          <a:xfrm flipH="1">
            <a:off x="181452"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19" name="Google Shape;319;p30"/>
          <p:cNvSpPr txBox="1"/>
          <p:nvPr>
            <p:ph idx="1" type="subTitle"/>
          </p:nvPr>
        </p:nvSpPr>
        <p:spPr>
          <a:xfrm>
            <a:off x="971888" y="1760900"/>
            <a:ext cx="2260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0" name="Google Shape;320;p30"/>
          <p:cNvSpPr txBox="1"/>
          <p:nvPr>
            <p:ph idx="2" type="subTitle"/>
          </p:nvPr>
        </p:nvSpPr>
        <p:spPr>
          <a:xfrm>
            <a:off x="3441769" y="1760907"/>
            <a:ext cx="2260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1" name="Google Shape;321;p30"/>
          <p:cNvSpPr txBox="1"/>
          <p:nvPr>
            <p:ph idx="3" type="subTitle"/>
          </p:nvPr>
        </p:nvSpPr>
        <p:spPr>
          <a:xfrm>
            <a:off x="2206800" y="3379124"/>
            <a:ext cx="2260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2" name="Google Shape;322;p30"/>
          <p:cNvSpPr txBox="1"/>
          <p:nvPr>
            <p:ph idx="4" type="subTitle"/>
          </p:nvPr>
        </p:nvSpPr>
        <p:spPr>
          <a:xfrm>
            <a:off x="4676688" y="3379125"/>
            <a:ext cx="2260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3" name="Google Shape;323;p30"/>
          <p:cNvSpPr txBox="1"/>
          <p:nvPr>
            <p:ph idx="5" type="subTitle"/>
          </p:nvPr>
        </p:nvSpPr>
        <p:spPr>
          <a:xfrm>
            <a:off x="5911650" y="1760900"/>
            <a:ext cx="2260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24" name="Google Shape;324;p30"/>
          <p:cNvSpPr txBox="1"/>
          <p:nvPr>
            <p:ph idx="6" type="subTitle"/>
          </p:nvPr>
        </p:nvSpPr>
        <p:spPr>
          <a:xfrm>
            <a:off x="971888" y="1464225"/>
            <a:ext cx="22605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25" name="Google Shape;325;p30"/>
          <p:cNvSpPr txBox="1"/>
          <p:nvPr>
            <p:ph idx="7" type="subTitle"/>
          </p:nvPr>
        </p:nvSpPr>
        <p:spPr>
          <a:xfrm>
            <a:off x="3441801" y="1464225"/>
            <a:ext cx="22605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26" name="Google Shape;326;p30"/>
          <p:cNvSpPr txBox="1"/>
          <p:nvPr>
            <p:ph idx="8" type="subTitle"/>
          </p:nvPr>
        </p:nvSpPr>
        <p:spPr>
          <a:xfrm>
            <a:off x="5911650" y="1464225"/>
            <a:ext cx="22605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27" name="Google Shape;327;p30"/>
          <p:cNvSpPr txBox="1"/>
          <p:nvPr>
            <p:ph idx="9" type="subTitle"/>
          </p:nvPr>
        </p:nvSpPr>
        <p:spPr>
          <a:xfrm>
            <a:off x="2206800" y="3078225"/>
            <a:ext cx="22605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28" name="Google Shape;328;p30"/>
          <p:cNvSpPr txBox="1"/>
          <p:nvPr>
            <p:ph idx="13" type="subTitle"/>
          </p:nvPr>
        </p:nvSpPr>
        <p:spPr>
          <a:xfrm>
            <a:off x="4676714" y="3078225"/>
            <a:ext cx="22605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9" name="Shape 19"/>
        <p:cNvGrpSpPr/>
        <p:nvPr/>
      </p:nvGrpSpPr>
      <p:grpSpPr>
        <a:xfrm>
          <a:off x="0" y="0"/>
          <a:ext cx="0" cy="0"/>
          <a:chOff x="0" y="0"/>
          <a:chExt cx="0" cy="0"/>
        </a:xfrm>
      </p:grpSpPr>
      <p:pic>
        <p:nvPicPr>
          <p:cNvPr id="20" name="Google Shape;20;p4"/>
          <p:cNvPicPr preferRelativeResize="0"/>
          <p:nvPr/>
        </p:nvPicPr>
        <p:blipFill>
          <a:blip r:embed="rId2">
            <a:alphaModFix/>
          </a:blip>
          <a:stretch>
            <a:fillRect/>
          </a:stretch>
        </p:blipFill>
        <p:spPr>
          <a:xfrm flipH="1" rot="10800000">
            <a:off x="0" y="0"/>
            <a:ext cx="9144000" cy="5143500"/>
          </a:xfrm>
          <a:prstGeom prst="rect">
            <a:avLst/>
          </a:prstGeom>
          <a:noFill/>
          <a:ln>
            <a:noFill/>
          </a:ln>
        </p:spPr>
      </p:pic>
      <p:sp>
        <p:nvSpPr>
          <p:cNvPr id="21" name="Google Shape;21;p4"/>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 name="Google Shape;23;p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29" name="Shape 329"/>
        <p:cNvGrpSpPr/>
        <p:nvPr/>
      </p:nvGrpSpPr>
      <p:grpSpPr>
        <a:xfrm>
          <a:off x="0" y="0"/>
          <a:ext cx="0" cy="0"/>
          <a:chOff x="0" y="0"/>
          <a:chExt cx="0" cy="0"/>
        </a:xfrm>
      </p:grpSpPr>
      <p:pic>
        <p:nvPicPr>
          <p:cNvPr id="330" name="Google Shape;330;p31"/>
          <p:cNvPicPr preferRelativeResize="0"/>
          <p:nvPr/>
        </p:nvPicPr>
        <p:blipFill>
          <a:blip r:embed="rId2">
            <a:alphaModFix/>
          </a:blip>
          <a:stretch>
            <a:fillRect/>
          </a:stretch>
        </p:blipFill>
        <p:spPr>
          <a:xfrm flipH="1" rot="10800000">
            <a:off x="0" y="0"/>
            <a:ext cx="9144000" cy="5143500"/>
          </a:xfrm>
          <a:prstGeom prst="rect">
            <a:avLst/>
          </a:prstGeom>
          <a:noFill/>
          <a:ln>
            <a:noFill/>
          </a:ln>
        </p:spPr>
      </p:pic>
      <p:sp>
        <p:nvSpPr>
          <p:cNvPr id="331" name="Google Shape;331;p31"/>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33" name="Google Shape;333;p31"/>
          <p:cNvSpPr txBox="1"/>
          <p:nvPr>
            <p:ph idx="1" type="subTitle"/>
          </p:nvPr>
        </p:nvSpPr>
        <p:spPr>
          <a:xfrm>
            <a:off x="1025875" y="1922250"/>
            <a:ext cx="2152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34" name="Google Shape;334;p31"/>
          <p:cNvSpPr txBox="1"/>
          <p:nvPr>
            <p:ph idx="2" type="subTitle"/>
          </p:nvPr>
        </p:nvSpPr>
        <p:spPr>
          <a:xfrm>
            <a:off x="3495759" y="1922262"/>
            <a:ext cx="2152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35" name="Google Shape;335;p31"/>
          <p:cNvSpPr txBox="1"/>
          <p:nvPr>
            <p:ph idx="3" type="subTitle"/>
          </p:nvPr>
        </p:nvSpPr>
        <p:spPr>
          <a:xfrm>
            <a:off x="1025875" y="3545851"/>
            <a:ext cx="2152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36" name="Google Shape;336;p31"/>
          <p:cNvSpPr txBox="1"/>
          <p:nvPr>
            <p:ph idx="4" type="subTitle"/>
          </p:nvPr>
        </p:nvSpPr>
        <p:spPr>
          <a:xfrm>
            <a:off x="3495759" y="3545854"/>
            <a:ext cx="2152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37" name="Google Shape;337;p31"/>
          <p:cNvSpPr txBox="1"/>
          <p:nvPr>
            <p:ph idx="5" type="subTitle"/>
          </p:nvPr>
        </p:nvSpPr>
        <p:spPr>
          <a:xfrm>
            <a:off x="5965618" y="1922250"/>
            <a:ext cx="2152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38" name="Google Shape;338;p31"/>
          <p:cNvSpPr txBox="1"/>
          <p:nvPr>
            <p:ph idx="6" type="subTitle"/>
          </p:nvPr>
        </p:nvSpPr>
        <p:spPr>
          <a:xfrm>
            <a:off x="5965618" y="3545853"/>
            <a:ext cx="21525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39" name="Google Shape;339;p31"/>
          <p:cNvSpPr txBox="1"/>
          <p:nvPr>
            <p:ph idx="7" type="subTitle"/>
          </p:nvPr>
        </p:nvSpPr>
        <p:spPr>
          <a:xfrm>
            <a:off x="1025888" y="1545150"/>
            <a:ext cx="21525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0" name="Google Shape;340;p31"/>
          <p:cNvSpPr txBox="1"/>
          <p:nvPr>
            <p:ph idx="8" type="subTitle"/>
          </p:nvPr>
        </p:nvSpPr>
        <p:spPr>
          <a:xfrm>
            <a:off x="3495788" y="1545150"/>
            <a:ext cx="21525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1" name="Google Shape;341;p31"/>
          <p:cNvSpPr txBox="1"/>
          <p:nvPr>
            <p:ph idx="9" type="subTitle"/>
          </p:nvPr>
        </p:nvSpPr>
        <p:spPr>
          <a:xfrm>
            <a:off x="5965613" y="1545150"/>
            <a:ext cx="21525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2" name="Google Shape;342;p31"/>
          <p:cNvSpPr txBox="1"/>
          <p:nvPr>
            <p:ph idx="13" type="subTitle"/>
          </p:nvPr>
        </p:nvSpPr>
        <p:spPr>
          <a:xfrm>
            <a:off x="1025888" y="3168750"/>
            <a:ext cx="21525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3" name="Google Shape;343;p31"/>
          <p:cNvSpPr txBox="1"/>
          <p:nvPr>
            <p:ph idx="14" type="subTitle"/>
          </p:nvPr>
        </p:nvSpPr>
        <p:spPr>
          <a:xfrm>
            <a:off x="3495788" y="3168751"/>
            <a:ext cx="21525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44" name="Google Shape;344;p31"/>
          <p:cNvSpPr txBox="1"/>
          <p:nvPr>
            <p:ph idx="15" type="subTitle"/>
          </p:nvPr>
        </p:nvSpPr>
        <p:spPr>
          <a:xfrm>
            <a:off x="5965613" y="3168753"/>
            <a:ext cx="2152500" cy="37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345" name="Shape 345"/>
        <p:cNvGrpSpPr/>
        <p:nvPr/>
      </p:nvGrpSpPr>
      <p:grpSpPr>
        <a:xfrm>
          <a:off x="0" y="0"/>
          <a:ext cx="0" cy="0"/>
          <a:chOff x="0" y="0"/>
          <a:chExt cx="0" cy="0"/>
        </a:xfrm>
      </p:grpSpPr>
      <p:pic>
        <p:nvPicPr>
          <p:cNvPr id="346" name="Google Shape;346;p32"/>
          <p:cNvPicPr preferRelativeResize="0"/>
          <p:nvPr/>
        </p:nvPicPr>
        <p:blipFill>
          <a:blip r:embed="rId2">
            <a:alphaModFix/>
          </a:blip>
          <a:stretch>
            <a:fillRect/>
          </a:stretch>
        </p:blipFill>
        <p:spPr>
          <a:xfrm flipH="1">
            <a:off x="0" y="0"/>
            <a:ext cx="9144000" cy="5143500"/>
          </a:xfrm>
          <a:prstGeom prst="rect">
            <a:avLst/>
          </a:prstGeom>
          <a:noFill/>
          <a:ln>
            <a:noFill/>
          </a:ln>
        </p:spPr>
      </p:pic>
      <p:sp>
        <p:nvSpPr>
          <p:cNvPr id="347" name="Google Shape;347;p32"/>
          <p:cNvSpPr/>
          <p:nvPr/>
        </p:nvSpPr>
        <p:spPr>
          <a:xfrm flipH="1" rot="10800000">
            <a:off x="181450"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2"/>
          <p:cNvSpPr txBox="1"/>
          <p:nvPr>
            <p:ph hasCustomPrompt="1" type="title"/>
          </p:nvPr>
        </p:nvSpPr>
        <p:spPr>
          <a:xfrm>
            <a:off x="2517300" y="670225"/>
            <a:ext cx="4109400" cy="768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45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49" name="Google Shape;349;p32"/>
          <p:cNvSpPr txBox="1"/>
          <p:nvPr>
            <p:ph idx="1" type="subTitle"/>
          </p:nvPr>
        </p:nvSpPr>
        <p:spPr>
          <a:xfrm>
            <a:off x="2517300" y="1439126"/>
            <a:ext cx="4109400" cy="41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350" name="Google Shape;350;p32"/>
          <p:cNvSpPr txBox="1"/>
          <p:nvPr>
            <p:ph hasCustomPrompt="1" idx="2" type="title"/>
          </p:nvPr>
        </p:nvSpPr>
        <p:spPr>
          <a:xfrm>
            <a:off x="2517300" y="1967935"/>
            <a:ext cx="4109400" cy="768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45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51" name="Google Shape;351;p32"/>
          <p:cNvSpPr txBox="1"/>
          <p:nvPr>
            <p:ph idx="3" type="subTitle"/>
          </p:nvPr>
        </p:nvSpPr>
        <p:spPr>
          <a:xfrm>
            <a:off x="2517300" y="2749551"/>
            <a:ext cx="4109400" cy="41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352" name="Google Shape;352;p32"/>
          <p:cNvSpPr txBox="1"/>
          <p:nvPr>
            <p:ph hasCustomPrompt="1" idx="4" type="title"/>
          </p:nvPr>
        </p:nvSpPr>
        <p:spPr>
          <a:xfrm>
            <a:off x="2517300" y="3265646"/>
            <a:ext cx="4109400" cy="7689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1"/>
              </a:buClr>
              <a:buSzPts val="6000"/>
              <a:buNone/>
              <a:defRPr sz="45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53" name="Google Shape;353;p32"/>
          <p:cNvSpPr txBox="1"/>
          <p:nvPr>
            <p:ph idx="5" type="subTitle"/>
          </p:nvPr>
        </p:nvSpPr>
        <p:spPr>
          <a:xfrm>
            <a:off x="2517300" y="4059975"/>
            <a:ext cx="4109400" cy="41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354" name="Shape 354"/>
        <p:cNvGrpSpPr/>
        <p:nvPr/>
      </p:nvGrpSpPr>
      <p:grpSpPr>
        <a:xfrm>
          <a:off x="0" y="0"/>
          <a:ext cx="0" cy="0"/>
          <a:chOff x="0" y="0"/>
          <a:chExt cx="0" cy="0"/>
        </a:xfrm>
      </p:grpSpPr>
      <p:pic>
        <p:nvPicPr>
          <p:cNvPr id="355" name="Google Shape;355;p33"/>
          <p:cNvPicPr preferRelativeResize="0"/>
          <p:nvPr/>
        </p:nvPicPr>
        <p:blipFill>
          <a:blip r:embed="rId2">
            <a:alphaModFix/>
          </a:blip>
          <a:stretch>
            <a:fillRect/>
          </a:stretch>
        </p:blipFill>
        <p:spPr>
          <a:xfrm flipH="1" rot="10800000">
            <a:off x="0" y="0"/>
            <a:ext cx="9144000" cy="5143500"/>
          </a:xfrm>
          <a:prstGeom prst="rect">
            <a:avLst/>
          </a:prstGeom>
          <a:noFill/>
          <a:ln>
            <a:noFill/>
          </a:ln>
        </p:spPr>
      </p:pic>
      <p:sp>
        <p:nvSpPr>
          <p:cNvPr id="356" name="Google Shape;356;p33"/>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3"/>
          <p:cNvSpPr txBox="1"/>
          <p:nvPr>
            <p:ph hasCustomPrompt="1" type="title"/>
          </p:nvPr>
        </p:nvSpPr>
        <p:spPr>
          <a:xfrm>
            <a:off x="2037788" y="1962150"/>
            <a:ext cx="13989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24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58" name="Google Shape;358;p33"/>
          <p:cNvSpPr txBox="1"/>
          <p:nvPr>
            <p:ph idx="1" type="subTitle"/>
          </p:nvPr>
        </p:nvSpPr>
        <p:spPr>
          <a:xfrm>
            <a:off x="1611488" y="3547467"/>
            <a:ext cx="2251500" cy="75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359" name="Google Shape;359;p33"/>
          <p:cNvSpPr txBox="1"/>
          <p:nvPr>
            <p:ph idx="2" type="subTitle"/>
          </p:nvPr>
        </p:nvSpPr>
        <p:spPr>
          <a:xfrm>
            <a:off x="1611488" y="3197100"/>
            <a:ext cx="2251500" cy="440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60" name="Google Shape;360;p33"/>
          <p:cNvSpPr txBox="1"/>
          <p:nvPr>
            <p:ph hasCustomPrompt="1" idx="3" type="title"/>
          </p:nvPr>
        </p:nvSpPr>
        <p:spPr>
          <a:xfrm>
            <a:off x="5707863" y="1962150"/>
            <a:ext cx="1397700" cy="40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24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61" name="Google Shape;361;p33"/>
          <p:cNvSpPr txBox="1"/>
          <p:nvPr>
            <p:ph idx="4" type="subTitle"/>
          </p:nvPr>
        </p:nvSpPr>
        <p:spPr>
          <a:xfrm>
            <a:off x="5281013" y="3547467"/>
            <a:ext cx="2251500" cy="75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362" name="Google Shape;362;p33"/>
          <p:cNvSpPr txBox="1"/>
          <p:nvPr>
            <p:ph idx="5" type="subTitle"/>
          </p:nvPr>
        </p:nvSpPr>
        <p:spPr>
          <a:xfrm>
            <a:off x="5281013" y="3197100"/>
            <a:ext cx="2251500" cy="440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363" name="Google Shape;363;p33"/>
          <p:cNvSpPr txBox="1"/>
          <p:nvPr>
            <p:ph idx="6"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8_2">
    <p:spTree>
      <p:nvGrpSpPr>
        <p:cNvPr id="364" name="Shape 364"/>
        <p:cNvGrpSpPr/>
        <p:nvPr/>
      </p:nvGrpSpPr>
      <p:grpSpPr>
        <a:xfrm>
          <a:off x="0" y="0"/>
          <a:ext cx="0" cy="0"/>
          <a:chOff x="0" y="0"/>
          <a:chExt cx="0" cy="0"/>
        </a:xfrm>
      </p:grpSpPr>
      <p:pic>
        <p:nvPicPr>
          <p:cNvPr id="365" name="Google Shape;365;p34"/>
          <p:cNvPicPr preferRelativeResize="0"/>
          <p:nvPr/>
        </p:nvPicPr>
        <p:blipFill>
          <a:blip r:embed="rId2">
            <a:alphaModFix/>
          </a:blip>
          <a:stretch>
            <a:fillRect/>
          </a:stretch>
        </p:blipFill>
        <p:spPr>
          <a:xfrm flipH="1">
            <a:off x="0" y="0"/>
            <a:ext cx="9144000" cy="5143500"/>
          </a:xfrm>
          <a:prstGeom prst="rect">
            <a:avLst/>
          </a:prstGeom>
          <a:noFill/>
          <a:ln>
            <a:noFill/>
          </a:ln>
        </p:spPr>
      </p:pic>
      <p:sp>
        <p:nvSpPr>
          <p:cNvPr id="366" name="Google Shape;366;p34"/>
          <p:cNvSpPr/>
          <p:nvPr/>
        </p:nvSpPr>
        <p:spPr>
          <a:xfrm flipH="1" rot="10800000">
            <a:off x="181450"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4"/>
          <p:cNvSpPr txBox="1"/>
          <p:nvPr>
            <p:ph hasCustomPrompt="1" type="title"/>
          </p:nvPr>
        </p:nvSpPr>
        <p:spPr>
          <a:xfrm>
            <a:off x="713225" y="1290200"/>
            <a:ext cx="4091100" cy="7689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Clr>
                <a:schemeClr val="lt1"/>
              </a:buClr>
              <a:buSzPts val="6000"/>
              <a:buNone/>
              <a:defRPr sz="45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68" name="Google Shape;368;p34"/>
          <p:cNvSpPr txBox="1"/>
          <p:nvPr>
            <p:ph idx="1" type="subTitle"/>
          </p:nvPr>
        </p:nvSpPr>
        <p:spPr>
          <a:xfrm>
            <a:off x="713225" y="1895796"/>
            <a:ext cx="4091100" cy="598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369" name="Google Shape;369;p34"/>
          <p:cNvSpPr txBox="1"/>
          <p:nvPr>
            <p:ph hasCustomPrompt="1" idx="2" type="title"/>
          </p:nvPr>
        </p:nvSpPr>
        <p:spPr>
          <a:xfrm>
            <a:off x="713225" y="2636192"/>
            <a:ext cx="4091100" cy="7689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Clr>
                <a:schemeClr val="lt1"/>
              </a:buClr>
              <a:buSzPts val="6000"/>
              <a:buNone/>
              <a:defRPr sz="4500">
                <a:solidFill>
                  <a:schemeClr val="dk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70" name="Google Shape;370;p34"/>
          <p:cNvSpPr txBox="1"/>
          <p:nvPr>
            <p:ph idx="3" type="subTitle"/>
          </p:nvPr>
        </p:nvSpPr>
        <p:spPr>
          <a:xfrm>
            <a:off x="713225" y="3254500"/>
            <a:ext cx="4091100" cy="598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371" name="Shape 371"/>
        <p:cNvGrpSpPr/>
        <p:nvPr/>
      </p:nvGrpSpPr>
      <p:grpSpPr>
        <a:xfrm>
          <a:off x="0" y="0"/>
          <a:ext cx="0" cy="0"/>
          <a:chOff x="0" y="0"/>
          <a:chExt cx="0" cy="0"/>
        </a:xfrm>
      </p:grpSpPr>
      <p:pic>
        <p:nvPicPr>
          <p:cNvPr id="372" name="Google Shape;372;p35"/>
          <p:cNvPicPr preferRelativeResize="0"/>
          <p:nvPr/>
        </p:nvPicPr>
        <p:blipFill>
          <a:blip r:embed="rId2">
            <a:alphaModFix/>
          </a:blip>
          <a:stretch>
            <a:fillRect/>
          </a:stretch>
        </p:blipFill>
        <p:spPr>
          <a:xfrm rot="10800000">
            <a:off x="0" y="0"/>
            <a:ext cx="9144000" cy="5143500"/>
          </a:xfrm>
          <a:prstGeom prst="rect">
            <a:avLst/>
          </a:prstGeom>
          <a:noFill/>
          <a:ln>
            <a:noFill/>
          </a:ln>
        </p:spPr>
      </p:pic>
      <p:sp>
        <p:nvSpPr>
          <p:cNvPr id="373" name="Google Shape;373;p35"/>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5"/>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75" name="Google Shape;375;p35"/>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376" name="Google Shape;376;p35"/>
          <p:cNvSpPr txBox="1"/>
          <p:nvPr/>
        </p:nvSpPr>
        <p:spPr>
          <a:xfrm>
            <a:off x="2099100" y="36119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DM Sans"/>
                <a:ea typeface="DM Sans"/>
                <a:cs typeface="DM Sans"/>
                <a:sym typeface="DM Sans"/>
              </a:rPr>
              <a:t>CREDITS:</a:t>
            </a:r>
            <a:r>
              <a:rPr lang="en" sz="1200">
                <a:solidFill>
                  <a:schemeClr val="dk1"/>
                </a:solidFill>
                <a:latin typeface="DM Sans"/>
                <a:ea typeface="DM Sans"/>
                <a:cs typeface="DM Sans"/>
                <a:sym typeface="DM Sans"/>
              </a:rPr>
              <a:t> This presentation template was created by </a:t>
            </a:r>
            <a:r>
              <a:rPr b="1" lang="en" sz="1200">
                <a:solidFill>
                  <a:schemeClr val="hlink"/>
                </a:solidFill>
                <a:uFill>
                  <a:noFill/>
                </a:uFill>
                <a:latin typeface="DM Sans"/>
                <a:ea typeface="DM Sans"/>
                <a:cs typeface="DM Sans"/>
                <a:sym typeface="DM Sans"/>
                <a:hlinkClick r:id="rId3"/>
              </a:rPr>
              <a:t>Slidesgo</a:t>
            </a:r>
            <a:r>
              <a:rPr lang="en" sz="1200">
                <a:solidFill>
                  <a:schemeClr val="dk1"/>
                </a:solidFill>
                <a:latin typeface="DM Sans"/>
                <a:ea typeface="DM Sans"/>
                <a:cs typeface="DM Sans"/>
                <a:sym typeface="DM Sans"/>
              </a:rPr>
              <a:t>, and includes icons by </a:t>
            </a:r>
            <a:r>
              <a:rPr b="1" lang="en" sz="1200">
                <a:solidFill>
                  <a:schemeClr val="dk1"/>
                </a:solidFill>
                <a:uFill>
                  <a:noFill/>
                </a:uFill>
                <a:latin typeface="DM Sans"/>
                <a:ea typeface="DM Sans"/>
                <a:cs typeface="DM Sans"/>
                <a:sym typeface="DM Sans"/>
                <a:hlinkClick r:id="rId4">
                  <a:extLst>
                    <a:ext uri="{A12FA001-AC4F-418D-AE19-62706E023703}">
                      <ahyp:hlinkClr val="tx"/>
                    </a:ext>
                  </a:extLst>
                </a:hlinkClick>
              </a:rPr>
              <a:t>Flaticon</a:t>
            </a:r>
            <a:r>
              <a:rPr lang="en" sz="1200">
                <a:solidFill>
                  <a:schemeClr val="dk1"/>
                </a:solidFill>
                <a:latin typeface="DM Sans"/>
                <a:ea typeface="DM Sans"/>
                <a:cs typeface="DM Sans"/>
                <a:sym typeface="DM Sans"/>
              </a:rPr>
              <a:t>, and infographics &amp; images by </a:t>
            </a:r>
            <a:r>
              <a:rPr b="1" lang="en" sz="1200">
                <a:solidFill>
                  <a:schemeClr val="dk1"/>
                </a:solidFill>
                <a:uFill>
                  <a:noFill/>
                </a:uFill>
                <a:latin typeface="DM Sans"/>
                <a:ea typeface="DM Sans"/>
                <a:cs typeface="DM Sans"/>
                <a:sym typeface="DM Sans"/>
                <a:hlinkClick r:id="rId5">
                  <a:extLst>
                    <a:ext uri="{A12FA001-AC4F-418D-AE19-62706E023703}">
                      <ahyp:hlinkClr val="tx"/>
                    </a:ext>
                  </a:extLst>
                </a:hlinkClick>
              </a:rPr>
              <a:t>Freepik</a:t>
            </a:r>
            <a:r>
              <a:rPr lang="en" sz="1200">
                <a:solidFill>
                  <a:schemeClr val="dk1"/>
                </a:solidFill>
                <a:latin typeface="DM Sans"/>
                <a:ea typeface="DM Sans"/>
                <a:cs typeface="DM Sans"/>
                <a:sym typeface="DM Sans"/>
              </a:rPr>
              <a:t> </a:t>
            </a:r>
            <a:endParaRPr b="1" sz="1200">
              <a:solidFill>
                <a:schemeClr val="dk1"/>
              </a:solidFill>
              <a:latin typeface="DM Sans"/>
              <a:ea typeface="DM Sans"/>
              <a:cs typeface="DM Sans"/>
              <a:sym typeface="DM Sans"/>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377" name="Shape 377"/>
        <p:cNvGrpSpPr/>
        <p:nvPr/>
      </p:nvGrpSpPr>
      <p:grpSpPr>
        <a:xfrm>
          <a:off x="0" y="0"/>
          <a:ext cx="0" cy="0"/>
          <a:chOff x="0" y="0"/>
          <a:chExt cx="0" cy="0"/>
        </a:xfrm>
      </p:grpSpPr>
      <p:pic>
        <p:nvPicPr>
          <p:cNvPr id="378" name="Google Shape;378;p36"/>
          <p:cNvPicPr preferRelativeResize="0"/>
          <p:nvPr/>
        </p:nvPicPr>
        <p:blipFill>
          <a:blip r:embed="rId2">
            <a:alphaModFix/>
          </a:blip>
          <a:stretch>
            <a:fillRect/>
          </a:stretch>
        </p:blipFill>
        <p:spPr>
          <a:xfrm>
            <a:off x="0" y="0"/>
            <a:ext cx="9144000" cy="5143500"/>
          </a:xfrm>
          <a:prstGeom prst="rect">
            <a:avLst/>
          </a:prstGeom>
          <a:noFill/>
          <a:ln>
            <a:noFill/>
          </a:ln>
        </p:spPr>
      </p:pic>
      <p:sp>
        <p:nvSpPr>
          <p:cNvPr id="379" name="Google Shape;379;p36"/>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 name="Google Shape;380;p36"/>
          <p:cNvGrpSpPr/>
          <p:nvPr/>
        </p:nvGrpSpPr>
        <p:grpSpPr>
          <a:xfrm rot="-829323">
            <a:off x="6872081" y="2774137"/>
            <a:ext cx="462858" cy="1910951"/>
            <a:chOff x="6470506" y="1006856"/>
            <a:chExt cx="792690" cy="3272689"/>
          </a:xfrm>
        </p:grpSpPr>
        <p:sp>
          <p:nvSpPr>
            <p:cNvPr id="381" name="Google Shape;381;p36"/>
            <p:cNvSpPr/>
            <p:nvPr/>
          </p:nvSpPr>
          <p:spPr>
            <a:xfrm rot="24311">
              <a:off x="6997661" y="1007386"/>
              <a:ext cx="121960" cy="491096"/>
            </a:xfrm>
            <a:custGeom>
              <a:rect b="b" l="l" r="r" t="t"/>
              <a:pathLst>
                <a:path extrusionOk="0" h="5126" w="1273">
                  <a:moveTo>
                    <a:pt x="502" y="1"/>
                  </a:moveTo>
                  <a:lnTo>
                    <a:pt x="386" y="39"/>
                  </a:lnTo>
                  <a:lnTo>
                    <a:pt x="271" y="116"/>
                  </a:lnTo>
                  <a:lnTo>
                    <a:pt x="193" y="193"/>
                  </a:lnTo>
                  <a:lnTo>
                    <a:pt x="78" y="270"/>
                  </a:lnTo>
                  <a:lnTo>
                    <a:pt x="39" y="386"/>
                  </a:lnTo>
                  <a:lnTo>
                    <a:pt x="1" y="502"/>
                  </a:lnTo>
                  <a:lnTo>
                    <a:pt x="1" y="617"/>
                  </a:lnTo>
                  <a:lnTo>
                    <a:pt x="1" y="4509"/>
                  </a:lnTo>
                  <a:lnTo>
                    <a:pt x="1" y="4624"/>
                  </a:lnTo>
                  <a:lnTo>
                    <a:pt x="39" y="4740"/>
                  </a:lnTo>
                  <a:lnTo>
                    <a:pt x="78" y="4856"/>
                  </a:lnTo>
                  <a:lnTo>
                    <a:pt x="193" y="4933"/>
                  </a:lnTo>
                  <a:lnTo>
                    <a:pt x="271" y="5010"/>
                  </a:lnTo>
                  <a:lnTo>
                    <a:pt x="386" y="5087"/>
                  </a:lnTo>
                  <a:lnTo>
                    <a:pt x="502" y="5125"/>
                  </a:lnTo>
                  <a:lnTo>
                    <a:pt x="771" y="5125"/>
                  </a:lnTo>
                  <a:lnTo>
                    <a:pt x="887" y="5087"/>
                  </a:lnTo>
                  <a:lnTo>
                    <a:pt x="1003" y="5010"/>
                  </a:lnTo>
                  <a:lnTo>
                    <a:pt x="1080" y="4933"/>
                  </a:lnTo>
                  <a:lnTo>
                    <a:pt x="1157" y="4856"/>
                  </a:lnTo>
                  <a:lnTo>
                    <a:pt x="1234" y="4740"/>
                  </a:lnTo>
                  <a:lnTo>
                    <a:pt x="1234" y="4624"/>
                  </a:lnTo>
                  <a:lnTo>
                    <a:pt x="1272" y="4509"/>
                  </a:lnTo>
                  <a:lnTo>
                    <a:pt x="1272" y="617"/>
                  </a:lnTo>
                  <a:lnTo>
                    <a:pt x="1234" y="502"/>
                  </a:lnTo>
                  <a:lnTo>
                    <a:pt x="1234" y="386"/>
                  </a:lnTo>
                  <a:lnTo>
                    <a:pt x="1157" y="270"/>
                  </a:lnTo>
                  <a:lnTo>
                    <a:pt x="1080" y="193"/>
                  </a:lnTo>
                  <a:lnTo>
                    <a:pt x="1003" y="116"/>
                  </a:lnTo>
                  <a:lnTo>
                    <a:pt x="887" y="39"/>
                  </a:lnTo>
                  <a:lnTo>
                    <a:pt x="7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6"/>
            <p:cNvSpPr/>
            <p:nvPr/>
          </p:nvSpPr>
          <p:spPr>
            <a:xfrm rot="24311">
              <a:off x="6953792" y="1387621"/>
              <a:ext cx="203202" cy="646108"/>
            </a:xfrm>
            <a:custGeom>
              <a:rect b="b" l="l" r="r" t="t"/>
              <a:pathLst>
                <a:path extrusionOk="0" h="6744" w="2121">
                  <a:moveTo>
                    <a:pt x="849" y="0"/>
                  </a:moveTo>
                  <a:lnTo>
                    <a:pt x="656" y="77"/>
                  </a:lnTo>
                  <a:lnTo>
                    <a:pt x="463" y="155"/>
                  </a:lnTo>
                  <a:lnTo>
                    <a:pt x="309" y="309"/>
                  </a:lnTo>
                  <a:lnTo>
                    <a:pt x="194" y="463"/>
                  </a:lnTo>
                  <a:lnTo>
                    <a:pt x="78" y="617"/>
                  </a:lnTo>
                  <a:lnTo>
                    <a:pt x="1" y="810"/>
                  </a:lnTo>
                  <a:lnTo>
                    <a:pt x="1" y="1041"/>
                  </a:lnTo>
                  <a:lnTo>
                    <a:pt x="1" y="5703"/>
                  </a:lnTo>
                  <a:lnTo>
                    <a:pt x="1" y="5896"/>
                  </a:lnTo>
                  <a:lnTo>
                    <a:pt x="78" y="6088"/>
                  </a:lnTo>
                  <a:lnTo>
                    <a:pt x="194" y="6281"/>
                  </a:lnTo>
                  <a:lnTo>
                    <a:pt x="309" y="6435"/>
                  </a:lnTo>
                  <a:lnTo>
                    <a:pt x="463" y="6551"/>
                  </a:lnTo>
                  <a:lnTo>
                    <a:pt x="656" y="6666"/>
                  </a:lnTo>
                  <a:lnTo>
                    <a:pt x="849" y="6705"/>
                  </a:lnTo>
                  <a:lnTo>
                    <a:pt x="1041" y="6743"/>
                  </a:lnTo>
                  <a:lnTo>
                    <a:pt x="1273" y="6705"/>
                  </a:lnTo>
                  <a:lnTo>
                    <a:pt x="1465" y="6666"/>
                  </a:lnTo>
                  <a:lnTo>
                    <a:pt x="1658" y="6551"/>
                  </a:lnTo>
                  <a:lnTo>
                    <a:pt x="1812" y="6435"/>
                  </a:lnTo>
                  <a:lnTo>
                    <a:pt x="1928" y="6281"/>
                  </a:lnTo>
                  <a:lnTo>
                    <a:pt x="2005" y="6088"/>
                  </a:lnTo>
                  <a:lnTo>
                    <a:pt x="2082" y="5896"/>
                  </a:lnTo>
                  <a:lnTo>
                    <a:pt x="2120" y="5703"/>
                  </a:lnTo>
                  <a:lnTo>
                    <a:pt x="2120" y="1041"/>
                  </a:lnTo>
                  <a:lnTo>
                    <a:pt x="2082" y="810"/>
                  </a:lnTo>
                  <a:lnTo>
                    <a:pt x="2005" y="617"/>
                  </a:lnTo>
                  <a:lnTo>
                    <a:pt x="1928" y="463"/>
                  </a:lnTo>
                  <a:lnTo>
                    <a:pt x="1812" y="309"/>
                  </a:lnTo>
                  <a:lnTo>
                    <a:pt x="1658" y="155"/>
                  </a:lnTo>
                  <a:lnTo>
                    <a:pt x="1465" y="77"/>
                  </a:lnTo>
                  <a:lnTo>
                    <a:pt x="127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6"/>
            <p:cNvSpPr/>
            <p:nvPr/>
          </p:nvSpPr>
          <p:spPr>
            <a:xfrm rot="24311">
              <a:off x="6981015" y="1007105"/>
              <a:ext cx="73961" cy="1026358"/>
            </a:xfrm>
            <a:custGeom>
              <a:rect b="b" l="l" r="r" t="t"/>
              <a:pathLst>
                <a:path extrusionOk="0" h="10713" w="772">
                  <a:moveTo>
                    <a:pt x="694" y="1"/>
                  </a:moveTo>
                  <a:lnTo>
                    <a:pt x="579" y="39"/>
                  </a:lnTo>
                  <a:lnTo>
                    <a:pt x="425" y="193"/>
                  </a:lnTo>
                  <a:lnTo>
                    <a:pt x="347" y="386"/>
                  </a:lnTo>
                  <a:lnTo>
                    <a:pt x="309" y="617"/>
                  </a:lnTo>
                  <a:lnTo>
                    <a:pt x="309" y="4162"/>
                  </a:lnTo>
                  <a:lnTo>
                    <a:pt x="155" y="4355"/>
                  </a:lnTo>
                  <a:lnTo>
                    <a:pt x="78" y="4547"/>
                  </a:lnTo>
                  <a:lnTo>
                    <a:pt x="1" y="4779"/>
                  </a:lnTo>
                  <a:lnTo>
                    <a:pt x="1" y="5010"/>
                  </a:lnTo>
                  <a:lnTo>
                    <a:pt x="1" y="9672"/>
                  </a:lnTo>
                  <a:lnTo>
                    <a:pt x="1" y="9865"/>
                  </a:lnTo>
                  <a:lnTo>
                    <a:pt x="39" y="10057"/>
                  </a:lnTo>
                  <a:lnTo>
                    <a:pt x="116" y="10250"/>
                  </a:lnTo>
                  <a:lnTo>
                    <a:pt x="232" y="10404"/>
                  </a:lnTo>
                  <a:lnTo>
                    <a:pt x="347" y="10520"/>
                  </a:lnTo>
                  <a:lnTo>
                    <a:pt x="463" y="10635"/>
                  </a:lnTo>
                  <a:lnTo>
                    <a:pt x="617" y="10674"/>
                  </a:lnTo>
                  <a:lnTo>
                    <a:pt x="771" y="10712"/>
                  </a:lnTo>
                  <a:lnTo>
                    <a:pt x="694" y="10674"/>
                  </a:lnTo>
                  <a:lnTo>
                    <a:pt x="617" y="10635"/>
                  </a:lnTo>
                  <a:lnTo>
                    <a:pt x="540" y="10520"/>
                  </a:lnTo>
                  <a:lnTo>
                    <a:pt x="463" y="10404"/>
                  </a:lnTo>
                  <a:lnTo>
                    <a:pt x="386" y="10057"/>
                  </a:lnTo>
                  <a:lnTo>
                    <a:pt x="347" y="9672"/>
                  </a:lnTo>
                  <a:lnTo>
                    <a:pt x="347" y="5010"/>
                  </a:lnTo>
                  <a:lnTo>
                    <a:pt x="347" y="4779"/>
                  </a:lnTo>
                  <a:lnTo>
                    <a:pt x="386" y="4547"/>
                  </a:lnTo>
                  <a:lnTo>
                    <a:pt x="463" y="4355"/>
                  </a:lnTo>
                  <a:lnTo>
                    <a:pt x="502" y="4162"/>
                  </a:lnTo>
                  <a:lnTo>
                    <a:pt x="502" y="617"/>
                  </a:lnTo>
                  <a:lnTo>
                    <a:pt x="540" y="386"/>
                  </a:lnTo>
                  <a:lnTo>
                    <a:pt x="579" y="193"/>
                  </a:lnTo>
                  <a:lnTo>
                    <a:pt x="694" y="39"/>
                  </a:lnTo>
                  <a:lnTo>
                    <a:pt x="73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6"/>
            <p:cNvSpPr/>
            <p:nvPr/>
          </p:nvSpPr>
          <p:spPr>
            <a:xfrm rot="24311">
              <a:off x="6479177" y="1821929"/>
              <a:ext cx="775349" cy="2454905"/>
            </a:xfrm>
            <a:custGeom>
              <a:rect b="b" l="l" r="r" t="t"/>
              <a:pathLst>
                <a:path extrusionOk="0" h="25624" w="8093">
                  <a:moveTo>
                    <a:pt x="1080" y="0"/>
                  </a:moveTo>
                  <a:lnTo>
                    <a:pt x="887" y="39"/>
                  </a:lnTo>
                  <a:lnTo>
                    <a:pt x="656" y="77"/>
                  </a:lnTo>
                  <a:lnTo>
                    <a:pt x="502" y="193"/>
                  </a:lnTo>
                  <a:lnTo>
                    <a:pt x="309" y="308"/>
                  </a:lnTo>
                  <a:lnTo>
                    <a:pt x="194" y="463"/>
                  </a:lnTo>
                  <a:lnTo>
                    <a:pt x="78" y="655"/>
                  </a:lnTo>
                  <a:lnTo>
                    <a:pt x="40" y="886"/>
                  </a:lnTo>
                  <a:lnTo>
                    <a:pt x="1" y="1079"/>
                  </a:lnTo>
                  <a:lnTo>
                    <a:pt x="1" y="24545"/>
                  </a:lnTo>
                  <a:lnTo>
                    <a:pt x="40" y="24737"/>
                  </a:lnTo>
                  <a:lnTo>
                    <a:pt x="78" y="24930"/>
                  </a:lnTo>
                  <a:lnTo>
                    <a:pt x="194" y="25123"/>
                  </a:lnTo>
                  <a:lnTo>
                    <a:pt x="309" y="25277"/>
                  </a:lnTo>
                  <a:lnTo>
                    <a:pt x="502" y="25431"/>
                  </a:lnTo>
                  <a:lnTo>
                    <a:pt x="656" y="25508"/>
                  </a:lnTo>
                  <a:lnTo>
                    <a:pt x="887" y="25585"/>
                  </a:lnTo>
                  <a:lnTo>
                    <a:pt x="1080" y="25624"/>
                  </a:lnTo>
                  <a:lnTo>
                    <a:pt x="7014" y="25624"/>
                  </a:lnTo>
                  <a:lnTo>
                    <a:pt x="7245" y="25585"/>
                  </a:lnTo>
                  <a:lnTo>
                    <a:pt x="7438" y="25508"/>
                  </a:lnTo>
                  <a:lnTo>
                    <a:pt x="7630" y="25431"/>
                  </a:lnTo>
                  <a:lnTo>
                    <a:pt x="7784" y="25277"/>
                  </a:lnTo>
                  <a:lnTo>
                    <a:pt x="7938" y="25123"/>
                  </a:lnTo>
                  <a:lnTo>
                    <a:pt x="8016" y="24930"/>
                  </a:lnTo>
                  <a:lnTo>
                    <a:pt x="8093" y="24737"/>
                  </a:lnTo>
                  <a:lnTo>
                    <a:pt x="8093" y="24545"/>
                  </a:lnTo>
                  <a:lnTo>
                    <a:pt x="8093" y="1079"/>
                  </a:lnTo>
                  <a:lnTo>
                    <a:pt x="8093" y="886"/>
                  </a:lnTo>
                  <a:lnTo>
                    <a:pt x="8016" y="655"/>
                  </a:lnTo>
                  <a:lnTo>
                    <a:pt x="7938" y="463"/>
                  </a:lnTo>
                  <a:lnTo>
                    <a:pt x="7784" y="308"/>
                  </a:lnTo>
                  <a:lnTo>
                    <a:pt x="7630" y="193"/>
                  </a:lnTo>
                  <a:lnTo>
                    <a:pt x="7438" y="77"/>
                  </a:lnTo>
                  <a:lnTo>
                    <a:pt x="7245" y="39"/>
                  </a:lnTo>
                  <a:lnTo>
                    <a:pt x="701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6"/>
            <p:cNvSpPr/>
            <p:nvPr/>
          </p:nvSpPr>
          <p:spPr>
            <a:xfrm rot="24311">
              <a:off x="6526870" y="2401463"/>
              <a:ext cx="683089" cy="1377004"/>
            </a:xfrm>
            <a:custGeom>
              <a:rect b="b" l="l" r="r" t="t"/>
              <a:pathLst>
                <a:path extrusionOk="0" h="14373" w="7130">
                  <a:moveTo>
                    <a:pt x="6127" y="116"/>
                  </a:moveTo>
                  <a:lnTo>
                    <a:pt x="6282" y="155"/>
                  </a:lnTo>
                  <a:lnTo>
                    <a:pt x="6436" y="193"/>
                  </a:lnTo>
                  <a:lnTo>
                    <a:pt x="6590" y="270"/>
                  </a:lnTo>
                  <a:lnTo>
                    <a:pt x="6705" y="386"/>
                  </a:lnTo>
                  <a:lnTo>
                    <a:pt x="6821" y="501"/>
                  </a:lnTo>
                  <a:lnTo>
                    <a:pt x="6898" y="656"/>
                  </a:lnTo>
                  <a:lnTo>
                    <a:pt x="6937" y="810"/>
                  </a:lnTo>
                  <a:lnTo>
                    <a:pt x="6975" y="1002"/>
                  </a:lnTo>
                  <a:lnTo>
                    <a:pt x="6975" y="13371"/>
                  </a:lnTo>
                  <a:lnTo>
                    <a:pt x="6937" y="13525"/>
                  </a:lnTo>
                  <a:lnTo>
                    <a:pt x="6898" y="13679"/>
                  </a:lnTo>
                  <a:lnTo>
                    <a:pt x="6821" y="13833"/>
                  </a:lnTo>
                  <a:lnTo>
                    <a:pt x="6705" y="13949"/>
                  </a:lnTo>
                  <a:lnTo>
                    <a:pt x="6590" y="14065"/>
                  </a:lnTo>
                  <a:lnTo>
                    <a:pt x="6436" y="14142"/>
                  </a:lnTo>
                  <a:lnTo>
                    <a:pt x="6282" y="14180"/>
                  </a:lnTo>
                  <a:lnTo>
                    <a:pt x="6127" y="14219"/>
                  </a:lnTo>
                  <a:lnTo>
                    <a:pt x="1003" y="14219"/>
                  </a:lnTo>
                  <a:lnTo>
                    <a:pt x="810" y="14180"/>
                  </a:lnTo>
                  <a:lnTo>
                    <a:pt x="656" y="14142"/>
                  </a:lnTo>
                  <a:lnTo>
                    <a:pt x="502" y="14065"/>
                  </a:lnTo>
                  <a:lnTo>
                    <a:pt x="386" y="13949"/>
                  </a:lnTo>
                  <a:lnTo>
                    <a:pt x="271" y="13833"/>
                  </a:lnTo>
                  <a:lnTo>
                    <a:pt x="194" y="13679"/>
                  </a:lnTo>
                  <a:lnTo>
                    <a:pt x="155" y="13525"/>
                  </a:lnTo>
                  <a:lnTo>
                    <a:pt x="155" y="13371"/>
                  </a:lnTo>
                  <a:lnTo>
                    <a:pt x="155" y="1002"/>
                  </a:lnTo>
                  <a:lnTo>
                    <a:pt x="155" y="810"/>
                  </a:lnTo>
                  <a:lnTo>
                    <a:pt x="194" y="656"/>
                  </a:lnTo>
                  <a:lnTo>
                    <a:pt x="271" y="501"/>
                  </a:lnTo>
                  <a:lnTo>
                    <a:pt x="386" y="386"/>
                  </a:lnTo>
                  <a:lnTo>
                    <a:pt x="502" y="270"/>
                  </a:lnTo>
                  <a:lnTo>
                    <a:pt x="656" y="193"/>
                  </a:lnTo>
                  <a:lnTo>
                    <a:pt x="810" y="155"/>
                  </a:lnTo>
                  <a:lnTo>
                    <a:pt x="1003" y="116"/>
                  </a:lnTo>
                  <a:close/>
                  <a:moveTo>
                    <a:pt x="810" y="1"/>
                  </a:moveTo>
                  <a:lnTo>
                    <a:pt x="617" y="78"/>
                  </a:lnTo>
                  <a:lnTo>
                    <a:pt x="425" y="155"/>
                  </a:lnTo>
                  <a:lnTo>
                    <a:pt x="271" y="270"/>
                  </a:lnTo>
                  <a:lnTo>
                    <a:pt x="155" y="424"/>
                  </a:lnTo>
                  <a:lnTo>
                    <a:pt x="78" y="617"/>
                  </a:lnTo>
                  <a:lnTo>
                    <a:pt x="1" y="771"/>
                  </a:lnTo>
                  <a:lnTo>
                    <a:pt x="1" y="1002"/>
                  </a:lnTo>
                  <a:lnTo>
                    <a:pt x="1" y="13371"/>
                  </a:lnTo>
                  <a:lnTo>
                    <a:pt x="1" y="13564"/>
                  </a:lnTo>
                  <a:lnTo>
                    <a:pt x="78" y="13756"/>
                  </a:lnTo>
                  <a:lnTo>
                    <a:pt x="155" y="13910"/>
                  </a:lnTo>
                  <a:lnTo>
                    <a:pt x="271" y="14065"/>
                  </a:lnTo>
                  <a:lnTo>
                    <a:pt x="425" y="14180"/>
                  </a:lnTo>
                  <a:lnTo>
                    <a:pt x="617" y="14296"/>
                  </a:lnTo>
                  <a:lnTo>
                    <a:pt x="810" y="14334"/>
                  </a:lnTo>
                  <a:lnTo>
                    <a:pt x="1003" y="14373"/>
                  </a:lnTo>
                  <a:lnTo>
                    <a:pt x="6127" y="14373"/>
                  </a:lnTo>
                  <a:lnTo>
                    <a:pt x="6320" y="14334"/>
                  </a:lnTo>
                  <a:lnTo>
                    <a:pt x="6513" y="14296"/>
                  </a:lnTo>
                  <a:lnTo>
                    <a:pt x="6667" y="14180"/>
                  </a:lnTo>
                  <a:lnTo>
                    <a:pt x="6821" y="14065"/>
                  </a:lnTo>
                  <a:lnTo>
                    <a:pt x="6937" y="13910"/>
                  </a:lnTo>
                  <a:lnTo>
                    <a:pt x="7052" y="13756"/>
                  </a:lnTo>
                  <a:lnTo>
                    <a:pt x="7091" y="13564"/>
                  </a:lnTo>
                  <a:lnTo>
                    <a:pt x="7129" y="13371"/>
                  </a:lnTo>
                  <a:lnTo>
                    <a:pt x="7129" y="1002"/>
                  </a:lnTo>
                  <a:lnTo>
                    <a:pt x="7091" y="771"/>
                  </a:lnTo>
                  <a:lnTo>
                    <a:pt x="7052" y="617"/>
                  </a:lnTo>
                  <a:lnTo>
                    <a:pt x="6937" y="424"/>
                  </a:lnTo>
                  <a:lnTo>
                    <a:pt x="6821" y="270"/>
                  </a:lnTo>
                  <a:lnTo>
                    <a:pt x="6667" y="155"/>
                  </a:lnTo>
                  <a:lnTo>
                    <a:pt x="6513" y="78"/>
                  </a:lnTo>
                  <a:lnTo>
                    <a:pt x="632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6"/>
            <p:cNvSpPr/>
            <p:nvPr/>
          </p:nvSpPr>
          <p:spPr>
            <a:xfrm rot="24311">
              <a:off x="6519539" y="4003574"/>
              <a:ext cx="683089" cy="232614"/>
            </a:xfrm>
            <a:custGeom>
              <a:rect b="b" l="l" r="r" t="t"/>
              <a:pathLst>
                <a:path extrusionOk="0" h="2428" w="7130">
                  <a:moveTo>
                    <a:pt x="6282" y="154"/>
                  </a:moveTo>
                  <a:lnTo>
                    <a:pt x="6436" y="231"/>
                  </a:lnTo>
                  <a:lnTo>
                    <a:pt x="6590" y="308"/>
                  </a:lnTo>
                  <a:lnTo>
                    <a:pt x="6705" y="386"/>
                  </a:lnTo>
                  <a:lnTo>
                    <a:pt x="6821" y="540"/>
                  </a:lnTo>
                  <a:lnTo>
                    <a:pt x="6898" y="655"/>
                  </a:lnTo>
                  <a:lnTo>
                    <a:pt x="6937" y="848"/>
                  </a:lnTo>
                  <a:lnTo>
                    <a:pt x="6975" y="1002"/>
                  </a:lnTo>
                  <a:lnTo>
                    <a:pt x="6975" y="1426"/>
                  </a:lnTo>
                  <a:lnTo>
                    <a:pt x="6937" y="1619"/>
                  </a:lnTo>
                  <a:lnTo>
                    <a:pt x="6898" y="1773"/>
                  </a:lnTo>
                  <a:lnTo>
                    <a:pt x="6821" y="1927"/>
                  </a:lnTo>
                  <a:lnTo>
                    <a:pt x="6705" y="2042"/>
                  </a:lnTo>
                  <a:lnTo>
                    <a:pt x="6590" y="2158"/>
                  </a:lnTo>
                  <a:lnTo>
                    <a:pt x="6436" y="2235"/>
                  </a:lnTo>
                  <a:lnTo>
                    <a:pt x="6282" y="2274"/>
                  </a:lnTo>
                  <a:lnTo>
                    <a:pt x="6127" y="2312"/>
                  </a:lnTo>
                  <a:lnTo>
                    <a:pt x="1003" y="2312"/>
                  </a:lnTo>
                  <a:lnTo>
                    <a:pt x="810" y="2274"/>
                  </a:lnTo>
                  <a:lnTo>
                    <a:pt x="656" y="2235"/>
                  </a:lnTo>
                  <a:lnTo>
                    <a:pt x="502" y="2158"/>
                  </a:lnTo>
                  <a:lnTo>
                    <a:pt x="386" y="2042"/>
                  </a:lnTo>
                  <a:lnTo>
                    <a:pt x="271" y="1927"/>
                  </a:lnTo>
                  <a:lnTo>
                    <a:pt x="194" y="1773"/>
                  </a:lnTo>
                  <a:lnTo>
                    <a:pt x="155" y="1619"/>
                  </a:lnTo>
                  <a:lnTo>
                    <a:pt x="155" y="1426"/>
                  </a:lnTo>
                  <a:lnTo>
                    <a:pt x="155" y="1002"/>
                  </a:lnTo>
                  <a:lnTo>
                    <a:pt x="155" y="848"/>
                  </a:lnTo>
                  <a:lnTo>
                    <a:pt x="194" y="655"/>
                  </a:lnTo>
                  <a:lnTo>
                    <a:pt x="271" y="540"/>
                  </a:lnTo>
                  <a:lnTo>
                    <a:pt x="386" y="386"/>
                  </a:lnTo>
                  <a:lnTo>
                    <a:pt x="502" y="308"/>
                  </a:lnTo>
                  <a:lnTo>
                    <a:pt x="656" y="231"/>
                  </a:lnTo>
                  <a:lnTo>
                    <a:pt x="810" y="154"/>
                  </a:lnTo>
                  <a:close/>
                  <a:moveTo>
                    <a:pt x="1003" y="0"/>
                  </a:moveTo>
                  <a:lnTo>
                    <a:pt x="810" y="39"/>
                  </a:lnTo>
                  <a:lnTo>
                    <a:pt x="617" y="77"/>
                  </a:lnTo>
                  <a:lnTo>
                    <a:pt x="425" y="193"/>
                  </a:lnTo>
                  <a:lnTo>
                    <a:pt x="271" y="308"/>
                  </a:lnTo>
                  <a:lnTo>
                    <a:pt x="155" y="463"/>
                  </a:lnTo>
                  <a:lnTo>
                    <a:pt x="78" y="617"/>
                  </a:lnTo>
                  <a:lnTo>
                    <a:pt x="1" y="809"/>
                  </a:lnTo>
                  <a:lnTo>
                    <a:pt x="1" y="1002"/>
                  </a:lnTo>
                  <a:lnTo>
                    <a:pt x="1" y="1426"/>
                  </a:lnTo>
                  <a:lnTo>
                    <a:pt x="1" y="1657"/>
                  </a:lnTo>
                  <a:lnTo>
                    <a:pt x="78" y="1850"/>
                  </a:lnTo>
                  <a:lnTo>
                    <a:pt x="155" y="2004"/>
                  </a:lnTo>
                  <a:lnTo>
                    <a:pt x="271" y="2158"/>
                  </a:lnTo>
                  <a:lnTo>
                    <a:pt x="425" y="2274"/>
                  </a:lnTo>
                  <a:lnTo>
                    <a:pt x="617" y="2351"/>
                  </a:lnTo>
                  <a:lnTo>
                    <a:pt x="810" y="2428"/>
                  </a:lnTo>
                  <a:lnTo>
                    <a:pt x="6320" y="2428"/>
                  </a:lnTo>
                  <a:lnTo>
                    <a:pt x="6513" y="2351"/>
                  </a:lnTo>
                  <a:lnTo>
                    <a:pt x="6667" y="2274"/>
                  </a:lnTo>
                  <a:lnTo>
                    <a:pt x="6821" y="2158"/>
                  </a:lnTo>
                  <a:lnTo>
                    <a:pt x="6937" y="2004"/>
                  </a:lnTo>
                  <a:lnTo>
                    <a:pt x="7052" y="1850"/>
                  </a:lnTo>
                  <a:lnTo>
                    <a:pt x="7091" y="1657"/>
                  </a:lnTo>
                  <a:lnTo>
                    <a:pt x="7129" y="1426"/>
                  </a:lnTo>
                  <a:lnTo>
                    <a:pt x="7129" y="1002"/>
                  </a:lnTo>
                  <a:lnTo>
                    <a:pt x="7091" y="809"/>
                  </a:lnTo>
                  <a:lnTo>
                    <a:pt x="7052" y="617"/>
                  </a:lnTo>
                  <a:lnTo>
                    <a:pt x="6937" y="463"/>
                  </a:lnTo>
                  <a:lnTo>
                    <a:pt x="6821" y="308"/>
                  </a:lnTo>
                  <a:lnTo>
                    <a:pt x="6667" y="193"/>
                  </a:lnTo>
                  <a:lnTo>
                    <a:pt x="6513" y="77"/>
                  </a:lnTo>
                  <a:lnTo>
                    <a:pt x="6320" y="39"/>
                  </a:lnTo>
                  <a:lnTo>
                    <a:pt x="61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6"/>
            <p:cNvSpPr/>
            <p:nvPr/>
          </p:nvSpPr>
          <p:spPr>
            <a:xfrm rot="24311">
              <a:off x="6540997" y="1906850"/>
              <a:ext cx="668335" cy="461492"/>
            </a:xfrm>
            <a:custGeom>
              <a:rect b="b" l="l" r="r" t="t"/>
              <a:pathLst>
                <a:path extrusionOk="0" h="4817" w="6976">
                  <a:moveTo>
                    <a:pt x="733" y="0"/>
                  </a:moveTo>
                  <a:lnTo>
                    <a:pt x="540" y="77"/>
                  </a:lnTo>
                  <a:lnTo>
                    <a:pt x="386" y="154"/>
                  </a:lnTo>
                  <a:lnTo>
                    <a:pt x="271" y="270"/>
                  </a:lnTo>
                  <a:lnTo>
                    <a:pt x="155" y="424"/>
                  </a:lnTo>
                  <a:lnTo>
                    <a:pt x="78" y="578"/>
                  </a:lnTo>
                  <a:lnTo>
                    <a:pt x="1" y="732"/>
                  </a:lnTo>
                  <a:lnTo>
                    <a:pt x="1" y="925"/>
                  </a:lnTo>
                  <a:lnTo>
                    <a:pt x="1" y="3892"/>
                  </a:lnTo>
                  <a:lnTo>
                    <a:pt x="1" y="4085"/>
                  </a:lnTo>
                  <a:lnTo>
                    <a:pt x="78" y="4277"/>
                  </a:lnTo>
                  <a:lnTo>
                    <a:pt x="155" y="4431"/>
                  </a:lnTo>
                  <a:lnTo>
                    <a:pt x="271" y="4547"/>
                  </a:lnTo>
                  <a:lnTo>
                    <a:pt x="386" y="4663"/>
                  </a:lnTo>
                  <a:lnTo>
                    <a:pt x="540" y="4778"/>
                  </a:lnTo>
                  <a:lnTo>
                    <a:pt x="733" y="4817"/>
                  </a:lnTo>
                  <a:lnTo>
                    <a:pt x="6205" y="4817"/>
                  </a:lnTo>
                  <a:lnTo>
                    <a:pt x="6397" y="4778"/>
                  </a:lnTo>
                  <a:lnTo>
                    <a:pt x="6551" y="4663"/>
                  </a:lnTo>
                  <a:lnTo>
                    <a:pt x="6705" y="4547"/>
                  </a:lnTo>
                  <a:lnTo>
                    <a:pt x="6821" y="4431"/>
                  </a:lnTo>
                  <a:lnTo>
                    <a:pt x="6898" y="4277"/>
                  </a:lnTo>
                  <a:lnTo>
                    <a:pt x="6937" y="4085"/>
                  </a:lnTo>
                  <a:lnTo>
                    <a:pt x="6975" y="3892"/>
                  </a:lnTo>
                  <a:lnTo>
                    <a:pt x="6975" y="925"/>
                  </a:lnTo>
                  <a:lnTo>
                    <a:pt x="6937" y="732"/>
                  </a:lnTo>
                  <a:lnTo>
                    <a:pt x="6898" y="578"/>
                  </a:lnTo>
                  <a:lnTo>
                    <a:pt x="6821" y="424"/>
                  </a:lnTo>
                  <a:lnTo>
                    <a:pt x="6705" y="270"/>
                  </a:lnTo>
                  <a:lnTo>
                    <a:pt x="6551" y="154"/>
                  </a:lnTo>
                  <a:lnTo>
                    <a:pt x="6397" y="77"/>
                  </a:lnTo>
                  <a:lnTo>
                    <a:pt x="620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6"/>
            <p:cNvSpPr/>
            <p:nvPr/>
          </p:nvSpPr>
          <p:spPr>
            <a:xfrm rot="24311">
              <a:off x="6574240" y="1940095"/>
              <a:ext cx="601846" cy="395099"/>
            </a:xfrm>
            <a:custGeom>
              <a:rect b="b" l="l" r="r" t="t"/>
              <a:pathLst>
                <a:path extrusionOk="0" h="4124" w="6282">
                  <a:moveTo>
                    <a:pt x="617" y="0"/>
                  </a:moveTo>
                  <a:lnTo>
                    <a:pt x="502" y="77"/>
                  </a:lnTo>
                  <a:lnTo>
                    <a:pt x="348" y="154"/>
                  </a:lnTo>
                  <a:lnTo>
                    <a:pt x="232" y="231"/>
                  </a:lnTo>
                  <a:lnTo>
                    <a:pt x="116" y="347"/>
                  </a:lnTo>
                  <a:lnTo>
                    <a:pt x="78" y="501"/>
                  </a:lnTo>
                  <a:lnTo>
                    <a:pt x="1" y="655"/>
                  </a:lnTo>
                  <a:lnTo>
                    <a:pt x="1" y="809"/>
                  </a:lnTo>
                  <a:lnTo>
                    <a:pt x="1" y="3352"/>
                  </a:lnTo>
                  <a:lnTo>
                    <a:pt x="1" y="3507"/>
                  </a:lnTo>
                  <a:lnTo>
                    <a:pt x="78" y="3661"/>
                  </a:lnTo>
                  <a:lnTo>
                    <a:pt x="116" y="3776"/>
                  </a:lnTo>
                  <a:lnTo>
                    <a:pt x="232" y="3892"/>
                  </a:lnTo>
                  <a:lnTo>
                    <a:pt x="348" y="4007"/>
                  </a:lnTo>
                  <a:lnTo>
                    <a:pt x="502" y="4084"/>
                  </a:lnTo>
                  <a:lnTo>
                    <a:pt x="617" y="4123"/>
                  </a:lnTo>
                  <a:lnTo>
                    <a:pt x="5626" y="4123"/>
                  </a:lnTo>
                  <a:lnTo>
                    <a:pt x="5780" y="4084"/>
                  </a:lnTo>
                  <a:lnTo>
                    <a:pt x="5896" y="4007"/>
                  </a:lnTo>
                  <a:lnTo>
                    <a:pt x="6050" y="3892"/>
                  </a:lnTo>
                  <a:lnTo>
                    <a:pt x="6127" y="3776"/>
                  </a:lnTo>
                  <a:lnTo>
                    <a:pt x="6204" y="3661"/>
                  </a:lnTo>
                  <a:lnTo>
                    <a:pt x="6243" y="3507"/>
                  </a:lnTo>
                  <a:lnTo>
                    <a:pt x="6281" y="3352"/>
                  </a:lnTo>
                  <a:lnTo>
                    <a:pt x="6281" y="809"/>
                  </a:lnTo>
                  <a:lnTo>
                    <a:pt x="6243" y="655"/>
                  </a:lnTo>
                  <a:lnTo>
                    <a:pt x="6204" y="501"/>
                  </a:lnTo>
                  <a:lnTo>
                    <a:pt x="6127" y="347"/>
                  </a:lnTo>
                  <a:lnTo>
                    <a:pt x="6050" y="231"/>
                  </a:lnTo>
                  <a:lnTo>
                    <a:pt x="5896" y="154"/>
                  </a:lnTo>
                  <a:lnTo>
                    <a:pt x="5780" y="77"/>
                  </a:lnTo>
                  <a:lnTo>
                    <a:pt x="5626"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6"/>
            <p:cNvSpPr/>
            <p:nvPr/>
          </p:nvSpPr>
          <p:spPr>
            <a:xfrm rot="24311">
              <a:off x="6593502" y="2470172"/>
              <a:ext cx="151468" cy="140354"/>
            </a:xfrm>
            <a:custGeom>
              <a:rect b="b" l="l" r="r" t="t"/>
              <a:pathLst>
                <a:path extrusionOk="0" h="1465" w="1581">
                  <a:moveTo>
                    <a:pt x="271" y="1"/>
                  </a:moveTo>
                  <a:lnTo>
                    <a:pt x="155" y="39"/>
                  </a:lnTo>
                  <a:lnTo>
                    <a:pt x="78" y="116"/>
                  </a:lnTo>
                  <a:lnTo>
                    <a:pt x="1" y="193"/>
                  </a:lnTo>
                  <a:lnTo>
                    <a:pt x="1" y="309"/>
                  </a:lnTo>
                  <a:lnTo>
                    <a:pt x="1" y="1195"/>
                  </a:lnTo>
                  <a:lnTo>
                    <a:pt x="1" y="1272"/>
                  </a:lnTo>
                  <a:lnTo>
                    <a:pt x="78" y="1388"/>
                  </a:lnTo>
                  <a:lnTo>
                    <a:pt x="155" y="1426"/>
                  </a:lnTo>
                  <a:lnTo>
                    <a:pt x="271" y="1465"/>
                  </a:lnTo>
                  <a:lnTo>
                    <a:pt x="1311" y="1465"/>
                  </a:lnTo>
                  <a:lnTo>
                    <a:pt x="1427" y="1426"/>
                  </a:lnTo>
                  <a:lnTo>
                    <a:pt x="1504" y="1388"/>
                  </a:lnTo>
                  <a:lnTo>
                    <a:pt x="1581" y="1272"/>
                  </a:lnTo>
                  <a:lnTo>
                    <a:pt x="1581" y="1195"/>
                  </a:lnTo>
                  <a:lnTo>
                    <a:pt x="1581" y="309"/>
                  </a:lnTo>
                  <a:lnTo>
                    <a:pt x="1581" y="193"/>
                  </a:lnTo>
                  <a:lnTo>
                    <a:pt x="1504" y="116"/>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6"/>
            <p:cNvSpPr/>
            <p:nvPr/>
          </p:nvSpPr>
          <p:spPr>
            <a:xfrm rot="24311">
              <a:off x="6792866" y="2471600"/>
              <a:ext cx="155108" cy="140354"/>
            </a:xfrm>
            <a:custGeom>
              <a:rect b="b" l="l" r="r" t="t"/>
              <a:pathLst>
                <a:path extrusionOk="0" h="1465" w="1619">
                  <a:moveTo>
                    <a:pt x="270" y="1"/>
                  </a:moveTo>
                  <a:lnTo>
                    <a:pt x="193" y="39"/>
                  </a:lnTo>
                  <a:lnTo>
                    <a:pt x="78" y="116"/>
                  </a:lnTo>
                  <a:lnTo>
                    <a:pt x="39" y="193"/>
                  </a:lnTo>
                  <a:lnTo>
                    <a:pt x="1" y="309"/>
                  </a:lnTo>
                  <a:lnTo>
                    <a:pt x="1" y="1195"/>
                  </a:lnTo>
                  <a:lnTo>
                    <a:pt x="39" y="1272"/>
                  </a:lnTo>
                  <a:lnTo>
                    <a:pt x="78" y="1388"/>
                  </a:lnTo>
                  <a:lnTo>
                    <a:pt x="193" y="1426"/>
                  </a:lnTo>
                  <a:lnTo>
                    <a:pt x="270" y="1465"/>
                  </a:lnTo>
                  <a:lnTo>
                    <a:pt x="1349" y="1465"/>
                  </a:lnTo>
                  <a:lnTo>
                    <a:pt x="1465" y="1426"/>
                  </a:lnTo>
                  <a:lnTo>
                    <a:pt x="1542" y="1388"/>
                  </a:lnTo>
                  <a:lnTo>
                    <a:pt x="1580" y="1272"/>
                  </a:lnTo>
                  <a:lnTo>
                    <a:pt x="1619" y="1195"/>
                  </a:lnTo>
                  <a:lnTo>
                    <a:pt x="1619" y="309"/>
                  </a:lnTo>
                  <a:lnTo>
                    <a:pt x="1580" y="193"/>
                  </a:lnTo>
                  <a:lnTo>
                    <a:pt x="1542" y="116"/>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6"/>
            <p:cNvSpPr/>
            <p:nvPr/>
          </p:nvSpPr>
          <p:spPr>
            <a:xfrm rot="24311">
              <a:off x="6995870" y="2473043"/>
              <a:ext cx="155204" cy="140354"/>
            </a:xfrm>
            <a:custGeom>
              <a:rect b="b" l="l" r="r" t="t"/>
              <a:pathLst>
                <a:path extrusionOk="0" h="1465" w="1620">
                  <a:moveTo>
                    <a:pt x="271" y="1"/>
                  </a:moveTo>
                  <a:lnTo>
                    <a:pt x="155" y="39"/>
                  </a:lnTo>
                  <a:lnTo>
                    <a:pt x="78" y="116"/>
                  </a:lnTo>
                  <a:lnTo>
                    <a:pt x="39" y="193"/>
                  </a:lnTo>
                  <a:lnTo>
                    <a:pt x="1" y="309"/>
                  </a:lnTo>
                  <a:lnTo>
                    <a:pt x="1" y="1195"/>
                  </a:lnTo>
                  <a:lnTo>
                    <a:pt x="39" y="1272"/>
                  </a:lnTo>
                  <a:lnTo>
                    <a:pt x="78" y="1388"/>
                  </a:lnTo>
                  <a:lnTo>
                    <a:pt x="155" y="1426"/>
                  </a:lnTo>
                  <a:lnTo>
                    <a:pt x="271" y="1465"/>
                  </a:lnTo>
                  <a:lnTo>
                    <a:pt x="1311" y="1465"/>
                  </a:lnTo>
                  <a:lnTo>
                    <a:pt x="1427" y="1426"/>
                  </a:lnTo>
                  <a:lnTo>
                    <a:pt x="1504" y="1388"/>
                  </a:lnTo>
                  <a:lnTo>
                    <a:pt x="1581" y="1272"/>
                  </a:lnTo>
                  <a:lnTo>
                    <a:pt x="1619" y="1195"/>
                  </a:lnTo>
                  <a:lnTo>
                    <a:pt x="1619" y="309"/>
                  </a:lnTo>
                  <a:lnTo>
                    <a:pt x="1581" y="193"/>
                  </a:lnTo>
                  <a:lnTo>
                    <a:pt x="1504" y="116"/>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6"/>
            <p:cNvSpPr/>
            <p:nvPr/>
          </p:nvSpPr>
          <p:spPr>
            <a:xfrm rot="24311">
              <a:off x="6592283" y="2643669"/>
              <a:ext cx="151468" cy="136714"/>
            </a:xfrm>
            <a:custGeom>
              <a:rect b="b" l="l" r="r" t="t"/>
              <a:pathLst>
                <a:path extrusionOk="0" h="1427" w="1581">
                  <a:moveTo>
                    <a:pt x="271" y="1"/>
                  </a:moveTo>
                  <a:lnTo>
                    <a:pt x="155" y="39"/>
                  </a:lnTo>
                  <a:lnTo>
                    <a:pt x="78" y="78"/>
                  </a:lnTo>
                  <a:lnTo>
                    <a:pt x="1" y="155"/>
                  </a:lnTo>
                  <a:lnTo>
                    <a:pt x="1" y="270"/>
                  </a:lnTo>
                  <a:lnTo>
                    <a:pt x="1" y="1157"/>
                  </a:lnTo>
                  <a:lnTo>
                    <a:pt x="1" y="1272"/>
                  </a:lnTo>
                  <a:lnTo>
                    <a:pt x="78" y="1349"/>
                  </a:lnTo>
                  <a:lnTo>
                    <a:pt x="155" y="1426"/>
                  </a:lnTo>
                  <a:lnTo>
                    <a:pt x="1427" y="1426"/>
                  </a:lnTo>
                  <a:lnTo>
                    <a:pt x="1504" y="1349"/>
                  </a:lnTo>
                  <a:lnTo>
                    <a:pt x="1581" y="1272"/>
                  </a:lnTo>
                  <a:lnTo>
                    <a:pt x="1581" y="1157"/>
                  </a:lnTo>
                  <a:lnTo>
                    <a:pt x="1581" y="270"/>
                  </a:lnTo>
                  <a:lnTo>
                    <a:pt x="1581" y="155"/>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6"/>
            <p:cNvSpPr/>
            <p:nvPr/>
          </p:nvSpPr>
          <p:spPr>
            <a:xfrm rot="24311">
              <a:off x="6791647" y="2645098"/>
              <a:ext cx="155108" cy="136714"/>
            </a:xfrm>
            <a:custGeom>
              <a:rect b="b" l="l" r="r" t="t"/>
              <a:pathLst>
                <a:path extrusionOk="0" h="1427" w="1619">
                  <a:moveTo>
                    <a:pt x="270" y="1"/>
                  </a:moveTo>
                  <a:lnTo>
                    <a:pt x="193" y="39"/>
                  </a:lnTo>
                  <a:lnTo>
                    <a:pt x="78" y="78"/>
                  </a:lnTo>
                  <a:lnTo>
                    <a:pt x="39" y="155"/>
                  </a:lnTo>
                  <a:lnTo>
                    <a:pt x="1" y="270"/>
                  </a:lnTo>
                  <a:lnTo>
                    <a:pt x="1" y="1157"/>
                  </a:lnTo>
                  <a:lnTo>
                    <a:pt x="39" y="1272"/>
                  </a:lnTo>
                  <a:lnTo>
                    <a:pt x="78" y="1349"/>
                  </a:lnTo>
                  <a:lnTo>
                    <a:pt x="193" y="1426"/>
                  </a:lnTo>
                  <a:lnTo>
                    <a:pt x="1465" y="1426"/>
                  </a:lnTo>
                  <a:lnTo>
                    <a:pt x="1542" y="1349"/>
                  </a:lnTo>
                  <a:lnTo>
                    <a:pt x="1580" y="1272"/>
                  </a:lnTo>
                  <a:lnTo>
                    <a:pt x="1619" y="1157"/>
                  </a:lnTo>
                  <a:lnTo>
                    <a:pt x="1619" y="270"/>
                  </a:lnTo>
                  <a:lnTo>
                    <a:pt x="1580" y="155"/>
                  </a:lnTo>
                  <a:lnTo>
                    <a:pt x="1542" y="78"/>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6"/>
            <p:cNvSpPr/>
            <p:nvPr/>
          </p:nvSpPr>
          <p:spPr>
            <a:xfrm rot="24311">
              <a:off x="6994651" y="2646540"/>
              <a:ext cx="155204" cy="136714"/>
            </a:xfrm>
            <a:custGeom>
              <a:rect b="b" l="l" r="r" t="t"/>
              <a:pathLst>
                <a:path extrusionOk="0" h="1427" w="1620">
                  <a:moveTo>
                    <a:pt x="271" y="1"/>
                  </a:moveTo>
                  <a:lnTo>
                    <a:pt x="155" y="39"/>
                  </a:lnTo>
                  <a:lnTo>
                    <a:pt x="78" y="78"/>
                  </a:lnTo>
                  <a:lnTo>
                    <a:pt x="39" y="155"/>
                  </a:lnTo>
                  <a:lnTo>
                    <a:pt x="1" y="270"/>
                  </a:lnTo>
                  <a:lnTo>
                    <a:pt x="1" y="1157"/>
                  </a:lnTo>
                  <a:lnTo>
                    <a:pt x="39" y="1272"/>
                  </a:lnTo>
                  <a:lnTo>
                    <a:pt x="78" y="1349"/>
                  </a:lnTo>
                  <a:lnTo>
                    <a:pt x="155" y="1426"/>
                  </a:lnTo>
                  <a:lnTo>
                    <a:pt x="1427" y="1426"/>
                  </a:lnTo>
                  <a:lnTo>
                    <a:pt x="1504" y="1349"/>
                  </a:lnTo>
                  <a:lnTo>
                    <a:pt x="1581" y="1272"/>
                  </a:lnTo>
                  <a:lnTo>
                    <a:pt x="1619" y="1157"/>
                  </a:lnTo>
                  <a:lnTo>
                    <a:pt x="1619" y="270"/>
                  </a:lnTo>
                  <a:lnTo>
                    <a:pt x="1581" y="155"/>
                  </a:lnTo>
                  <a:lnTo>
                    <a:pt x="1504" y="78"/>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6"/>
            <p:cNvSpPr/>
            <p:nvPr/>
          </p:nvSpPr>
          <p:spPr>
            <a:xfrm rot="24311">
              <a:off x="6591051" y="2817166"/>
              <a:ext cx="151468" cy="136714"/>
            </a:xfrm>
            <a:custGeom>
              <a:rect b="b" l="l" r="r" t="t"/>
              <a:pathLst>
                <a:path extrusionOk="0" h="1427" w="1581">
                  <a:moveTo>
                    <a:pt x="155" y="1"/>
                  </a:moveTo>
                  <a:lnTo>
                    <a:pt x="78" y="78"/>
                  </a:lnTo>
                  <a:lnTo>
                    <a:pt x="1" y="155"/>
                  </a:lnTo>
                  <a:lnTo>
                    <a:pt x="1" y="270"/>
                  </a:lnTo>
                  <a:lnTo>
                    <a:pt x="1" y="1157"/>
                  </a:lnTo>
                  <a:lnTo>
                    <a:pt x="1" y="1234"/>
                  </a:lnTo>
                  <a:lnTo>
                    <a:pt x="78" y="1349"/>
                  </a:lnTo>
                  <a:lnTo>
                    <a:pt x="155" y="1388"/>
                  </a:lnTo>
                  <a:lnTo>
                    <a:pt x="271" y="1426"/>
                  </a:lnTo>
                  <a:lnTo>
                    <a:pt x="1311" y="1426"/>
                  </a:lnTo>
                  <a:lnTo>
                    <a:pt x="1427" y="1388"/>
                  </a:lnTo>
                  <a:lnTo>
                    <a:pt x="1504" y="1349"/>
                  </a:lnTo>
                  <a:lnTo>
                    <a:pt x="1581" y="1234"/>
                  </a:lnTo>
                  <a:lnTo>
                    <a:pt x="1581" y="1157"/>
                  </a:lnTo>
                  <a:lnTo>
                    <a:pt x="1581" y="270"/>
                  </a:lnTo>
                  <a:lnTo>
                    <a:pt x="1581" y="155"/>
                  </a:lnTo>
                  <a:lnTo>
                    <a:pt x="1504" y="78"/>
                  </a:lnTo>
                  <a:lnTo>
                    <a:pt x="1427"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6"/>
            <p:cNvSpPr/>
            <p:nvPr/>
          </p:nvSpPr>
          <p:spPr>
            <a:xfrm rot="24311">
              <a:off x="6790414" y="2818595"/>
              <a:ext cx="155108" cy="136714"/>
            </a:xfrm>
            <a:custGeom>
              <a:rect b="b" l="l" r="r" t="t"/>
              <a:pathLst>
                <a:path extrusionOk="0" h="1427" w="1619">
                  <a:moveTo>
                    <a:pt x="193" y="1"/>
                  </a:moveTo>
                  <a:lnTo>
                    <a:pt x="78" y="78"/>
                  </a:lnTo>
                  <a:lnTo>
                    <a:pt x="39" y="155"/>
                  </a:lnTo>
                  <a:lnTo>
                    <a:pt x="1" y="270"/>
                  </a:lnTo>
                  <a:lnTo>
                    <a:pt x="1" y="1157"/>
                  </a:lnTo>
                  <a:lnTo>
                    <a:pt x="39" y="1234"/>
                  </a:lnTo>
                  <a:lnTo>
                    <a:pt x="78" y="1349"/>
                  </a:lnTo>
                  <a:lnTo>
                    <a:pt x="193" y="1388"/>
                  </a:lnTo>
                  <a:lnTo>
                    <a:pt x="270" y="1426"/>
                  </a:lnTo>
                  <a:lnTo>
                    <a:pt x="1349" y="1426"/>
                  </a:lnTo>
                  <a:lnTo>
                    <a:pt x="1465" y="1388"/>
                  </a:lnTo>
                  <a:lnTo>
                    <a:pt x="1542" y="1349"/>
                  </a:lnTo>
                  <a:lnTo>
                    <a:pt x="1580" y="1234"/>
                  </a:lnTo>
                  <a:lnTo>
                    <a:pt x="1619" y="1157"/>
                  </a:lnTo>
                  <a:lnTo>
                    <a:pt x="1619" y="270"/>
                  </a:lnTo>
                  <a:lnTo>
                    <a:pt x="1580" y="155"/>
                  </a:lnTo>
                  <a:lnTo>
                    <a:pt x="1542" y="78"/>
                  </a:lnTo>
                  <a:lnTo>
                    <a:pt x="146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6"/>
            <p:cNvSpPr/>
            <p:nvPr/>
          </p:nvSpPr>
          <p:spPr>
            <a:xfrm rot="24311">
              <a:off x="6993419" y="2820037"/>
              <a:ext cx="155204" cy="136714"/>
            </a:xfrm>
            <a:custGeom>
              <a:rect b="b" l="l" r="r" t="t"/>
              <a:pathLst>
                <a:path extrusionOk="0" h="1427" w="1620">
                  <a:moveTo>
                    <a:pt x="155" y="1"/>
                  </a:moveTo>
                  <a:lnTo>
                    <a:pt x="78" y="78"/>
                  </a:lnTo>
                  <a:lnTo>
                    <a:pt x="39" y="155"/>
                  </a:lnTo>
                  <a:lnTo>
                    <a:pt x="1" y="270"/>
                  </a:lnTo>
                  <a:lnTo>
                    <a:pt x="1" y="1157"/>
                  </a:lnTo>
                  <a:lnTo>
                    <a:pt x="39" y="1234"/>
                  </a:lnTo>
                  <a:lnTo>
                    <a:pt x="78" y="1349"/>
                  </a:lnTo>
                  <a:lnTo>
                    <a:pt x="155" y="1388"/>
                  </a:lnTo>
                  <a:lnTo>
                    <a:pt x="271" y="1426"/>
                  </a:lnTo>
                  <a:lnTo>
                    <a:pt x="1311" y="1426"/>
                  </a:lnTo>
                  <a:lnTo>
                    <a:pt x="1427" y="1388"/>
                  </a:lnTo>
                  <a:lnTo>
                    <a:pt x="1504" y="1349"/>
                  </a:lnTo>
                  <a:lnTo>
                    <a:pt x="1581" y="1234"/>
                  </a:lnTo>
                  <a:lnTo>
                    <a:pt x="1619" y="1157"/>
                  </a:lnTo>
                  <a:lnTo>
                    <a:pt x="1619" y="270"/>
                  </a:lnTo>
                  <a:lnTo>
                    <a:pt x="1581" y="155"/>
                  </a:lnTo>
                  <a:lnTo>
                    <a:pt x="1504" y="78"/>
                  </a:lnTo>
                  <a:lnTo>
                    <a:pt x="1427"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6"/>
            <p:cNvSpPr/>
            <p:nvPr/>
          </p:nvSpPr>
          <p:spPr>
            <a:xfrm rot="24311">
              <a:off x="6589845" y="2987023"/>
              <a:ext cx="151468" cy="136618"/>
            </a:xfrm>
            <a:custGeom>
              <a:rect b="b" l="l" r="r" t="t"/>
              <a:pathLst>
                <a:path extrusionOk="0" h="1426" w="1581">
                  <a:moveTo>
                    <a:pt x="271" y="0"/>
                  </a:moveTo>
                  <a:lnTo>
                    <a:pt x="155" y="39"/>
                  </a:lnTo>
                  <a:lnTo>
                    <a:pt x="78" y="77"/>
                  </a:lnTo>
                  <a:lnTo>
                    <a:pt x="1" y="154"/>
                  </a:lnTo>
                  <a:lnTo>
                    <a:pt x="1" y="270"/>
                  </a:lnTo>
                  <a:lnTo>
                    <a:pt x="1" y="1156"/>
                  </a:lnTo>
                  <a:lnTo>
                    <a:pt x="1" y="1272"/>
                  </a:lnTo>
                  <a:lnTo>
                    <a:pt x="78" y="1349"/>
                  </a:lnTo>
                  <a:lnTo>
                    <a:pt x="155" y="1426"/>
                  </a:lnTo>
                  <a:lnTo>
                    <a:pt x="1427" y="1426"/>
                  </a:lnTo>
                  <a:lnTo>
                    <a:pt x="1504" y="1349"/>
                  </a:lnTo>
                  <a:lnTo>
                    <a:pt x="1581" y="1272"/>
                  </a:lnTo>
                  <a:lnTo>
                    <a:pt x="1581" y="1156"/>
                  </a:lnTo>
                  <a:lnTo>
                    <a:pt x="1581"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6"/>
            <p:cNvSpPr/>
            <p:nvPr/>
          </p:nvSpPr>
          <p:spPr>
            <a:xfrm rot="24311">
              <a:off x="6789208" y="2988452"/>
              <a:ext cx="155108" cy="136618"/>
            </a:xfrm>
            <a:custGeom>
              <a:rect b="b" l="l" r="r" t="t"/>
              <a:pathLst>
                <a:path extrusionOk="0" h="1426" w="1619">
                  <a:moveTo>
                    <a:pt x="270" y="0"/>
                  </a:moveTo>
                  <a:lnTo>
                    <a:pt x="193" y="39"/>
                  </a:lnTo>
                  <a:lnTo>
                    <a:pt x="78" y="77"/>
                  </a:lnTo>
                  <a:lnTo>
                    <a:pt x="39" y="154"/>
                  </a:lnTo>
                  <a:lnTo>
                    <a:pt x="1" y="270"/>
                  </a:lnTo>
                  <a:lnTo>
                    <a:pt x="1" y="1156"/>
                  </a:lnTo>
                  <a:lnTo>
                    <a:pt x="39" y="1272"/>
                  </a:lnTo>
                  <a:lnTo>
                    <a:pt x="78" y="1349"/>
                  </a:lnTo>
                  <a:lnTo>
                    <a:pt x="193" y="1426"/>
                  </a:lnTo>
                  <a:lnTo>
                    <a:pt x="1465" y="1426"/>
                  </a:lnTo>
                  <a:lnTo>
                    <a:pt x="1542" y="1349"/>
                  </a:lnTo>
                  <a:lnTo>
                    <a:pt x="1580" y="1272"/>
                  </a:lnTo>
                  <a:lnTo>
                    <a:pt x="1619" y="1156"/>
                  </a:lnTo>
                  <a:lnTo>
                    <a:pt x="1619" y="270"/>
                  </a:lnTo>
                  <a:lnTo>
                    <a:pt x="1580" y="154"/>
                  </a:lnTo>
                  <a:lnTo>
                    <a:pt x="1542" y="77"/>
                  </a:lnTo>
                  <a:lnTo>
                    <a:pt x="1465" y="39"/>
                  </a:lnTo>
                  <a:lnTo>
                    <a:pt x="134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6"/>
            <p:cNvSpPr/>
            <p:nvPr/>
          </p:nvSpPr>
          <p:spPr>
            <a:xfrm rot="24311">
              <a:off x="6992213" y="2989894"/>
              <a:ext cx="155204" cy="136618"/>
            </a:xfrm>
            <a:custGeom>
              <a:rect b="b" l="l" r="r" t="t"/>
              <a:pathLst>
                <a:path extrusionOk="0" h="1426" w="1620">
                  <a:moveTo>
                    <a:pt x="271" y="0"/>
                  </a:moveTo>
                  <a:lnTo>
                    <a:pt x="155" y="39"/>
                  </a:lnTo>
                  <a:lnTo>
                    <a:pt x="78" y="77"/>
                  </a:lnTo>
                  <a:lnTo>
                    <a:pt x="39" y="154"/>
                  </a:lnTo>
                  <a:lnTo>
                    <a:pt x="1" y="270"/>
                  </a:lnTo>
                  <a:lnTo>
                    <a:pt x="1" y="1156"/>
                  </a:lnTo>
                  <a:lnTo>
                    <a:pt x="39" y="1272"/>
                  </a:lnTo>
                  <a:lnTo>
                    <a:pt x="78" y="1349"/>
                  </a:lnTo>
                  <a:lnTo>
                    <a:pt x="155" y="1426"/>
                  </a:lnTo>
                  <a:lnTo>
                    <a:pt x="1427" y="1426"/>
                  </a:lnTo>
                  <a:lnTo>
                    <a:pt x="1504" y="1349"/>
                  </a:lnTo>
                  <a:lnTo>
                    <a:pt x="1581" y="1272"/>
                  </a:lnTo>
                  <a:lnTo>
                    <a:pt x="1619" y="1156"/>
                  </a:lnTo>
                  <a:lnTo>
                    <a:pt x="1619"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6"/>
            <p:cNvSpPr/>
            <p:nvPr/>
          </p:nvSpPr>
          <p:spPr>
            <a:xfrm rot="24311">
              <a:off x="6588115" y="3230661"/>
              <a:ext cx="155204" cy="136618"/>
            </a:xfrm>
            <a:custGeom>
              <a:rect b="b" l="l" r="r" t="t"/>
              <a:pathLst>
                <a:path extrusionOk="0" h="1426" w="1620">
                  <a:moveTo>
                    <a:pt x="271" y="0"/>
                  </a:moveTo>
                  <a:lnTo>
                    <a:pt x="155" y="39"/>
                  </a:lnTo>
                  <a:lnTo>
                    <a:pt x="78" y="77"/>
                  </a:lnTo>
                  <a:lnTo>
                    <a:pt x="1" y="193"/>
                  </a:lnTo>
                  <a:lnTo>
                    <a:pt x="1" y="270"/>
                  </a:lnTo>
                  <a:lnTo>
                    <a:pt x="1" y="1156"/>
                  </a:lnTo>
                  <a:lnTo>
                    <a:pt x="1" y="1272"/>
                  </a:lnTo>
                  <a:lnTo>
                    <a:pt x="78" y="1349"/>
                  </a:lnTo>
                  <a:lnTo>
                    <a:pt x="155" y="1426"/>
                  </a:lnTo>
                  <a:lnTo>
                    <a:pt x="1427" y="1426"/>
                  </a:lnTo>
                  <a:lnTo>
                    <a:pt x="1504" y="1349"/>
                  </a:lnTo>
                  <a:lnTo>
                    <a:pt x="1581" y="1272"/>
                  </a:lnTo>
                  <a:lnTo>
                    <a:pt x="1619" y="1156"/>
                  </a:lnTo>
                  <a:lnTo>
                    <a:pt x="1619" y="270"/>
                  </a:lnTo>
                  <a:lnTo>
                    <a:pt x="1581" y="193"/>
                  </a:lnTo>
                  <a:lnTo>
                    <a:pt x="1504" y="77"/>
                  </a:lnTo>
                  <a:lnTo>
                    <a:pt x="1427" y="39"/>
                  </a:lnTo>
                  <a:lnTo>
                    <a:pt x="131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6"/>
            <p:cNvSpPr/>
            <p:nvPr/>
          </p:nvSpPr>
          <p:spPr>
            <a:xfrm rot="24311">
              <a:off x="6791215" y="3232090"/>
              <a:ext cx="151372" cy="136618"/>
            </a:xfrm>
            <a:custGeom>
              <a:rect b="b" l="l" r="r" t="t"/>
              <a:pathLst>
                <a:path extrusionOk="0" h="1426" w="1580">
                  <a:moveTo>
                    <a:pt x="270" y="0"/>
                  </a:moveTo>
                  <a:lnTo>
                    <a:pt x="154" y="39"/>
                  </a:lnTo>
                  <a:lnTo>
                    <a:pt x="77" y="77"/>
                  </a:lnTo>
                  <a:lnTo>
                    <a:pt x="0" y="193"/>
                  </a:lnTo>
                  <a:lnTo>
                    <a:pt x="0" y="270"/>
                  </a:lnTo>
                  <a:lnTo>
                    <a:pt x="0" y="1156"/>
                  </a:lnTo>
                  <a:lnTo>
                    <a:pt x="0" y="1272"/>
                  </a:lnTo>
                  <a:lnTo>
                    <a:pt x="77" y="1349"/>
                  </a:lnTo>
                  <a:lnTo>
                    <a:pt x="154" y="1426"/>
                  </a:lnTo>
                  <a:lnTo>
                    <a:pt x="1426" y="1426"/>
                  </a:lnTo>
                  <a:lnTo>
                    <a:pt x="1503" y="1349"/>
                  </a:lnTo>
                  <a:lnTo>
                    <a:pt x="1580" y="1272"/>
                  </a:lnTo>
                  <a:lnTo>
                    <a:pt x="1580" y="1156"/>
                  </a:lnTo>
                  <a:lnTo>
                    <a:pt x="1580" y="270"/>
                  </a:lnTo>
                  <a:lnTo>
                    <a:pt x="1580" y="193"/>
                  </a:lnTo>
                  <a:lnTo>
                    <a:pt x="1503" y="77"/>
                  </a:lnTo>
                  <a:lnTo>
                    <a:pt x="1426" y="39"/>
                  </a:lnTo>
                  <a:lnTo>
                    <a:pt x="131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6"/>
            <p:cNvSpPr/>
            <p:nvPr/>
          </p:nvSpPr>
          <p:spPr>
            <a:xfrm rot="24311">
              <a:off x="6990483" y="3233518"/>
              <a:ext cx="155204" cy="136618"/>
            </a:xfrm>
            <a:custGeom>
              <a:rect b="b" l="l" r="r" t="t"/>
              <a:pathLst>
                <a:path extrusionOk="0" h="1426" w="1620">
                  <a:moveTo>
                    <a:pt x="271" y="0"/>
                  </a:moveTo>
                  <a:lnTo>
                    <a:pt x="194" y="39"/>
                  </a:lnTo>
                  <a:lnTo>
                    <a:pt x="78" y="77"/>
                  </a:lnTo>
                  <a:lnTo>
                    <a:pt x="39" y="193"/>
                  </a:lnTo>
                  <a:lnTo>
                    <a:pt x="1" y="270"/>
                  </a:lnTo>
                  <a:lnTo>
                    <a:pt x="1" y="1156"/>
                  </a:lnTo>
                  <a:lnTo>
                    <a:pt x="39" y="1272"/>
                  </a:lnTo>
                  <a:lnTo>
                    <a:pt x="78" y="1349"/>
                  </a:lnTo>
                  <a:lnTo>
                    <a:pt x="194" y="1426"/>
                  </a:lnTo>
                  <a:lnTo>
                    <a:pt x="1427" y="1426"/>
                  </a:lnTo>
                  <a:lnTo>
                    <a:pt x="1542" y="1349"/>
                  </a:lnTo>
                  <a:lnTo>
                    <a:pt x="1581" y="1272"/>
                  </a:lnTo>
                  <a:lnTo>
                    <a:pt x="1619" y="1156"/>
                  </a:lnTo>
                  <a:lnTo>
                    <a:pt x="1619" y="270"/>
                  </a:lnTo>
                  <a:lnTo>
                    <a:pt x="1581" y="193"/>
                  </a:lnTo>
                  <a:lnTo>
                    <a:pt x="1542" y="77"/>
                  </a:lnTo>
                  <a:lnTo>
                    <a:pt x="1427" y="39"/>
                  </a:lnTo>
                  <a:lnTo>
                    <a:pt x="134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6"/>
            <p:cNvSpPr/>
            <p:nvPr/>
          </p:nvSpPr>
          <p:spPr>
            <a:xfrm rot="24311">
              <a:off x="6586882" y="3404158"/>
              <a:ext cx="155204" cy="136618"/>
            </a:xfrm>
            <a:custGeom>
              <a:rect b="b" l="l" r="r" t="t"/>
              <a:pathLst>
                <a:path extrusionOk="0" h="1426" w="1620">
                  <a:moveTo>
                    <a:pt x="155" y="0"/>
                  </a:moveTo>
                  <a:lnTo>
                    <a:pt x="78" y="77"/>
                  </a:lnTo>
                  <a:lnTo>
                    <a:pt x="1" y="154"/>
                  </a:lnTo>
                  <a:lnTo>
                    <a:pt x="1" y="270"/>
                  </a:lnTo>
                  <a:lnTo>
                    <a:pt x="1" y="1156"/>
                  </a:lnTo>
                  <a:lnTo>
                    <a:pt x="1" y="1272"/>
                  </a:lnTo>
                  <a:lnTo>
                    <a:pt x="78" y="1349"/>
                  </a:lnTo>
                  <a:lnTo>
                    <a:pt x="155" y="1387"/>
                  </a:lnTo>
                  <a:lnTo>
                    <a:pt x="271" y="1426"/>
                  </a:lnTo>
                  <a:lnTo>
                    <a:pt x="1311" y="1426"/>
                  </a:lnTo>
                  <a:lnTo>
                    <a:pt x="1427" y="1387"/>
                  </a:lnTo>
                  <a:lnTo>
                    <a:pt x="1504" y="1349"/>
                  </a:lnTo>
                  <a:lnTo>
                    <a:pt x="1581" y="1272"/>
                  </a:lnTo>
                  <a:lnTo>
                    <a:pt x="1619" y="1156"/>
                  </a:lnTo>
                  <a:lnTo>
                    <a:pt x="1619" y="270"/>
                  </a:lnTo>
                  <a:lnTo>
                    <a:pt x="1581" y="154"/>
                  </a:lnTo>
                  <a:lnTo>
                    <a:pt x="1504"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6"/>
            <p:cNvSpPr/>
            <p:nvPr/>
          </p:nvSpPr>
          <p:spPr>
            <a:xfrm rot="24311">
              <a:off x="6789983" y="3405587"/>
              <a:ext cx="151372" cy="136618"/>
            </a:xfrm>
            <a:custGeom>
              <a:rect b="b" l="l" r="r" t="t"/>
              <a:pathLst>
                <a:path extrusionOk="0" h="1426" w="1580">
                  <a:moveTo>
                    <a:pt x="154" y="0"/>
                  </a:moveTo>
                  <a:lnTo>
                    <a:pt x="77" y="77"/>
                  </a:lnTo>
                  <a:lnTo>
                    <a:pt x="0" y="154"/>
                  </a:lnTo>
                  <a:lnTo>
                    <a:pt x="0" y="270"/>
                  </a:lnTo>
                  <a:lnTo>
                    <a:pt x="0" y="1156"/>
                  </a:lnTo>
                  <a:lnTo>
                    <a:pt x="0" y="1272"/>
                  </a:lnTo>
                  <a:lnTo>
                    <a:pt x="77" y="1349"/>
                  </a:lnTo>
                  <a:lnTo>
                    <a:pt x="154" y="1387"/>
                  </a:lnTo>
                  <a:lnTo>
                    <a:pt x="270" y="1426"/>
                  </a:lnTo>
                  <a:lnTo>
                    <a:pt x="1310" y="1426"/>
                  </a:lnTo>
                  <a:lnTo>
                    <a:pt x="1426" y="1387"/>
                  </a:lnTo>
                  <a:lnTo>
                    <a:pt x="1503" y="1349"/>
                  </a:lnTo>
                  <a:lnTo>
                    <a:pt x="1580" y="1272"/>
                  </a:lnTo>
                  <a:lnTo>
                    <a:pt x="1580" y="1156"/>
                  </a:lnTo>
                  <a:lnTo>
                    <a:pt x="1580" y="270"/>
                  </a:lnTo>
                  <a:lnTo>
                    <a:pt x="1580" y="154"/>
                  </a:lnTo>
                  <a:lnTo>
                    <a:pt x="1503" y="77"/>
                  </a:lnTo>
                  <a:lnTo>
                    <a:pt x="14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6"/>
            <p:cNvSpPr/>
            <p:nvPr/>
          </p:nvSpPr>
          <p:spPr>
            <a:xfrm rot="24311">
              <a:off x="6989251" y="3407016"/>
              <a:ext cx="155204" cy="136618"/>
            </a:xfrm>
            <a:custGeom>
              <a:rect b="b" l="l" r="r" t="t"/>
              <a:pathLst>
                <a:path extrusionOk="0" h="1426" w="1620">
                  <a:moveTo>
                    <a:pt x="194" y="0"/>
                  </a:moveTo>
                  <a:lnTo>
                    <a:pt x="78" y="77"/>
                  </a:lnTo>
                  <a:lnTo>
                    <a:pt x="39" y="154"/>
                  </a:lnTo>
                  <a:lnTo>
                    <a:pt x="1" y="270"/>
                  </a:lnTo>
                  <a:lnTo>
                    <a:pt x="1" y="1156"/>
                  </a:lnTo>
                  <a:lnTo>
                    <a:pt x="39" y="1272"/>
                  </a:lnTo>
                  <a:lnTo>
                    <a:pt x="78" y="1349"/>
                  </a:lnTo>
                  <a:lnTo>
                    <a:pt x="194" y="1387"/>
                  </a:lnTo>
                  <a:lnTo>
                    <a:pt x="271" y="1426"/>
                  </a:lnTo>
                  <a:lnTo>
                    <a:pt x="1349" y="1426"/>
                  </a:lnTo>
                  <a:lnTo>
                    <a:pt x="1427" y="1387"/>
                  </a:lnTo>
                  <a:lnTo>
                    <a:pt x="1542" y="1349"/>
                  </a:lnTo>
                  <a:lnTo>
                    <a:pt x="1581" y="1272"/>
                  </a:lnTo>
                  <a:lnTo>
                    <a:pt x="1619" y="1156"/>
                  </a:lnTo>
                  <a:lnTo>
                    <a:pt x="1619" y="270"/>
                  </a:lnTo>
                  <a:lnTo>
                    <a:pt x="1581" y="154"/>
                  </a:lnTo>
                  <a:lnTo>
                    <a:pt x="1542"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6"/>
            <p:cNvSpPr/>
            <p:nvPr/>
          </p:nvSpPr>
          <p:spPr>
            <a:xfrm rot="24311">
              <a:off x="6585664" y="3573919"/>
              <a:ext cx="155204" cy="140354"/>
            </a:xfrm>
            <a:custGeom>
              <a:rect b="b" l="l" r="r" t="t"/>
              <a:pathLst>
                <a:path extrusionOk="0" h="1465" w="1620">
                  <a:moveTo>
                    <a:pt x="271" y="1"/>
                  </a:moveTo>
                  <a:lnTo>
                    <a:pt x="155" y="39"/>
                  </a:lnTo>
                  <a:lnTo>
                    <a:pt x="78" y="78"/>
                  </a:lnTo>
                  <a:lnTo>
                    <a:pt x="1" y="193"/>
                  </a:lnTo>
                  <a:lnTo>
                    <a:pt x="1" y="270"/>
                  </a:lnTo>
                  <a:lnTo>
                    <a:pt x="1" y="1157"/>
                  </a:lnTo>
                  <a:lnTo>
                    <a:pt x="1" y="1272"/>
                  </a:lnTo>
                  <a:lnTo>
                    <a:pt x="78" y="1349"/>
                  </a:lnTo>
                  <a:lnTo>
                    <a:pt x="155" y="1426"/>
                  </a:lnTo>
                  <a:lnTo>
                    <a:pt x="271" y="1465"/>
                  </a:lnTo>
                  <a:lnTo>
                    <a:pt x="1311" y="1465"/>
                  </a:lnTo>
                  <a:lnTo>
                    <a:pt x="1427" y="1426"/>
                  </a:lnTo>
                  <a:lnTo>
                    <a:pt x="1504" y="1349"/>
                  </a:lnTo>
                  <a:lnTo>
                    <a:pt x="1581" y="1272"/>
                  </a:lnTo>
                  <a:lnTo>
                    <a:pt x="1619" y="1157"/>
                  </a:lnTo>
                  <a:lnTo>
                    <a:pt x="1619" y="270"/>
                  </a:lnTo>
                  <a:lnTo>
                    <a:pt x="1581" y="193"/>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6"/>
            <p:cNvSpPr/>
            <p:nvPr/>
          </p:nvSpPr>
          <p:spPr>
            <a:xfrm rot="24311">
              <a:off x="6788764" y="3575348"/>
              <a:ext cx="151372" cy="140354"/>
            </a:xfrm>
            <a:custGeom>
              <a:rect b="b" l="l" r="r" t="t"/>
              <a:pathLst>
                <a:path extrusionOk="0" h="1465" w="1580">
                  <a:moveTo>
                    <a:pt x="270" y="1"/>
                  </a:moveTo>
                  <a:lnTo>
                    <a:pt x="154" y="39"/>
                  </a:lnTo>
                  <a:lnTo>
                    <a:pt x="77" y="78"/>
                  </a:lnTo>
                  <a:lnTo>
                    <a:pt x="0" y="193"/>
                  </a:lnTo>
                  <a:lnTo>
                    <a:pt x="0" y="270"/>
                  </a:lnTo>
                  <a:lnTo>
                    <a:pt x="0" y="1157"/>
                  </a:lnTo>
                  <a:lnTo>
                    <a:pt x="0" y="1272"/>
                  </a:lnTo>
                  <a:lnTo>
                    <a:pt x="77" y="1349"/>
                  </a:lnTo>
                  <a:lnTo>
                    <a:pt x="154" y="1426"/>
                  </a:lnTo>
                  <a:lnTo>
                    <a:pt x="270" y="1465"/>
                  </a:lnTo>
                  <a:lnTo>
                    <a:pt x="1310" y="1465"/>
                  </a:lnTo>
                  <a:lnTo>
                    <a:pt x="1426" y="1426"/>
                  </a:lnTo>
                  <a:lnTo>
                    <a:pt x="1503" y="1349"/>
                  </a:lnTo>
                  <a:lnTo>
                    <a:pt x="1580" y="1272"/>
                  </a:lnTo>
                  <a:lnTo>
                    <a:pt x="1580" y="1157"/>
                  </a:lnTo>
                  <a:lnTo>
                    <a:pt x="1580" y="270"/>
                  </a:lnTo>
                  <a:lnTo>
                    <a:pt x="1580" y="193"/>
                  </a:lnTo>
                  <a:lnTo>
                    <a:pt x="1503" y="78"/>
                  </a:lnTo>
                  <a:lnTo>
                    <a:pt x="1426" y="39"/>
                  </a:lnTo>
                  <a:lnTo>
                    <a:pt x="1310"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6"/>
            <p:cNvSpPr/>
            <p:nvPr/>
          </p:nvSpPr>
          <p:spPr>
            <a:xfrm rot="24311">
              <a:off x="6988032" y="3576777"/>
              <a:ext cx="155204" cy="140354"/>
            </a:xfrm>
            <a:custGeom>
              <a:rect b="b" l="l" r="r" t="t"/>
              <a:pathLst>
                <a:path extrusionOk="0" h="1465" w="1620">
                  <a:moveTo>
                    <a:pt x="271" y="1"/>
                  </a:moveTo>
                  <a:lnTo>
                    <a:pt x="194" y="39"/>
                  </a:lnTo>
                  <a:lnTo>
                    <a:pt x="78" y="78"/>
                  </a:lnTo>
                  <a:lnTo>
                    <a:pt x="39" y="193"/>
                  </a:lnTo>
                  <a:lnTo>
                    <a:pt x="1" y="270"/>
                  </a:lnTo>
                  <a:lnTo>
                    <a:pt x="1" y="1157"/>
                  </a:lnTo>
                  <a:lnTo>
                    <a:pt x="39" y="1272"/>
                  </a:lnTo>
                  <a:lnTo>
                    <a:pt x="78" y="1349"/>
                  </a:lnTo>
                  <a:lnTo>
                    <a:pt x="194" y="1426"/>
                  </a:lnTo>
                  <a:lnTo>
                    <a:pt x="271" y="1465"/>
                  </a:lnTo>
                  <a:lnTo>
                    <a:pt x="1349" y="1465"/>
                  </a:lnTo>
                  <a:lnTo>
                    <a:pt x="1427" y="1426"/>
                  </a:lnTo>
                  <a:lnTo>
                    <a:pt x="1542" y="1349"/>
                  </a:lnTo>
                  <a:lnTo>
                    <a:pt x="1581" y="1272"/>
                  </a:lnTo>
                  <a:lnTo>
                    <a:pt x="1619" y="1157"/>
                  </a:lnTo>
                  <a:lnTo>
                    <a:pt x="1619" y="270"/>
                  </a:lnTo>
                  <a:lnTo>
                    <a:pt x="1581" y="193"/>
                  </a:lnTo>
                  <a:lnTo>
                    <a:pt x="1542" y="78"/>
                  </a:lnTo>
                  <a:lnTo>
                    <a:pt x="1427" y="39"/>
                  </a:lnTo>
                  <a:lnTo>
                    <a:pt x="134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6"/>
            <p:cNvSpPr/>
            <p:nvPr/>
          </p:nvSpPr>
          <p:spPr>
            <a:xfrm rot="24311">
              <a:off x="6606559" y="3818969"/>
              <a:ext cx="513227" cy="25963"/>
            </a:xfrm>
            <a:custGeom>
              <a:rect b="b" l="l" r="r" t="t"/>
              <a:pathLst>
                <a:path extrusionOk="0" h="271" w="5357">
                  <a:moveTo>
                    <a:pt x="0" y="1"/>
                  </a:moveTo>
                  <a:lnTo>
                    <a:pt x="0" y="270"/>
                  </a:lnTo>
                  <a:lnTo>
                    <a:pt x="5356" y="270"/>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6"/>
            <p:cNvSpPr/>
            <p:nvPr/>
          </p:nvSpPr>
          <p:spPr>
            <a:xfrm rot="24311">
              <a:off x="6606153" y="3874342"/>
              <a:ext cx="513227" cy="29604"/>
            </a:xfrm>
            <a:custGeom>
              <a:rect b="b" l="l" r="r" t="t"/>
              <a:pathLst>
                <a:path extrusionOk="0" h="309" w="5357">
                  <a:moveTo>
                    <a:pt x="0" y="1"/>
                  </a:moveTo>
                  <a:lnTo>
                    <a:pt x="0" y="309"/>
                  </a:lnTo>
                  <a:lnTo>
                    <a:pt x="5356" y="309"/>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6"/>
            <p:cNvSpPr/>
            <p:nvPr/>
          </p:nvSpPr>
          <p:spPr>
            <a:xfrm rot="24311">
              <a:off x="6605747" y="3933452"/>
              <a:ext cx="513227" cy="25867"/>
            </a:xfrm>
            <a:custGeom>
              <a:rect b="b" l="l" r="r" t="t"/>
              <a:pathLst>
                <a:path extrusionOk="0" h="270" w="5357">
                  <a:moveTo>
                    <a:pt x="0" y="0"/>
                  </a:moveTo>
                  <a:lnTo>
                    <a:pt x="0" y="270"/>
                  </a:lnTo>
                  <a:lnTo>
                    <a:pt x="5356" y="270"/>
                  </a:lnTo>
                  <a:lnTo>
                    <a:pt x="53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 name="Google Shape;413;p36"/>
          <p:cNvGrpSpPr/>
          <p:nvPr/>
        </p:nvGrpSpPr>
        <p:grpSpPr>
          <a:xfrm rot="999621">
            <a:off x="7794812" y="3268230"/>
            <a:ext cx="667816" cy="1331234"/>
            <a:chOff x="5331858" y="2568034"/>
            <a:chExt cx="330961" cy="659744"/>
          </a:xfrm>
        </p:grpSpPr>
        <p:sp>
          <p:nvSpPr>
            <p:cNvPr id="414" name="Google Shape;414;p36"/>
            <p:cNvSpPr/>
            <p:nvPr/>
          </p:nvSpPr>
          <p:spPr>
            <a:xfrm rot="-7578">
              <a:off x="5332584" y="2568396"/>
              <a:ext cx="329509" cy="659019"/>
            </a:xfrm>
            <a:custGeom>
              <a:rect b="b" l="l" r="r" t="t"/>
              <a:pathLst>
                <a:path extrusionOk="0" h="29054" w="14527">
                  <a:moveTo>
                    <a:pt x="6089" y="1"/>
                  </a:moveTo>
                  <a:lnTo>
                    <a:pt x="4933" y="116"/>
                  </a:lnTo>
                  <a:lnTo>
                    <a:pt x="3777" y="270"/>
                  </a:lnTo>
                  <a:lnTo>
                    <a:pt x="2621" y="463"/>
                  </a:lnTo>
                  <a:lnTo>
                    <a:pt x="2274" y="579"/>
                  </a:lnTo>
                  <a:lnTo>
                    <a:pt x="1966" y="694"/>
                  </a:lnTo>
                  <a:lnTo>
                    <a:pt x="1657" y="887"/>
                  </a:lnTo>
                  <a:lnTo>
                    <a:pt x="1349" y="1118"/>
                  </a:lnTo>
                  <a:lnTo>
                    <a:pt x="1118" y="1388"/>
                  </a:lnTo>
                  <a:lnTo>
                    <a:pt x="887" y="1735"/>
                  </a:lnTo>
                  <a:lnTo>
                    <a:pt x="733" y="2120"/>
                  </a:lnTo>
                  <a:lnTo>
                    <a:pt x="656" y="2544"/>
                  </a:lnTo>
                  <a:lnTo>
                    <a:pt x="463" y="4201"/>
                  </a:lnTo>
                  <a:lnTo>
                    <a:pt x="270" y="5819"/>
                  </a:lnTo>
                  <a:lnTo>
                    <a:pt x="155" y="7322"/>
                  </a:lnTo>
                  <a:lnTo>
                    <a:pt x="78" y="8786"/>
                  </a:lnTo>
                  <a:lnTo>
                    <a:pt x="1" y="10212"/>
                  </a:lnTo>
                  <a:lnTo>
                    <a:pt x="1" y="11599"/>
                  </a:lnTo>
                  <a:lnTo>
                    <a:pt x="1" y="12947"/>
                  </a:lnTo>
                  <a:lnTo>
                    <a:pt x="39" y="14296"/>
                  </a:lnTo>
                  <a:lnTo>
                    <a:pt x="116" y="15645"/>
                  </a:lnTo>
                  <a:lnTo>
                    <a:pt x="232" y="16993"/>
                  </a:lnTo>
                  <a:lnTo>
                    <a:pt x="347" y="18380"/>
                  </a:lnTo>
                  <a:lnTo>
                    <a:pt x="502" y="19806"/>
                  </a:lnTo>
                  <a:lnTo>
                    <a:pt x="925" y="22811"/>
                  </a:lnTo>
                  <a:lnTo>
                    <a:pt x="1503" y="26125"/>
                  </a:lnTo>
                  <a:lnTo>
                    <a:pt x="1580" y="26549"/>
                  </a:lnTo>
                  <a:lnTo>
                    <a:pt x="1773" y="27011"/>
                  </a:lnTo>
                  <a:lnTo>
                    <a:pt x="1966" y="27435"/>
                  </a:lnTo>
                  <a:lnTo>
                    <a:pt x="2197" y="27782"/>
                  </a:lnTo>
                  <a:lnTo>
                    <a:pt x="2467" y="28129"/>
                  </a:lnTo>
                  <a:lnTo>
                    <a:pt x="2736" y="28360"/>
                  </a:lnTo>
                  <a:lnTo>
                    <a:pt x="3006" y="28553"/>
                  </a:lnTo>
                  <a:lnTo>
                    <a:pt x="3314" y="28668"/>
                  </a:lnTo>
                  <a:lnTo>
                    <a:pt x="4316" y="28822"/>
                  </a:lnTo>
                  <a:lnTo>
                    <a:pt x="5279" y="28938"/>
                  </a:lnTo>
                  <a:lnTo>
                    <a:pt x="6281" y="29015"/>
                  </a:lnTo>
                  <a:lnTo>
                    <a:pt x="7245" y="29053"/>
                  </a:lnTo>
                  <a:lnTo>
                    <a:pt x="8246" y="29015"/>
                  </a:lnTo>
                  <a:lnTo>
                    <a:pt x="9248" y="28938"/>
                  </a:lnTo>
                  <a:lnTo>
                    <a:pt x="10211" y="28822"/>
                  </a:lnTo>
                  <a:lnTo>
                    <a:pt x="11213" y="28668"/>
                  </a:lnTo>
                  <a:lnTo>
                    <a:pt x="11483" y="28553"/>
                  </a:lnTo>
                  <a:lnTo>
                    <a:pt x="11791" y="28360"/>
                  </a:lnTo>
                  <a:lnTo>
                    <a:pt x="12061" y="28129"/>
                  </a:lnTo>
                  <a:lnTo>
                    <a:pt x="12331" y="27782"/>
                  </a:lnTo>
                  <a:lnTo>
                    <a:pt x="12562" y="27397"/>
                  </a:lnTo>
                  <a:lnTo>
                    <a:pt x="12755" y="27011"/>
                  </a:lnTo>
                  <a:lnTo>
                    <a:pt x="12909" y="26549"/>
                  </a:lnTo>
                  <a:lnTo>
                    <a:pt x="13024" y="26125"/>
                  </a:lnTo>
                  <a:lnTo>
                    <a:pt x="13564" y="22811"/>
                  </a:lnTo>
                  <a:lnTo>
                    <a:pt x="13988" y="19806"/>
                  </a:lnTo>
                  <a:lnTo>
                    <a:pt x="14180" y="18380"/>
                  </a:lnTo>
                  <a:lnTo>
                    <a:pt x="14296" y="16993"/>
                  </a:lnTo>
                  <a:lnTo>
                    <a:pt x="14411" y="15645"/>
                  </a:lnTo>
                  <a:lnTo>
                    <a:pt x="14488" y="14296"/>
                  </a:lnTo>
                  <a:lnTo>
                    <a:pt x="14527" y="12947"/>
                  </a:lnTo>
                  <a:lnTo>
                    <a:pt x="14527" y="11599"/>
                  </a:lnTo>
                  <a:lnTo>
                    <a:pt x="14527" y="10212"/>
                  </a:lnTo>
                  <a:lnTo>
                    <a:pt x="14450" y="8786"/>
                  </a:lnTo>
                  <a:lnTo>
                    <a:pt x="14373" y="7322"/>
                  </a:lnTo>
                  <a:lnTo>
                    <a:pt x="14219" y="5819"/>
                  </a:lnTo>
                  <a:lnTo>
                    <a:pt x="14065" y="4201"/>
                  </a:lnTo>
                  <a:lnTo>
                    <a:pt x="13872" y="2544"/>
                  </a:lnTo>
                  <a:lnTo>
                    <a:pt x="13795" y="2120"/>
                  </a:lnTo>
                  <a:lnTo>
                    <a:pt x="13602" y="1735"/>
                  </a:lnTo>
                  <a:lnTo>
                    <a:pt x="13410" y="1388"/>
                  </a:lnTo>
                  <a:lnTo>
                    <a:pt x="13178" y="1118"/>
                  </a:lnTo>
                  <a:lnTo>
                    <a:pt x="12870" y="887"/>
                  </a:lnTo>
                  <a:lnTo>
                    <a:pt x="12562" y="694"/>
                  </a:lnTo>
                  <a:lnTo>
                    <a:pt x="12215" y="579"/>
                  </a:lnTo>
                  <a:lnTo>
                    <a:pt x="11907" y="463"/>
                  </a:lnTo>
                  <a:lnTo>
                    <a:pt x="10751" y="270"/>
                  </a:lnTo>
                  <a:lnTo>
                    <a:pt x="9595" y="116"/>
                  </a:lnTo>
                  <a:lnTo>
                    <a:pt x="843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6"/>
            <p:cNvSpPr/>
            <p:nvPr/>
          </p:nvSpPr>
          <p:spPr>
            <a:xfrm rot="-7578">
              <a:off x="5412069" y="2863833"/>
              <a:ext cx="170459" cy="19257"/>
            </a:xfrm>
            <a:custGeom>
              <a:rect b="b" l="l" r="r" t="t"/>
              <a:pathLst>
                <a:path extrusionOk="0" h="849" w="7515">
                  <a:moveTo>
                    <a:pt x="386" y="0"/>
                  </a:moveTo>
                  <a:lnTo>
                    <a:pt x="78" y="39"/>
                  </a:lnTo>
                  <a:lnTo>
                    <a:pt x="1" y="77"/>
                  </a:lnTo>
                  <a:lnTo>
                    <a:pt x="1" y="116"/>
                  </a:lnTo>
                  <a:lnTo>
                    <a:pt x="1" y="155"/>
                  </a:lnTo>
                  <a:lnTo>
                    <a:pt x="78" y="193"/>
                  </a:lnTo>
                  <a:lnTo>
                    <a:pt x="309" y="309"/>
                  </a:lnTo>
                  <a:lnTo>
                    <a:pt x="1118" y="540"/>
                  </a:lnTo>
                  <a:lnTo>
                    <a:pt x="1966" y="694"/>
                  </a:lnTo>
                  <a:lnTo>
                    <a:pt x="2852" y="810"/>
                  </a:lnTo>
                  <a:lnTo>
                    <a:pt x="3739" y="848"/>
                  </a:lnTo>
                  <a:lnTo>
                    <a:pt x="4663" y="810"/>
                  </a:lnTo>
                  <a:lnTo>
                    <a:pt x="5550" y="694"/>
                  </a:lnTo>
                  <a:lnTo>
                    <a:pt x="6397" y="540"/>
                  </a:lnTo>
                  <a:lnTo>
                    <a:pt x="7168" y="309"/>
                  </a:lnTo>
                  <a:lnTo>
                    <a:pt x="7438" y="193"/>
                  </a:lnTo>
                  <a:lnTo>
                    <a:pt x="7515" y="155"/>
                  </a:lnTo>
                  <a:lnTo>
                    <a:pt x="7515" y="116"/>
                  </a:lnTo>
                  <a:lnTo>
                    <a:pt x="7476" y="77"/>
                  </a:lnTo>
                  <a:lnTo>
                    <a:pt x="7399" y="39"/>
                  </a:lnTo>
                  <a:lnTo>
                    <a:pt x="712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6"/>
            <p:cNvSpPr/>
            <p:nvPr/>
          </p:nvSpPr>
          <p:spPr>
            <a:xfrm rot="-7578">
              <a:off x="5349052" y="2585025"/>
              <a:ext cx="273597" cy="500831"/>
            </a:xfrm>
            <a:custGeom>
              <a:rect b="b" l="l" r="r" t="t"/>
              <a:pathLst>
                <a:path extrusionOk="0" h="22080" w="12062">
                  <a:moveTo>
                    <a:pt x="6513" y="1"/>
                  </a:moveTo>
                  <a:lnTo>
                    <a:pt x="5395" y="39"/>
                  </a:lnTo>
                  <a:lnTo>
                    <a:pt x="4278" y="116"/>
                  </a:lnTo>
                  <a:lnTo>
                    <a:pt x="3160" y="271"/>
                  </a:lnTo>
                  <a:lnTo>
                    <a:pt x="2043" y="463"/>
                  </a:lnTo>
                  <a:lnTo>
                    <a:pt x="1735" y="579"/>
                  </a:lnTo>
                  <a:lnTo>
                    <a:pt x="1542" y="656"/>
                  </a:lnTo>
                  <a:lnTo>
                    <a:pt x="1311" y="810"/>
                  </a:lnTo>
                  <a:lnTo>
                    <a:pt x="1080" y="1003"/>
                  </a:lnTo>
                  <a:lnTo>
                    <a:pt x="925" y="1234"/>
                  </a:lnTo>
                  <a:lnTo>
                    <a:pt x="771" y="1542"/>
                  </a:lnTo>
                  <a:lnTo>
                    <a:pt x="656" y="1927"/>
                  </a:lnTo>
                  <a:lnTo>
                    <a:pt x="463" y="3546"/>
                  </a:lnTo>
                  <a:lnTo>
                    <a:pt x="309" y="5126"/>
                  </a:lnTo>
                  <a:lnTo>
                    <a:pt x="193" y="6628"/>
                  </a:lnTo>
                  <a:lnTo>
                    <a:pt x="78" y="8054"/>
                  </a:lnTo>
                  <a:lnTo>
                    <a:pt x="39" y="9480"/>
                  </a:lnTo>
                  <a:lnTo>
                    <a:pt x="1" y="10828"/>
                  </a:lnTo>
                  <a:lnTo>
                    <a:pt x="1" y="12177"/>
                  </a:lnTo>
                  <a:lnTo>
                    <a:pt x="39" y="13525"/>
                  </a:lnTo>
                  <a:lnTo>
                    <a:pt x="116" y="14874"/>
                  </a:lnTo>
                  <a:lnTo>
                    <a:pt x="232" y="16223"/>
                  </a:lnTo>
                  <a:lnTo>
                    <a:pt x="347" y="17610"/>
                  </a:lnTo>
                  <a:lnTo>
                    <a:pt x="540" y="19035"/>
                  </a:lnTo>
                  <a:lnTo>
                    <a:pt x="964" y="22079"/>
                  </a:lnTo>
                  <a:lnTo>
                    <a:pt x="771" y="20538"/>
                  </a:lnTo>
                  <a:lnTo>
                    <a:pt x="579" y="19074"/>
                  </a:lnTo>
                  <a:lnTo>
                    <a:pt x="425" y="17687"/>
                  </a:lnTo>
                  <a:lnTo>
                    <a:pt x="309" y="16338"/>
                  </a:lnTo>
                  <a:lnTo>
                    <a:pt x="232" y="14990"/>
                  </a:lnTo>
                  <a:lnTo>
                    <a:pt x="193" y="13680"/>
                  </a:lnTo>
                  <a:lnTo>
                    <a:pt x="193" y="12369"/>
                  </a:lnTo>
                  <a:lnTo>
                    <a:pt x="232" y="11059"/>
                  </a:lnTo>
                  <a:lnTo>
                    <a:pt x="270" y="9711"/>
                  </a:lnTo>
                  <a:lnTo>
                    <a:pt x="347" y="8324"/>
                  </a:lnTo>
                  <a:lnTo>
                    <a:pt x="463" y="6898"/>
                  </a:lnTo>
                  <a:lnTo>
                    <a:pt x="617" y="5434"/>
                  </a:lnTo>
                  <a:lnTo>
                    <a:pt x="964" y="2197"/>
                  </a:lnTo>
                  <a:lnTo>
                    <a:pt x="1080" y="1850"/>
                  </a:lnTo>
                  <a:lnTo>
                    <a:pt x="1195" y="1542"/>
                  </a:lnTo>
                  <a:lnTo>
                    <a:pt x="1388" y="1311"/>
                  </a:lnTo>
                  <a:lnTo>
                    <a:pt x="1619" y="1118"/>
                  </a:lnTo>
                  <a:lnTo>
                    <a:pt x="1850" y="964"/>
                  </a:lnTo>
                  <a:lnTo>
                    <a:pt x="2043" y="887"/>
                  </a:lnTo>
                  <a:lnTo>
                    <a:pt x="2351" y="771"/>
                  </a:lnTo>
                  <a:lnTo>
                    <a:pt x="3469" y="579"/>
                  </a:lnTo>
                  <a:lnTo>
                    <a:pt x="4586" y="425"/>
                  </a:lnTo>
                  <a:lnTo>
                    <a:pt x="5703" y="348"/>
                  </a:lnTo>
                  <a:lnTo>
                    <a:pt x="6821" y="309"/>
                  </a:lnTo>
                  <a:lnTo>
                    <a:pt x="7938" y="348"/>
                  </a:lnTo>
                  <a:lnTo>
                    <a:pt x="9094" y="425"/>
                  </a:lnTo>
                  <a:lnTo>
                    <a:pt x="10212" y="579"/>
                  </a:lnTo>
                  <a:lnTo>
                    <a:pt x="11290" y="771"/>
                  </a:lnTo>
                  <a:lnTo>
                    <a:pt x="11637" y="887"/>
                  </a:lnTo>
                  <a:lnTo>
                    <a:pt x="11868" y="964"/>
                  </a:lnTo>
                  <a:lnTo>
                    <a:pt x="12061" y="1118"/>
                  </a:lnTo>
                  <a:lnTo>
                    <a:pt x="11945" y="964"/>
                  </a:lnTo>
                  <a:lnTo>
                    <a:pt x="11791" y="849"/>
                  </a:lnTo>
                  <a:lnTo>
                    <a:pt x="11483" y="656"/>
                  </a:lnTo>
                  <a:lnTo>
                    <a:pt x="11213" y="540"/>
                  </a:lnTo>
                  <a:lnTo>
                    <a:pt x="11021" y="463"/>
                  </a:lnTo>
                  <a:lnTo>
                    <a:pt x="9903" y="271"/>
                  </a:lnTo>
                  <a:lnTo>
                    <a:pt x="8786" y="116"/>
                  </a:lnTo>
                  <a:lnTo>
                    <a:pt x="7668" y="39"/>
                  </a:lnTo>
                  <a:lnTo>
                    <a:pt x="651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6"/>
            <p:cNvSpPr/>
            <p:nvPr/>
          </p:nvSpPr>
          <p:spPr>
            <a:xfrm rot="-7578">
              <a:off x="5386446" y="2656682"/>
              <a:ext cx="221155" cy="180054"/>
            </a:xfrm>
            <a:custGeom>
              <a:rect b="b" l="l" r="r" t="t"/>
              <a:pathLst>
                <a:path extrusionOk="0" h="7938" w="9750">
                  <a:moveTo>
                    <a:pt x="1311" y="0"/>
                  </a:moveTo>
                  <a:lnTo>
                    <a:pt x="1041" y="39"/>
                  </a:lnTo>
                  <a:lnTo>
                    <a:pt x="771" y="116"/>
                  </a:lnTo>
                  <a:lnTo>
                    <a:pt x="579" y="270"/>
                  </a:lnTo>
                  <a:lnTo>
                    <a:pt x="386" y="463"/>
                  </a:lnTo>
                  <a:lnTo>
                    <a:pt x="232" y="694"/>
                  </a:lnTo>
                  <a:lnTo>
                    <a:pt x="78" y="925"/>
                  </a:lnTo>
                  <a:lnTo>
                    <a:pt x="39" y="1233"/>
                  </a:lnTo>
                  <a:lnTo>
                    <a:pt x="1" y="1542"/>
                  </a:lnTo>
                  <a:lnTo>
                    <a:pt x="1" y="6435"/>
                  </a:lnTo>
                  <a:lnTo>
                    <a:pt x="39" y="6743"/>
                  </a:lnTo>
                  <a:lnTo>
                    <a:pt x="78" y="7013"/>
                  </a:lnTo>
                  <a:lnTo>
                    <a:pt x="232" y="7283"/>
                  </a:lnTo>
                  <a:lnTo>
                    <a:pt x="386" y="7514"/>
                  </a:lnTo>
                  <a:lnTo>
                    <a:pt x="579" y="7668"/>
                  </a:lnTo>
                  <a:lnTo>
                    <a:pt x="771" y="7822"/>
                  </a:lnTo>
                  <a:lnTo>
                    <a:pt x="1041" y="7899"/>
                  </a:lnTo>
                  <a:lnTo>
                    <a:pt x="1311" y="7938"/>
                  </a:lnTo>
                  <a:lnTo>
                    <a:pt x="8439" y="7938"/>
                  </a:lnTo>
                  <a:lnTo>
                    <a:pt x="8709" y="7899"/>
                  </a:lnTo>
                  <a:lnTo>
                    <a:pt x="8940" y="7822"/>
                  </a:lnTo>
                  <a:lnTo>
                    <a:pt x="9171" y="7668"/>
                  </a:lnTo>
                  <a:lnTo>
                    <a:pt x="9364" y="7514"/>
                  </a:lnTo>
                  <a:lnTo>
                    <a:pt x="9518" y="7283"/>
                  </a:lnTo>
                  <a:lnTo>
                    <a:pt x="9633" y="7013"/>
                  </a:lnTo>
                  <a:lnTo>
                    <a:pt x="9711" y="6743"/>
                  </a:lnTo>
                  <a:lnTo>
                    <a:pt x="9749" y="6435"/>
                  </a:lnTo>
                  <a:lnTo>
                    <a:pt x="9749" y="1542"/>
                  </a:lnTo>
                  <a:lnTo>
                    <a:pt x="9711" y="1233"/>
                  </a:lnTo>
                  <a:lnTo>
                    <a:pt x="9633" y="925"/>
                  </a:lnTo>
                  <a:lnTo>
                    <a:pt x="9518" y="694"/>
                  </a:lnTo>
                  <a:lnTo>
                    <a:pt x="9364" y="463"/>
                  </a:lnTo>
                  <a:lnTo>
                    <a:pt x="9171" y="270"/>
                  </a:lnTo>
                  <a:lnTo>
                    <a:pt x="8940" y="116"/>
                  </a:lnTo>
                  <a:lnTo>
                    <a:pt x="8709" y="39"/>
                  </a:lnTo>
                  <a:lnTo>
                    <a:pt x="843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6"/>
            <p:cNvSpPr/>
            <p:nvPr/>
          </p:nvSpPr>
          <p:spPr>
            <a:xfrm rot="-7578">
              <a:off x="5384210" y="2887606"/>
              <a:ext cx="62082" cy="71700"/>
            </a:xfrm>
            <a:custGeom>
              <a:rect b="b" l="l" r="r" t="t"/>
              <a:pathLst>
                <a:path extrusionOk="0" h="3161" w="2737">
                  <a:moveTo>
                    <a:pt x="271" y="1"/>
                  </a:moveTo>
                  <a:lnTo>
                    <a:pt x="117" y="78"/>
                  </a:lnTo>
                  <a:lnTo>
                    <a:pt x="40" y="232"/>
                  </a:lnTo>
                  <a:lnTo>
                    <a:pt x="1" y="425"/>
                  </a:lnTo>
                  <a:lnTo>
                    <a:pt x="40" y="2159"/>
                  </a:lnTo>
                  <a:lnTo>
                    <a:pt x="78" y="2351"/>
                  </a:lnTo>
                  <a:lnTo>
                    <a:pt x="194" y="2544"/>
                  </a:lnTo>
                  <a:lnTo>
                    <a:pt x="348" y="2698"/>
                  </a:lnTo>
                  <a:lnTo>
                    <a:pt x="502" y="2814"/>
                  </a:lnTo>
                  <a:lnTo>
                    <a:pt x="1388" y="3006"/>
                  </a:lnTo>
                  <a:lnTo>
                    <a:pt x="2274" y="3160"/>
                  </a:lnTo>
                  <a:lnTo>
                    <a:pt x="2467" y="3160"/>
                  </a:lnTo>
                  <a:lnTo>
                    <a:pt x="2621" y="3045"/>
                  </a:lnTo>
                  <a:lnTo>
                    <a:pt x="2737" y="2891"/>
                  </a:lnTo>
                  <a:lnTo>
                    <a:pt x="2737" y="2698"/>
                  </a:lnTo>
                  <a:lnTo>
                    <a:pt x="2737" y="964"/>
                  </a:lnTo>
                  <a:lnTo>
                    <a:pt x="2698" y="771"/>
                  </a:lnTo>
                  <a:lnTo>
                    <a:pt x="2583" y="579"/>
                  </a:lnTo>
                  <a:lnTo>
                    <a:pt x="2428" y="425"/>
                  </a:lnTo>
                  <a:lnTo>
                    <a:pt x="2236" y="386"/>
                  </a:lnTo>
                  <a:lnTo>
                    <a:pt x="1350" y="232"/>
                  </a:lnTo>
                  <a:lnTo>
                    <a:pt x="46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6"/>
            <p:cNvSpPr/>
            <p:nvPr/>
          </p:nvSpPr>
          <p:spPr>
            <a:xfrm rot="-7578">
              <a:off x="5465528" y="2899673"/>
              <a:ext cx="62944" cy="63806"/>
            </a:xfrm>
            <a:custGeom>
              <a:rect b="b" l="l" r="r" t="t"/>
              <a:pathLst>
                <a:path extrusionOk="0" h="2813" w="2775">
                  <a:moveTo>
                    <a:pt x="501" y="0"/>
                  </a:moveTo>
                  <a:lnTo>
                    <a:pt x="309" y="39"/>
                  </a:lnTo>
                  <a:lnTo>
                    <a:pt x="155" y="154"/>
                  </a:lnTo>
                  <a:lnTo>
                    <a:pt x="39" y="308"/>
                  </a:lnTo>
                  <a:lnTo>
                    <a:pt x="0" y="540"/>
                  </a:lnTo>
                  <a:lnTo>
                    <a:pt x="39" y="2235"/>
                  </a:lnTo>
                  <a:lnTo>
                    <a:pt x="77" y="2466"/>
                  </a:lnTo>
                  <a:lnTo>
                    <a:pt x="155" y="2620"/>
                  </a:lnTo>
                  <a:lnTo>
                    <a:pt x="309" y="2736"/>
                  </a:lnTo>
                  <a:lnTo>
                    <a:pt x="501" y="2813"/>
                  </a:lnTo>
                  <a:lnTo>
                    <a:pt x="2312" y="2813"/>
                  </a:lnTo>
                  <a:lnTo>
                    <a:pt x="2466" y="2736"/>
                  </a:lnTo>
                  <a:lnTo>
                    <a:pt x="2621" y="2620"/>
                  </a:lnTo>
                  <a:lnTo>
                    <a:pt x="2736" y="2466"/>
                  </a:lnTo>
                  <a:lnTo>
                    <a:pt x="2775" y="2235"/>
                  </a:lnTo>
                  <a:lnTo>
                    <a:pt x="2775" y="540"/>
                  </a:lnTo>
                  <a:lnTo>
                    <a:pt x="2736" y="308"/>
                  </a:lnTo>
                  <a:lnTo>
                    <a:pt x="2659" y="154"/>
                  </a:lnTo>
                  <a:lnTo>
                    <a:pt x="2505" y="39"/>
                  </a:lnTo>
                  <a:lnTo>
                    <a:pt x="2312" y="0"/>
                  </a:lnTo>
                  <a:lnTo>
                    <a:pt x="1388" y="39"/>
                  </a:lnTo>
                  <a:lnTo>
                    <a:pt x="50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6"/>
            <p:cNvSpPr/>
            <p:nvPr/>
          </p:nvSpPr>
          <p:spPr>
            <a:xfrm rot="-7578">
              <a:off x="5547672" y="2887240"/>
              <a:ext cx="62944" cy="71700"/>
            </a:xfrm>
            <a:custGeom>
              <a:rect b="b" l="l" r="r" t="t"/>
              <a:pathLst>
                <a:path extrusionOk="0" h="3161" w="2775">
                  <a:moveTo>
                    <a:pt x="2312" y="1"/>
                  </a:moveTo>
                  <a:lnTo>
                    <a:pt x="1426" y="232"/>
                  </a:lnTo>
                  <a:lnTo>
                    <a:pt x="540" y="386"/>
                  </a:lnTo>
                  <a:lnTo>
                    <a:pt x="347" y="425"/>
                  </a:lnTo>
                  <a:lnTo>
                    <a:pt x="193" y="579"/>
                  </a:lnTo>
                  <a:lnTo>
                    <a:pt x="77" y="771"/>
                  </a:lnTo>
                  <a:lnTo>
                    <a:pt x="39" y="964"/>
                  </a:lnTo>
                  <a:lnTo>
                    <a:pt x="0" y="2698"/>
                  </a:lnTo>
                  <a:lnTo>
                    <a:pt x="39" y="2891"/>
                  </a:lnTo>
                  <a:lnTo>
                    <a:pt x="154" y="3045"/>
                  </a:lnTo>
                  <a:lnTo>
                    <a:pt x="309" y="3160"/>
                  </a:lnTo>
                  <a:lnTo>
                    <a:pt x="463" y="3160"/>
                  </a:lnTo>
                  <a:lnTo>
                    <a:pt x="1349" y="3006"/>
                  </a:lnTo>
                  <a:lnTo>
                    <a:pt x="2235" y="2814"/>
                  </a:lnTo>
                  <a:lnTo>
                    <a:pt x="2428" y="2698"/>
                  </a:lnTo>
                  <a:lnTo>
                    <a:pt x="2582" y="2544"/>
                  </a:lnTo>
                  <a:lnTo>
                    <a:pt x="2698" y="2351"/>
                  </a:lnTo>
                  <a:lnTo>
                    <a:pt x="2736" y="2159"/>
                  </a:lnTo>
                  <a:lnTo>
                    <a:pt x="2775" y="425"/>
                  </a:lnTo>
                  <a:lnTo>
                    <a:pt x="2736" y="232"/>
                  </a:lnTo>
                  <a:lnTo>
                    <a:pt x="2659" y="78"/>
                  </a:lnTo>
                  <a:lnTo>
                    <a:pt x="250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6"/>
            <p:cNvSpPr/>
            <p:nvPr/>
          </p:nvSpPr>
          <p:spPr>
            <a:xfrm rot="-7578">
              <a:off x="5386156" y="2967155"/>
              <a:ext cx="62059" cy="70815"/>
            </a:xfrm>
            <a:custGeom>
              <a:rect b="b" l="l" r="r" t="t"/>
              <a:pathLst>
                <a:path extrusionOk="0" h="3122" w="2736">
                  <a:moveTo>
                    <a:pt x="270" y="0"/>
                  </a:moveTo>
                  <a:lnTo>
                    <a:pt x="154" y="77"/>
                  </a:lnTo>
                  <a:lnTo>
                    <a:pt x="39" y="193"/>
                  </a:lnTo>
                  <a:lnTo>
                    <a:pt x="0" y="385"/>
                  </a:lnTo>
                  <a:lnTo>
                    <a:pt x="77" y="2119"/>
                  </a:lnTo>
                  <a:lnTo>
                    <a:pt x="116" y="2351"/>
                  </a:lnTo>
                  <a:lnTo>
                    <a:pt x="193" y="2543"/>
                  </a:lnTo>
                  <a:lnTo>
                    <a:pt x="347" y="2697"/>
                  </a:lnTo>
                  <a:lnTo>
                    <a:pt x="539" y="2774"/>
                  </a:lnTo>
                  <a:lnTo>
                    <a:pt x="1387" y="2967"/>
                  </a:lnTo>
                  <a:lnTo>
                    <a:pt x="2273" y="3121"/>
                  </a:lnTo>
                  <a:lnTo>
                    <a:pt x="2466" y="3121"/>
                  </a:lnTo>
                  <a:lnTo>
                    <a:pt x="2582" y="3006"/>
                  </a:lnTo>
                  <a:lnTo>
                    <a:pt x="2697" y="2851"/>
                  </a:lnTo>
                  <a:lnTo>
                    <a:pt x="2736" y="2659"/>
                  </a:lnTo>
                  <a:lnTo>
                    <a:pt x="2697" y="963"/>
                  </a:lnTo>
                  <a:lnTo>
                    <a:pt x="2659" y="732"/>
                  </a:lnTo>
                  <a:lnTo>
                    <a:pt x="2543" y="540"/>
                  </a:lnTo>
                  <a:lnTo>
                    <a:pt x="2389" y="424"/>
                  </a:lnTo>
                  <a:lnTo>
                    <a:pt x="2235" y="347"/>
                  </a:lnTo>
                  <a:lnTo>
                    <a:pt x="1349" y="193"/>
                  </a:lnTo>
                  <a:lnTo>
                    <a:pt x="462"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6"/>
            <p:cNvSpPr/>
            <p:nvPr/>
          </p:nvSpPr>
          <p:spPr>
            <a:xfrm rot="-7578">
              <a:off x="5466568" y="2979203"/>
              <a:ext cx="62082" cy="63829"/>
            </a:xfrm>
            <a:custGeom>
              <a:rect b="b" l="l" r="r" t="t"/>
              <a:pathLst>
                <a:path extrusionOk="0" h="2814" w="2737">
                  <a:moveTo>
                    <a:pt x="309" y="1"/>
                  </a:moveTo>
                  <a:lnTo>
                    <a:pt x="155" y="116"/>
                  </a:lnTo>
                  <a:lnTo>
                    <a:pt x="39" y="270"/>
                  </a:lnTo>
                  <a:lnTo>
                    <a:pt x="1" y="501"/>
                  </a:lnTo>
                  <a:lnTo>
                    <a:pt x="39" y="2197"/>
                  </a:lnTo>
                  <a:lnTo>
                    <a:pt x="78" y="2428"/>
                  </a:lnTo>
                  <a:lnTo>
                    <a:pt x="155" y="2582"/>
                  </a:lnTo>
                  <a:lnTo>
                    <a:pt x="309" y="2736"/>
                  </a:lnTo>
                  <a:lnTo>
                    <a:pt x="502" y="2775"/>
                  </a:lnTo>
                  <a:lnTo>
                    <a:pt x="1350" y="2813"/>
                  </a:lnTo>
                  <a:lnTo>
                    <a:pt x="2236" y="2775"/>
                  </a:lnTo>
                  <a:lnTo>
                    <a:pt x="2428" y="2736"/>
                  </a:lnTo>
                  <a:lnTo>
                    <a:pt x="2583" y="2582"/>
                  </a:lnTo>
                  <a:lnTo>
                    <a:pt x="2660" y="2428"/>
                  </a:lnTo>
                  <a:lnTo>
                    <a:pt x="2698" y="2197"/>
                  </a:lnTo>
                  <a:lnTo>
                    <a:pt x="2737" y="501"/>
                  </a:lnTo>
                  <a:lnTo>
                    <a:pt x="2698" y="270"/>
                  </a:lnTo>
                  <a:lnTo>
                    <a:pt x="2583" y="116"/>
                  </a:lnTo>
                  <a:lnTo>
                    <a:pt x="242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6"/>
            <p:cNvSpPr/>
            <p:nvPr/>
          </p:nvSpPr>
          <p:spPr>
            <a:xfrm rot="-7578">
              <a:off x="5546964" y="2966797"/>
              <a:ext cx="62082" cy="70815"/>
            </a:xfrm>
            <a:custGeom>
              <a:rect b="b" l="l" r="r" t="t"/>
              <a:pathLst>
                <a:path extrusionOk="0" h="3122" w="2737">
                  <a:moveTo>
                    <a:pt x="2274" y="0"/>
                  </a:moveTo>
                  <a:lnTo>
                    <a:pt x="1388" y="193"/>
                  </a:lnTo>
                  <a:lnTo>
                    <a:pt x="502" y="347"/>
                  </a:lnTo>
                  <a:lnTo>
                    <a:pt x="309" y="424"/>
                  </a:lnTo>
                  <a:lnTo>
                    <a:pt x="155" y="540"/>
                  </a:lnTo>
                  <a:lnTo>
                    <a:pt x="78" y="732"/>
                  </a:lnTo>
                  <a:lnTo>
                    <a:pt x="39" y="963"/>
                  </a:lnTo>
                  <a:lnTo>
                    <a:pt x="1" y="2659"/>
                  </a:lnTo>
                  <a:lnTo>
                    <a:pt x="39" y="2851"/>
                  </a:lnTo>
                  <a:lnTo>
                    <a:pt x="155" y="3006"/>
                  </a:lnTo>
                  <a:lnTo>
                    <a:pt x="271" y="3121"/>
                  </a:lnTo>
                  <a:lnTo>
                    <a:pt x="463" y="3121"/>
                  </a:lnTo>
                  <a:lnTo>
                    <a:pt x="1349" y="2967"/>
                  </a:lnTo>
                  <a:lnTo>
                    <a:pt x="2197" y="2774"/>
                  </a:lnTo>
                  <a:lnTo>
                    <a:pt x="2390" y="2697"/>
                  </a:lnTo>
                  <a:lnTo>
                    <a:pt x="2505" y="2543"/>
                  </a:lnTo>
                  <a:lnTo>
                    <a:pt x="2621" y="2351"/>
                  </a:lnTo>
                  <a:lnTo>
                    <a:pt x="2660" y="2119"/>
                  </a:lnTo>
                  <a:lnTo>
                    <a:pt x="2737" y="385"/>
                  </a:lnTo>
                  <a:lnTo>
                    <a:pt x="2698" y="193"/>
                  </a:lnTo>
                  <a:lnTo>
                    <a:pt x="2582" y="77"/>
                  </a:lnTo>
                  <a:lnTo>
                    <a:pt x="246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6"/>
            <p:cNvSpPr/>
            <p:nvPr/>
          </p:nvSpPr>
          <p:spPr>
            <a:xfrm rot="-7578">
              <a:off x="5388941" y="3045797"/>
              <a:ext cx="60336" cy="71700"/>
            </a:xfrm>
            <a:custGeom>
              <a:rect b="b" l="l" r="r" t="t"/>
              <a:pathLst>
                <a:path extrusionOk="0" h="3161" w="2660">
                  <a:moveTo>
                    <a:pt x="270" y="1"/>
                  </a:moveTo>
                  <a:lnTo>
                    <a:pt x="116" y="78"/>
                  </a:lnTo>
                  <a:lnTo>
                    <a:pt x="39" y="232"/>
                  </a:lnTo>
                  <a:lnTo>
                    <a:pt x="1" y="425"/>
                  </a:lnTo>
                  <a:lnTo>
                    <a:pt x="39" y="2159"/>
                  </a:lnTo>
                  <a:lnTo>
                    <a:pt x="78" y="2351"/>
                  </a:lnTo>
                  <a:lnTo>
                    <a:pt x="193" y="2583"/>
                  </a:lnTo>
                  <a:lnTo>
                    <a:pt x="347" y="2698"/>
                  </a:lnTo>
                  <a:lnTo>
                    <a:pt x="502" y="2814"/>
                  </a:lnTo>
                  <a:lnTo>
                    <a:pt x="1349" y="3006"/>
                  </a:lnTo>
                  <a:lnTo>
                    <a:pt x="2197" y="3161"/>
                  </a:lnTo>
                  <a:lnTo>
                    <a:pt x="2390" y="3122"/>
                  </a:lnTo>
                  <a:lnTo>
                    <a:pt x="2544" y="3045"/>
                  </a:lnTo>
                  <a:lnTo>
                    <a:pt x="2621" y="2891"/>
                  </a:lnTo>
                  <a:lnTo>
                    <a:pt x="2659" y="2660"/>
                  </a:lnTo>
                  <a:lnTo>
                    <a:pt x="2621" y="964"/>
                  </a:lnTo>
                  <a:lnTo>
                    <a:pt x="2582" y="733"/>
                  </a:lnTo>
                  <a:lnTo>
                    <a:pt x="2505" y="579"/>
                  </a:lnTo>
                  <a:lnTo>
                    <a:pt x="2351" y="425"/>
                  </a:lnTo>
                  <a:lnTo>
                    <a:pt x="2158" y="348"/>
                  </a:lnTo>
                  <a:lnTo>
                    <a:pt x="1311" y="194"/>
                  </a:lnTo>
                  <a:lnTo>
                    <a:pt x="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6"/>
            <p:cNvSpPr/>
            <p:nvPr/>
          </p:nvSpPr>
          <p:spPr>
            <a:xfrm rot="-7578">
              <a:off x="5467628" y="3057871"/>
              <a:ext cx="60336" cy="63829"/>
            </a:xfrm>
            <a:custGeom>
              <a:rect b="b" l="l" r="r" t="t"/>
              <a:pathLst>
                <a:path extrusionOk="0" h="2814" w="2660">
                  <a:moveTo>
                    <a:pt x="463" y="0"/>
                  </a:moveTo>
                  <a:lnTo>
                    <a:pt x="270" y="39"/>
                  </a:lnTo>
                  <a:lnTo>
                    <a:pt x="116" y="116"/>
                  </a:lnTo>
                  <a:lnTo>
                    <a:pt x="39" y="309"/>
                  </a:lnTo>
                  <a:lnTo>
                    <a:pt x="0" y="501"/>
                  </a:lnTo>
                  <a:lnTo>
                    <a:pt x="0" y="2235"/>
                  </a:lnTo>
                  <a:lnTo>
                    <a:pt x="39" y="2428"/>
                  </a:lnTo>
                  <a:lnTo>
                    <a:pt x="155" y="2621"/>
                  </a:lnTo>
                  <a:lnTo>
                    <a:pt x="309" y="2736"/>
                  </a:lnTo>
                  <a:lnTo>
                    <a:pt x="463" y="2775"/>
                  </a:lnTo>
                  <a:lnTo>
                    <a:pt x="1311" y="2813"/>
                  </a:lnTo>
                  <a:lnTo>
                    <a:pt x="2197" y="2775"/>
                  </a:lnTo>
                  <a:lnTo>
                    <a:pt x="2351" y="2736"/>
                  </a:lnTo>
                  <a:lnTo>
                    <a:pt x="2505" y="2621"/>
                  </a:lnTo>
                  <a:lnTo>
                    <a:pt x="2621" y="2428"/>
                  </a:lnTo>
                  <a:lnTo>
                    <a:pt x="2659" y="2235"/>
                  </a:lnTo>
                  <a:lnTo>
                    <a:pt x="2659" y="501"/>
                  </a:lnTo>
                  <a:lnTo>
                    <a:pt x="2621" y="309"/>
                  </a:lnTo>
                  <a:lnTo>
                    <a:pt x="2544" y="116"/>
                  </a:lnTo>
                  <a:lnTo>
                    <a:pt x="2389" y="39"/>
                  </a:lnTo>
                  <a:lnTo>
                    <a:pt x="21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6"/>
            <p:cNvSpPr/>
            <p:nvPr/>
          </p:nvSpPr>
          <p:spPr>
            <a:xfrm rot="-7578">
              <a:off x="5546278" y="3045446"/>
              <a:ext cx="60313" cy="71700"/>
            </a:xfrm>
            <a:custGeom>
              <a:rect b="b" l="l" r="r" t="t"/>
              <a:pathLst>
                <a:path extrusionOk="0" h="3161" w="2659">
                  <a:moveTo>
                    <a:pt x="2235" y="1"/>
                  </a:moveTo>
                  <a:lnTo>
                    <a:pt x="1349" y="194"/>
                  </a:lnTo>
                  <a:lnTo>
                    <a:pt x="501" y="348"/>
                  </a:lnTo>
                  <a:lnTo>
                    <a:pt x="309" y="425"/>
                  </a:lnTo>
                  <a:lnTo>
                    <a:pt x="154" y="579"/>
                  </a:lnTo>
                  <a:lnTo>
                    <a:pt x="77" y="733"/>
                  </a:lnTo>
                  <a:lnTo>
                    <a:pt x="39" y="964"/>
                  </a:lnTo>
                  <a:lnTo>
                    <a:pt x="0" y="2660"/>
                  </a:lnTo>
                  <a:lnTo>
                    <a:pt x="39" y="2891"/>
                  </a:lnTo>
                  <a:lnTo>
                    <a:pt x="116" y="3045"/>
                  </a:lnTo>
                  <a:lnTo>
                    <a:pt x="270" y="3122"/>
                  </a:lnTo>
                  <a:lnTo>
                    <a:pt x="463" y="3161"/>
                  </a:lnTo>
                  <a:lnTo>
                    <a:pt x="1310" y="3006"/>
                  </a:lnTo>
                  <a:lnTo>
                    <a:pt x="2158" y="2814"/>
                  </a:lnTo>
                  <a:lnTo>
                    <a:pt x="2312" y="2698"/>
                  </a:lnTo>
                  <a:lnTo>
                    <a:pt x="2466" y="2583"/>
                  </a:lnTo>
                  <a:lnTo>
                    <a:pt x="2582" y="2351"/>
                  </a:lnTo>
                  <a:lnTo>
                    <a:pt x="2620" y="2159"/>
                  </a:lnTo>
                  <a:lnTo>
                    <a:pt x="2659" y="425"/>
                  </a:lnTo>
                  <a:lnTo>
                    <a:pt x="2620" y="232"/>
                  </a:lnTo>
                  <a:lnTo>
                    <a:pt x="2543" y="78"/>
                  </a:lnTo>
                  <a:lnTo>
                    <a:pt x="238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6"/>
            <p:cNvSpPr/>
            <p:nvPr/>
          </p:nvSpPr>
          <p:spPr>
            <a:xfrm rot="-7578">
              <a:off x="5391749" y="3125346"/>
              <a:ext cx="58566" cy="70815"/>
            </a:xfrm>
            <a:custGeom>
              <a:rect b="b" l="l" r="r" t="t"/>
              <a:pathLst>
                <a:path extrusionOk="0" h="3122" w="2582">
                  <a:moveTo>
                    <a:pt x="231" y="0"/>
                  </a:moveTo>
                  <a:lnTo>
                    <a:pt x="116" y="77"/>
                  </a:lnTo>
                  <a:lnTo>
                    <a:pt x="0" y="193"/>
                  </a:lnTo>
                  <a:lnTo>
                    <a:pt x="0" y="424"/>
                  </a:lnTo>
                  <a:lnTo>
                    <a:pt x="39" y="2120"/>
                  </a:lnTo>
                  <a:lnTo>
                    <a:pt x="77" y="2351"/>
                  </a:lnTo>
                  <a:lnTo>
                    <a:pt x="193" y="2543"/>
                  </a:lnTo>
                  <a:lnTo>
                    <a:pt x="308" y="2698"/>
                  </a:lnTo>
                  <a:lnTo>
                    <a:pt x="501" y="2775"/>
                  </a:lnTo>
                  <a:lnTo>
                    <a:pt x="1310" y="2967"/>
                  </a:lnTo>
                  <a:lnTo>
                    <a:pt x="2158" y="3121"/>
                  </a:lnTo>
                  <a:lnTo>
                    <a:pt x="2312" y="3121"/>
                  </a:lnTo>
                  <a:lnTo>
                    <a:pt x="2466" y="3006"/>
                  </a:lnTo>
                  <a:lnTo>
                    <a:pt x="2543" y="2852"/>
                  </a:lnTo>
                  <a:lnTo>
                    <a:pt x="2582" y="2659"/>
                  </a:lnTo>
                  <a:lnTo>
                    <a:pt x="2543" y="925"/>
                  </a:lnTo>
                  <a:lnTo>
                    <a:pt x="2505" y="732"/>
                  </a:lnTo>
                  <a:lnTo>
                    <a:pt x="2428" y="540"/>
                  </a:lnTo>
                  <a:lnTo>
                    <a:pt x="2274" y="386"/>
                  </a:lnTo>
                  <a:lnTo>
                    <a:pt x="2119" y="347"/>
                  </a:lnTo>
                  <a:lnTo>
                    <a:pt x="1272" y="193"/>
                  </a:lnTo>
                  <a:lnTo>
                    <a:pt x="42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6"/>
            <p:cNvSpPr/>
            <p:nvPr/>
          </p:nvSpPr>
          <p:spPr>
            <a:xfrm rot="-7578">
              <a:off x="5468688" y="3136540"/>
              <a:ext cx="58566" cy="63829"/>
            </a:xfrm>
            <a:custGeom>
              <a:rect b="b" l="l" r="r" t="t"/>
              <a:pathLst>
                <a:path extrusionOk="0" h="2814" w="2582">
                  <a:moveTo>
                    <a:pt x="424" y="0"/>
                  </a:moveTo>
                  <a:lnTo>
                    <a:pt x="270" y="39"/>
                  </a:lnTo>
                  <a:lnTo>
                    <a:pt x="116" y="154"/>
                  </a:lnTo>
                  <a:lnTo>
                    <a:pt x="39" y="308"/>
                  </a:lnTo>
                  <a:lnTo>
                    <a:pt x="0" y="501"/>
                  </a:lnTo>
                  <a:lnTo>
                    <a:pt x="0" y="2235"/>
                  </a:lnTo>
                  <a:lnTo>
                    <a:pt x="39" y="2428"/>
                  </a:lnTo>
                  <a:lnTo>
                    <a:pt x="116" y="2620"/>
                  </a:lnTo>
                  <a:lnTo>
                    <a:pt x="270" y="2736"/>
                  </a:lnTo>
                  <a:lnTo>
                    <a:pt x="462" y="2774"/>
                  </a:lnTo>
                  <a:lnTo>
                    <a:pt x="1272" y="2813"/>
                  </a:lnTo>
                  <a:lnTo>
                    <a:pt x="2119" y="2774"/>
                  </a:lnTo>
                  <a:lnTo>
                    <a:pt x="2312" y="2736"/>
                  </a:lnTo>
                  <a:lnTo>
                    <a:pt x="2427" y="2620"/>
                  </a:lnTo>
                  <a:lnTo>
                    <a:pt x="2543" y="2428"/>
                  </a:lnTo>
                  <a:lnTo>
                    <a:pt x="2582" y="2235"/>
                  </a:lnTo>
                  <a:lnTo>
                    <a:pt x="2582" y="501"/>
                  </a:lnTo>
                  <a:lnTo>
                    <a:pt x="2543" y="308"/>
                  </a:lnTo>
                  <a:lnTo>
                    <a:pt x="2466" y="154"/>
                  </a:lnTo>
                  <a:lnTo>
                    <a:pt x="2312" y="39"/>
                  </a:lnTo>
                  <a:lnTo>
                    <a:pt x="2158" y="0"/>
                  </a:lnTo>
                  <a:lnTo>
                    <a:pt x="1272" y="39"/>
                  </a:lnTo>
                  <a:lnTo>
                    <a:pt x="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6"/>
            <p:cNvSpPr/>
            <p:nvPr/>
          </p:nvSpPr>
          <p:spPr>
            <a:xfrm rot="-7578">
              <a:off x="5545570" y="3125003"/>
              <a:ext cx="58589" cy="70815"/>
            </a:xfrm>
            <a:custGeom>
              <a:rect b="b" l="l" r="r" t="t"/>
              <a:pathLst>
                <a:path extrusionOk="0" h="3122" w="2583">
                  <a:moveTo>
                    <a:pt x="2159" y="0"/>
                  </a:moveTo>
                  <a:lnTo>
                    <a:pt x="1311" y="193"/>
                  </a:lnTo>
                  <a:lnTo>
                    <a:pt x="463" y="347"/>
                  </a:lnTo>
                  <a:lnTo>
                    <a:pt x="309" y="386"/>
                  </a:lnTo>
                  <a:lnTo>
                    <a:pt x="155" y="540"/>
                  </a:lnTo>
                  <a:lnTo>
                    <a:pt x="39" y="732"/>
                  </a:lnTo>
                  <a:lnTo>
                    <a:pt x="1" y="925"/>
                  </a:lnTo>
                  <a:lnTo>
                    <a:pt x="1" y="2659"/>
                  </a:lnTo>
                  <a:lnTo>
                    <a:pt x="39" y="2852"/>
                  </a:lnTo>
                  <a:lnTo>
                    <a:pt x="116" y="3006"/>
                  </a:lnTo>
                  <a:lnTo>
                    <a:pt x="270" y="3121"/>
                  </a:lnTo>
                  <a:lnTo>
                    <a:pt x="425" y="3121"/>
                  </a:lnTo>
                  <a:lnTo>
                    <a:pt x="1272" y="2967"/>
                  </a:lnTo>
                  <a:lnTo>
                    <a:pt x="2081" y="2775"/>
                  </a:lnTo>
                  <a:lnTo>
                    <a:pt x="2274" y="2698"/>
                  </a:lnTo>
                  <a:lnTo>
                    <a:pt x="2390" y="2543"/>
                  </a:lnTo>
                  <a:lnTo>
                    <a:pt x="2505" y="2351"/>
                  </a:lnTo>
                  <a:lnTo>
                    <a:pt x="2544" y="2120"/>
                  </a:lnTo>
                  <a:lnTo>
                    <a:pt x="2582" y="424"/>
                  </a:lnTo>
                  <a:lnTo>
                    <a:pt x="2544" y="193"/>
                  </a:lnTo>
                  <a:lnTo>
                    <a:pt x="2467" y="77"/>
                  </a:lnTo>
                  <a:lnTo>
                    <a:pt x="235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6"/>
            <p:cNvSpPr/>
            <p:nvPr/>
          </p:nvSpPr>
          <p:spPr>
            <a:xfrm rot="-7578">
              <a:off x="5475308" y="2591159"/>
              <a:ext cx="9640" cy="52465"/>
            </a:xfrm>
            <a:custGeom>
              <a:rect b="b" l="l" r="r" t="t"/>
              <a:pathLst>
                <a:path extrusionOk="0" h="2313" w="425">
                  <a:moveTo>
                    <a:pt x="116" y="1"/>
                  </a:moveTo>
                  <a:lnTo>
                    <a:pt x="78" y="39"/>
                  </a:lnTo>
                  <a:lnTo>
                    <a:pt x="1" y="116"/>
                  </a:lnTo>
                  <a:lnTo>
                    <a:pt x="1" y="232"/>
                  </a:lnTo>
                  <a:lnTo>
                    <a:pt x="1" y="2081"/>
                  </a:lnTo>
                  <a:lnTo>
                    <a:pt x="1" y="2158"/>
                  </a:lnTo>
                  <a:lnTo>
                    <a:pt x="78" y="2235"/>
                  </a:lnTo>
                  <a:lnTo>
                    <a:pt x="116" y="2274"/>
                  </a:lnTo>
                  <a:lnTo>
                    <a:pt x="193"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6"/>
            <p:cNvSpPr/>
            <p:nvPr/>
          </p:nvSpPr>
          <p:spPr>
            <a:xfrm rot="-7578">
              <a:off x="5491913" y="2591122"/>
              <a:ext cx="9640" cy="52465"/>
            </a:xfrm>
            <a:custGeom>
              <a:rect b="b" l="l" r="r" t="t"/>
              <a:pathLst>
                <a:path extrusionOk="0" h="2313" w="425">
                  <a:moveTo>
                    <a:pt x="116" y="1"/>
                  </a:moveTo>
                  <a:lnTo>
                    <a:pt x="78" y="39"/>
                  </a:lnTo>
                  <a:lnTo>
                    <a:pt x="39" y="116"/>
                  </a:lnTo>
                  <a:lnTo>
                    <a:pt x="1" y="232"/>
                  </a:lnTo>
                  <a:lnTo>
                    <a:pt x="1" y="2081"/>
                  </a:lnTo>
                  <a:lnTo>
                    <a:pt x="39" y="2158"/>
                  </a:lnTo>
                  <a:lnTo>
                    <a:pt x="78" y="2235"/>
                  </a:lnTo>
                  <a:lnTo>
                    <a:pt x="116" y="2274"/>
                  </a:lnTo>
                  <a:lnTo>
                    <a:pt x="194"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6"/>
            <p:cNvSpPr/>
            <p:nvPr/>
          </p:nvSpPr>
          <p:spPr>
            <a:xfrm rot="-7578">
              <a:off x="5508518" y="2591085"/>
              <a:ext cx="9640" cy="52465"/>
            </a:xfrm>
            <a:custGeom>
              <a:rect b="b" l="l" r="r" t="t"/>
              <a:pathLst>
                <a:path extrusionOk="0" h="2313" w="425">
                  <a:moveTo>
                    <a:pt x="155" y="1"/>
                  </a:moveTo>
                  <a:lnTo>
                    <a:pt x="78" y="39"/>
                  </a:lnTo>
                  <a:lnTo>
                    <a:pt x="40" y="116"/>
                  </a:lnTo>
                  <a:lnTo>
                    <a:pt x="1" y="232"/>
                  </a:lnTo>
                  <a:lnTo>
                    <a:pt x="1" y="2081"/>
                  </a:lnTo>
                  <a:lnTo>
                    <a:pt x="40" y="2158"/>
                  </a:lnTo>
                  <a:lnTo>
                    <a:pt x="78" y="2235"/>
                  </a:lnTo>
                  <a:lnTo>
                    <a:pt x="155" y="2274"/>
                  </a:lnTo>
                  <a:lnTo>
                    <a:pt x="232" y="2312"/>
                  </a:lnTo>
                  <a:lnTo>
                    <a:pt x="309" y="2274"/>
                  </a:lnTo>
                  <a:lnTo>
                    <a:pt x="348" y="2235"/>
                  </a:lnTo>
                  <a:lnTo>
                    <a:pt x="386" y="2158"/>
                  </a:lnTo>
                  <a:lnTo>
                    <a:pt x="425" y="2081"/>
                  </a:lnTo>
                  <a:lnTo>
                    <a:pt x="425" y="232"/>
                  </a:lnTo>
                  <a:lnTo>
                    <a:pt x="386" y="116"/>
                  </a:lnTo>
                  <a:lnTo>
                    <a:pt x="348" y="39"/>
                  </a:lnTo>
                  <a:lnTo>
                    <a:pt x="30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 name="Google Shape;433;p36"/>
          <p:cNvGrpSpPr/>
          <p:nvPr/>
        </p:nvGrpSpPr>
        <p:grpSpPr>
          <a:xfrm>
            <a:off x="417044" y="432241"/>
            <a:ext cx="1401614" cy="1135613"/>
            <a:chOff x="4108681" y="-1356282"/>
            <a:chExt cx="1375075" cy="1114111"/>
          </a:xfrm>
        </p:grpSpPr>
        <p:sp>
          <p:nvSpPr>
            <p:cNvPr id="434" name="Google Shape;434;p36"/>
            <p:cNvSpPr/>
            <p:nvPr/>
          </p:nvSpPr>
          <p:spPr>
            <a:xfrm rot="-899997">
              <a:off x="4172920" y="-831493"/>
              <a:ext cx="391676" cy="547971"/>
            </a:xfrm>
            <a:custGeom>
              <a:rect b="b" l="l" r="r" t="t"/>
              <a:pathLst>
                <a:path extrusionOk="0" h="12562" w="8979">
                  <a:moveTo>
                    <a:pt x="5241" y="0"/>
                  </a:moveTo>
                  <a:lnTo>
                    <a:pt x="5048" y="39"/>
                  </a:lnTo>
                  <a:lnTo>
                    <a:pt x="4778" y="154"/>
                  </a:lnTo>
                  <a:lnTo>
                    <a:pt x="4586" y="232"/>
                  </a:lnTo>
                  <a:lnTo>
                    <a:pt x="4393" y="309"/>
                  </a:lnTo>
                  <a:lnTo>
                    <a:pt x="4239" y="386"/>
                  </a:lnTo>
                  <a:lnTo>
                    <a:pt x="4046" y="463"/>
                  </a:lnTo>
                  <a:lnTo>
                    <a:pt x="3853" y="617"/>
                  </a:lnTo>
                  <a:lnTo>
                    <a:pt x="3699" y="809"/>
                  </a:lnTo>
                  <a:lnTo>
                    <a:pt x="3584" y="1041"/>
                  </a:lnTo>
                  <a:lnTo>
                    <a:pt x="3507" y="1272"/>
                  </a:lnTo>
                  <a:lnTo>
                    <a:pt x="3468" y="1542"/>
                  </a:lnTo>
                  <a:lnTo>
                    <a:pt x="3430" y="1811"/>
                  </a:lnTo>
                  <a:lnTo>
                    <a:pt x="3430" y="2312"/>
                  </a:lnTo>
                  <a:lnTo>
                    <a:pt x="3430" y="3545"/>
                  </a:lnTo>
                  <a:lnTo>
                    <a:pt x="3468" y="4740"/>
                  </a:lnTo>
                  <a:lnTo>
                    <a:pt x="3468" y="5973"/>
                  </a:lnTo>
                  <a:lnTo>
                    <a:pt x="3430" y="7206"/>
                  </a:lnTo>
                  <a:lnTo>
                    <a:pt x="3391" y="7745"/>
                  </a:lnTo>
                  <a:lnTo>
                    <a:pt x="3314" y="8285"/>
                  </a:lnTo>
                  <a:lnTo>
                    <a:pt x="3276" y="8439"/>
                  </a:lnTo>
                  <a:lnTo>
                    <a:pt x="3160" y="8554"/>
                  </a:lnTo>
                  <a:lnTo>
                    <a:pt x="3083" y="8631"/>
                  </a:lnTo>
                  <a:lnTo>
                    <a:pt x="2967" y="8670"/>
                  </a:lnTo>
                  <a:lnTo>
                    <a:pt x="2736" y="8708"/>
                  </a:lnTo>
                  <a:lnTo>
                    <a:pt x="2197" y="8863"/>
                  </a:lnTo>
                  <a:lnTo>
                    <a:pt x="1619" y="9055"/>
                  </a:lnTo>
                  <a:lnTo>
                    <a:pt x="1156" y="9286"/>
                  </a:lnTo>
                  <a:lnTo>
                    <a:pt x="925" y="9402"/>
                  </a:lnTo>
                  <a:lnTo>
                    <a:pt x="732" y="9556"/>
                  </a:lnTo>
                  <a:lnTo>
                    <a:pt x="540" y="9710"/>
                  </a:lnTo>
                  <a:lnTo>
                    <a:pt x="386" y="9864"/>
                  </a:lnTo>
                  <a:lnTo>
                    <a:pt x="232" y="10096"/>
                  </a:lnTo>
                  <a:lnTo>
                    <a:pt x="116" y="10327"/>
                  </a:lnTo>
                  <a:lnTo>
                    <a:pt x="39" y="10596"/>
                  </a:lnTo>
                  <a:lnTo>
                    <a:pt x="0" y="10828"/>
                  </a:lnTo>
                  <a:lnTo>
                    <a:pt x="39" y="11097"/>
                  </a:lnTo>
                  <a:lnTo>
                    <a:pt x="77" y="11367"/>
                  </a:lnTo>
                  <a:lnTo>
                    <a:pt x="154" y="11598"/>
                  </a:lnTo>
                  <a:lnTo>
                    <a:pt x="309" y="11829"/>
                  </a:lnTo>
                  <a:lnTo>
                    <a:pt x="463" y="12022"/>
                  </a:lnTo>
                  <a:lnTo>
                    <a:pt x="694" y="12176"/>
                  </a:lnTo>
                  <a:lnTo>
                    <a:pt x="964" y="12292"/>
                  </a:lnTo>
                  <a:lnTo>
                    <a:pt x="1233" y="12369"/>
                  </a:lnTo>
                  <a:lnTo>
                    <a:pt x="1811" y="12446"/>
                  </a:lnTo>
                  <a:lnTo>
                    <a:pt x="3044" y="12523"/>
                  </a:lnTo>
                  <a:lnTo>
                    <a:pt x="4431" y="12562"/>
                  </a:lnTo>
                  <a:lnTo>
                    <a:pt x="5819" y="12562"/>
                  </a:lnTo>
                  <a:lnTo>
                    <a:pt x="7206" y="12523"/>
                  </a:lnTo>
                  <a:lnTo>
                    <a:pt x="8593" y="12446"/>
                  </a:lnTo>
                  <a:lnTo>
                    <a:pt x="8747" y="12407"/>
                  </a:lnTo>
                  <a:lnTo>
                    <a:pt x="8863" y="12330"/>
                  </a:lnTo>
                  <a:lnTo>
                    <a:pt x="8978" y="12215"/>
                  </a:lnTo>
                  <a:lnTo>
                    <a:pt x="8978" y="12061"/>
                  </a:lnTo>
                  <a:lnTo>
                    <a:pt x="8978" y="11907"/>
                  </a:lnTo>
                  <a:lnTo>
                    <a:pt x="8863" y="11791"/>
                  </a:lnTo>
                  <a:lnTo>
                    <a:pt x="8747" y="11714"/>
                  </a:lnTo>
                  <a:lnTo>
                    <a:pt x="8593" y="11675"/>
                  </a:lnTo>
                  <a:lnTo>
                    <a:pt x="7437" y="11752"/>
                  </a:lnTo>
                  <a:lnTo>
                    <a:pt x="6281" y="11791"/>
                  </a:lnTo>
                  <a:lnTo>
                    <a:pt x="3969" y="11791"/>
                  </a:lnTo>
                  <a:lnTo>
                    <a:pt x="2775" y="11714"/>
                  </a:lnTo>
                  <a:lnTo>
                    <a:pt x="1619" y="11637"/>
                  </a:lnTo>
                  <a:lnTo>
                    <a:pt x="1426" y="11637"/>
                  </a:lnTo>
                  <a:lnTo>
                    <a:pt x="1233" y="11598"/>
                  </a:lnTo>
                  <a:lnTo>
                    <a:pt x="1041" y="11483"/>
                  </a:lnTo>
                  <a:lnTo>
                    <a:pt x="887" y="11329"/>
                  </a:lnTo>
                  <a:lnTo>
                    <a:pt x="809" y="11174"/>
                  </a:lnTo>
                  <a:lnTo>
                    <a:pt x="771" y="10982"/>
                  </a:lnTo>
                  <a:lnTo>
                    <a:pt x="771" y="10789"/>
                  </a:lnTo>
                  <a:lnTo>
                    <a:pt x="848" y="10596"/>
                  </a:lnTo>
                  <a:lnTo>
                    <a:pt x="925" y="10404"/>
                  </a:lnTo>
                  <a:lnTo>
                    <a:pt x="1041" y="10250"/>
                  </a:lnTo>
                  <a:lnTo>
                    <a:pt x="1195" y="10134"/>
                  </a:lnTo>
                  <a:lnTo>
                    <a:pt x="1387" y="10018"/>
                  </a:lnTo>
                  <a:lnTo>
                    <a:pt x="1773" y="9826"/>
                  </a:lnTo>
                  <a:lnTo>
                    <a:pt x="2158" y="9710"/>
                  </a:lnTo>
                  <a:lnTo>
                    <a:pt x="3198" y="9402"/>
                  </a:lnTo>
                  <a:lnTo>
                    <a:pt x="3430" y="9286"/>
                  </a:lnTo>
                  <a:lnTo>
                    <a:pt x="3622" y="9171"/>
                  </a:lnTo>
                  <a:lnTo>
                    <a:pt x="3815" y="9017"/>
                  </a:lnTo>
                  <a:lnTo>
                    <a:pt x="3931" y="8785"/>
                  </a:lnTo>
                  <a:lnTo>
                    <a:pt x="4046" y="8554"/>
                  </a:lnTo>
                  <a:lnTo>
                    <a:pt x="4085" y="8285"/>
                  </a:lnTo>
                  <a:lnTo>
                    <a:pt x="4162" y="7745"/>
                  </a:lnTo>
                  <a:lnTo>
                    <a:pt x="4239" y="6628"/>
                  </a:lnTo>
                  <a:lnTo>
                    <a:pt x="4239" y="5472"/>
                  </a:lnTo>
                  <a:lnTo>
                    <a:pt x="4239" y="4316"/>
                  </a:lnTo>
                  <a:lnTo>
                    <a:pt x="4200" y="3044"/>
                  </a:lnTo>
                  <a:lnTo>
                    <a:pt x="4200" y="1773"/>
                  </a:lnTo>
                  <a:lnTo>
                    <a:pt x="4200" y="1580"/>
                  </a:lnTo>
                  <a:lnTo>
                    <a:pt x="4239" y="1426"/>
                  </a:lnTo>
                  <a:lnTo>
                    <a:pt x="4316" y="1233"/>
                  </a:lnTo>
                  <a:lnTo>
                    <a:pt x="4470" y="1118"/>
                  </a:lnTo>
                  <a:lnTo>
                    <a:pt x="4663" y="1041"/>
                  </a:lnTo>
                  <a:lnTo>
                    <a:pt x="4855" y="1002"/>
                  </a:lnTo>
                  <a:lnTo>
                    <a:pt x="5087" y="887"/>
                  </a:lnTo>
                  <a:lnTo>
                    <a:pt x="5318" y="694"/>
                  </a:lnTo>
                  <a:lnTo>
                    <a:pt x="5433" y="578"/>
                  </a:lnTo>
                  <a:lnTo>
                    <a:pt x="5510" y="424"/>
                  </a:lnTo>
                  <a:lnTo>
                    <a:pt x="5510" y="270"/>
                  </a:lnTo>
                  <a:lnTo>
                    <a:pt x="5472" y="154"/>
                  </a:lnTo>
                  <a:lnTo>
                    <a:pt x="5356" y="39"/>
                  </a:lnTo>
                  <a:lnTo>
                    <a:pt x="52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6"/>
            <p:cNvSpPr/>
            <p:nvPr/>
          </p:nvSpPr>
          <p:spPr>
            <a:xfrm rot="-899997">
              <a:off x="4625321" y="-371208"/>
              <a:ext cx="89118" cy="43752"/>
            </a:xfrm>
            <a:custGeom>
              <a:rect b="b" l="l" r="r" t="t"/>
              <a:pathLst>
                <a:path extrusionOk="0" h="1003" w="2043">
                  <a:moveTo>
                    <a:pt x="501" y="0"/>
                  </a:moveTo>
                  <a:lnTo>
                    <a:pt x="308" y="39"/>
                  </a:lnTo>
                  <a:lnTo>
                    <a:pt x="154" y="154"/>
                  </a:lnTo>
                  <a:lnTo>
                    <a:pt x="39" y="309"/>
                  </a:lnTo>
                  <a:lnTo>
                    <a:pt x="0" y="501"/>
                  </a:lnTo>
                  <a:lnTo>
                    <a:pt x="39" y="694"/>
                  </a:lnTo>
                  <a:lnTo>
                    <a:pt x="154" y="848"/>
                  </a:lnTo>
                  <a:lnTo>
                    <a:pt x="308" y="964"/>
                  </a:lnTo>
                  <a:lnTo>
                    <a:pt x="501" y="1002"/>
                  </a:lnTo>
                  <a:lnTo>
                    <a:pt x="1541" y="1002"/>
                  </a:lnTo>
                  <a:lnTo>
                    <a:pt x="1734" y="964"/>
                  </a:lnTo>
                  <a:lnTo>
                    <a:pt x="1888" y="848"/>
                  </a:lnTo>
                  <a:lnTo>
                    <a:pt x="2004" y="694"/>
                  </a:lnTo>
                  <a:lnTo>
                    <a:pt x="2042" y="501"/>
                  </a:lnTo>
                  <a:lnTo>
                    <a:pt x="2004" y="309"/>
                  </a:lnTo>
                  <a:lnTo>
                    <a:pt x="1888" y="154"/>
                  </a:lnTo>
                  <a:lnTo>
                    <a:pt x="1734" y="39"/>
                  </a:lnTo>
                  <a:lnTo>
                    <a:pt x="15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6"/>
            <p:cNvSpPr/>
            <p:nvPr/>
          </p:nvSpPr>
          <p:spPr>
            <a:xfrm rot="-899997">
              <a:off x="5329863" y="-560208"/>
              <a:ext cx="90820" cy="43752"/>
            </a:xfrm>
            <a:custGeom>
              <a:rect b="b" l="l" r="r" t="t"/>
              <a:pathLst>
                <a:path extrusionOk="0" h="1003" w="2082">
                  <a:moveTo>
                    <a:pt x="502" y="0"/>
                  </a:moveTo>
                  <a:lnTo>
                    <a:pt x="309" y="39"/>
                  </a:lnTo>
                  <a:lnTo>
                    <a:pt x="155" y="154"/>
                  </a:lnTo>
                  <a:lnTo>
                    <a:pt x="39" y="309"/>
                  </a:lnTo>
                  <a:lnTo>
                    <a:pt x="1" y="501"/>
                  </a:lnTo>
                  <a:lnTo>
                    <a:pt x="39" y="694"/>
                  </a:lnTo>
                  <a:lnTo>
                    <a:pt x="155" y="848"/>
                  </a:lnTo>
                  <a:lnTo>
                    <a:pt x="309" y="964"/>
                  </a:lnTo>
                  <a:lnTo>
                    <a:pt x="502" y="1002"/>
                  </a:lnTo>
                  <a:lnTo>
                    <a:pt x="1581" y="1002"/>
                  </a:lnTo>
                  <a:lnTo>
                    <a:pt x="1773" y="964"/>
                  </a:lnTo>
                  <a:lnTo>
                    <a:pt x="1927" y="848"/>
                  </a:lnTo>
                  <a:lnTo>
                    <a:pt x="2043" y="694"/>
                  </a:lnTo>
                  <a:lnTo>
                    <a:pt x="2082" y="501"/>
                  </a:lnTo>
                  <a:lnTo>
                    <a:pt x="2043" y="309"/>
                  </a:lnTo>
                  <a:lnTo>
                    <a:pt x="1927" y="154"/>
                  </a:lnTo>
                  <a:lnTo>
                    <a:pt x="1773" y="39"/>
                  </a:lnTo>
                  <a:lnTo>
                    <a:pt x="158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6"/>
            <p:cNvSpPr/>
            <p:nvPr/>
          </p:nvSpPr>
          <p:spPr>
            <a:xfrm rot="-899997">
              <a:off x="5156594" y="-1036732"/>
              <a:ext cx="231978" cy="373181"/>
            </a:xfrm>
            <a:custGeom>
              <a:rect b="b" l="l" r="r" t="t"/>
              <a:pathLst>
                <a:path extrusionOk="0" h="8555" w="5318">
                  <a:moveTo>
                    <a:pt x="1" y="1"/>
                  </a:moveTo>
                  <a:lnTo>
                    <a:pt x="1" y="5934"/>
                  </a:lnTo>
                  <a:lnTo>
                    <a:pt x="347" y="6474"/>
                  </a:lnTo>
                  <a:lnTo>
                    <a:pt x="733" y="6975"/>
                  </a:lnTo>
                  <a:lnTo>
                    <a:pt x="1234" y="7437"/>
                  </a:lnTo>
                  <a:lnTo>
                    <a:pt x="1773" y="7822"/>
                  </a:lnTo>
                  <a:lnTo>
                    <a:pt x="2351" y="8131"/>
                  </a:lnTo>
                  <a:lnTo>
                    <a:pt x="2968" y="8362"/>
                  </a:lnTo>
                  <a:lnTo>
                    <a:pt x="3276" y="8439"/>
                  </a:lnTo>
                  <a:lnTo>
                    <a:pt x="3623" y="8477"/>
                  </a:lnTo>
                  <a:lnTo>
                    <a:pt x="3969" y="8516"/>
                  </a:lnTo>
                  <a:lnTo>
                    <a:pt x="4316" y="8555"/>
                  </a:lnTo>
                  <a:lnTo>
                    <a:pt x="5318" y="8555"/>
                  </a:lnTo>
                  <a:lnTo>
                    <a:pt x="5087" y="7591"/>
                  </a:lnTo>
                  <a:lnTo>
                    <a:pt x="4779" y="6589"/>
                  </a:lnTo>
                  <a:lnTo>
                    <a:pt x="4432" y="5588"/>
                  </a:lnTo>
                  <a:lnTo>
                    <a:pt x="3969" y="4624"/>
                  </a:lnTo>
                  <a:lnTo>
                    <a:pt x="3468" y="3738"/>
                  </a:lnTo>
                  <a:lnTo>
                    <a:pt x="2852" y="2852"/>
                  </a:lnTo>
                  <a:lnTo>
                    <a:pt x="2197" y="2043"/>
                  </a:lnTo>
                  <a:lnTo>
                    <a:pt x="1465" y="1272"/>
                  </a:lnTo>
                  <a:lnTo>
                    <a:pt x="694" y="579"/>
                  </a:lnTo>
                  <a:lnTo>
                    <a:pt x="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6"/>
            <p:cNvSpPr/>
            <p:nvPr/>
          </p:nvSpPr>
          <p:spPr>
            <a:xfrm rot="-899997">
              <a:off x="4487468" y="-859363"/>
              <a:ext cx="233680" cy="374838"/>
            </a:xfrm>
            <a:custGeom>
              <a:rect b="b" l="l" r="r" t="t"/>
              <a:pathLst>
                <a:path extrusionOk="0" h="8593" w="5357">
                  <a:moveTo>
                    <a:pt x="5357" y="0"/>
                  </a:moveTo>
                  <a:lnTo>
                    <a:pt x="4624" y="617"/>
                  </a:lnTo>
                  <a:lnTo>
                    <a:pt x="3815" y="1310"/>
                  </a:lnTo>
                  <a:lnTo>
                    <a:pt x="3083" y="2081"/>
                  </a:lnTo>
                  <a:lnTo>
                    <a:pt x="2428" y="2890"/>
                  </a:lnTo>
                  <a:lnTo>
                    <a:pt x="1850" y="3776"/>
                  </a:lnTo>
                  <a:lnTo>
                    <a:pt x="1311" y="4662"/>
                  </a:lnTo>
                  <a:lnTo>
                    <a:pt x="887" y="5626"/>
                  </a:lnTo>
                  <a:lnTo>
                    <a:pt x="502" y="6627"/>
                  </a:lnTo>
                  <a:lnTo>
                    <a:pt x="232" y="7629"/>
                  </a:lnTo>
                  <a:lnTo>
                    <a:pt x="1" y="8593"/>
                  </a:lnTo>
                  <a:lnTo>
                    <a:pt x="964" y="8593"/>
                  </a:lnTo>
                  <a:lnTo>
                    <a:pt x="1349" y="8554"/>
                  </a:lnTo>
                  <a:lnTo>
                    <a:pt x="1696" y="8515"/>
                  </a:lnTo>
                  <a:lnTo>
                    <a:pt x="2043" y="8477"/>
                  </a:lnTo>
                  <a:lnTo>
                    <a:pt x="2390" y="8361"/>
                  </a:lnTo>
                  <a:lnTo>
                    <a:pt x="2698" y="8246"/>
                  </a:lnTo>
                  <a:lnTo>
                    <a:pt x="3006" y="8130"/>
                  </a:lnTo>
                  <a:lnTo>
                    <a:pt x="3314" y="7976"/>
                  </a:lnTo>
                  <a:lnTo>
                    <a:pt x="3623" y="7822"/>
                  </a:lnTo>
                  <a:lnTo>
                    <a:pt x="3892" y="7629"/>
                  </a:lnTo>
                  <a:lnTo>
                    <a:pt x="4162" y="7398"/>
                  </a:lnTo>
                  <a:lnTo>
                    <a:pt x="4624" y="6936"/>
                  </a:lnTo>
                  <a:lnTo>
                    <a:pt x="5048" y="6396"/>
                  </a:lnTo>
                  <a:lnTo>
                    <a:pt x="5202" y="6127"/>
                  </a:lnTo>
                  <a:lnTo>
                    <a:pt x="5357" y="5818"/>
                  </a:lnTo>
                  <a:lnTo>
                    <a:pt x="5357"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6"/>
            <p:cNvSpPr/>
            <p:nvPr/>
          </p:nvSpPr>
          <p:spPr>
            <a:xfrm rot="-899997">
              <a:off x="4476309" y="-1012149"/>
              <a:ext cx="942963" cy="581603"/>
            </a:xfrm>
            <a:custGeom>
              <a:rect b="b" l="l" r="r" t="t"/>
              <a:pathLst>
                <a:path extrusionOk="0" h="13333" w="21617">
                  <a:moveTo>
                    <a:pt x="5356" y="0"/>
                  </a:moveTo>
                  <a:lnTo>
                    <a:pt x="5356" y="4509"/>
                  </a:lnTo>
                  <a:lnTo>
                    <a:pt x="5318" y="5009"/>
                  </a:lnTo>
                  <a:lnTo>
                    <a:pt x="5241" y="5472"/>
                  </a:lnTo>
                  <a:lnTo>
                    <a:pt x="5125" y="5934"/>
                  </a:lnTo>
                  <a:lnTo>
                    <a:pt x="4971" y="6397"/>
                  </a:lnTo>
                  <a:lnTo>
                    <a:pt x="4778" y="6820"/>
                  </a:lnTo>
                  <a:lnTo>
                    <a:pt x="4547" y="7206"/>
                  </a:lnTo>
                  <a:lnTo>
                    <a:pt x="4239" y="7591"/>
                  </a:lnTo>
                  <a:lnTo>
                    <a:pt x="3931" y="7899"/>
                  </a:lnTo>
                  <a:lnTo>
                    <a:pt x="3622" y="8246"/>
                  </a:lnTo>
                  <a:lnTo>
                    <a:pt x="3237" y="8516"/>
                  </a:lnTo>
                  <a:lnTo>
                    <a:pt x="2852" y="8747"/>
                  </a:lnTo>
                  <a:lnTo>
                    <a:pt x="2428" y="8940"/>
                  </a:lnTo>
                  <a:lnTo>
                    <a:pt x="1966" y="9094"/>
                  </a:lnTo>
                  <a:lnTo>
                    <a:pt x="1503" y="9209"/>
                  </a:lnTo>
                  <a:lnTo>
                    <a:pt x="1041" y="9286"/>
                  </a:lnTo>
                  <a:lnTo>
                    <a:pt x="540" y="9325"/>
                  </a:lnTo>
                  <a:lnTo>
                    <a:pt x="270" y="9325"/>
                  </a:lnTo>
                  <a:lnTo>
                    <a:pt x="155" y="9363"/>
                  </a:lnTo>
                  <a:lnTo>
                    <a:pt x="78" y="9402"/>
                  </a:lnTo>
                  <a:lnTo>
                    <a:pt x="39" y="9479"/>
                  </a:lnTo>
                  <a:lnTo>
                    <a:pt x="0" y="9595"/>
                  </a:lnTo>
                  <a:lnTo>
                    <a:pt x="0" y="13101"/>
                  </a:lnTo>
                  <a:lnTo>
                    <a:pt x="39" y="13178"/>
                  </a:lnTo>
                  <a:lnTo>
                    <a:pt x="78" y="13255"/>
                  </a:lnTo>
                  <a:lnTo>
                    <a:pt x="155" y="13332"/>
                  </a:lnTo>
                  <a:lnTo>
                    <a:pt x="21463" y="13332"/>
                  </a:lnTo>
                  <a:lnTo>
                    <a:pt x="21540" y="13255"/>
                  </a:lnTo>
                  <a:lnTo>
                    <a:pt x="21578" y="13178"/>
                  </a:lnTo>
                  <a:lnTo>
                    <a:pt x="21617" y="13101"/>
                  </a:lnTo>
                  <a:lnTo>
                    <a:pt x="21617" y="9595"/>
                  </a:lnTo>
                  <a:lnTo>
                    <a:pt x="21578" y="9479"/>
                  </a:lnTo>
                  <a:lnTo>
                    <a:pt x="21540" y="9402"/>
                  </a:lnTo>
                  <a:lnTo>
                    <a:pt x="21463" y="9363"/>
                  </a:lnTo>
                  <a:lnTo>
                    <a:pt x="21347" y="9325"/>
                  </a:lnTo>
                  <a:lnTo>
                    <a:pt x="21077" y="9325"/>
                  </a:lnTo>
                  <a:lnTo>
                    <a:pt x="20576" y="9286"/>
                  </a:lnTo>
                  <a:lnTo>
                    <a:pt x="20114" y="9209"/>
                  </a:lnTo>
                  <a:lnTo>
                    <a:pt x="19652" y="9094"/>
                  </a:lnTo>
                  <a:lnTo>
                    <a:pt x="19228" y="8940"/>
                  </a:lnTo>
                  <a:lnTo>
                    <a:pt x="18804" y="8747"/>
                  </a:lnTo>
                  <a:lnTo>
                    <a:pt x="18380" y="8516"/>
                  </a:lnTo>
                  <a:lnTo>
                    <a:pt x="18033" y="8246"/>
                  </a:lnTo>
                  <a:lnTo>
                    <a:pt x="17686" y="7899"/>
                  </a:lnTo>
                  <a:lnTo>
                    <a:pt x="17378" y="7591"/>
                  </a:lnTo>
                  <a:lnTo>
                    <a:pt x="17108" y="7206"/>
                  </a:lnTo>
                  <a:lnTo>
                    <a:pt x="16839" y="6820"/>
                  </a:lnTo>
                  <a:lnTo>
                    <a:pt x="16646" y="6397"/>
                  </a:lnTo>
                  <a:lnTo>
                    <a:pt x="16492" y="5934"/>
                  </a:lnTo>
                  <a:lnTo>
                    <a:pt x="16376" y="5472"/>
                  </a:lnTo>
                  <a:lnTo>
                    <a:pt x="16299" y="5009"/>
                  </a:lnTo>
                  <a:lnTo>
                    <a:pt x="16261" y="4509"/>
                  </a:lnTo>
                  <a:lnTo>
                    <a:pt x="1626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6"/>
            <p:cNvSpPr/>
            <p:nvPr/>
          </p:nvSpPr>
          <p:spPr>
            <a:xfrm rot="-899997">
              <a:off x="4727023" y="-968850"/>
              <a:ext cx="421949" cy="421949"/>
            </a:xfrm>
            <a:custGeom>
              <a:rect b="b" l="l" r="r" t="t"/>
              <a:pathLst>
                <a:path extrusionOk="0" h="9673" w="9673">
                  <a:moveTo>
                    <a:pt x="4856" y="1"/>
                  </a:moveTo>
                  <a:lnTo>
                    <a:pt x="4355" y="39"/>
                  </a:lnTo>
                  <a:lnTo>
                    <a:pt x="3854" y="116"/>
                  </a:lnTo>
                  <a:lnTo>
                    <a:pt x="3392" y="232"/>
                  </a:lnTo>
                  <a:lnTo>
                    <a:pt x="2968" y="386"/>
                  </a:lnTo>
                  <a:lnTo>
                    <a:pt x="2544" y="579"/>
                  </a:lnTo>
                  <a:lnTo>
                    <a:pt x="2159" y="810"/>
                  </a:lnTo>
                  <a:lnTo>
                    <a:pt x="1773" y="1118"/>
                  </a:lnTo>
                  <a:lnTo>
                    <a:pt x="1427" y="1426"/>
                  </a:lnTo>
                  <a:lnTo>
                    <a:pt x="1118" y="1773"/>
                  </a:lnTo>
                  <a:lnTo>
                    <a:pt x="849" y="2120"/>
                  </a:lnTo>
                  <a:lnTo>
                    <a:pt x="579" y="2544"/>
                  </a:lnTo>
                  <a:lnTo>
                    <a:pt x="386" y="2968"/>
                  </a:lnTo>
                  <a:lnTo>
                    <a:pt x="232" y="3391"/>
                  </a:lnTo>
                  <a:lnTo>
                    <a:pt x="116" y="3854"/>
                  </a:lnTo>
                  <a:lnTo>
                    <a:pt x="39" y="4355"/>
                  </a:lnTo>
                  <a:lnTo>
                    <a:pt x="1" y="4817"/>
                  </a:lnTo>
                  <a:lnTo>
                    <a:pt x="39" y="5318"/>
                  </a:lnTo>
                  <a:lnTo>
                    <a:pt x="116" y="5819"/>
                  </a:lnTo>
                  <a:lnTo>
                    <a:pt x="232" y="6281"/>
                  </a:lnTo>
                  <a:lnTo>
                    <a:pt x="386" y="6705"/>
                  </a:lnTo>
                  <a:lnTo>
                    <a:pt x="579" y="7129"/>
                  </a:lnTo>
                  <a:lnTo>
                    <a:pt x="849" y="7553"/>
                  </a:lnTo>
                  <a:lnTo>
                    <a:pt x="1118" y="7900"/>
                  </a:lnTo>
                  <a:lnTo>
                    <a:pt x="1427" y="8246"/>
                  </a:lnTo>
                  <a:lnTo>
                    <a:pt x="1773" y="8555"/>
                  </a:lnTo>
                  <a:lnTo>
                    <a:pt x="2159" y="8863"/>
                  </a:lnTo>
                  <a:lnTo>
                    <a:pt x="2544" y="9094"/>
                  </a:lnTo>
                  <a:lnTo>
                    <a:pt x="2968" y="9287"/>
                  </a:lnTo>
                  <a:lnTo>
                    <a:pt x="3392" y="9441"/>
                  </a:lnTo>
                  <a:lnTo>
                    <a:pt x="3854" y="9556"/>
                  </a:lnTo>
                  <a:lnTo>
                    <a:pt x="4355" y="9633"/>
                  </a:lnTo>
                  <a:lnTo>
                    <a:pt x="4856" y="9672"/>
                  </a:lnTo>
                  <a:lnTo>
                    <a:pt x="5318" y="9633"/>
                  </a:lnTo>
                  <a:lnTo>
                    <a:pt x="5819" y="9556"/>
                  </a:lnTo>
                  <a:lnTo>
                    <a:pt x="6281" y="9441"/>
                  </a:lnTo>
                  <a:lnTo>
                    <a:pt x="6705" y="9287"/>
                  </a:lnTo>
                  <a:lnTo>
                    <a:pt x="7129" y="9094"/>
                  </a:lnTo>
                  <a:lnTo>
                    <a:pt x="7553" y="8863"/>
                  </a:lnTo>
                  <a:lnTo>
                    <a:pt x="7900" y="8555"/>
                  </a:lnTo>
                  <a:lnTo>
                    <a:pt x="8247" y="8246"/>
                  </a:lnTo>
                  <a:lnTo>
                    <a:pt x="8593" y="7900"/>
                  </a:lnTo>
                  <a:lnTo>
                    <a:pt x="8863" y="7553"/>
                  </a:lnTo>
                  <a:lnTo>
                    <a:pt x="9094" y="7129"/>
                  </a:lnTo>
                  <a:lnTo>
                    <a:pt x="9287" y="6705"/>
                  </a:lnTo>
                  <a:lnTo>
                    <a:pt x="9480" y="6281"/>
                  </a:lnTo>
                  <a:lnTo>
                    <a:pt x="9595" y="5819"/>
                  </a:lnTo>
                  <a:lnTo>
                    <a:pt x="9672" y="5318"/>
                  </a:lnTo>
                  <a:lnTo>
                    <a:pt x="9672" y="4817"/>
                  </a:lnTo>
                  <a:lnTo>
                    <a:pt x="9672" y="4355"/>
                  </a:lnTo>
                  <a:lnTo>
                    <a:pt x="9595" y="3854"/>
                  </a:lnTo>
                  <a:lnTo>
                    <a:pt x="9480" y="3391"/>
                  </a:lnTo>
                  <a:lnTo>
                    <a:pt x="9287" y="2968"/>
                  </a:lnTo>
                  <a:lnTo>
                    <a:pt x="9094" y="2544"/>
                  </a:lnTo>
                  <a:lnTo>
                    <a:pt x="8863" y="2120"/>
                  </a:lnTo>
                  <a:lnTo>
                    <a:pt x="8593" y="1773"/>
                  </a:lnTo>
                  <a:lnTo>
                    <a:pt x="8247" y="1426"/>
                  </a:lnTo>
                  <a:lnTo>
                    <a:pt x="7900" y="1118"/>
                  </a:lnTo>
                  <a:lnTo>
                    <a:pt x="7553" y="810"/>
                  </a:lnTo>
                  <a:lnTo>
                    <a:pt x="7129" y="579"/>
                  </a:lnTo>
                  <a:lnTo>
                    <a:pt x="6705" y="386"/>
                  </a:lnTo>
                  <a:lnTo>
                    <a:pt x="6281" y="232"/>
                  </a:lnTo>
                  <a:lnTo>
                    <a:pt x="5819" y="116"/>
                  </a:lnTo>
                  <a:lnTo>
                    <a:pt x="5318" y="39"/>
                  </a:lnTo>
                  <a:lnTo>
                    <a:pt x="4856"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6"/>
            <p:cNvSpPr/>
            <p:nvPr/>
          </p:nvSpPr>
          <p:spPr>
            <a:xfrm rot="-899997">
              <a:off x="5062107" y="-751238"/>
              <a:ext cx="79042" cy="52128"/>
            </a:xfrm>
            <a:custGeom>
              <a:rect b="b" l="l" r="r" t="t"/>
              <a:pathLst>
                <a:path extrusionOk="0" h="1195" w="1812">
                  <a:moveTo>
                    <a:pt x="655" y="0"/>
                  </a:moveTo>
                  <a:lnTo>
                    <a:pt x="309" y="39"/>
                  </a:lnTo>
                  <a:lnTo>
                    <a:pt x="0" y="155"/>
                  </a:lnTo>
                  <a:lnTo>
                    <a:pt x="232" y="193"/>
                  </a:lnTo>
                  <a:lnTo>
                    <a:pt x="463" y="270"/>
                  </a:lnTo>
                  <a:lnTo>
                    <a:pt x="694" y="386"/>
                  </a:lnTo>
                  <a:lnTo>
                    <a:pt x="887" y="501"/>
                  </a:lnTo>
                  <a:lnTo>
                    <a:pt x="1079" y="656"/>
                  </a:lnTo>
                  <a:lnTo>
                    <a:pt x="1233" y="810"/>
                  </a:lnTo>
                  <a:lnTo>
                    <a:pt x="1388" y="1002"/>
                  </a:lnTo>
                  <a:lnTo>
                    <a:pt x="1503" y="1195"/>
                  </a:lnTo>
                  <a:lnTo>
                    <a:pt x="1696" y="887"/>
                  </a:lnTo>
                  <a:lnTo>
                    <a:pt x="1811" y="540"/>
                  </a:lnTo>
                  <a:lnTo>
                    <a:pt x="1580" y="309"/>
                  </a:lnTo>
                  <a:lnTo>
                    <a:pt x="1310" y="155"/>
                  </a:lnTo>
                  <a:lnTo>
                    <a:pt x="964" y="39"/>
                  </a:lnTo>
                  <a:lnTo>
                    <a:pt x="65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6"/>
            <p:cNvSpPr/>
            <p:nvPr/>
          </p:nvSpPr>
          <p:spPr>
            <a:xfrm rot="-899997">
              <a:off x="4707958" y="-1087345"/>
              <a:ext cx="3402" cy="44"/>
            </a:xfrm>
            <a:custGeom>
              <a:rect b="b" l="l" r="r" t="t"/>
              <a:pathLst>
                <a:path extrusionOk="0" h="1" w="78">
                  <a:moveTo>
                    <a:pt x="0" y="0"/>
                  </a:moveTo>
                  <a:lnTo>
                    <a:pt x="77" y="0"/>
                  </a:lnTo>
                  <a:lnTo>
                    <a:pt x="0" y="0"/>
                  </a:lnTo>
                  <a:lnTo>
                    <a:pt x="0" y="0"/>
                  </a:lnTo>
                  <a:lnTo>
                    <a:pt x="0" y="0"/>
                  </a:lnTo>
                  <a:lnTo>
                    <a:pt x="0" y="0"/>
                  </a:lnTo>
                  <a:close/>
                </a:path>
              </a:pathLst>
            </a:custGeom>
            <a:solidFill>
              <a:srgbClr val="231F2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6"/>
            <p:cNvSpPr/>
            <p:nvPr/>
          </p:nvSpPr>
          <p:spPr>
            <a:xfrm rot="-899997">
              <a:off x="4259634" y="-1205949"/>
              <a:ext cx="1203513" cy="317694"/>
            </a:xfrm>
            <a:custGeom>
              <a:rect b="b" l="l" r="r" t="t"/>
              <a:pathLst>
                <a:path extrusionOk="0" h="7283" w="27590">
                  <a:moveTo>
                    <a:pt x="13795" y="1"/>
                  </a:moveTo>
                  <a:lnTo>
                    <a:pt x="11521" y="39"/>
                  </a:lnTo>
                  <a:lnTo>
                    <a:pt x="9287" y="155"/>
                  </a:lnTo>
                  <a:lnTo>
                    <a:pt x="7013" y="309"/>
                  </a:lnTo>
                  <a:lnTo>
                    <a:pt x="4778" y="578"/>
                  </a:lnTo>
                  <a:lnTo>
                    <a:pt x="4200" y="656"/>
                  </a:lnTo>
                  <a:lnTo>
                    <a:pt x="3545" y="848"/>
                  </a:lnTo>
                  <a:lnTo>
                    <a:pt x="2929" y="1118"/>
                  </a:lnTo>
                  <a:lnTo>
                    <a:pt x="2351" y="1426"/>
                  </a:lnTo>
                  <a:lnTo>
                    <a:pt x="1773" y="1773"/>
                  </a:lnTo>
                  <a:lnTo>
                    <a:pt x="1311" y="2197"/>
                  </a:lnTo>
                  <a:lnTo>
                    <a:pt x="1079" y="2428"/>
                  </a:lnTo>
                  <a:lnTo>
                    <a:pt x="887" y="2659"/>
                  </a:lnTo>
                  <a:lnTo>
                    <a:pt x="771" y="2890"/>
                  </a:lnTo>
                  <a:lnTo>
                    <a:pt x="656" y="3122"/>
                  </a:lnTo>
                  <a:lnTo>
                    <a:pt x="463" y="3584"/>
                  </a:lnTo>
                  <a:lnTo>
                    <a:pt x="347" y="4008"/>
                  </a:lnTo>
                  <a:lnTo>
                    <a:pt x="116" y="4894"/>
                  </a:lnTo>
                  <a:lnTo>
                    <a:pt x="1" y="5742"/>
                  </a:lnTo>
                  <a:lnTo>
                    <a:pt x="1" y="6512"/>
                  </a:lnTo>
                  <a:lnTo>
                    <a:pt x="1" y="6705"/>
                  </a:lnTo>
                  <a:lnTo>
                    <a:pt x="78" y="6859"/>
                  </a:lnTo>
                  <a:lnTo>
                    <a:pt x="193" y="7013"/>
                  </a:lnTo>
                  <a:lnTo>
                    <a:pt x="347" y="7129"/>
                  </a:lnTo>
                  <a:lnTo>
                    <a:pt x="501" y="7206"/>
                  </a:lnTo>
                  <a:lnTo>
                    <a:pt x="656" y="7283"/>
                  </a:lnTo>
                  <a:lnTo>
                    <a:pt x="1041" y="7283"/>
                  </a:lnTo>
                  <a:lnTo>
                    <a:pt x="2312" y="7052"/>
                  </a:lnTo>
                  <a:lnTo>
                    <a:pt x="3584" y="6821"/>
                  </a:lnTo>
                  <a:lnTo>
                    <a:pt x="4894" y="6666"/>
                  </a:lnTo>
                  <a:lnTo>
                    <a:pt x="6166" y="6512"/>
                  </a:lnTo>
                  <a:lnTo>
                    <a:pt x="6358" y="6474"/>
                  </a:lnTo>
                  <a:lnTo>
                    <a:pt x="6512" y="6397"/>
                  </a:lnTo>
                  <a:lnTo>
                    <a:pt x="6666" y="6281"/>
                  </a:lnTo>
                  <a:lnTo>
                    <a:pt x="6782" y="6166"/>
                  </a:lnTo>
                  <a:lnTo>
                    <a:pt x="6859" y="6011"/>
                  </a:lnTo>
                  <a:lnTo>
                    <a:pt x="6898" y="5819"/>
                  </a:lnTo>
                  <a:lnTo>
                    <a:pt x="6936" y="5626"/>
                  </a:lnTo>
                  <a:lnTo>
                    <a:pt x="6975" y="5433"/>
                  </a:lnTo>
                  <a:lnTo>
                    <a:pt x="6975" y="5087"/>
                  </a:lnTo>
                  <a:lnTo>
                    <a:pt x="7013" y="4663"/>
                  </a:lnTo>
                  <a:lnTo>
                    <a:pt x="7129" y="4277"/>
                  </a:lnTo>
                  <a:lnTo>
                    <a:pt x="7244" y="4085"/>
                  </a:lnTo>
                  <a:lnTo>
                    <a:pt x="7360" y="3892"/>
                  </a:lnTo>
                  <a:lnTo>
                    <a:pt x="7514" y="3700"/>
                  </a:lnTo>
                  <a:lnTo>
                    <a:pt x="7668" y="3545"/>
                  </a:lnTo>
                  <a:lnTo>
                    <a:pt x="7899" y="3391"/>
                  </a:lnTo>
                  <a:lnTo>
                    <a:pt x="8131" y="3276"/>
                  </a:lnTo>
                  <a:lnTo>
                    <a:pt x="8400" y="3160"/>
                  </a:lnTo>
                  <a:lnTo>
                    <a:pt x="8709" y="3083"/>
                  </a:lnTo>
                  <a:lnTo>
                    <a:pt x="9055" y="3006"/>
                  </a:lnTo>
                  <a:lnTo>
                    <a:pt x="9479" y="2967"/>
                  </a:lnTo>
                  <a:lnTo>
                    <a:pt x="11637" y="2890"/>
                  </a:lnTo>
                  <a:lnTo>
                    <a:pt x="13795" y="2852"/>
                  </a:lnTo>
                  <a:lnTo>
                    <a:pt x="15953" y="2890"/>
                  </a:lnTo>
                  <a:lnTo>
                    <a:pt x="18110" y="2967"/>
                  </a:lnTo>
                  <a:lnTo>
                    <a:pt x="18457" y="3006"/>
                  </a:lnTo>
                  <a:lnTo>
                    <a:pt x="18804" y="3083"/>
                  </a:lnTo>
                  <a:lnTo>
                    <a:pt x="19074" y="3160"/>
                  </a:lnTo>
                  <a:lnTo>
                    <a:pt x="19343" y="3276"/>
                  </a:lnTo>
                  <a:lnTo>
                    <a:pt x="19575" y="3430"/>
                  </a:lnTo>
                  <a:lnTo>
                    <a:pt x="19767" y="3584"/>
                  </a:lnTo>
                  <a:lnTo>
                    <a:pt x="19960" y="3738"/>
                  </a:lnTo>
                  <a:lnTo>
                    <a:pt x="20075" y="3892"/>
                  </a:lnTo>
                  <a:lnTo>
                    <a:pt x="20191" y="4085"/>
                  </a:lnTo>
                  <a:lnTo>
                    <a:pt x="20307" y="4277"/>
                  </a:lnTo>
                  <a:lnTo>
                    <a:pt x="20461" y="4663"/>
                  </a:lnTo>
                  <a:lnTo>
                    <a:pt x="20538" y="5087"/>
                  </a:lnTo>
                  <a:lnTo>
                    <a:pt x="20538" y="5433"/>
                  </a:lnTo>
                  <a:lnTo>
                    <a:pt x="20576" y="5626"/>
                  </a:lnTo>
                  <a:lnTo>
                    <a:pt x="20615" y="5819"/>
                  </a:lnTo>
                  <a:lnTo>
                    <a:pt x="20692" y="5973"/>
                  </a:lnTo>
                  <a:lnTo>
                    <a:pt x="20769" y="6127"/>
                  </a:lnTo>
                  <a:lnTo>
                    <a:pt x="20923" y="6281"/>
                  </a:lnTo>
                  <a:lnTo>
                    <a:pt x="21039" y="6397"/>
                  </a:lnTo>
                  <a:lnTo>
                    <a:pt x="21231" y="6474"/>
                  </a:lnTo>
                  <a:lnTo>
                    <a:pt x="21424" y="6512"/>
                  </a:lnTo>
                  <a:lnTo>
                    <a:pt x="22696" y="6666"/>
                  </a:lnTo>
                  <a:lnTo>
                    <a:pt x="23967" y="6821"/>
                  </a:lnTo>
                  <a:lnTo>
                    <a:pt x="25239" y="7052"/>
                  </a:lnTo>
                  <a:lnTo>
                    <a:pt x="26510" y="7283"/>
                  </a:lnTo>
                  <a:lnTo>
                    <a:pt x="26896" y="7283"/>
                  </a:lnTo>
                  <a:lnTo>
                    <a:pt x="27088" y="7206"/>
                  </a:lnTo>
                  <a:lnTo>
                    <a:pt x="27242" y="7129"/>
                  </a:lnTo>
                  <a:lnTo>
                    <a:pt x="27358" y="7013"/>
                  </a:lnTo>
                  <a:lnTo>
                    <a:pt x="27474" y="6859"/>
                  </a:lnTo>
                  <a:lnTo>
                    <a:pt x="27551" y="6705"/>
                  </a:lnTo>
                  <a:lnTo>
                    <a:pt x="27589" y="6512"/>
                  </a:lnTo>
                  <a:lnTo>
                    <a:pt x="27551" y="5742"/>
                  </a:lnTo>
                  <a:lnTo>
                    <a:pt x="27435" y="4894"/>
                  </a:lnTo>
                  <a:lnTo>
                    <a:pt x="27242" y="4008"/>
                  </a:lnTo>
                  <a:lnTo>
                    <a:pt x="27088" y="3584"/>
                  </a:lnTo>
                  <a:lnTo>
                    <a:pt x="26934" y="3122"/>
                  </a:lnTo>
                  <a:lnTo>
                    <a:pt x="26818" y="2890"/>
                  </a:lnTo>
                  <a:lnTo>
                    <a:pt x="26664" y="2659"/>
                  </a:lnTo>
                  <a:lnTo>
                    <a:pt x="26472" y="2428"/>
                  </a:lnTo>
                  <a:lnTo>
                    <a:pt x="26279" y="2197"/>
                  </a:lnTo>
                  <a:lnTo>
                    <a:pt x="25778" y="1773"/>
                  </a:lnTo>
                  <a:lnTo>
                    <a:pt x="25239" y="1426"/>
                  </a:lnTo>
                  <a:lnTo>
                    <a:pt x="24622" y="1118"/>
                  </a:lnTo>
                  <a:lnTo>
                    <a:pt x="24006" y="848"/>
                  </a:lnTo>
                  <a:lnTo>
                    <a:pt x="23389" y="656"/>
                  </a:lnTo>
                  <a:lnTo>
                    <a:pt x="22773" y="578"/>
                  </a:lnTo>
                  <a:lnTo>
                    <a:pt x="20538" y="309"/>
                  </a:lnTo>
                  <a:lnTo>
                    <a:pt x="18303" y="155"/>
                  </a:lnTo>
                  <a:lnTo>
                    <a:pt x="16030" y="39"/>
                  </a:lnTo>
                  <a:lnTo>
                    <a:pt x="1379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6"/>
            <p:cNvSpPr/>
            <p:nvPr/>
          </p:nvSpPr>
          <p:spPr>
            <a:xfrm rot="-899997">
              <a:off x="4328423" y="-1039591"/>
              <a:ext cx="178193" cy="243756"/>
            </a:xfrm>
            <a:custGeom>
              <a:rect b="b" l="l" r="r" t="t"/>
              <a:pathLst>
                <a:path extrusionOk="0" h="5588" w="4085">
                  <a:moveTo>
                    <a:pt x="4085" y="0"/>
                  </a:moveTo>
                  <a:lnTo>
                    <a:pt x="3931" y="39"/>
                  </a:lnTo>
                  <a:lnTo>
                    <a:pt x="3468" y="116"/>
                  </a:lnTo>
                  <a:lnTo>
                    <a:pt x="2929" y="270"/>
                  </a:lnTo>
                  <a:lnTo>
                    <a:pt x="2428" y="501"/>
                  </a:lnTo>
                  <a:lnTo>
                    <a:pt x="1927" y="771"/>
                  </a:lnTo>
                  <a:lnTo>
                    <a:pt x="1465" y="1079"/>
                  </a:lnTo>
                  <a:lnTo>
                    <a:pt x="1079" y="1426"/>
                  </a:lnTo>
                  <a:lnTo>
                    <a:pt x="733" y="1773"/>
                  </a:lnTo>
                  <a:lnTo>
                    <a:pt x="617" y="1965"/>
                  </a:lnTo>
                  <a:lnTo>
                    <a:pt x="540" y="2197"/>
                  </a:lnTo>
                  <a:lnTo>
                    <a:pt x="309" y="2890"/>
                  </a:lnTo>
                  <a:lnTo>
                    <a:pt x="116" y="3622"/>
                  </a:lnTo>
                  <a:lnTo>
                    <a:pt x="0" y="4354"/>
                  </a:lnTo>
                  <a:lnTo>
                    <a:pt x="0" y="5087"/>
                  </a:lnTo>
                  <a:lnTo>
                    <a:pt x="0" y="5202"/>
                  </a:lnTo>
                  <a:lnTo>
                    <a:pt x="78" y="5318"/>
                  </a:lnTo>
                  <a:lnTo>
                    <a:pt x="155" y="5433"/>
                  </a:lnTo>
                  <a:lnTo>
                    <a:pt x="232" y="5510"/>
                  </a:lnTo>
                  <a:lnTo>
                    <a:pt x="347" y="5549"/>
                  </a:lnTo>
                  <a:lnTo>
                    <a:pt x="463" y="5587"/>
                  </a:lnTo>
                  <a:lnTo>
                    <a:pt x="733" y="5587"/>
                  </a:lnTo>
                  <a:lnTo>
                    <a:pt x="1542" y="5433"/>
                  </a:lnTo>
                  <a:lnTo>
                    <a:pt x="1465" y="5279"/>
                  </a:lnTo>
                  <a:lnTo>
                    <a:pt x="1426" y="5087"/>
                  </a:lnTo>
                  <a:lnTo>
                    <a:pt x="1465" y="4354"/>
                  </a:lnTo>
                  <a:lnTo>
                    <a:pt x="1542" y="3584"/>
                  </a:lnTo>
                  <a:lnTo>
                    <a:pt x="1696" y="2813"/>
                  </a:lnTo>
                  <a:lnTo>
                    <a:pt x="1927" y="2081"/>
                  </a:lnTo>
                  <a:lnTo>
                    <a:pt x="2043" y="1734"/>
                  </a:lnTo>
                  <a:lnTo>
                    <a:pt x="2235" y="1426"/>
                  </a:lnTo>
                  <a:lnTo>
                    <a:pt x="2505" y="1156"/>
                  </a:lnTo>
                  <a:lnTo>
                    <a:pt x="2775" y="848"/>
                  </a:lnTo>
                  <a:lnTo>
                    <a:pt x="3044" y="617"/>
                  </a:lnTo>
                  <a:lnTo>
                    <a:pt x="3391" y="386"/>
                  </a:lnTo>
                  <a:lnTo>
                    <a:pt x="3738" y="193"/>
                  </a:lnTo>
                  <a:lnTo>
                    <a:pt x="4085"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6"/>
            <p:cNvSpPr/>
            <p:nvPr/>
          </p:nvSpPr>
          <p:spPr>
            <a:xfrm rot="-899997">
              <a:off x="4853288" y="-1077153"/>
              <a:ext cx="44" cy="44"/>
            </a:xfrm>
            <a:custGeom>
              <a:rect b="b" l="l" r="r" t="t"/>
              <a:pathLst>
                <a:path extrusionOk="0" h="1" w="1">
                  <a:moveTo>
                    <a:pt x="1" y="1"/>
                  </a:moveTo>
                  <a:lnTo>
                    <a:pt x="1" y="1"/>
                  </a:lnTo>
                  <a:lnTo>
                    <a:pt x="1" y="1"/>
                  </a:lnTo>
                  <a:lnTo>
                    <a:pt x="1" y="1"/>
                  </a:lnTo>
                  <a:lnTo>
                    <a:pt x="1" y="1"/>
                  </a:lnTo>
                  <a:lnTo>
                    <a:pt x="1" y="1"/>
                  </a:lnTo>
                  <a:close/>
                </a:path>
              </a:pathLst>
            </a:custGeom>
            <a:solidFill>
              <a:srgbClr val="FC611F"/>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6"/>
            <p:cNvSpPr/>
            <p:nvPr/>
          </p:nvSpPr>
          <p:spPr>
            <a:xfrm rot="-899997">
              <a:off x="4512984" y="-1126292"/>
              <a:ext cx="711028" cy="205064"/>
            </a:xfrm>
            <a:custGeom>
              <a:rect b="b" l="l" r="r" t="t"/>
              <a:pathLst>
                <a:path extrusionOk="0" h="4701" w="16300">
                  <a:moveTo>
                    <a:pt x="8169" y="0"/>
                  </a:moveTo>
                  <a:lnTo>
                    <a:pt x="6898" y="39"/>
                  </a:lnTo>
                  <a:lnTo>
                    <a:pt x="5588" y="77"/>
                  </a:lnTo>
                  <a:lnTo>
                    <a:pt x="4278" y="116"/>
                  </a:lnTo>
                  <a:lnTo>
                    <a:pt x="3006" y="193"/>
                  </a:lnTo>
                  <a:lnTo>
                    <a:pt x="2544" y="270"/>
                  </a:lnTo>
                  <a:lnTo>
                    <a:pt x="2120" y="347"/>
                  </a:lnTo>
                  <a:lnTo>
                    <a:pt x="1735" y="462"/>
                  </a:lnTo>
                  <a:lnTo>
                    <a:pt x="1426" y="655"/>
                  </a:lnTo>
                  <a:lnTo>
                    <a:pt x="1118" y="848"/>
                  </a:lnTo>
                  <a:lnTo>
                    <a:pt x="887" y="1040"/>
                  </a:lnTo>
                  <a:lnTo>
                    <a:pt x="694" y="1310"/>
                  </a:lnTo>
                  <a:lnTo>
                    <a:pt x="540" y="1541"/>
                  </a:lnTo>
                  <a:lnTo>
                    <a:pt x="386" y="1811"/>
                  </a:lnTo>
                  <a:lnTo>
                    <a:pt x="270" y="2119"/>
                  </a:lnTo>
                  <a:lnTo>
                    <a:pt x="193" y="2389"/>
                  </a:lnTo>
                  <a:lnTo>
                    <a:pt x="155" y="2697"/>
                  </a:lnTo>
                  <a:lnTo>
                    <a:pt x="116" y="3275"/>
                  </a:lnTo>
                  <a:lnTo>
                    <a:pt x="116" y="3853"/>
                  </a:lnTo>
                  <a:lnTo>
                    <a:pt x="116" y="4084"/>
                  </a:lnTo>
                  <a:lnTo>
                    <a:pt x="116" y="4316"/>
                  </a:lnTo>
                  <a:lnTo>
                    <a:pt x="78" y="4508"/>
                  </a:lnTo>
                  <a:lnTo>
                    <a:pt x="1" y="4701"/>
                  </a:lnTo>
                  <a:lnTo>
                    <a:pt x="502" y="4662"/>
                  </a:lnTo>
                  <a:lnTo>
                    <a:pt x="694" y="4624"/>
                  </a:lnTo>
                  <a:lnTo>
                    <a:pt x="848" y="4547"/>
                  </a:lnTo>
                  <a:lnTo>
                    <a:pt x="1002" y="4431"/>
                  </a:lnTo>
                  <a:lnTo>
                    <a:pt x="1118" y="4316"/>
                  </a:lnTo>
                  <a:lnTo>
                    <a:pt x="1195" y="4161"/>
                  </a:lnTo>
                  <a:lnTo>
                    <a:pt x="1234" y="3969"/>
                  </a:lnTo>
                  <a:lnTo>
                    <a:pt x="1272" y="3776"/>
                  </a:lnTo>
                  <a:lnTo>
                    <a:pt x="1311" y="3583"/>
                  </a:lnTo>
                  <a:lnTo>
                    <a:pt x="1311" y="3237"/>
                  </a:lnTo>
                  <a:lnTo>
                    <a:pt x="1349" y="2813"/>
                  </a:lnTo>
                  <a:lnTo>
                    <a:pt x="1465" y="2427"/>
                  </a:lnTo>
                  <a:lnTo>
                    <a:pt x="1580" y="2235"/>
                  </a:lnTo>
                  <a:lnTo>
                    <a:pt x="1696" y="2042"/>
                  </a:lnTo>
                  <a:lnTo>
                    <a:pt x="1850" y="1850"/>
                  </a:lnTo>
                  <a:lnTo>
                    <a:pt x="2004" y="1695"/>
                  </a:lnTo>
                  <a:lnTo>
                    <a:pt x="2235" y="1541"/>
                  </a:lnTo>
                  <a:lnTo>
                    <a:pt x="2467" y="1426"/>
                  </a:lnTo>
                  <a:lnTo>
                    <a:pt x="2736" y="1310"/>
                  </a:lnTo>
                  <a:lnTo>
                    <a:pt x="3045" y="1233"/>
                  </a:lnTo>
                  <a:lnTo>
                    <a:pt x="3391" y="1156"/>
                  </a:lnTo>
                  <a:lnTo>
                    <a:pt x="3815" y="1117"/>
                  </a:lnTo>
                  <a:lnTo>
                    <a:pt x="5973" y="1040"/>
                  </a:lnTo>
                  <a:lnTo>
                    <a:pt x="8131" y="1002"/>
                  </a:lnTo>
                  <a:lnTo>
                    <a:pt x="10289" y="1040"/>
                  </a:lnTo>
                  <a:lnTo>
                    <a:pt x="12446" y="1117"/>
                  </a:lnTo>
                  <a:lnTo>
                    <a:pt x="12793" y="1156"/>
                  </a:lnTo>
                  <a:lnTo>
                    <a:pt x="13140" y="1233"/>
                  </a:lnTo>
                  <a:lnTo>
                    <a:pt x="13410" y="1310"/>
                  </a:lnTo>
                  <a:lnTo>
                    <a:pt x="13679" y="1426"/>
                  </a:lnTo>
                  <a:lnTo>
                    <a:pt x="13911" y="1580"/>
                  </a:lnTo>
                  <a:lnTo>
                    <a:pt x="14103" y="1734"/>
                  </a:lnTo>
                  <a:lnTo>
                    <a:pt x="14296" y="1888"/>
                  </a:lnTo>
                  <a:lnTo>
                    <a:pt x="14411" y="2042"/>
                  </a:lnTo>
                  <a:lnTo>
                    <a:pt x="14527" y="2235"/>
                  </a:lnTo>
                  <a:lnTo>
                    <a:pt x="14643" y="2427"/>
                  </a:lnTo>
                  <a:lnTo>
                    <a:pt x="14797" y="2813"/>
                  </a:lnTo>
                  <a:lnTo>
                    <a:pt x="14874" y="3237"/>
                  </a:lnTo>
                  <a:lnTo>
                    <a:pt x="14874" y="3583"/>
                  </a:lnTo>
                  <a:lnTo>
                    <a:pt x="14912" y="3776"/>
                  </a:lnTo>
                  <a:lnTo>
                    <a:pt x="14951" y="3969"/>
                  </a:lnTo>
                  <a:lnTo>
                    <a:pt x="15028" y="4123"/>
                  </a:lnTo>
                  <a:lnTo>
                    <a:pt x="15105" y="4277"/>
                  </a:lnTo>
                  <a:lnTo>
                    <a:pt x="15259" y="4431"/>
                  </a:lnTo>
                  <a:lnTo>
                    <a:pt x="15375" y="4547"/>
                  </a:lnTo>
                  <a:lnTo>
                    <a:pt x="15567" y="4624"/>
                  </a:lnTo>
                  <a:lnTo>
                    <a:pt x="15760" y="4662"/>
                  </a:lnTo>
                  <a:lnTo>
                    <a:pt x="16300" y="4701"/>
                  </a:lnTo>
                  <a:lnTo>
                    <a:pt x="16222" y="4508"/>
                  </a:lnTo>
                  <a:lnTo>
                    <a:pt x="16184" y="4316"/>
                  </a:lnTo>
                  <a:lnTo>
                    <a:pt x="16145" y="4084"/>
                  </a:lnTo>
                  <a:lnTo>
                    <a:pt x="16145" y="3853"/>
                  </a:lnTo>
                  <a:lnTo>
                    <a:pt x="16145" y="3314"/>
                  </a:lnTo>
                  <a:lnTo>
                    <a:pt x="16068" y="2736"/>
                  </a:lnTo>
                  <a:lnTo>
                    <a:pt x="15991" y="2427"/>
                  </a:lnTo>
                  <a:lnTo>
                    <a:pt x="15914" y="2158"/>
                  </a:lnTo>
                  <a:lnTo>
                    <a:pt x="15799" y="1850"/>
                  </a:lnTo>
                  <a:lnTo>
                    <a:pt x="15683" y="1580"/>
                  </a:lnTo>
                  <a:lnTo>
                    <a:pt x="15529" y="1310"/>
                  </a:lnTo>
                  <a:lnTo>
                    <a:pt x="15336" y="1079"/>
                  </a:lnTo>
                  <a:lnTo>
                    <a:pt x="15105" y="886"/>
                  </a:lnTo>
                  <a:lnTo>
                    <a:pt x="14835" y="655"/>
                  </a:lnTo>
                  <a:lnTo>
                    <a:pt x="14527" y="501"/>
                  </a:lnTo>
                  <a:lnTo>
                    <a:pt x="14180" y="385"/>
                  </a:lnTo>
                  <a:lnTo>
                    <a:pt x="13795" y="270"/>
                  </a:lnTo>
                  <a:lnTo>
                    <a:pt x="13333" y="193"/>
                  </a:lnTo>
                  <a:lnTo>
                    <a:pt x="12061" y="116"/>
                  </a:lnTo>
                  <a:lnTo>
                    <a:pt x="10751" y="77"/>
                  </a:lnTo>
                  <a:lnTo>
                    <a:pt x="9479" y="39"/>
                  </a:lnTo>
                  <a:lnTo>
                    <a:pt x="816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6"/>
            <p:cNvSpPr/>
            <p:nvPr/>
          </p:nvSpPr>
          <p:spPr>
            <a:xfrm rot="-899997">
              <a:off x="4663743" y="-1072776"/>
              <a:ext cx="82401" cy="163057"/>
            </a:xfrm>
            <a:custGeom>
              <a:rect b="b" l="l" r="r" t="t"/>
              <a:pathLst>
                <a:path extrusionOk="0" h="3738" w="1889">
                  <a:moveTo>
                    <a:pt x="964" y="0"/>
                  </a:moveTo>
                  <a:lnTo>
                    <a:pt x="771" y="39"/>
                  </a:lnTo>
                  <a:lnTo>
                    <a:pt x="578" y="77"/>
                  </a:lnTo>
                  <a:lnTo>
                    <a:pt x="424" y="154"/>
                  </a:lnTo>
                  <a:lnTo>
                    <a:pt x="270" y="270"/>
                  </a:lnTo>
                  <a:lnTo>
                    <a:pt x="155" y="424"/>
                  </a:lnTo>
                  <a:lnTo>
                    <a:pt x="78" y="578"/>
                  </a:lnTo>
                  <a:lnTo>
                    <a:pt x="39" y="771"/>
                  </a:lnTo>
                  <a:lnTo>
                    <a:pt x="0" y="963"/>
                  </a:lnTo>
                  <a:lnTo>
                    <a:pt x="0" y="2774"/>
                  </a:lnTo>
                  <a:lnTo>
                    <a:pt x="39" y="2967"/>
                  </a:lnTo>
                  <a:lnTo>
                    <a:pt x="78" y="3160"/>
                  </a:lnTo>
                  <a:lnTo>
                    <a:pt x="155" y="3314"/>
                  </a:lnTo>
                  <a:lnTo>
                    <a:pt x="270" y="3468"/>
                  </a:lnTo>
                  <a:lnTo>
                    <a:pt x="424" y="3584"/>
                  </a:lnTo>
                  <a:lnTo>
                    <a:pt x="578" y="3661"/>
                  </a:lnTo>
                  <a:lnTo>
                    <a:pt x="771" y="3699"/>
                  </a:lnTo>
                  <a:lnTo>
                    <a:pt x="964" y="3738"/>
                  </a:lnTo>
                  <a:lnTo>
                    <a:pt x="1156" y="3699"/>
                  </a:lnTo>
                  <a:lnTo>
                    <a:pt x="1311" y="3661"/>
                  </a:lnTo>
                  <a:lnTo>
                    <a:pt x="1503" y="3584"/>
                  </a:lnTo>
                  <a:lnTo>
                    <a:pt x="1619" y="3468"/>
                  </a:lnTo>
                  <a:lnTo>
                    <a:pt x="1734" y="3314"/>
                  </a:lnTo>
                  <a:lnTo>
                    <a:pt x="1811" y="3160"/>
                  </a:lnTo>
                  <a:lnTo>
                    <a:pt x="1888" y="2967"/>
                  </a:lnTo>
                  <a:lnTo>
                    <a:pt x="1888" y="2774"/>
                  </a:lnTo>
                  <a:lnTo>
                    <a:pt x="1888" y="963"/>
                  </a:lnTo>
                  <a:lnTo>
                    <a:pt x="1888" y="771"/>
                  </a:lnTo>
                  <a:lnTo>
                    <a:pt x="1811" y="578"/>
                  </a:lnTo>
                  <a:lnTo>
                    <a:pt x="1734" y="424"/>
                  </a:lnTo>
                  <a:lnTo>
                    <a:pt x="1619" y="270"/>
                  </a:lnTo>
                  <a:lnTo>
                    <a:pt x="1503" y="154"/>
                  </a:lnTo>
                  <a:lnTo>
                    <a:pt x="1311" y="77"/>
                  </a:lnTo>
                  <a:lnTo>
                    <a:pt x="1156"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6"/>
            <p:cNvSpPr/>
            <p:nvPr/>
          </p:nvSpPr>
          <p:spPr>
            <a:xfrm rot="-899997">
              <a:off x="4981942" y="-1158033"/>
              <a:ext cx="82401" cy="163057"/>
            </a:xfrm>
            <a:custGeom>
              <a:rect b="b" l="l" r="r" t="t"/>
              <a:pathLst>
                <a:path extrusionOk="0" h="3738" w="1889">
                  <a:moveTo>
                    <a:pt x="964" y="0"/>
                  </a:moveTo>
                  <a:lnTo>
                    <a:pt x="771" y="39"/>
                  </a:lnTo>
                  <a:lnTo>
                    <a:pt x="579" y="77"/>
                  </a:lnTo>
                  <a:lnTo>
                    <a:pt x="424" y="154"/>
                  </a:lnTo>
                  <a:lnTo>
                    <a:pt x="270" y="270"/>
                  </a:lnTo>
                  <a:lnTo>
                    <a:pt x="155" y="424"/>
                  </a:lnTo>
                  <a:lnTo>
                    <a:pt x="78" y="578"/>
                  </a:lnTo>
                  <a:lnTo>
                    <a:pt x="1" y="771"/>
                  </a:lnTo>
                  <a:lnTo>
                    <a:pt x="1" y="963"/>
                  </a:lnTo>
                  <a:lnTo>
                    <a:pt x="1" y="2774"/>
                  </a:lnTo>
                  <a:lnTo>
                    <a:pt x="1" y="2967"/>
                  </a:lnTo>
                  <a:lnTo>
                    <a:pt x="78" y="3160"/>
                  </a:lnTo>
                  <a:lnTo>
                    <a:pt x="155" y="3314"/>
                  </a:lnTo>
                  <a:lnTo>
                    <a:pt x="270" y="3468"/>
                  </a:lnTo>
                  <a:lnTo>
                    <a:pt x="424" y="3584"/>
                  </a:lnTo>
                  <a:lnTo>
                    <a:pt x="579" y="3661"/>
                  </a:lnTo>
                  <a:lnTo>
                    <a:pt x="771" y="3699"/>
                  </a:lnTo>
                  <a:lnTo>
                    <a:pt x="964" y="3738"/>
                  </a:lnTo>
                  <a:lnTo>
                    <a:pt x="1157" y="3699"/>
                  </a:lnTo>
                  <a:lnTo>
                    <a:pt x="1311" y="3661"/>
                  </a:lnTo>
                  <a:lnTo>
                    <a:pt x="1465" y="3584"/>
                  </a:lnTo>
                  <a:lnTo>
                    <a:pt x="1619" y="3468"/>
                  </a:lnTo>
                  <a:lnTo>
                    <a:pt x="1735" y="3314"/>
                  </a:lnTo>
                  <a:lnTo>
                    <a:pt x="1812" y="3160"/>
                  </a:lnTo>
                  <a:lnTo>
                    <a:pt x="1889" y="2967"/>
                  </a:lnTo>
                  <a:lnTo>
                    <a:pt x="1889" y="2774"/>
                  </a:lnTo>
                  <a:lnTo>
                    <a:pt x="1889" y="963"/>
                  </a:lnTo>
                  <a:lnTo>
                    <a:pt x="1889" y="771"/>
                  </a:lnTo>
                  <a:lnTo>
                    <a:pt x="1812" y="578"/>
                  </a:lnTo>
                  <a:lnTo>
                    <a:pt x="1735" y="424"/>
                  </a:lnTo>
                  <a:lnTo>
                    <a:pt x="1619" y="270"/>
                  </a:lnTo>
                  <a:lnTo>
                    <a:pt x="1465" y="154"/>
                  </a:lnTo>
                  <a:lnTo>
                    <a:pt x="1311" y="77"/>
                  </a:lnTo>
                  <a:lnTo>
                    <a:pt x="1157"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6"/>
            <p:cNvSpPr/>
            <p:nvPr/>
          </p:nvSpPr>
          <p:spPr>
            <a:xfrm rot="-899997">
              <a:off x="4742440" y="-953241"/>
              <a:ext cx="374882" cy="395035"/>
            </a:xfrm>
            <a:custGeom>
              <a:rect b="b" l="l" r="r" t="t"/>
              <a:pathLst>
                <a:path extrusionOk="0" h="9056" w="8594">
                  <a:moveTo>
                    <a:pt x="4393" y="1"/>
                  </a:moveTo>
                  <a:lnTo>
                    <a:pt x="4201" y="39"/>
                  </a:lnTo>
                  <a:lnTo>
                    <a:pt x="4085" y="116"/>
                  </a:lnTo>
                  <a:lnTo>
                    <a:pt x="3931" y="232"/>
                  </a:lnTo>
                  <a:lnTo>
                    <a:pt x="3815" y="386"/>
                  </a:lnTo>
                  <a:lnTo>
                    <a:pt x="3738" y="502"/>
                  </a:lnTo>
                  <a:lnTo>
                    <a:pt x="3700" y="694"/>
                  </a:lnTo>
                  <a:lnTo>
                    <a:pt x="3700" y="849"/>
                  </a:lnTo>
                  <a:lnTo>
                    <a:pt x="3700" y="1041"/>
                  </a:lnTo>
                  <a:lnTo>
                    <a:pt x="3738" y="1195"/>
                  </a:lnTo>
                  <a:lnTo>
                    <a:pt x="3815" y="1349"/>
                  </a:lnTo>
                  <a:lnTo>
                    <a:pt x="3931" y="1465"/>
                  </a:lnTo>
                  <a:lnTo>
                    <a:pt x="4085" y="1581"/>
                  </a:lnTo>
                  <a:lnTo>
                    <a:pt x="4201" y="1658"/>
                  </a:lnTo>
                  <a:lnTo>
                    <a:pt x="4393" y="1735"/>
                  </a:lnTo>
                  <a:lnTo>
                    <a:pt x="4740" y="1735"/>
                  </a:lnTo>
                  <a:lnTo>
                    <a:pt x="4894" y="1658"/>
                  </a:lnTo>
                  <a:lnTo>
                    <a:pt x="5048" y="1581"/>
                  </a:lnTo>
                  <a:lnTo>
                    <a:pt x="5164" y="1465"/>
                  </a:lnTo>
                  <a:lnTo>
                    <a:pt x="5279" y="1349"/>
                  </a:lnTo>
                  <a:lnTo>
                    <a:pt x="5357" y="1195"/>
                  </a:lnTo>
                  <a:lnTo>
                    <a:pt x="5434" y="1041"/>
                  </a:lnTo>
                  <a:lnTo>
                    <a:pt x="5434" y="849"/>
                  </a:lnTo>
                  <a:lnTo>
                    <a:pt x="5434" y="694"/>
                  </a:lnTo>
                  <a:lnTo>
                    <a:pt x="5357" y="502"/>
                  </a:lnTo>
                  <a:lnTo>
                    <a:pt x="5279" y="386"/>
                  </a:lnTo>
                  <a:lnTo>
                    <a:pt x="5164" y="232"/>
                  </a:lnTo>
                  <a:lnTo>
                    <a:pt x="5048" y="116"/>
                  </a:lnTo>
                  <a:lnTo>
                    <a:pt x="4894" y="39"/>
                  </a:lnTo>
                  <a:lnTo>
                    <a:pt x="4740" y="1"/>
                  </a:lnTo>
                  <a:close/>
                  <a:moveTo>
                    <a:pt x="2621" y="502"/>
                  </a:moveTo>
                  <a:lnTo>
                    <a:pt x="2428" y="540"/>
                  </a:lnTo>
                  <a:lnTo>
                    <a:pt x="2274" y="617"/>
                  </a:lnTo>
                  <a:lnTo>
                    <a:pt x="2120" y="694"/>
                  </a:lnTo>
                  <a:lnTo>
                    <a:pt x="2004" y="810"/>
                  </a:lnTo>
                  <a:lnTo>
                    <a:pt x="1927" y="964"/>
                  </a:lnTo>
                  <a:lnTo>
                    <a:pt x="1850" y="1118"/>
                  </a:lnTo>
                  <a:lnTo>
                    <a:pt x="1812" y="1272"/>
                  </a:lnTo>
                  <a:lnTo>
                    <a:pt x="1812" y="1465"/>
                  </a:lnTo>
                  <a:lnTo>
                    <a:pt x="1850" y="1619"/>
                  </a:lnTo>
                  <a:lnTo>
                    <a:pt x="1927" y="1812"/>
                  </a:lnTo>
                  <a:lnTo>
                    <a:pt x="2043" y="1927"/>
                  </a:lnTo>
                  <a:lnTo>
                    <a:pt x="2158" y="2043"/>
                  </a:lnTo>
                  <a:lnTo>
                    <a:pt x="2274" y="2159"/>
                  </a:lnTo>
                  <a:lnTo>
                    <a:pt x="2428" y="2197"/>
                  </a:lnTo>
                  <a:lnTo>
                    <a:pt x="2621" y="2236"/>
                  </a:lnTo>
                  <a:lnTo>
                    <a:pt x="2775" y="2236"/>
                  </a:lnTo>
                  <a:lnTo>
                    <a:pt x="2968" y="2197"/>
                  </a:lnTo>
                  <a:lnTo>
                    <a:pt x="3122" y="2159"/>
                  </a:lnTo>
                  <a:lnTo>
                    <a:pt x="3276" y="2043"/>
                  </a:lnTo>
                  <a:lnTo>
                    <a:pt x="3391" y="1927"/>
                  </a:lnTo>
                  <a:lnTo>
                    <a:pt x="3468" y="1773"/>
                  </a:lnTo>
                  <a:lnTo>
                    <a:pt x="3546" y="1619"/>
                  </a:lnTo>
                  <a:lnTo>
                    <a:pt x="3584" y="1465"/>
                  </a:lnTo>
                  <a:lnTo>
                    <a:pt x="3584" y="1272"/>
                  </a:lnTo>
                  <a:lnTo>
                    <a:pt x="3546" y="1118"/>
                  </a:lnTo>
                  <a:lnTo>
                    <a:pt x="3468" y="964"/>
                  </a:lnTo>
                  <a:lnTo>
                    <a:pt x="3353" y="810"/>
                  </a:lnTo>
                  <a:lnTo>
                    <a:pt x="3237" y="694"/>
                  </a:lnTo>
                  <a:lnTo>
                    <a:pt x="3083" y="579"/>
                  </a:lnTo>
                  <a:lnTo>
                    <a:pt x="2929" y="540"/>
                  </a:lnTo>
                  <a:lnTo>
                    <a:pt x="2775" y="502"/>
                  </a:lnTo>
                  <a:close/>
                  <a:moveTo>
                    <a:pt x="6243" y="502"/>
                  </a:moveTo>
                  <a:lnTo>
                    <a:pt x="6089" y="579"/>
                  </a:lnTo>
                  <a:lnTo>
                    <a:pt x="5934" y="656"/>
                  </a:lnTo>
                  <a:lnTo>
                    <a:pt x="5780" y="772"/>
                  </a:lnTo>
                  <a:lnTo>
                    <a:pt x="5665" y="887"/>
                  </a:lnTo>
                  <a:lnTo>
                    <a:pt x="5588" y="1041"/>
                  </a:lnTo>
                  <a:lnTo>
                    <a:pt x="5549" y="1234"/>
                  </a:lnTo>
                  <a:lnTo>
                    <a:pt x="5549" y="1388"/>
                  </a:lnTo>
                  <a:lnTo>
                    <a:pt x="5549" y="1542"/>
                  </a:lnTo>
                  <a:lnTo>
                    <a:pt x="5626" y="1735"/>
                  </a:lnTo>
                  <a:lnTo>
                    <a:pt x="5703" y="1850"/>
                  </a:lnTo>
                  <a:lnTo>
                    <a:pt x="5819" y="2005"/>
                  </a:lnTo>
                  <a:lnTo>
                    <a:pt x="5934" y="2120"/>
                  </a:lnTo>
                  <a:lnTo>
                    <a:pt x="6127" y="2197"/>
                  </a:lnTo>
                  <a:lnTo>
                    <a:pt x="6281" y="2236"/>
                  </a:lnTo>
                  <a:lnTo>
                    <a:pt x="6628" y="2236"/>
                  </a:lnTo>
                  <a:lnTo>
                    <a:pt x="6782" y="2159"/>
                  </a:lnTo>
                  <a:lnTo>
                    <a:pt x="6936" y="2082"/>
                  </a:lnTo>
                  <a:lnTo>
                    <a:pt x="7052" y="1966"/>
                  </a:lnTo>
                  <a:lnTo>
                    <a:pt x="7168" y="1850"/>
                  </a:lnTo>
                  <a:lnTo>
                    <a:pt x="7245" y="1696"/>
                  </a:lnTo>
                  <a:lnTo>
                    <a:pt x="7283" y="1504"/>
                  </a:lnTo>
                  <a:lnTo>
                    <a:pt x="7283" y="1349"/>
                  </a:lnTo>
                  <a:lnTo>
                    <a:pt x="7283" y="1195"/>
                  </a:lnTo>
                  <a:lnTo>
                    <a:pt x="7245" y="1041"/>
                  </a:lnTo>
                  <a:lnTo>
                    <a:pt x="7129" y="887"/>
                  </a:lnTo>
                  <a:lnTo>
                    <a:pt x="7052" y="733"/>
                  </a:lnTo>
                  <a:lnTo>
                    <a:pt x="6898" y="617"/>
                  </a:lnTo>
                  <a:lnTo>
                    <a:pt x="6744" y="540"/>
                  </a:lnTo>
                  <a:lnTo>
                    <a:pt x="6551" y="502"/>
                  </a:lnTo>
                  <a:close/>
                  <a:moveTo>
                    <a:pt x="1388" y="1773"/>
                  </a:moveTo>
                  <a:lnTo>
                    <a:pt x="1195" y="1812"/>
                  </a:lnTo>
                  <a:lnTo>
                    <a:pt x="1041" y="1850"/>
                  </a:lnTo>
                  <a:lnTo>
                    <a:pt x="887" y="1927"/>
                  </a:lnTo>
                  <a:lnTo>
                    <a:pt x="771" y="2043"/>
                  </a:lnTo>
                  <a:lnTo>
                    <a:pt x="656" y="2197"/>
                  </a:lnTo>
                  <a:lnTo>
                    <a:pt x="579" y="2351"/>
                  </a:lnTo>
                  <a:lnTo>
                    <a:pt x="540" y="2505"/>
                  </a:lnTo>
                  <a:lnTo>
                    <a:pt x="540" y="2698"/>
                  </a:lnTo>
                  <a:lnTo>
                    <a:pt x="540" y="2852"/>
                  </a:lnTo>
                  <a:lnTo>
                    <a:pt x="617" y="3006"/>
                  </a:lnTo>
                  <a:lnTo>
                    <a:pt x="694" y="3160"/>
                  </a:lnTo>
                  <a:lnTo>
                    <a:pt x="810" y="3276"/>
                  </a:lnTo>
                  <a:lnTo>
                    <a:pt x="925" y="3392"/>
                  </a:lnTo>
                  <a:lnTo>
                    <a:pt x="1080" y="3469"/>
                  </a:lnTo>
                  <a:lnTo>
                    <a:pt x="1272" y="3546"/>
                  </a:lnTo>
                  <a:lnTo>
                    <a:pt x="1426" y="3546"/>
                  </a:lnTo>
                  <a:lnTo>
                    <a:pt x="1580" y="3507"/>
                  </a:lnTo>
                  <a:lnTo>
                    <a:pt x="1735" y="3469"/>
                  </a:lnTo>
                  <a:lnTo>
                    <a:pt x="1889" y="3392"/>
                  </a:lnTo>
                  <a:lnTo>
                    <a:pt x="2043" y="3276"/>
                  </a:lnTo>
                  <a:lnTo>
                    <a:pt x="2158" y="3122"/>
                  </a:lnTo>
                  <a:lnTo>
                    <a:pt x="2235" y="2968"/>
                  </a:lnTo>
                  <a:lnTo>
                    <a:pt x="2274" y="2814"/>
                  </a:lnTo>
                  <a:lnTo>
                    <a:pt x="2274" y="2660"/>
                  </a:lnTo>
                  <a:lnTo>
                    <a:pt x="2274" y="2467"/>
                  </a:lnTo>
                  <a:lnTo>
                    <a:pt x="2197" y="2313"/>
                  </a:lnTo>
                  <a:lnTo>
                    <a:pt x="2120" y="2159"/>
                  </a:lnTo>
                  <a:lnTo>
                    <a:pt x="2004" y="2043"/>
                  </a:lnTo>
                  <a:lnTo>
                    <a:pt x="1889" y="1927"/>
                  </a:lnTo>
                  <a:lnTo>
                    <a:pt x="1735" y="1850"/>
                  </a:lnTo>
                  <a:lnTo>
                    <a:pt x="1542" y="1812"/>
                  </a:lnTo>
                  <a:lnTo>
                    <a:pt x="1388" y="1773"/>
                  </a:lnTo>
                  <a:close/>
                  <a:moveTo>
                    <a:pt x="7630" y="1773"/>
                  </a:moveTo>
                  <a:lnTo>
                    <a:pt x="7476" y="1812"/>
                  </a:lnTo>
                  <a:lnTo>
                    <a:pt x="7283" y="1889"/>
                  </a:lnTo>
                  <a:lnTo>
                    <a:pt x="7129" y="2005"/>
                  </a:lnTo>
                  <a:lnTo>
                    <a:pt x="7013" y="2120"/>
                  </a:lnTo>
                  <a:lnTo>
                    <a:pt x="6936" y="2274"/>
                  </a:lnTo>
                  <a:lnTo>
                    <a:pt x="6859" y="2428"/>
                  </a:lnTo>
                  <a:lnTo>
                    <a:pt x="6859" y="2582"/>
                  </a:lnTo>
                  <a:lnTo>
                    <a:pt x="6859" y="2737"/>
                  </a:lnTo>
                  <a:lnTo>
                    <a:pt x="6859" y="2929"/>
                  </a:lnTo>
                  <a:lnTo>
                    <a:pt x="6936" y="3083"/>
                  </a:lnTo>
                  <a:lnTo>
                    <a:pt x="7052" y="3238"/>
                  </a:lnTo>
                  <a:lnTo>
                    <a:pt x="7168" y="3353"/>
                  </a:lnTo>
                  <a:lnTo>
                    <a:pt x="7322" y="3430"/>
                  </a:lnTo>
                  <a:lnTo>
                    <a:pt x="7476" y="3507"/>
                  </a:lnTo>
                  <a:lnTo>
                    <a:pt x="7630" y="3546"/>
                  </a:lnTo>
                  <a:lnTo>
                    <a:pt x="7784" y="3546"/>
                  </a:lnTo>
                  <a:lnTo>
                    <a:pt x="7977" y="3507"/>
                  </a:lnTo>
                  <a:lnTo>
                    <a:pt x="8131" y="3430"/>
                  </a:lnTo>
                  <a:lnTo>
                    <a:pt x="8285" y="3315"/>
                  </a:lnTo>
                  <a:lnTo>
                    <a:pt x="8401" y="3199"/>
                  </a:lnTo>
                  <a:lnTo>
                    <a:pt x="8478" y="3083"/>
                  </a:lnTo>
                  <a:lnTo>
                    <a:pt x="8555" y="2929"/>
                  </a:lnTo>
                  <a:lnTo>
                    <a:pt x="8593" y="2737"/>
                  </a:lnTo>
                  <a:lnTo>
                    <a:pt x="8593" y="2582"/>
                  </a:lnTo>
                  <a:lnTo>
                    <a:pt x="8555" y="2390"/>
                  </a:lnTo>
                  <a:lnTo>
                    <a:pt x="8478" y="2236"/>
                  </a:lnTo>
                  <a:lnTo>
                    <a:pt x="8401" y="2082"/>
                  </a:lnTo>
                  <a:lnTo>
                    <a:pt x="8246" y="1966"/>
                  </a:lnTo>
                  <a:lnTo>
                    <a:pt x="8131" y="1889"/>
                  </a:lnTo>
                  <a:lnTo>
                    <a:pt x="7977" y="1812"/>
                  </a:lnTo>
                  <a:lnTo>
                    <a:pt x="7784" y="1773"/>
                  </a:lnTo>
                  <a:close/>
                  <a:moveTo>
                    <a:pt x="733" y="3661"/>
                  </a:moveTo>
                  <a:lnTo>
                    <a:pt x="540" y="3738"/>
                  </a:lnTo>
                  <a:lnTo>
                    <a:pt x="386" y="3815"/>
                  </a:lnTo>
                  <a:lnTo>
                    <a:pt x="270" y="3893"/>
                  </a:lnTo>
                  <a:lnTo>
                    <a:pt x="155" y="4047"/>
                  </a:lnTo>
                  <a:lnTo>
                    <a:pt x="78" y="4201"/>
                  </a:lnTo>
                  <a:lnTo>
                    <a:pt x="39" y="4355"/>
                  </a:lnTo>
                  <a:lnTo>
                    <a:pt x="1" y="4509"/>
                  </a:lnTo>
                  <a:lnTo>
                    <a:pt x="39" y="4702"/>
                  </a:lnTo>
                  <a:lnTo>
                    <a:pt x="78" y="4856"/>
                  </a:lnTo>
                  <a:lnTo>
                    <a:pt x="155" y="5010"/>
                  </a:lnTo>
                  <a:lnTo>
                    <a:pt x="270" y="5164"/>
                  </a:lnTo>
                  <a:lnTo>
                    <a:pt x="386" y="5241"/>
                  </a:lnTo>
                  <a:lnTo>
                    <a:pt x="540" y="5357"/>
                  </a:lnTo>
                  <a:lnTo>
                    <a:pt x="733" y="5395"/>
                  </a:lnTo>
                  <a:lnTo>
                    <a:pt x="1080" y="5395"/>
                  </a:lnTo>
                  <a:lnTo>
                    <a:pt x="1234" y="5357"/>
                  </a:lnTo>
                  <a:lnTo>
                    <a:pt x="1388" y="5241"/>
                  </a:lnTo>
                  <a:lnTo>
                    <a:pt x="1503" y="5164"/>
                  </a:lnTo>
                  <a:lnTo>
                    <a:pt x="1619" y="5010"/>
                  </a:lnTo>
                  <a:lnTo>
                    <a:pt x="1696" y="4856"/>
                  </a:lnTo>
                  <a:lnTo>
                    <a:pt x="1735" y="4702"/>
                  </a:lnTo>
                  <a:lnTo>
                    <a:pt x="1773" y="4509"/>
                  </a:lnTo>
                  <a:lnTo>
                    <a:pt x="1735" y="4355"/>
                  </a:lnTo>
                  <a:lnTo>
                    <a:pt x="1696" y="4201"/>
                  </a:lnTo>
                  <a:lnTo>
                    <a:pt x="1619" y="4047"/>
                  </a:lnTo>
                  <a:lnTo>
                    <a:pt x="1503" y="3893"/>
                  </a:lnTo>
                  <a:lnTo>
                    <a:pt x="1388" y="3815"/>
                  </a:lnTo>
                  <a:lnTo>
                    <a:pt x="1234" y="3738"/>
                  </a:lnTo>
                  <a:lnTo>
                    <a:pt x="1080" y="3661"/>
                  </a:lnTo>
                  <a:close/>
                  <a:moveTo>
                    <a:pt x="4509" y="2159"/>
                  </a:moveTo>
                  <a:lnTo>
                    <a:pt x="4278" y="2197"/>
                  </a:lnTo>
                  <a:lnTo>
                    <a:pt x="4046" y="2236"/>
                  </a:lnTo>
                  <a:lnTo>
                    <a:pt x="3815" y="2274"/>
                  </a:lnTo>
                  <a:lnTo>
                    <a:pt x="3584" y="2351"/>
                  </a:lnTo>
                  <a:lnTo>
                    <a:pt x="3199" y="2582"/>
                  </a:lnTo>
                  <a:lnTo>
                    <a:pt x="2852" y="2852"/>
                  </a:lnTo>
                  <a:lnTo>
                    <a:pt x="2544" y="3199"/>
                  </a:lnTo>
                  <a:lnTo>
                    <a:pt x="2313" y="3623"/>
                  </a:lnTo>
                  <a:lnTo>
                    <a:pt x="2235" y="3815"/>
                  </a:lnTo>
                  <a:lnTo>
                    <a:pt x="2197" y="4047"/>
                  </a:lnTo>
                  <a:lnTo>
                    <a:pt x="2158" y="4278"/>
                  </a:lnTo>
                  <a:lnTo>
                    <a:pt x="2158" y="4509"/>
                  </a:lnTo>
                  <a:lnTo>
                    <a:pt x="2158" y="4779"/>
                  </a:lnTo>
                  <a:lnTo>
                    <a:pt x="2197" y="5010"/>
                  </a:lnTo>
                  <a:lnTo>
                    <a:pt x="2235" y="5241"/>
                  </a:lnTo>
                  <a:lnTo>
                    <a:pt x="2313" y="5434"/>
                  </a:lnTo>
                  <a:lnTo>
                    <a:pt x="2544" y="5858"/>
                  </a:lnTo>
                  <a:lnTo>
                    <a:pt x="2852" y="6204"/>
                  </a:lnTo>
                  <a:lnTo>
                    <a:pt x="3199" y="6474"/>
                  </a:lnTo>
                  <a:lnTo>
                    <a:pt x="3584" y="6705"/>
                  </a:lnTo>
                  <a:lnTo>
                    <a:pt x="3815" y="6782"/>
                  </a:lnTo>
                  <a:lnTo>
                    <a:pt x="4046" y="6821"/>
                  </a:lnTo>
                  <a:lnTo>
                    <a:pt x="4278" y="6859"/>
                  </a:lnTo>
                  <a:lnTo>
                    <a:pt x="4509" y="6898"/>
                  </a:lnTo>
                  <a:lnTo>
                    <a:pt x="4740" y="6859"/>
                  </a:lnTo>
                  <a:lnTo>
                    <a:pt x="4971" y="6821"/>
                  </a:lnTo>
                  <a:lnTo>
                    <a:pt x="5202" y="6782"/>
                  </a:lnTo>
                  <a:lnTo>
                    <a:pt x="5434" y="6705"/>
                  </a:lnTo>
                  <a:lnTo>
                    <a:pt x="5819" y="6474"/>
                  </a:lnTo>
                  <a:lnTo>
                    <a:pt x="6166" y="6204"/>
                  </a:lnTo>
                  <a:lnTo>
                    <a:pt x="6474" y="5858"/>
                  </a:lnTo>
                  <a:lnTo>
                    <a:pt x="6667" y="5434"/>
                  </a:lnTo>
                  <a:lnTo>
                    <a:pt x="6744" y="5241"/>
                  </a:lnTo>
                  <a:lnTo>
                    <a:pt x="6821" y="5010"/>
                  </a:lnTo>
                  <a:lnTo>
                    <a:pt x="6859" y="4779"/>
                  </a:lnTo>
                  <a:lnTo>
                    <a:pt x="6859" y="4509"/>
                  </a:lnTo>
                  <a:lnTo>
                    <a:pt x="6859" y="4278"/>
                  </a:lnTo>
                  <a:lnTo>
                    <a:pt x="6821" y="4047"/>
                  </a:lnTo>
                  <a:lnTo>
                    <a:pt x="6744" y="3815"/>
                  </a:lnTo>
                  <a:lnTo>
                    <a:pt x="6667" y="3623"/>
                  </a:lnTo>
                  <a:lnTo>
                    <a:pt x="6474" y="3199"/>
                  </a:lnTo>
                  <a:lnTo>
                    <a:pt x="6166" y="2852"/>
                  </a:lnTo>
                  <a:lnTo>
                    <a:pt x="5819" y="2582"/>
                  </a:lnTo>
                  <a:lnTo>
                    <a:pt x="5434" y="2351"/>
                  </a:lnTo>
                  <a:lnTo>
                    <a:pt x="5202" y="2274"/>
                  </a:lnTo>
                  <a:lnTo>
                    <a:pt x="4971" y="2236"/>
                  </a:lnTo>
                  <a:lnTo>
                    <a:pt x="4740" y="2197"/>
                  </a:lnTo>
                  <a:lnTo>
                    <a:pt x="4509" y="2159"/>
                  </a:lnTo>
                  <a:close/>
                  <a:moveTo>
                    <a:pt x="1311" y="5511"/>
                  </a:moveTo>
                  <a:lnTo>
                    <a:pt x="1157" y="5549"/>
                  </a:lnTo>
                  <a:lnTo>
                    <a:pt x="964" y="5626"/>
                  </a:lnTo>
                  <a:lnTo>
                    <a:pt x="848" y="5742"/>
                  </a:lnTo>
                  <a:lnTo>
                    <a:pt x="733" y="5858"/>
                  </a:lnTo>
                  <a:lnTo>
                    <a:pt x="617" y="5973"/>
                  </a:lnTo>
                  <a:lnTo>
                    <a:pt x="579" y="6127"/>
                  </a:lnTo>
                  <a:lnTo>
                    <a:pt x="540" y="6320"/>
                  </a:lnTo>
                  <a:lnTo>
                    <a:pt x="540" y="6474"/>
                  </a:lnTo>
                  <a:lnTo>
                    <a:pt x="579" y="6667"/>
                  </a:lnTo>
                  <a:lnTo>
                    <a:pt x="617" y="6821"/>
                  </a:lnTo>
                  <a:lnTo>
                    <a:pt x="733" y="6975"/>
                  </a:lnTo>
                  <a:lnTo>
                    <a:pt x="848" y="7091"/>
                  </a:lnTo>
                  <a:lnTo>
                    <a:pt x="1002" y="7168"/>
                  </a:lnTo>
                  <a:lnTo>
                    <a:pt x="1157" y="7245"/>
                  </a:lnTo>
                  <a:lnTo>
                    <a:pt x="1311" y="7283"/>
                  </a:lnTo>
                  <a:lnTo>
                    <a:pt x="1503" y="7283"/>
                  </a:lnTo>
                  <a:lnTo>
                    <a:pt x="1657" y="7245"/>
                  </a:lnTo>
                  <a:lnTo>
                    <a:pt x="1812" y="7168"/>
                  </a:lnTo>
                  <a:lnTo>
                    <a:pt x="1966" y="7052"/>
                  </a:lnTo>
                  <a:lnTo>
                    <a:pt x="2081" y="6937"/>
                  </a:lnTo>
                  <a:lnTo>
                    <a:pt x="2197" y="6782"/>
                  </a:lnTo>
                  <a:lnTo>
                    <a:pt x="2235" y="6628"/>
                  </a:lnTo>
                  <a:lnTo>
                    <a:pt x="2274" y="6474"/>
                  </a:lnTo>
                  <a:lnTo>
                    <a:pt x="2274" y="6320"/>
                  </a:lnTo>
                  <a:lnTo>
                    <a:pt x="2235" y="6127"/>
                  </a:lnTo>
                  <a:lnTo>
                    <a:pt x="2158" y="5973"/>
                  </a:lnTo>
                  <a:lnTo>
                    <a:pt x="2081" y="5819"/>
                  </a:lnTo>
                  <a:lnTo>
                    <a:pt x="1966" y="5704"/>
                  </a:lnTo>
                  <a:lnTo>
                    <a:pt x="1812" y="5626"/>
                  </a:lnTo>
                  <a:lnTo>
                    <a:pt x="1657" y="5549"/>
                  </a:lnTo>
                  <a:lnTo>
                    <a:pt x="1503" y="5511"/>
                  </a:lnTo>
                  <a:close/>
                  <a:moveTo>
                    <a:pt x="2505" y="6821"/>
                  </a:moveTo>
                  <a:lnTo>
                    <a:pt x="2351" y="6898"/>
                  </a:lnTo>
                  <a:lnTo>
                    <a:pt x="2197" y="6975"/>
                  </a:lnTo>
                  <a:lnTo>
                    <a:pt x="2081" y="7091"/>
                  </a:lnTo>
                  <a:lnTo>
                    <a:pt x="1966" y="7206"/>
                  </a:lnTo>
                  <a:lnTo>
                    <a:pt x="1889" y="7360"/>
                  </a:lnTo>
                  <a:lnTo>
                    <a:pt x="1812" y="7553"/>
                  </a:lnTo>
                  <a:lnTo>
                    <a:pt x="1812" y="7707"/>
                  </a:lnTo>
                  <a:lnTo>
                    <a:pt x="1850" y="7861"/>
                  </a:lnTo>
                  <a:lnTo>
                    <a:pt x="1889" y="8015"/>
                  </a:lnTo>
                  <a:lnTo>
                    <a:pt x="1966" y="8170"/>
                  </a:lnTo>
                  <a:lnTo>
                    <a:pt x="2081" y="8324"/>
                  </a:lnTo>
                  <a:lnTo>
                    <a:pt x="2235" y="8439"/>
                  </a:lnTo>
                  <a:lnTo>
                    <a:pt x="2390" y="8516"/>
                  </a:lnTo>
                  <a:lnTo>
                    <a:pt x="2544" y="8555"/>
                  </a:lnTo>
                  <a:lnTo>
                    <a:pt x="2890" y="8555"/>
                  </a:lnTo>
                  <a:lnTo>
                    <a:pt x="3045" y="8478"/>
                  </a:lnTo>
                  <a:lnTo>
                    <a:pt x="3199" y="8401"/>
                  </a:lnTo>
                  <a:lnTo>
                    <a:pt x="3314" y="8285"/>
                  </a:lnTo>
                  <a:lnTo>
                    <a:pt x="3430" y="8170"/>
                  </a:lnTo>
                  <a:lnTo>
                    <a:pt x="3507" y="8015"/>
                  </a:lnTo>
                  <a:lnTo>
                    <a:pt x="3546" y="7823"/>
                  </a:lnTo>
                  <a:lnTo>
                    <a:pt x="3584" y="7669"/>
                  </a:lnTo>
                  <a:lnTo>
                    <a:pt x="3546" y="7476"/>
                  </a:lnTo>
                  <a:lnTo>
                    <a:pt x="3507" y="7322"/>
                  </a:lnTo>
                  <a:lnTo>
                    <a:pt x="3430" y="7168"/>
                  </a:lnTo>
                  <a:lnTo>
                    <a:pt x="3314" y="7052"/>
                  </a:lnTo>
                  <a:lnTo>
                    <a:pt x="3160" y="6937"/>
                  </a:lnTo>
                  <a:lnTo>
                    <a:pt x="3006" y="6859"/>
                  </a:lnTo>
                  <a:lnTo>
                    <a:pt x="2852" y="6821"/>
                  </a:lnTo>
                  <a:close/>
                  <a:moveTo>
                    <a:pt x="6320" y="6821"/>
                  </a:moveTo>
                  <a:lnTo>
                    <a:pt x="6166" y="6859"/>
                  </a:lnTo>
                  <a:lnTo>
                    <a:pt x="6012" y="6898"/>
                  </a:lnTo>
                  <a:lnTo>
                    <a:pt x="5857" y="7014"/>
                  </a:lnTo>
                  <a:lnTo>
                    <a:pt x="5742" y="7129"/>
                  </a:lnTo>
                  <a:lnTo>
                    <a:pt x="5626" y="7283"/>
                  </a:lnTo>
                  <a:lnTo>
                    <a:pt x="5588" y="7437"/>
                  </a:lnTo>
                  <a:lnTo>
                    <a:pt x="5549" y="7592"/>
                  </a:lnTo>
                  <a:lnTo>
                    <a:pt x="5549" y="7784"/>
                  </a:lnTo>
                  <a:lnTo>
                    <a:pt x="5588" y="7938"/>
                  </a:lnTo>
                  <a:lnTo>
                    <a:pt x="5665" y="8092"/>
                  </a:lnTo>
                  <a:lnTo>
                    <a:pt x="5742" y="8247"/>
                  </a:lnTo>
                  <a:lnTo>
                    <a:pt x="5896" y="8362"/>
                  </a:lnTo>
                  <a:lnTo>
                    <a:pt x="6012" y="8478"/>
                  </a:lnTo>
                  <a:lnTo>
                    <a:pt x="6166" y="8516"/>
                  </a:lnTo>
                  <a:lnTo>
                    <a:pt x="6358" y="8555"/>
                  </a:lnTo>
                  <a:lnTo>
                    <a:pt x="6512" y="8555"/>
                  </a:lnTo>
                  <a:lnTo>
                    <a:pt x="6667" y="8516"/>
                  </a:lnTo>
                  <a:lnTo>
                    <a:pt x="6859" y="8439"/>
                  </a:lnTo>
                  <a:lnTo>
                    <a:pt x="6975" y="8362"/>
                  </a:lnTo>
                  <a:lnTo>
                    <a:pt x="7129" y="8247"/>
                  </a:lnTo>
                  <a:lnTo>
                    <a:pt x="7206" y="8092"/>
                  </a:lnTo>
                  <a:lnTo>
                    <a:pt x="7283" y="7938"/>
                  </a:lnTo>
                  <a:lnTo>
                    <a:pt x="7283" y="7784"/>
                  </a:lnTo>
                  <a:lnTo>
                    <a:pt x="7283" y="7592"/>
                  </a:lnTo>
                  <a:lnTo>
                    <a:pt x="7245" y="7437"/>
                  </a:lnTo>
                  <a:lnTo>
                    <a:pt x="7206" y="7283"/>
                  </a:lnTo>
                  <a:lnTo>
                    <a:pt x="7090" y="7129"/>
                  </a:lnTo>
                  <a:lnTo>
                    <a:pt x="6975" y="7014"/>
                  </a:lnTo>
                  <a:lnTo>
                    <a:pt x="6821" y="6898"/>
                  </a:lnTo>
                  <a:lnTo>
                    <a:pt x="6667" y="6859"/>
                  </a:lnTo>
                  <a:lnTo>
                    <a:pt x="6512" y="6821"/>
                  </a:lnTo>
                  <a:close/>
                  <a:moveTo>
                    <a:pt x="4393" y="7322"/>
                  </a:moveTo>
                  <a:lnTo>
                    <a:pt x="4201" y="7399"/>
                  </a:lnTo>
                  <a:lnTo>
                    <a:pt x="4085" y="7476"/>
                  </a:lnTo>
                  <a:lnTo>
                    <a:pt x="3931" y="7592"/>
                  </a:lnTo>
                  <a:lnTo>
                    <a:pt x="3815" y="7707"/>
                  </a:lnTo>
                  <a:lnTo>
                    <a:pt x="3738" y="7861"/>
                  </a:lnTo>
                  <a:lnTo>
                    <a:pt x="3700" y="8015"/>
                  </a:lnTo>
                  <a:lnTo>
                    <a:pt x="3700" y="8208"/>
                  </a:lnTo>
                  <a:lnTo>
                    <a:pt x="3700" y="8362"/>
                  </a:lnTo>
                  <a:lnTo>
                    <a:pt x="3738" y="8555"/>
                  </a:lnTo>
                  <a:lnTo>
                    <a:pt x="3815" y="8670"/>
                  </a:lnTo>
                  <a:lnTo>
                    <a:pt x="3931" y="8825"/>
                  </a:lnTo>
                  <a:lnTo>
                    <a:pt x="4085" y="8940"/>
                  </a:lnTo>
                  <a:lnTo>
                    <a:pt x="4201" y="9017"/>
                  </a:lnTo>
                  <a:lnTo>
                    <a:pt x="4393" y="9056"/>
                  </a:lnTo>
                  <a:lnTo>
                    <a:pt x="4740" y="9056"/>
                  </a:lnTo>
                  <a:lnTo>
                    <a:pt x="4894" y="9017"/>
                  </a:lnTo>
                  <a:lnTo>
                    <a:pt x="5048" y="8940"/>
                  </a:lnTo>
                  <a:lnTo>
                    <a:pt x="5164" y="8825"/>
                  </a:lnTo>
                  <a:lnTo>
                    <a:pt x="5279" y="8670"/>
                  </a:lnTo>
                  <a:lnTo>
                    <a:pt x="5357" y="8555"/>
                  </a:lnTo>
                  <a:lnTo>
                    <a:pt x="5434" y="8362"/>
                  </a:lnTo>
                  <a:lnTo>
                    <a:pt x="5434" y="8208"/>
                  </a:lnTo>
                  <a:lnTo>
                    <a:pt x="5434" y="8015"/>
                  </a:lnTo>
                  <a:lnTo>
                    <a:pt x="5357" y="7861"/>
                  </a:lnTo>
                  <a:lnTo>
                    <a:pt x="5279" y="7707"/>
                  </a:lnTo>
                  <a:lnTo>
                    <a:pt x="5164" y="7592"/>
                  </a:lnTo>
                  <a:lnTo>
                    <a:pt x="5048" y="7476"/>
                  </a:lnTo>
                  <a:lnTo>
                    <a:pt x="4894" y="7399"/>
                  </a:lnTo>
                  <a:lnTo>
                    <a:pt x="4740" y="7322"/>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6"/>
            <p:cNvSpPr/>
            <p:nvPr/>
          </p:nvSpPr>
          <p:spPr>
            <a:xfrm rot="-899997">
              <a:off x="4920218" y="-777870"/>
              <a:ext cx="40393" cy="38692"/>
            </a:xfrm>
            <a:custGeom>
              <a:rect b="b" l="l" r="r" t="t"/>
              <a:pathLst>
                <a:path extrusionOk="0" h="887" w="926">
                  <a:moveTo>
                    <a:pt x="463" y="0"/>
                  </a:moveTo>
                  <a:lnTo>
                    <a:pt x="271" y="39"/>
                  </a:lnTo>
                  <a:lnTo>
                    <a:pt x="155" y="116"/>
                  </a:lnTo>
                  <a:lnTo>
                    <a:pt x="40" y="270"/>
                  </a:lnTo>
                  <a:lnTo>
                    <a:pt x="1" y="424"/>
                  </a:lnTo>
                  <a:lnTo>
                    <a:pt x="40" y="617"/>
                  </a:lnTo>
                  <a:lnTo>
                    <a:pt x="155" y="771"/>
                  </a:lnTo>
                  <a:lnTo>
                    <a:pt x="271" y="848"/>
                  </a:lnTo>
                  <a:lnTo>
                    <a:pt x="463" y="886"/>
                  </a:lnTo>
                  <a:lnTo>
                    <a:pt x="656" y="848"/>
                  </a:lnTo>
                  <a:lnTo>
                    <a:pt x="772" y="771"/>
                  </a:lnTo>
                  <a:lnTo>
                    <a:pt x="887" y="617"/>
                  </a:lnTo>
                  <a:lnTo>
                    <a:pt x="926" y="424"/>
                  </a:lnTo>
                  <a:lnTo>
                    <a:pt x="887" y="270"/>
                  </a:lnTo>
                  <a:lnTo>
                    <a:pt x="772" y="116"/>
                  </a:lnTo>
                  <a:lnTo>
                    <a:pt x="656" y="39"/>
                  </a:lnTo>
                  <a:lnTo>
                    <a:pt x="46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451" name="Shape 451"/>
        <p:cNvGrpSpPr/>
        <p:nvPr/>
      </p:nvGrpSpPr>
      <p:grpSpPr>
        <a:xfrm>
          <a:off x="0" y="0"/>
          <a:ext cx="0" cy="0"/>
          <a:chOff x="0" y="0"/>
          <a:chExt cx="0" cy="0"/>
        </a:xfrm>
      </p:grpSpPr>
      <p:pic>
        <p:nvPicPr>
          <p:cNvPr id="452" name="Google Shape;452;p37"/>
          <p:cNvPicPr preferRelativeResize="0"/>
          <p:nvPr/>
        </p:nvPicPr>
        <p:blipFill>
          <a:blip r:embed="rId2">
            <a:alphaModFix/>
          </a:blip>
          <a:stretch>
            <a:fillRect/>
          </a:stretch>
        </p:blipFill>
        <p:spPr>
          <a:xfrm flipH="1">
            <a:off x="0" y="0"/>
            <a:ext cx="9144000" cy="5143500"/>
          </a:xfrm>
          <a:prstGeom prst="rect">
            <a:avLst/>
          </a:prstGeom>
          <a:noFill/>
          <a:ln>
            <a:noFill/>
          </a:ln>
        </p:spPr>
      </p:pic>
      <p:sp>
        <p:nvSpPr>
          <p:cNvPr id="453" name="Google Shape;453;p37"/>
          <p:cNvSpPr/>
          <p:nvPr/>
        </p:nvSpPr>
        <p:spPr>
          <a:xfrm flipH="1" rot="10800000">
            <a:off x="181450"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 name="Google Shape;454;p37"/>
          <p:cNvGrpSpPr/>
          <p:nvPr/>
        </p:nvGrpSpPr>
        <p:grpSpPr>
          <a:xfrm>
            <a:off x="7346870" y="3396058"/>
            <a:ext cx="1311258" cy="1395491"/>
            <a:chOff x="4156720" y="-1737217"/>
            <a:chExt cx="1311258" cy="1395491"/>
          </a:xfrm>
        </p:grpSpPr>
        <p:sp>
          <p:nvSpPr>
            <p:cNvPr id="455" name="Google Shape;455;p37"/>
            <p:cNvSpPr/>
            <p:nvPr/>
          </p:nvSpPr>
          <p:spPr>
            <a:xfrm rot="1281484">
              <a:off x="4378688" y="-1534267"/>
              <a:ext cx="367380" cy="618540"/>
            </a:xfrm>
            <a:custGeom>
              <a:rect b="b" l="l" r="r" t="t"/>
              <a:pathLst>
                <a:path extrusionOk="0" h="13950" w="8286">
                  <a:moveTo>
                    <a:pt x="1" y="1"/>
                  </a:moveTo>
                  <a:lnTo>
                    <a:pt x="1" y="13949"/>
                  </a:lnTo>
                  <a:lnTo>
                    <a:pt x="8285" y="13949"/>
                  </a:lnTo>
                  <a:lnTo>
                    <a:pt x="828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7"/>
            <p:cNvSpPr/>
            <p:nvPr/>
          </p:nvSpPr>
          <p:spPr>
            <a:xfrm rot="1281484">
              <a:off x="4169121" y="-757820"/>
              <a:ext cx="961902" cy="249500"/>
            </a:xfrm>
            <a:custGeom>
              <a:rect b="b" l="l" r="r" t="t"/>
              <a:pathLst>
                <a:path extrusionOk="0" h="5627" w="21695">
                  <a:moveTo>
                    <a:pt x="3199" y="1"/>
                  </a:moveTo>
                  <a:lnTo>
                    <a:pt x="3199" y="1966"/>
                  </a:lnTo>
                  <a:lnTo>
                    <a:pt x="3161" y="2236"/>
                  </a:lnTo>
                  <a:lnTo>
                    <a:pt x="3084" y="2505"/>
                  </a:lnTo>
                  <a:lnTo>
                    <a:pt x="2968" y="2737"/>
                  </a:lnTo>
                  <a:lnTo>
                    <a:pt x="2775" y="2968"/>
                  </a:lnTo>
                  <a:lnTo>
                    <a:pt x="2583" y="3122"/>
                  </a:lnTo>
                  <a:lnTo>
                    <a:pt x="2351" y="3238"/>
                  </a:lnTo>
                  <a:lnTo>
                    <a:pt x="2082" y="3315"/>
                  </a:lnTo>
                  <a:lnTo>
                    <a:pt x="1812" y="3353"/>
                  </a:lnTo>
                  <a:lnTo>
                    <a:pt x="1350" y="3353"/>
                  </a:lnTo>
                  <a:lnTo>
                    <a:pt x="1080" y="3392"/>
                  </a:lnTo>
                  <a:lnTo>
                    <a:pt x="810" y="3430"/>
                  </a:lnTo>
                  <a:lnTo>
                    <a:pt x="579" y="3546"/>
                  </a:lnTo>
                  <a:lnTo>
                    <a:pt x="386" y="3700"/>
                  </a:lnTo>
                  <a:lnTo>
                    <a:pt x="232" y="3854"/>
                  </a:lnTo>
                  <a:lnTo>
                    <a:pt x="117" y="4047"/>
                  </a:lnTo>
                  <a:lnTo>
                    <a:pt x="40" y="4239"/>
                  </a:lnTo>
                  <a:lnTo>
                    <a:pt x="1" y="4471"/>
                  </a:lnTo>
                  <a:lnTo>
                    <a:pt x="40" y="4702"/>
                  </a:lnTo>
                  <a:lnTo>
                    <a:pt x="117" y="4933"/>
                  </a:lnTo>
                  <a:lnTo>
                    <a:pt x="232" y="5126"/>
                  </a:lnTo>
                  <a:lnTo>
                    <a:pt x="386" y="5280"/>
                  </a:lnTo>
                  <a:lnTo>
                    <a:pt x="579" y="5434"/>
                  </a:lnTo>
                  <a:lnTo>
                    <a:pt x="810" y="5511"/>
                  </a:lnTo>
                  <a:lnTo>
                    <a:pt x="1080" y="5588"/>
                  </a:lnTo>
                  <a:lnTo>
                    <a:pt x="1350" y="5627"/>
                  </a:lnTo>
                  <a:lnTo>
                    <a:pt x="20384" y="5627"/>
                  </a:lnTo>
                  <a:lnTo>
                    <a:pt x="20654" y="5588"/>
                  </a:lnTo>
                  <a:lnTo>
                    <a:pt x="20885" y="5511"/>
                  </a:lnTo>
                  <a:lnTo>
                    <a:pt x="21116" y="5434"/>
                  </a:lnTo>
                  <a:lnTo>
                    <a:pt x="21309" y="5280"/>
                  </a:lnTo>
                  <a:lnTo>
                    <a:pt x="21463" y="5126"/>
                  </a:lnTo>
                  <a:lnTo>
                    <a:pt x="21617" y="4933"/>
                  </a:lnTo>
                  <a:lnTo>
                    <a:pt x="21694" y="4702"/>
                  </a:lnTo>
                  <a:lnTo>
                    <a:pt x="21694" y="4471"/>
                  </a:lnTo>
                  <a:lnTo>
                    <a:pt x="21694" y="4239"/>
                  </a:lnTo>
                  <a:lnTo>
                    <a:pt x="21617" y="4047"/>
                  </a:lnTo>
                  <a:lnTo>
                    <a:pt x="21463" y="3854"/>
                  </a:lnTo>
                  <a:lnTo>
                    <a:pt x="21309" y="3700"/>
                  </a:lnTo>
                  <a:lnTo>
                    <a:pt x="21116" y="3546"/>
                  </a:lnTo>
                  <a:lnTo>
                    <a:pt x="20885" y="3430"/>
                  </a:lnTo>
                  <a:lnTo>
                    <a:pt x="20654" y="3392"/>
                  </a:lnTo>
                  <a:lnTo>
                    <a:pt x="20384" y="3353"/>
                  </a:lnTo>
                  <a:lnTo>
                    <a:pt x="10443" y="3353"/>
                  </a:lnTo>
                  <a:lnTo>
                    <a:pt x="10173" y="3315"/>
                  </a:lnTo>
                  <a:lnTo>
                    <a:pt x="9904" y="3238"/>
                  </a:lnTo>
                  <a:lnTo>
                    <a:pt x="9672" y="3122"/>
                  </a:lnTo>
                  <a:lnTo>
                    <a:pt x="9480" y="2968"/>
                  </a:lnTo>
                  <a:lnTo>
                    <a:pt x="9326" y="2737"/>
                  </a:lnTo>
                  <a:lnTo>
                    <a:pt x="9171" y="2505"/>
                  </a:lnTo>
                  <a:lnTo>
                    <a:pt x="9094" y="2236"/>
                  </a:lnTo>
                  <a:lnTo>
                    <a:pt x="9056" y="1966"/>
                  </a:lnTo>
                  <a:lnTo>
                    <a:pt x="9056" y="1"/>
                  </a:lnTo>
                  <a:lnTo>
                    <a:pt x="8555" y="1"/>
                  </a:lnTo>
                  <a:lnTo>
                    <a:pt x="8555" y="1966"/>
                  </a:lnTo>
                  <a:lnTo>
                    <a:pt x="8594" y="2351"/>
                  </a:lnTo>
                  <a:lnTo>
                    <a:pt x="8671" y="2737"/>
                  </a:lnTo>
                  <a:lnTo>
                    <a:pt x="8863" y="3045"/>
                  </a:lnTo>
                  <a:lnTo>
                    <a:pt x="9094" y="3315"/>
                  </a:lnTo>
                  <a:lnTo>
                    <a:pt x="9403" y="3546"/>
                  </a:lnTo>
                  <a:lnTo>
                    <a:pt x="9711" y="3738"/>
                  </a:lnTo>
                  <a:lnTo>
                    <a:pt x="10058" y="3854"/>
                  </a:lnTo>
                  <a:lnTo>
                    <a:pt x="10443" y="3893"/>
                  </a:lnTo>
                  <a:lnTo>
                    <a:pt x="20538" y="3893"/>
                  </a:lnTo>
                  <a:lnTo>
                    <a:pt x="20692" y="3931"/>
                  </a:lnTo>
                  <a:lnTo>
                    <a:pt x="20808" y="4008"/>
                  </a:lnTo>
                  <a:lnTo>
                    <a:pt x="20924" y="4085"/>
                  </a:lnTo>
                  <a:lnTo>
                    <a:pt x="21039" y="4162"/>
                  </a:lnTo>
                  <a:lnTo>
                    <a:pt x="21116" y="4239"/>
                  </a:lnTo>
                  <a:lnTo>
                    <a:pt x="21155" y="4355"/>
                  </a:lnTo>
                  <a:lnTo>
                    <a:pt x="21155" y="4471"/>
                  </a:lnTo>
                  <a:lnTo>
                    <a:pt x="21155" y="4586"/>
                  </a:lnTo>
                  <a:lnTo>
                    <a:pt x="21116" y="4702"/>
                  </a:lnTo>
                  <a:lnTo>
                    <a:pt x="21039" y="4817"/>
                  </a:lnTo>
                  <a:lnTo>
                    <a:pt x="20924" y="4894"/>
                  </a:lnTo>
                  <a:lnTo>
                    <a:pt x="20808" y="4971"/>
                  </a:lnTo>
                  <a:lnTo>
                    <a:pt x="20692" y="5049"/>
                  </a:lnTo>
                  <a:lnTo>
                    <a:pt x="20538" y="5049"/>
                  </a:lnTo>
                  <a:lnTo>
                    <a:pt x="20384" y="5087"/>
                  </a:lnTo>
                  <a:lnTo>
                    <a:pt x="1350" y="5087"/>
                  </a:lnTo>
                  <a:lnTo>
                    <a:pt x="1195" y="5049"/>
                  </a:lnTo>
                  <a:lnTo>
                    <a:pt x="1041" y="5049"/>
                  </a:lnTo>
                  <a:lnTo>
                    <a:pt x="887" y="4971"/>
                  </a:lnTo>
                  <a:lnTo>
                    <a:pt x="772" y="4894"/>
                  </a:lnTo>
                  <a:lnTo>
                    <a:pt x="695" y="4817"/>
                  </a:lnTo>
                  <a:lnTo>
                    <a:pt x="617" y="4702"/>
                  </a:lnTo>
                  <a:lnTo>
                    <a:pt x="540" y="4586"/>
                  </a:lnTo>
                  <a:lnTo>
                    <a:pt x="540" y="4471"/>
                  </a:lnTo>
                  <a:lnTo>
                    <a:pt x="540" y="4355"/>
                  </a:lnTo>
                  <a:lnTo>
                    <a:pt x="617" y="4239"/>
                  </a:lnTo>
                  <a:lnTo>
                    <a:pt x="695" y="4162"/>
                  </a:lnTo>
                  <a:lnTo>
                    <a:pt x="772" y="4085"/>
                  </a:lnTo>
                  <a:lnTo>
                    <a:pt x="887" y="4008"/>
                  </a:lnTo>
                  <a:lnTo>
                    <a:pt x="1041" y="3931"/>
                  </a:lnTo>
                  <a:lnTo>
                    <a:pt x="1195" y="3893"/>
                  </a:lnTo>
                  <a:lnTo>
                    <a:pt x="1812" y="3893"/>
                  </a:lnTo>
                  <a:lnTo>
                    <a:pt x="2197" y="3854"/>
                  </a:lnTo>
                  <a:lnTo>
                    <a:pt x="2544" y="3738"/>
                  </a:lnTo>
                  <a:lnTo>
                    <a:pt x="2891" y="3546"/>
                  </a:lnTo>
                  <a:lnTo>
                    <a:pt x="3161" y="3315"/>
                  </a:lnTo>
                  <a:lnTo>
                    <a:pt x="3392" y="3045"/>
                  </a:lnTo>
                  <a:lnTo>
                    <a:pt x="3584" y="2737"/>
                  </a:lnTo>
                  <a:lnTo>
                    <a:pt x="3700" y="2351"/>
                  </a:lnTo>
                  <a:lnTo>
                    <a:pt x="3739" y="1966"/>
                  </a:lnTo>
                  <a:lnTo>
                    <a:pt x="373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7"/>
            <p:cNvSpPr/>
            <p:nvPr/>
          </p:nvSpPr>
          <p:spPr>
            <a:xfrm rot="1281484">
              <a:off x="4644523" y="-836311"/>
              <a:ext cx="449360" cy="223872"/>
            </a:xfrm>
            <a:custGeom>
              <a:rect b="b" l="l" r="r" t="t"/>
              <a:pathLst>
                <a:path extrusionOk="0" h="5049" w="10135">
                  <a:moveTo>
                    <a:pt x="1" y="1"/>
                  </a:moveTo>
                  <a:lnTo>
                    <a:pt x="1" y="5048"/>
                  </a:lnTo>
                  <a:lnTo>
                    <a:pt x="10135" y="5048"/>
                  </a:lnTo>
                  <a:lnTo>
                    <a:pt x="101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7"/>
            <p:cNvSpPr/>
            <p:nvPr/>
          </p:nvSpPr>
          <p:spPr>
            <a:xfrm rot="1281484">
              <a:off x="4671355" y="-1540247"/>
              <a:ext cx="645820" cy="949980"/>
            </a:xfrm>
            <a:custGeom>
              <a:rect b="b" l="l" r="r" t="t"/>
              <a:pathLst>
                <a:path extrusionOk="0" h="21425" w="14566">
                  <a:moveTo>
                    <a:pt x="1118" y="1"/>
                  </a:moveTo>
                  <a:lnTo>
                    <a:pt x="849" y="78"/>
                  </a:lnTo>
                  <a:lnTo>
                    <a:pt x="617" y="232"/>
                  </a:lnTo>
                  <a:lnTo>
                    <a:pt x="386" y="386"/>
                  </a:lnTo>
                  <a:lnTo>
                    <a:pt x="232" y="617"/>
                  </a:lnTo>
                  <a:lnTo>
                    <a:pt x="117" y="848"/>
                  </a:lnTo>
                  <a:lnTo>
                    <a:pt x="1" y="1118"/>
                  </a:lnTo>
                  <a:lnTo>
                    <a:pt x="1" y="1388"/>
                  </a:lnTo>
                  <a:lnTo>
                    <a:pt x="1" y="19999"/>
                  </a:lnTo>
                  <a:lnTo>
                    <a:pt x="1" y="20307"/>
                  </a:lnTo>
                  <a:lnTo>
                    <a:pt x="117" y="20577"/>
                  </a:lnTo>
                  <a:lnTo>
                    <a:pt x="232" y="20808"/>
                  </a:lnTo>
                  <a:lnTo>
                    <a:pt x="386" y="21000"/>
                  </a:lnTo>
                  <a:lnTo>
                    <a:pt x="617" y="21193"/>
                  </a:lnTo>
                  <a:lnTo>
                    <a:pt x="849" y="21309"/>
                  </a:lnTo>
                  <a:lnTo>
                    <a:pt x="1118" y="21386"/>
                  </a:lnTo>
                  <a:lnTo>
                    <a:pt x="1388" y="21424"/>
                  </a:lnTo>
                  <a:lnTo>
                    <a:pt x="3006" y="21424"/>
                  </a:lnTo>
                  <a:lnTo>
                    <a:pt x="3006" y="16608"/>
                  </a:lnTo>
                  <a:lnTo>
                    <a:pt x="3315" y="16608"/>
                  </a:lnTo>
                  <a:lnTo>
                    <a:pt x="3315" y="21424"/>
                  </a:lnTo>
                  <a:lnTo>
                    <a:pt x="3931" y="21424"/>
                  </a:lnTo>
                  <a:lnTo>
                    <a:pt x="3931" y="16608"/>
                  </a:lnTo>
                  <a:lnTo>
                    <a:pt x="4239" y="16608"/>
                  </a:lnTo>
                  <a:lnTo>
                    <a:pt x="4239" y="21424"/>
                  </a:lnTo>
                  <a:lnTo>
                    <a:pt x="4856" y="21424"/>
                  </a:lnTo>
                  <a:lnTo>
                    <a:pt x="4856" y="16608"/>
                  </a:lnTo>
                  <a:lnTo>
                    <a:pt x="5126" y="16608"/>
                  </a:lnTo>
                  <a:lnTo>
                    <a:pt x="5126" y="21424"/>
                  </a:lnTo>
                  <a:lnTo>
                    <a:pt x="5742" y="21424"/>
                  </a:lnTo>
                  <a:lnTo>
                    <a:pt x="5742" y="16608"/>
                  </a:lnTo>
                  <a:lnTo>
                    <a:pt x="6050" y="16608"/>
                  </a:lnTo>
                  <a:lnTo>
                    <a:pt x="6050" y="21424"/>
                  </a:lnTo>
                  <a:lnTo>
                    <a:pt x="6667" y="21424"/>
                  </a:lnTo>
                  <a:lnTo>
                    <a:pt x="6667" y="16608"/>
                  </a:lnTo>
                  <a:lnTo>
                    <a:pt x="6975" y="16608"/>
                  </a:lnTo>
                  <a:lnTo>
                    <a:pt x="6975" y="21424"/>
                  </a:lnTo>
                  <a:lnTo>
                    <a:pt x="7592" y="21424"/>
                  </a:lnTo>
                  <a:lnTo>
                    <a:pt x="7592" y="16608"/>
                  </a:lnTo>
                  <a:lnTo>
                    <a:pt x="7900" y="16608"/>
                  </a:lnTo>
                  <a:lnTo>
                    <a:pt x="7900" y="21424"/>
                  </a:lnTo>
                  <a:lnTo>
                    <a:pt x="8516" y="21424"/>
                  </a:lnTo>
                  <a:lnTo>
                    <a:pt x="8516" y="16608"/>
                  </a:lnTo>
                  <a:lnTo>
                    <a:pt x="8786" y="16608"/>
                  </a:lnTo>
                  <a:lnTo>
                    <a:pt x="8786" y="21424"/>
                  </a:lnTo>
                  <a:lnTo>
                    <a:pt x="9403" y="21424"/>
                  </a:lnTo>
                  <a:lnTo>
                    <a:pt x="9403" y="16608"/>
                  </a:lnTo>
                  <a:lnTo>
                    <a:pt x="9711" y="16608"/>
                  </a:lnTo>
                  <a:lnTo>
                    <a:pt x="9711" y="21424"/>
                  </a:lnTo>
                  <a:lnTo>
                    <a:pt x="10327" y="21424"/>
                  </a:lnTo>
                  <a:lnTo>
                    <a:pt x="10327" y="16608"/>
                  </a:lnTo>
                  <a:lnTo>
                    <a:pt x="10636" y="16608"/>
                  </a:lnTo>
                  <a:lnTo>
                    <a:pt x="10636" y="21424"/>
                  </a:lnTo>
                  <a:lnTo>
                    <a:pt x="11252" y="21424"/>
                  </a:lnTo>
                  <a:lnTo>
                    <a:pt x="11252" y="16608"/>
                  </a:lnTo>
                  <a:lnTo>
                    <a:pt x="11522" y="16608"/>
                  </a:lnTo>
                  <a:lnTo>
                    <a:pt x="11522" y="21424"/>
                  </a:lnTo>
                  <a:lnTo>
                    <a:pt x="13179" y="21424"/>
                  </a:lnTo>
                  <a:lnTo>
                    <a:pt x="13448" y="21386"/>
                  </a:lnTo>
                  <a:lnTo>
                    <a:pt x="13718" y="21309"/>
                  </a:lnTo>
                  <a:lnTo>
                    <a:pt x="13949" y="21193"/>
                  </a:lnTo>
                  <a:lnTo>
                    <a:pt x="14142" y="21000"/>
                  </a:lnTo>
                  <a:lnTo>
                    <a:pt x="14335" y="20808"/>
                  </a:lnTo>
                  <a:lnTo>
                    <a:pt x="14450" y="20577"/>
                  </a:lnTo>
                  <a:lnTo>
                    <a:pt x="14527" y="20307"/>
                  </a:lnTo>
                  <a:lnTo>
                    <a:pt x="14566" y="19999"/>
                  </a:lnTo>
                  <a:lnTo>
                    <a:pt x="14566" y="1388"/>
                  </a:lnTo>
                  <a:lnTo>
                    <a:pt x="14527" y="1118"/>
                  </a:lnTo>
                  <a:lnTo>
                    <a:pt x="14450" y="848"/>
                  </a:lnTo>
                  <a:lnTo>
                    <a:pt x="14335" y="617"/>
                  </a:lnTo>
                  <a:lnTo>
                    <a:pt x="14142" y="386"/>
                  </a:lnTo>
                  <a:lnTo>
                    <a:pt x="13949" y="232"/>
                  </a:lnTo>
                  <a:lnTo>
                    <a:pt x="13718" y="78"/>
                  </a:lnTo>
                  <a:lnTo>
                    <a:pt x="1344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7"/>
            <p:cNvSpPr/>
            <p:nvPr/>
          </p:nvSpPr>
          <p:spPr>
            <a:xfrm rot="1281484">
              <a:off x="4397316" y="-1717565"/>
              <a:ext cx="287041" cy="949980"/>
            </a:xfrm>
            <a:custGeom>
              <a:rect b="b" l="l" r="r" t="t"/>
              <a:pathLst>
                <a:path extrusionOk="0" h="21425" w="6474">
                  <a:moveTo>
                    <a:pt x="1118" y="1"/>
                  </a:moveTo>
                  <a:lnTo>
                    <a:pt x="886" y="78"/>
                  </a:lnTo>
                  <a:lnTo>
                    <a:pt x="617" y="232"/>
                  </a:lnTo>
                  <a:lnTo>
                    <a:pt x="424" y="386"/>
                  </a:lnTo>
                  <a:lnTo>
                    <a:pt x="270" y="617"/>
                  </a:lnTo>
                  <a:lnTo>
                    <a:pt x="116" y="848"/>
                  </a:lnTo>
                  <a:lnTo>
                    <a:pt x="39" y="1118"/>
                  </a:lnTo>
                  <a:lnTo>
                    <a:pt x="0" y="1388"/>
                  </a:lnTo>
                  <a:lnTo>
                    <a:pt x="0" y="19999"/>
                  </a:lnTo>
                  <a:lnTo>
                    <a:pt x="39" y="20307"/>
                  </a:lnTo>
                  <a:lnTo>
                    <a:pt x="116" y="20577"/>
                  </a:lnTo>
                  <a:lnTo>
                    <a:pt x="270" y="20808"/>
                  </a:lnTo>
                  <a:lnTo>
                    <a:pt x="424" y="21000"/>
                  </a:lnTo>
                  <a:lnTo>
                    <a:pt x="617" y="21193"/>
                  </a:lnTo>
                  <a:lnTo>
                    <a:pt x="886" y="21309"/>
                  </a:lnTo>
                  <a:lnTo>
                    <a:pt x="1118" y="21386"/>
                  </a:lnTo>
                  <a:lnTo>
                    <a:pt x="1426" y="21424"/>
                  </a:lnTo>
                  <a:lnTo>
                    <a:pt x="5048" y="21424"/>
                  </a:lnTo>
                  <a:lnTo>
                    <a:pt x="5356" y="21386"/>
                  </a:lnTo>
                  <a:lnTo>
                    <a:pt x="5626" y="21309"/>
                  </a:lnTo>
                  <a:lnTo>
                    <a:pt x="5857" y="21193"/>
                  </a:lnTo>
                  <a:lnTo>
                    <a:pt x="6050" y="21000"/>
                  </a:lnTo>
                  <a:lnTo>
                    <a:pt x="6242" y="20808"/>
                  </a:lnTo>
                  <a:lnTo>
                    <a:pt x="6358" y="20577"/>
                  </a:lnTo>
                  <a:lnTo>
                    <a:pt x="6435" y="20307"/>
                  </a:lnTo>
                  <a:lnTo>
                    <a:pt x="6474" y="19999"/>
                  </a:lnTo>
                  <a:lnTo>
                    <a:pt x="6474" y="1388"/>
                  </a:lnTo>
                  <a:lnTo>
                    <a:pt x="6435" y="1118"/>
                  </a:lnTo>
                  <a:lnTo>
                    <a:pt x="6358" y="848"/>
                  </a:lnTo>
                  <a:lnTo>
                    <a:pt x="6242" y="617"/>
                  </a:lnTo>
                  <a:lnTo>
                    <a:pt x="6050" y="386"/>
                  </a:lnTo>
                  <a:lnTo>
                    <a:pt x="5857" y="232"/>
                  </a:lnTo>
                  <a:lnTo>
                    <a:pt x="5626" y="78"/>
                  </a:lnTo>
                  <a:lnTo>
                    <a:pt x="5356"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7"/>
            <p:cNvSpPr/>
            <p:nvPr/>
          </p:nvSpPr>
          <p:spPr>
            <a:xfrm rot="1281484">
              <a:off x="4429839" y="-1679954"/>
              <a:ext cx="220446" cy="883338"/>
            </a:xfrm>
            <a:custGeom>
              <a:rect b="b" l="l" r="r" t="t"/>
              <a:pathLst>
                <a:path extrusionOk="0" h="19922" w="4972">
                  <a:moveTo>
                    <a:pt x="1080" y="0"/>
                  </a:moveTo>
                  <a:lnTo>
                    <a:pt x="849" y="39"/>
                  </a:lnTo>
                  <a:lnTo>
                    <a:pt x="656" y="78"/>
                  </a:lnTo>
                  <a:lnTo>
                    <a:pt x="463" y="193"/>
                  </a:lnTo>
                  <a:lnTo>
                    <a:pt x="309" y="309"/>
                  </a:lnTo>
                  <a:lnTo>
                    <a:pt x="155" y="501"/>
                  </a:lnTo>
                  <a:lnTo>
                    <a:pt x="78" y="655"/>
                  </a:lnTo>
                  <a:lnTo>
                    <a:pt x="1" y="887"/>
                  </a:lnTo>
                  <a:lnTo>
                    <a:pt x="1" y="1079"/>
                  </a:lnTo>
                  <a:lnTo>
                    <a:pt x="1" y="19035"/>
                  </a:lnTo>
                  <a:lnTo>
                    <a:pt x="1" y="19305"/>
                  </a:lnTo>
                  <a:lnTo>
                    <a:pt x="116" y="19536"/>
                  </a:lnTo>
                  <a:lnTo>
                    <a:pt x="271" y="19767"/>
                  </a:lnTo>
                  <a:lnTo>
                    <a:pt x="425" y="19921"/>
                  </a:lnTo>
                  <a:lnTo>
                    <a:pt x="386" y="19729"/>
                  </a:lnTo>
                  <a:lnTo>
                    <a:pt x="348" y="19497"/>
                  </a:lnTo>
                  <a:lnTo>
                    <a:pt x="348" y="1465"/>
                  </a:lnTo>
                  <a:lnTo>
                    <a:pt x="348" y="1233"/>
                  </a:lnTo>
                  <a:lnTo>
                    <a:pt x="425" y="1041"/>
                  </a:lnTo>
                  <a:lnTo>
                    <a:pt x="540" y="848"/>
                  </a:lnTo>
                  <a:lnTo>
                    <a:pt x="656" y="694"/>
                  </a:lnTo>
                  <a:lnTo>
                    <a:pt x="810" y="540"/>
                  </a:lnTo>
                  <a:lnTo>
                    <a:pt x="1003" y="463"/>
                  </a:lnTo>
                  <a:lnTo>
                    <a:pt x="1234" y="386"/>
                  </a:lnTo>
                  <a:lnTo>
                    <a:pt x="4471" y="386"/>
                  </a:lnTo>
                  <a:lnTo>
                    <a:pt x="4663" y="463"/>
                  </a:lnTo>
                  <a:lnTo>
                    <a:pt x="4971" y="694"/>
                  </a:lnTo>
                  <a:lnTo>
                    <a:pt x="4971" y="694"/>
                  </a:lnTo>
                  <a:lnTo>
                    <a:pt x="4894" y="540"/>
                  </a:lnTo>
                  <a:lnTo>
                    <a:pt x="4779" y="424"/>
                  </a:lnTo>
                  <a:lnTo>
                    <a:pt x="4702" y="309"/>
                  </a:lnTo>
                  <a:lnTo>
                    <a:pt x="4548" y="193"/>
                  </a:lnTo>
                  <a:lnTo>
                    <a:pt x="4432" y="116"/>
                  </a:lnTo>
                  <a:lnTo>
                    <a:pt x="4278" y="39"/>
                  </a:lnTo>
                  <a:lnTo>
                    <a:pt x="412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7"/>
            <p:cNvSpPr/>
            <p:nvPr/>
          </p:nvSpPr>
          <p:spPr>
            <a:xfrm rot="1281484">
              <a:off x="4700828" y="-1508355"/>
              <a:ext cx="584324" cy="883338"/>
            </a:xfrm>
            <a:custGeom>
              <a:rect b="b" l="l" r="r" t="t"/>
              <a:pathLst>
                <a:path extrusionOk="0" h="19922" w="13179">
                  <a:moveTo>
                    <a:pt x="1118" y="1"/>
                  </a:moveTo>
                  <a:lnTo>
                    <a:pt x="887" y="39"/>
                  </a:lnTo>
                  <a:lnTo>
                    <a:pt x="695" y="78"/>
                  </a:lnTo>
                  <a:lnTo>
                    <a:pt x="502" y="194"/>
                  </a:lnTo>
                  <a:lnTo>
                    <a:pt x="348" y="348"/>
                  </a:lnTo>
                  <a:lnTo>
                    <a:pt x="194" y="502"/>
                  </a:lnTo>
                  <a:lnTo>
                    <a:pt x="117" y="694"/>
                  </a:lnTo>
                  <a:lnTo>
                    <a:pt x="39" y="887"/>
                  </a:lnTo>
                  <a:lnTo>
                    <a:pt x="1" y="1118"/>
                  </a:lnTo>
                  <a:lnTo>
                    <a:pt x="1" y="19035"/>
                  </a:lnTo>
                  <a:lnTo>
                    <a:pt x="39" y="19305"/>
                  </a:lnTo>
                  <a:lnTo>
                    <a:pt x="155" y="19536"/>
                  </a:lnTo>
                  <a:lnTo>
                    <a:pt x="271" y="19767"/>
                  </a:lnTo>
                  <a:lnTo>
                    <a:pt x="463" y="19922"/>
                  </a:lnTo>
                  <a:lnTo>
                    <a:pt x="425" y="19729"/>
                  </a:lnTo>
                  <a:lnTo>
                    <a:pt x="386" y="19498"/>
                  </a:lnTo>
                  <a:lnTo>
                    <a:pt x="386" y="1465"/>
                  </a:lnTo>
                  <a:lnTo>
                    <a:pt x="386" y="1272"/>
                  </a:lnTo>
                  <a:lnTo>
                    <a:pt x="463" y="1041"/>
                  </a:lnTo>
                  <a:lnTo>
                    <a:pt x="579" y="849"/>
                  </a:lnTo>
                  <a:lnTo>
                    <a:pt x="695" y="694"/>
                  </a:lnTo>
                  <a:lnTo>
                    <a:pt x="849" y="579"/>
                  </a:lnTo>
                  <a:lnTo>
                    <a:pt x="1041" y="463"/>
                  </a:lnTo>
                  <a:lnTo>
                    <a:pt x="1272" y="386"/>
                  </a:lnTo>
                  <a:lnTo>
                    <a:pt x="12524" y="386"/>
                  </a:lnTo>
                  <a:lnTo>
                    <a:pt x="12716" y="425"/>
                  </a:lnTo>
                  <a:lnTo>
                    <a:pt x="12870" y="502"/>
                  </a:lnTo>
                  <a:lnTo>
                    <a:pt x="13179" y="694"/>
                  </a:lnTo>
                  <a:lnTo>
                    <a:pt x="13102" y="540"/>
                  </a:lnTo>
                  <a:lnTo>
                    <a:pt x="13025" y="425"/>
                  </a:lnTo>
                  <a:lnTo>
                    <a:pt x="12909" y="309"/>
                  </a:lnTo>
                  <a:lnTo>
                    <a:pt x="12793" y="194"/>
                  </a:lnTo>
                  <a:lnTo>
                    <a:pt x="12639" y="116"/>
                  </a:lnTo>
                  <a:lnTo>
                    <a:pt x="12485" y="39"/>
                  </a:lnTo>
                  <a:lnTo>
                    <a:pt x="12331" y="39"/>
                  </a:lnTo>
                  <a:lnTo>
                    <a:pt x="1217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7"/>
            <p:cNvSpPr/>
            <p:nvPr/>
          </p:nvSpPr>
          <p:spPr>
            <a:xfrm rot="1281484">
              <a:off x="4349329" y="-1608894"/>
              <a:ext cx="44426" cy="618540"/>
            </a:xfrm>
            <a:custGeom>
              <a:rect b="b" l="l" r="r" t="t"/>
              <a:pathLst>
                <a:path extrusionOk="0" h="13950" w="1002">
                  <a:moveTo>
                    <a:pt x="501" y="1"/>
                  </a:moveTo>
                  <a:lnTo>
                    <a:pt x="385" y="39"/>
                  </a:lnTo>
                  <a:lnTo>
                    <a:pt x="308" y="78"/>
                  </a:lnTo>
                  <a:lnTo>
                    <a:pt x="154" y="232"/>
                  </a:lnTo>
                  <a:lnTo>
                    <a:pt x="39" y="463"/>
                  </a:lnTo>
                  <a:lnTo>
                    <a:pt x="0" y="733"/>
                  </a:lnTo>
                  <a:lnTo>
                    <a:pt x="0" y="13256"/>
                  </a:lnTo>
                  <a:lnTo>
                    <a:pt x="39" y="13526"/>
                  </a:lnTo>
                  <a:lnTo>
                    <a:pt x="154" y="13757"/>
                  </a:lnTo>
                  <a:lnTo>
                    <a:pt x="308" y="13872"/>
                  </a:lnTo>
                  <a:lnTo>
                    <a:pt x="385" y="13911"/>
                  </a:lnTo>
                  <a:lnTo>
                    <a:pt x="501" y="13949"/>
                  </a:lnTo>
                  <a:lnTo>
                    <a:pt x="1002" y="13949"/>
                  </a:lnTo>
                  <a:lnTo>
                    <a:pt x="100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7"/>
            <p:cNvSpPr/>
            <p:nvPr/>
          </p:nvSpPr>
          <p:spPr>
            <a:xfrm rot="1281484">
              <a:off x="4873302" y="-1423559"/>
              <a:ext cx="464701" cy="146986"/>
            </a:xfrm>
            <a:custGeom>
              <a:rect b="b" l="l" r="r" t="t"/>
              <a:pathLst>
                <a:path extrusionOk="0" h="3315" w="10481">
                  <a:moveTo>
                    <a:pt x="0" y="1"/>
                  </a:moveTo>
                  <a:lnTo>
                    <a:pt x="0" y="3314"/>
                  </a:lnTo>
                  <a:lnTo>
                    <a:pt x="10481" y="3314"/>
                  </a:lnTo>
                  <a:lnTo>
                    <a:pt x="1048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7"/>
            <p:cNvSpPr/>
            <p:nvPr/>
          </p:nvSpPr>
          <p:spPr>
            <a:xfrm rot="1281484">
              <a:off x="4863906" y="-1293566"/>
              <a:ext cx="109381" cy="83758"/>
            </a:xfrm>
            <a:custGeom>
              <a:rect b="b" l="l" r="r" t="t"/>
              <a:pathLst>
                <a:path extrusionOk="0" h="1889" w="2467">
                  <a:moveTo>
                    <a:pt x="347" y="0"/>
                  </a:moveTo>
                  <a:lnTo>
                    <a:pt x="193" y="39"/>
                  </a:lnTo>
                  <a:lnTo>
                    <a:pt x="116" y="116"/>
                  </a:lnTo>
                  <a:lnTo>
                    <a:pt x="39" y="231"/>
                  </a:lnTo>
                  <a:lnTo>
                    <a:pt x="0" y="385"/>
                  </a:lnTo>
                  <a:lnTo>
                    <a:pt x="0" y="1503"/>
                  </a:lnTo>
                  <a:lnTo>
                    <a:pt x="39" y="1657"/>
                  </a:lnTo>
                  <a:lnTo>
                    <a:pt x="116" y="1772"/>
                  </a:lnTo>
                  <a:lnTo>
                    <a:pt x="193"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7"/>
            <p:cNvSpPr/>
            <p:nvPr/>
          </p:nvSpPr>
          <p:spPr>
            <a:xfrm rot="1281484">
              <a:off x="4992778" y="-1243169"/>
              <a:ext cx="109381" cy="83758"/>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7"/>
            <p:cNvSpPr/>
            <p:nvPr/>
          </p:nvSpPr>
          <p:spPr>
            <a:xfrm rot="1281484">
              <a:off x="5121650" y="-1192772"/>
              <a:ext cx="109381" cy="83758"/>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7"/>
            <p:cNvSpPr/>
            <p:nvPr/>
          </p:nvSpPr>
          <p:spPr>
            <a:xfrm rot="1281484">
              <a:off x="4826273" y="-1196470"/>
              <a:ext cx="109381" cy="82029"/>
            </a:xfrm>
            <a:custGeom>
              <a:rect b="b" l="l" r="r" t="t"/>
              <a:pathLst>
                <a:path extrusionOk="0" h="1850" w="2467">
                  <a:moveTo>
                    <a:pt x="193" y="0"/>
                  </a:moveTo>
                  <a:lnTo>
                    <a:pt x="116" y="78"/>
                  </a:lnTo>
                  <a:lnTo>
                    <a:pt x="39" y="193"/>
                  </a:lnTo>
                  <a:lnTo>
                    <a:pt x="0" y="347"/>
                  </a:lnTo>
                  <a:lnTo>
                    <a:pt x="0" y="1503"/>
                  </a:lnTo>
                  <a:lnTo>
                    <a:pt x="39" y="1619"/>
                  </a:lnTo>
                  <a:lnTo>
                    <a:pt x="116" y="1734"/>
                  </a:lnTo>
                  <a:lnTo>
                    <a:pt x="193"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7"/>
            <p:cNvSpPr/>
            <p:nvPr/>
          </p:nvSpPr>
          <p:spPr>
            <a:xfrm rot="1281484">
              <a:off x="4955145" y="-1146073"/>
              <a:ext cx="109381" cy="82029"/>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7"/>
            <p:cNvSpPr/>
            <p:nvPr/>
          </p:nvSpPr>
          <p:spPr>
            <a:xfrm rot="1281484">
              <a:off x="5084017" y="-1095675"/>
              <a:ext cx="109381" cy="82029"/>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7"/>
            <p:cNvSpPr/>
            <p:nvPr/>
          </p:nvSpPr>
          <p:spPr>
            <a:xfrm rot="1281484">
              <a:off x="4788624" y="-1101062"/>
              <a:ext cx="109381" cy="83758"/>
            </a:xfrm>
            <a:custGeom>
              <a:rect b="b" l="l" r="r" t="t"/>
              <a:pathLst>
                <a:path extrusionOk="0" h="1889" w="2467">
                  <a:moveTo>
                    <a:pt x="347" y="0"/>
                  </a:moveTo>
                  <a:lnTo>
                    <a:pt x="193" y="39"/>
                  </a:lnTo>
                  <a:lnTo>
                    <a:pt x="116" y="116"/>
                  </a:lnTo>
                  <a:lnTo>
                    <a:pt x="39" y="232"/>
                  </a:lnTo>
                  <a:lnTo>
                    <a:pt x="0" y="347"/>
                  </a:lnTo>
                  <a:lnTo>
                    <a:pt x="0" y="1503"/>
                  </a:lnTo>
                  <a:lnTo>
                    <a:pt x="39" y="1657"/>
                  </a:lnTo>
                  <a:lnTo>
                    <a:pt x="116" y="1773"/>
                  </a:lnTo>
                  <a:lnTo>
                    <a:pt x="193"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7"/>
            <p:cNvSpPr/>
            <p:nvPr/>
          </p:nvSpPr>
          <p:spPr>
            <a:xfrm rot="1281484">
              <a:off x="4917496" y="-1050664"/>
              <a:ext cx="109381" cy="83758"/>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7"/>
            <p:cNvSpPr/>
            <p:nvPr/>
          </p:nvSpPr>
          <p:spPr>
            <a:xfrm rot="1281484">
              <a:off x="5046368" y="-1000267"/>
              <a:ext cx="109381" cy="83758"/>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7"/>
            <p:cNvSpPr/>
            <p:nvPr/>
          </p:nvSpPr>
          <p:spPr>
            <a:xfrm rot="1281484">
              <a:off x="4750983" y="-1003967"/>
              <a:ext cx="109381" cy="82073"/>
            </a:xfrm>
            <a:custGeom>
              <a:rect b="b" l="l" r="r" t="t"/>
              <a:pathLst>
                <a:path extrusionOk="0" h="1851" w="2467">
                  <a:moveTo>
                    <a:pt x="193" y="1"/>
                  </a:moveTo>
                  <a:lnTo>
                    <a:pt x="116" y="78"/>
                  </a:lnTo>
                  <a:lnTo>
                    <a:pt x="39" y="193"/>
                  </a:lnTo>
                  <a:lnTo>
                    <a:pt x="0" y="348"/>
                  </a:lnTo>
                  <a:lnTo>
                    <a:pt x="0" y="1503"/>
                  </a:lnTo>
                  <a:lnTo>
                    <a:pt x="39" y="1619"/>
                  </a:lnTo>
                  <a:lnTo>
                    <a:pt x="116" y="1735"/>
                  </a:lnTo>
                  <a:lnTo>
                    <a:pt x="193"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7"/>
            <p:cNvSpPr/>
            <p:nvPr/>
          </p:nvSpPr>
          <p:spPr>
            <a:xfrm rot="1281484">
              <a:off x="4879855" y="-953570"/>
              <a:ext cx="109381" cy="82073"/>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7"/>
            <p:cNvSpPr/>
            <p:nvPr/>
          </p:nvSpPr>
          <p:spPr>
            <a:xfrm rot="1281484">
              <a:off x="5008727" y="-903172"/>
              <a:ext cx="109381" cy="82073"/>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 name="Google Shape;476;p37"/>
          <p:cNvGrpSpPr/>
          <p:nvPr/>
        </p:nvGrpSpPr>
        <p:grpSpPr>
          <a:xfrm rot="-1022345">
            <a:off x="551615" y="424628"/>
            <a:ext cx="934768" cy="1371837"/>
            <a:chOff x="5661214" y="539474"/>
            <a:chExt cx="2769557" cy="4064520"/>
          </a:xfrm>
        </p:grpSpPr>
        <p:sp>
          <p:nvSpPr>
            <p:cNvPr id="477" name="Google Shape;477;p37"/>
            <p:cNvSpPr/>
            <p:nvPr/>
          </p:nvSpPr>
          <p:spPr>
            <a:xfrm>
              <a:off x="5661214" y="1579519"/>
              <a:ext cx="968481" cy="3008549"/>
            </a:xfrm>
            <a:custGeom>
              <a:rect b="b" l="l" r="r" t="t"/>
              <a:pathLst>
                <a:path extrusionOk="0" h="29092" w="9365">
                  <a:moveTo>
                    <a:pt x="4509" y="0"/>
                  </a:moveTo>
                  <a:lnTo>
                    <a:pt x="4124" y="39"/>
                  </a:lnTo>
                  <a:lnTo>
                    <a:pt x="3777" y="154"/>
                  </a:lnTo>
                  <a:lnTo>
                    <a:pt x="3469" y="308"/>
                  </a:lnTo>
                  <a:lnTo>
                    <a:pt x="3199" y="540"/>
                  </a:lnTo>
                  <a:lnTo>
                    <a:pt x="2968" y="809"/>
                  </a:lnTo>
                  <a:lnTo>
                    <a:pt x="2775" y="1156"/>
                  </a:lnTo>
                  <a:lnTo>
                    <a:pt x="2660" y="1503"/>
                  </a:lnTo>
                  <a:lnTo>
                    <a:pt x="2621" y="1888"/>
                  </a:lnTo>
                  <a:lnTo>
                    <a:pt x="2621" y="25123"/>
                  </a:lnTo>
                  <a:lnTo>
                    <a:pt x="2582" y="25315"/>
                  </a:lnTo>
                  <a:lnTo>
                    <a:pt x="2467" y="25508"/>
                  </a:lnTo>
                  <a:lnTo>
                    <a:pt x="2313" y="25624"/>
                  </a:lnTo>
                  <a:lnTo>
                    <a:pt x="2120" y="25662"/>
                  </a:lnTo>
                  <a:lnTo>
                    <a:pt x="1889" y="25662"/>
                  </a:lnTo>
                  <a:lnTo>
                    <a:pt x="1504" y="25701"/>
                  </a:lnTo>
                  <a:lnTo>
                    <a:pt x="1157" y="25778"/>
                  </a:lnTo>
                  <a:lnTo>
                    <a:pt x="849" y="25932"/>
                  </a:lnTo>
                  <a:lnTo>
                    <a:pt x="579" y="26163"/>
                  </a:lnTo>
                  <a:lnTo>
                    <a:pt x="348" y="26394"/>
                  </a:lnTo>
                  <a:lnTo>
                    <a:pt x="155" y="26702"/>
                  </a:lnTo>
                  <a:lnTo>
                    <a:pt x="39" y="27011"/>
                  </a:lnTo>
                  <a:lnTo>
                    <a:pt x="1" y="27358"/>
                  </a:lnTo>
                  <a:lnTo>
                    <a:pt x="39" y="27704"/>
                  </a:lnTo>
                  <a:lnTo>
                    <a:pt x="155" y="28051"/>
                  </a:lnTo>
                  <a:lnTo>
                    <a:pt x="348" y="28321"/>
                  </a:lnTo>
                  <a:lnTo>
                    <a:pt x="579" y="28591"/>
                  </a:lnTo>
                  <a:lnTo>
                    <a:pt x="849" y="28822"/>
                  </a:lnTo>
                  <a:lnTo>
                    <a:pt x="1157" y="28976"/>
                  </a:lnTo>
                  <a:lnTo>
                    <a:pt x="1504" y="29053"/>
                  </a:lnTo>
                  <a:lnTo>
                    <a:pt x="1889" y="29091"/>
                  </a:lnTo>
                  <a:lnTo>
                    <a:pt x="9364" y="29091"/>
                  </a:lnTo>
                  <a:lnTo>
                    <a:pt x="9364" y="28475"/>
                  </a:lnTo>
                  <a:lnTo>
                    <a:pt x="1889" y="28475"/>
                  </a:lnTo>
                  <a:lnTo>
                    <a:pt x="1658" y="28436"/>
                  </a:lnTo>
                  <a:lnTo>
                    <a:pt x="1388" y="28398"/>
                  </a:lnTo>
                  <a:lnTo>
                    <a:pt x="1195" y="28282"/>
                  </a:lnTo>
                  <a:lnTo>
                    <a:pt x="1003" y="28128"/>
                  </a:lnTo>
                  <a:lnTo>
                    <a:pt x="849" y="27974"/>
                  </a:lnTo>
                  <a:lnTo>
                    <a:pt x="733" y="27781"/>
                  </a:lnTo>
                  <a:lnTo>
                    <a:pt x="656" y="27589"/>
                  </a:lnTo>
                  <a:lnTo>
                    <a:pt x="656" y="27358"/>
                  </a:lnTo>
                  <a:lnTo>
                    <a:pt x="656" y="27165"/>
                  </a:lnTo>
                  <a:lnTo>
                    <a:pt x="733" y="26934"/>
                  </a:lnTo>
                  <a:lnTo>
                    <a:pt x="849" y="26780"/>
                  </a:lnTo>
                  <a:lnTo>
                    <a:pt x="1003" y="26587"/>
                  </a:lnTo>
                  <a:lnTo>
                    <a:pt x="1195" y="26471"/>
                  </a:lnTo>
                  <a:lnTo>
                    <a:pt x="1388" y="26356"/>
                  </a:lnTo>
                  <a:lnTo>
                    <a:pt x="1658" y="26317"/>
                  </a:lnTo>
                  <a:lnTo>
                    <a:pt x="1889" y="26279"/>
                  </a:lnTo>
                  <a:lnTo>
                    <a:pt x="2120" y="26279"/>
                  </a:lnTo>
                  <a:lnTo>
                    <a:pt x="2351" y="26240"/>
                  </a:lnTo>
                  <a:lnTo>
                    <a:pt x="2544" y="26202"/>
                  </a:lnTo>
                  <a:lnTo>
                    <a:pt x="2775" y="26086"/>
                  </a:lnTo>
                  <a:lnTo>
                    <a:pt x="2929" y="25932"/>
                  </a:lnTo>
                  <a:lnTo>
                    <a:pt x="3083" y="25778"/>
                  </a:lnTo>
                  <a:lnTo>
                    <a:pt x="3199" y="25585"/>
                  </a:lnTo>
                  <a:lnTo>
                    <a:pt x="3238" y="25354"/>
                  </a:lnTo>
                  <a:lnTo>
                    <a:pt x="3276" y="25123"/>
                  </a:lnTo>
                  <a:lnTo>
                    <a:pt x="3276" y="1888"/>
                  </a:lnTo>
                  <a:lnTo>
                    <a:pt x="3315" y="1619"/>
                  </a:lnTo>
                  <a:lnTo>
                    <a:pt x="3353" y="1387"/>
                  </a:lnTo>
                  <a:lnTo>
                    <a:pt x="3469" y="1195"/>
                  </a:lnTo>
                  <a:lnTo>
                    <a:pt x="3623" y="1002"/>
                  </a:lnTo>
                  <a:lnTo>
                    <a:pt x="3815" y="848"/>
                  </a:lnTo>
                  <a:lnTo>
                    <a:pt x="4047" y="732"/>
                  </a:lnTo>
                  <a:lnTo>
                    <a:pt x="4278" y="655"/>
                  </a:lnTo>
                  <a:lnTo>
                    <a:pt x="4509" y="617"/>
                  </a:lnTo>
                  <a:lnTo>
                    <a:pt x="6975" y="617"/>
                  </a:lnTo>
                  <a:lnTo>
                    <a:pt x="7206" y="655"/>
                  </a:lnTo>
                  <a:lnTo>
                    <a:pt x="7437" y="732"/>
                  </a:lnTo>
                  <a:lnTo>
                    <a:pt x="7669" y="848"/>
                  </a:lnTo>
                  <a:lnTo>
                    <a:pt x="7861" y="963"/>
                  </a:lnTo>
                  <a:lnTo>
                    <a:pt x="8015" y="1156"/>
                  </a:lnTo>
                  <a:lnTo>
                    <a:pt x="8131" y="1349"/>
                  </a:lnTo>
                  <a:lnTo>
                    <a:pt x="8208" y="1580"/>
                  </a:lnTo>
                  <a:lnTo>
                    <a:pt x="8208" y="1811"/>
                  </a:lnTo>
                  <a:lnTo>
                    <a:pt x="8208" y="3738"/>
                  </a:lnTo>
                  <a:lnTo>
                    <a:pt x="8863" y="3738"/>
                  </a:lnTo>
                  <a:lnTo>
                    <a:pt x="8863" y="1811"/>
                  </a:lnTo>
                  <a:lnTo>
                    <a:pt x="8825" y="1464"/>
                  </a:lnTo>
                  <a:lnTo>
                    <a:pt x="8709" y="1118"/>
                  </a:lnTo>
                  <a:lnTo>
                    <a:pt x="8516" y="809"/>
                  </a:lnTo>
                  <a:lnTo>
                    <a:pt x="8285" y="540"/>
                  </a:lnTo>
                  <a:lnTo>
                    <a:pt x="8015" y="308"/>
                  </a:lnTo>
                  <a:lnTo>
                    <a:pt x="7707" y="154"/>
                  </a:lnTo>
                  <a:lnTo>
                    <a:pt x="7360" y="39"/>
                  </a:lnTo>
                  <a:lnTo>
                    <a:pt x="697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7"/>
            <p:cNvSpPr/>
            <p:nvPr/>
          </p:nvSpPr>
          <p:spPr>
            <a:xfrm>
              <a:off x="6458233" y="1858429"/>
              <a:ext cx="171462" cy="358747"/>
            </a:xfrm>
            <a:custGeom>
              <a:rect b="b" l="l" r="r" t="t"/>
              <a:pathLst>
                <a:path extrusionOk="0" h="3469" w="1658">
                  <a:moveTo>
                    <a:pt x="193" y="0"/>
                  </a:moveTo>
                  <a:lnTo>
                    <a:pt x="116" y="77"/>
                  </a:lnTo>
                  <a:lnTo>
                    <a:pt x="39" y="193"/>
                  </a:lnTo>
                  <a:lnTo>
                    <a:pt x="0" y="347"/>
                  </a:lnTo>
                  <a:lnTo>
                    <a:pt x="0" y="3468"/>
                  </a:lnTo>
                  <a:lnTo>
                    <a:pt x="1657" y="3468"/>
                  </a:lnTo>
                  <a:lnTo>
                    <a:pt x="1657" y="347"/>
                  </a:lnTo>
                  <a:lnTo>
                    <a:pt x="1619" y="193"/>
                  </a:lnTo>
                  <a:lnTo>
                    <a:pt x="1541" y="77"/>
                  </a:lnTo>
                  <a:lnTo>
                    <a:pt x="142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7"/>
            <p:cNvSpPr/>
            <p:nvPr/>
          </p:nvSpPr>
          <p:spPr>
            <a:xfrm>
              <a:off x="6171257" y="1906207"/>
              <a:ext cx="745312" cy="1669739"/>
            </a:xfrm>
            <a:custGeom>
              <a:rect b="b" l="l" r="r" t="t"/>
              <a:pathLst>
                <a:path extrusionOk="0" h="16146" w="7207">
                  <a:moveTo>
                    <a:pt x="2698" y="1"/>
                  </a:moveTo>
                  <a:lnTo>
                    <a:pt x="2583" y="39"/>
                  </a:lnTo>
                  <a:lnTo>
                    <a:pt x="2467" y="78"/>
                  </a:lnTo>
                  <a:lnTo>
                    <a:pt x="2351" y="116"/>
                  </a:lnTo>
                  <a:lnTo>
                    <a:pt x="2236" y="232"/>
                  </a:lnTo>
                  <a:lnTo>
                    <a:pt x="2159" y="309"/>
                  </a:lnTo>
                  <a:lnTo>
                    <a:pt x="2082" y="425"/>
                  </a:lnTo>
                  <a:lnTo>
                    <a:pt x="2043" y="540"/>
                  </a:lnTo>
                  <a:lnTo>
                    <a:pt x="2043" y="694"/>
                  </a:lnTo>
                  <a:lnTo>
                    <a:pt x="2043" y="6513"/>
                  </a:lnTo>
                  <a:lnTo>
                    <a:pt x="2043" y="7322"/>
                  </a:lnTo>
                  <a:lnTo>
                    <a:pt x="1966" y="8208"/>
                  </a:lnTo>
                  <a:lnTo>
                    <a:pt x="1812" y="9133"/>
                  </a:lnTo>
                  <a:lnTo>
                    <a:pt x="1619" y="10096"/>
                  </a:lnTo>
                  <a:lnTo>
                    <a:pt x="1504" y="10520"/>
                  </a:lnTo>
                  <a:lnTo>
                    <a:pt x="1350" y="10944"/>
                  </a:lnTo>
                  <a:lnTo>
                    <a:pt x="1195" y="11368"/>
                  </a:lnTo>
                  <a:lnTo>
                    <a:pt x="1003" y="11753"/>
                  </a:lnTo>
                  <a:lnTo>
                    <a:pt x="772" y="12100"/>
                  </a:lnTo>
                  <a:lnTo>
                    <a:pt x="540" y="12369"/>
                  </a:lnTo>
                  <a:lnTo>
                    <a:pt x="271" y="12639"/>
                  </a:lnTo>
                  <a:lnTo>
                    <a:pt x="1" y="12832"/>
                  </a:lnTo>
                  <a:lnTo>
                    <a:pt x="1" y="16145"/>
                  </a:lnTo>
                  <a:lnTo>
                    <a:pt x="7206" y="16145"/>
                  </a:lnTo>
                  <a:lnTo>
                    <a:pt x="7206" y="12832"/>
                  </a:lnTo>
                  <a:lnTo>
                    <a:pt x="6937" y="12639"/>
                  </a:lnTo>
                  <a:lnTo>
                    <a:pt x="6667" y="12369"/>
                  </a:lnTo>
                  <a:lnTo>
                    <a:pt x="6436" y="12100"/>
                  </a:lnTo>
                  <a:lnTo>
                    <a:pt x="6204" y="11753"/>
                  </a:lnTo>
                  <a:lnTo>
                    <a:pt x="6012" y="11368"/>
                  </a:lnTo>
                  <a:lnTo>
                    <a:pt x="5858" y="10944"/>
                  </a:lnTo>
                  <a:lnTo>
                    <a:pt x="5704" y="10520"/>
                  </a:lnTo>
                  <a:lnTo>
                    <a:pt x="5588" y="10096"/>
                  </a:lnTo>
                  <a:lnTo>
                    <a:pt x="5395" y="9133"/>
                  </a:lnTo>
                  <a:lnTo>
                    <a:pt x="5241" y="8208"/>
                  </a:lnTo>
                  <a:lnTo>
                    <a:pt x="5164" y="7322"/>
                  </a:lnTo>
                  <a:lnTo>
                    <a:pt x="5164" y="6513"/>
                  </a:lnTo>
                  <a:lnTo>
                    <a:pt x="5164" y="694"/>
                  </a:lnTo>
                  <a:lnTo>
                    <a:pt x="5126" y="540"/>
                  </a:lnTo>
                  <a:lnTo>
                    <a:pt x="5087" y="425"/>
                  </a:lnTo>
                  <a:lnTo>
                    <a:pt x="5049" y="309"/>
                  </a:lnTo>
                  <a:lnTo>
                    <a:pt x="4971" y="232"/>
                  </a:lnTo>
                  <a:lnTo>
                    <a:pt x="4856" y="116"/>
                  </a:lnTo>
                  <a:lnTo>
                    <a:pt x="4740" y="78"/>
                  </a:lnTo>
                  <a:lnTo>
                    <a:pt x="4625" y="39"/>
                  </a:lnTo>
                  <a:lnTo>
                    <a:pt x="450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7"/>
            <p:cNvSpPr/>
            <p:nvPr/>
          </p:nvSpPr>
          <p:spPr>
            <a:xfrm>
              <a:off x="6095557" y="3292899"/>
              <a:ext cx="896711" cy="215310"/>
            </a:xfrm>
            <a:custGeom>
              <a:rect b="b" l="l" r="r" t="t"/>
              <a:pathLst>
                <a:path extrusionOk="0" h="2082" w="8671">
                  <a:moveTo>
                    <a:pt x="810" y="1"/>
                  </a:moveTo>
                  <a:lnTo>
                    <a:pt x="617" y="78"/>
                  </a:lnTo>
                  <a:lnTo>
                    <a:pt x="463" y="155"/>
                  </a:lnTo>
                  <a:lnTo>
                    <a:pt x="309" y="309"/>
                  </a:lnTo>
                  <a:lnTo>
                    <a:pt x="155" y="463"/>
                  </a:lnTo>
                  <a:lnTo>
                    <a:pt x="78" y="617"/>
                  </a:lnTo>
                  <a:lnTo>
                    <a:pt x="1" y="848"/>
                  </a:lnTo>
                  <a:lnTo>
                    <a:pt x="1" y="1041"/>
                  </a:lnTo>
                  <a:lnTo>
                    <a:pt x="1" y="1234"/>
                  </a:lnTo>
                  <a:lnTo>
                    <a:pt x="78" y="1465"/>
                  </a:lnTo>
                  <a:lnTo>
                    <a:pt x="155" y="1619"/>
                  </a:lnTo>
                  <a:lnTo>
                    <a:pt x="309" y="1773"/>
                  </a:lnTo>
                  <a:lnTo>
                    <a:pt x="463" y="1889"/>
                  </a:lnTo>
                  <a:lnTo>
                    <a:pt x="617" y="2004"/>
                  </a:lnTo>
                  <a:lnTo>
                    <a:pt x="810" y="2081"/>
                  </a:lnTo>
                  <a:lnTo>
                    <a:pt x="7861" y="2081"/>
                  </a:lnTo>
                  <a:lnTo>
                    <a:pt x="8054" y="2004"/>
                  </a:lnTo>
                  <a:lnTo>
                    <a:pt x="8208" y="1889"/>
                  </a:lnTo>
                  <a:lnTo>
                    <a:pt x="8362" y="1773"/>
                  </a:lnTo>
                  <a:lnTo>
                    <a:pt x="8516" y="1619"/>
                  </a:lnTo>
                  <a:lnTo>
                    <a:pt x="8593" y="1465"/>
                  </a:lnTo>
                  <a:lnTo>
                    <a:pt x="8670" y="1234"/>
                  </a:lnTo>
                  <a:lnTo>
                    <a:pt x="8670" y="1041"/>
                  </a:lnTo>
                  <a:lnTo>
                    <a:pt x="8670" y="848"/>
                  </a:lnTo>
                  <a:lnTo>
                    <a:pt x="8593" y="617"/>
                  </a:lnTo>
                  <a:lnTo>
                    <a:pt x="8516" y="463"/>
                  </a:lnTo>
                  <a:lnTo>
                    <a:pt x="8362" y="309"/>
                  </a:lnTo>
                  <a:lnTo>
                    <a:pt x="8208" y="155"/>
                  </a:lnTo>
                  <a:lnTo>
                    <a:pt x="8054" y="78"/>
                  </a:lnTo>
                  <a:lnTo>
                    <a:pt x="786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7"/>
            <p:cNvSpPr/>
            <p:nvPr/>
          </p:nvSpPr>
          <p:spPr>
            <a:xfrm>
              <a:off x="6346648" y="1989870"/>
              <a:ext cx="717286" cy="390702"/>
            </a:xfrm>
            <a:custGeom>
              <a:rect b="b" l="l" r="r" t="t"/>
              <a:pathLst>
                <a:path extrusionOk="0" h="3778" w="6936">
                  <a:moveTo>
                    <a:pt x="2158" y="694"/>
                  </a:moveTo>
                  <a:lnTo>
                    <a:pt x="2389" y="772"/>
                  </a:lnTo>
                  <a:lnTo>
                    <a:pt x="2582" y="887"/>
                  </a:lnTo>
                  <a:lnTo>
                    <a:pt x="2775" y="1041"/>
                  </a:lnTo>
                  <a:lnTo>
                    <a:pt x="2890" y="1195"/>
                  </a:lnTo>
                  <a:lnTo>
                    <a:pt x="3006" y="1427"/>
                  </a:lnTo>
                  <a:lnTo>
                    <a:pt x="3083" y="1658"/>
                  </a:lnTo>
                  <a:lnTo>
                    <a:pt x="3121" y="1889"/>
                  </a:lnTo>
                  <a:lnTo>
                    <a:pt x="3083" y="2120"/>
                  </a:lnTo>
                  <a:lnTo>
                    <a:pt x="3006" y="2351"/>
                  </a:lnTo>
                  <a:lnTo>
                    <a:pt x="2890" y="2544"/>
                  </a:lnTo>
                  <a:lnTo>
                    <a:pt x="2775" y="2737"/>
                  </a:lnTo>
                  <a:lnTo>
                    <a:pt x="2582" y="2891"/>
                  </a:lnTo>
                  <a:lnTo>
                    <a:pt x="2389" y="3006"/>
                  </a:lnTo>
                  <a:lnTo>
                    <a:pt x="2158" y="3083"/>
                  </a:lnTo>
                  <a:lnTo>
                    <a:pt x="1657" y="3083"/>
                  </a:lnTo>
                  <a:lnTo>
                    <a:pt x="1426" y="3006"/>
                  </a:lnTo>
                  <a:lnTo>
                    <a:pt x="1233" y="2891"/>
                  </a:lnTo>
                  <a:lnTo>
                    <a:pt x="1041" y="2737"/>
                  </a:lnTo>
                  <a:lnTo>
                    <a:pt x="925" y="2544"/>
                  </a:lnTo>
                  <a:lnTo>
                    <a:pt x="809" y="2351"/>
                  </a:lnTo>
                  <a:lnTo>
                    <a:pt x="732" y="2120"/>
                  </a:lnTo>
                  <a:lnTo>
                    <a:pt x="694" y="1889"/>
                  </a:lnTo>
                  <a:lnTo>
                    <a:pt x="732" y="1658"/>
                  </a:lnTo>
                  <a:lnTo>
                    <a:pt x="809" y="1427"/>
                  </a:lnTo>
                  <a:lnTo>
                    <a:pt x="925" y="1195"/>
                  </a:lnTo>
                  <a:lnTo>
                    <a:pt x="1041" y="1041"/>
                  </a:lnTo>
                  <a:lnTo>
                    <a:pt x="1233" y="887"/>
                  </a:lnTo>
                  <a:lnTo>
                    <a:pt x="1426" y="772"/>
                  </a:lnTo>
                  <a:lnTo>
                    <a:pt x="1657" y="694"/>
                  </a:lnTo>
                  <a:close/>
                  <a:moveTo>
                    <a:pt x="1888" y="1"/>
                  </a:moveTo>
                  <a:lnTo>
                    <a:pt x="1542" y="39"/>
                  </a:lnTo>
                  <a:lnTo>
                    <a:pt x="1156" y="155"/>
                  </a:lnTo>
                  <a:lnTo>
                    <a:pt x="848" y="309"/>
                  </a:lnTo>
                  <a:lnTo>
                    <a:pt x="578" y="540"/>
                  </a:lnTo>
                  <a:lnTo>
                    <a:pt x="347" y="810"/>
                  </a:lnTo>
                  <a:lnTo>
                    <a:pt x="154" y="1157"/>
                  </a:lnTo>
                  <a:lnTo>
                    <a:pt x="39" y="1504"/>
                  </a:lnTo>
                  <a:lnTo>
                    <a:pt x="0" y="1889"/>
                  </a:lnTo>
                  <a:lnTo>
                    <a:pt x="39" y="2274"/>
                  </a:lnTo>
                  <a:lnTo>
                    <a:pt x="154" y="2621"/>
                  </a:lnTo>
                  <a:lnTo>
                    <a:pt x="347" y="2929"/>
                  </a:lnTo>
                  <a:lnTo>
                    <a:pt x="578" y="3238"/>
                  </a:lnTo>
                  <a:lnTo>
                    <a:pt x="848" y="3469"/>
                  </a:lnTo>
                  <a:lnTo>
                    <a:pt x="1156" y="3623"/>
                  </a:lnTo>
                  <a:lnTo>
                    <a:pt x="1542" y="3738"/>
                  </a:lnTo>
                  <a:lnTo>
                    <a:pt x="1888" y="3777"/>
                  </a:lnTo>
                  <a:lnTo>
                    <a:pt x="2197" y="3738"/>
                  </a:lnTo>
                  <a:lnTo>
                    <a:pt x="2466" y="3700"/>
                  </a:lnTo>
                  <a:lnTo>
                    <a:pt x="2698" y="3584"/>
                  </a:lnTo>
                  <a:lnTo>
                    <a:pt x="2929" y="3469"/>
                  </a:lnTo>
                  <a:lnTo>
                    <a:pt x="3314" y="3199"/>
                  </a:lnTo>
                  <a:lnTo>
                    <a:pt x="3622" y="2929"/>
                  </a:lnTo>
                  <a:lnTo>
                    <a:pt x="3776" y="2814"/>
                  </a:lnTo>
                  <a:lnTo>
                    <a:pt x="3931" y="2698"/>
                  </a:lnTo>
                  <a:lnTo>
                    <a:pt x="4123" y="2660"/>
                  </a:lnTo>
                  <a:lnTo>
                    <a:pt x="4277" y="2621"/>
                  </a:lnTo>
                  <a:lnTo>
                    <a:pt x="4586" y="2621"/>
                  </a:lnTo>
                  <a:lnTo>
                    <a:pt x="4855" y="2544"/>
                  </a:lnTo>
                  <a:lnTo>
                    <a:pt x="5048" y="2467"/>
                  </a:lnTo>
                  <a:lnTo>
                    <a:pt x="5279" y="2390"/>
                  </a:lnTo>
                  <a:lnTo>
                    <a:pt x="5664" y="2197"/>
                  </a:lnTo>
                  <a:lnTo>
                    <a:pt x="5896" y="2120"/>
                  </a:lnTo>
                  <a:lnTo>
                    <a:pt x="6204" y="2082"/>
                  </a:lnTo>
                  <a:lnTo>
                    <a:pt x="6358" y="2082"/>
                  </a:lnTo>
                  <a:lnTo>
                    <a:pt x="6474" y="2197"/>
                  </a:lnTo>
                  <a:lnTo>
                    <a:pt x="6628" y="2313"/>
                  </a:lnTo>
                  <a:lnTo>
                    <a:pt x="6743" y="2505"/>
                  </a:lnTo>
                  <a:lnTo>
                    <a:pt x="6897" y="2814"/>
                  </a:lnTo>
                  <a:lnTo>
                    <a:pt x="6936" y="2968"/>
                  </a:lnTo>
                  <a:lnTo>
                    <a:pt x="6936" y="810"/>
                  </a:lnTo>
                  <a:lnTo>
                    <a:pt x="6474" y="849"/>
                  </a:lnTo>
                  <a:lnTo>
                    <a:pt x="6088" y="887"/>
                  </a:lnTo>
                  <a:lnTo>
                    <a:pt x="5780" y="1003"/>
                  </a:lnTo>
                  <a:lnTo>
                    <a:pt x="5510" y="1118"/>
                  </a:lnTo>
                  <a:lnTo>
                    <a:pt x="5241" y="1234"/>
                  </a:lnTo>
                  <a:lnTo>
                    <a:pt x="5009" y="1311"/>
                  </a:lnTo>
                  <a:lnTo>
                    <a:pt x="4701" y="1388"/>
                  </a:lnTo>
                  <a:lnTo>
                    <a:pt x="4123" y="1388"/>
                  </a:lnTo>
                  <a:lnTo>
                    <a:pt x="4008" y="1311"/>
                  </a:lnTo>
                  <a:lnTo>
                    <a:pt x="3853" y="1195"/>
                  </a:lnTo>
                  <a:lnTo>
                    <a:pt x="3738" y="1080"/>
                  </a:lnTo>
                  <a:lnTo>
                    <a:pt x="3430" y="733"/>
                  </a:lnTo>
                  <a:lnTo>
                    <a:pt x="3083" y="425"/>
                  </a:lnTo>
                  <a:lnTo>
                    <a:pt x="2813" y="232"/>
                  </a:lnTo>
                  <a:lnTo>
                    <a:pt x="2543" y="117"/>
                  </a:lnTo>
                  <a:lnTo>
                    <a:pt x="2235" y="39"/>
                  </a:lnTo>
                  <a:lnTo>
                    <a:pt x="188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7"/>
            <p:cNvSpPr/>
            <p:nvPr/>
          </p:nvSpPr>
          <p:spPr>
            <a:xfrm>
              <a:off x="6474159" y="2141373"/>
              <a:ext cx="16029" cy="87696"/>
            </a:xfrm>
            <a:custGeom>
              <a:rect b="b" l="l" r="r" t="t"/>
              <a:pathLst>
                <a:path extrusionOk="0" h="848" w="155">
                  <a:moveTo>
                    <a:pt x="154" y="0"/>
                  </a:moveTo>
                  <a:lnTo>
                    <a:pt x="39" y="193"/>
                  </a:lnTo>
                  <a:lnTo>
                    <a:pt x="0" y="424"/>
                  </a:lnTo>
                  <a:lnTo>
                    <a:pt x="39" y="655"/>
                  </a:lnTo>
                  <a:lnTo>
                    <a:pt x="154" y="848"/>
                  </a:lnTo>
                  <a:lnTo>
                    <a:pt x="15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7"/>
            <p:cNvSpPr/>
            <p:nvPr/>
          </p:nvSpPr>
          <p:spPr>
            <a:xfrm>
              <a:off x="6310763" y="2416250"/>
              <a:ext cx="179425" cy="816979"/>
            </a:xfrm>
            <a:custGeom>
              <a:rect b="b" l="l" r="r" t="t"/>
              <a:pathLst>
                <a:path extrusionOk="0" h="7900" w="1735">
                  <a:moveTo>
                    <a:pt x="1272" y="1"/>
                  </a:moveTo>
                  <a:lnTo>
                    <a:pt x="1272" y="1581"/>
                  </a:lnTo>
                  <a:lnTo>
                    <a:pt x="1272" y="2390"/>
                  </a:lnTo>
                  <a:lnTo>
                    <a:pt x="1234" y="3276"/>
                  </a:lnTo>
                  <a:lnTo>
                    <a:pt x="1118" y="4201"/>
                  </a:lnTo>
                  <a:lnTo>
                    <a:pt x="1002" y="5164"/>
                  </a:lnTo>
                  <a:lnTo>
                    <a:pt x="848" y="6012"/>
                  </a:lnTo>
                  <a:lnTo>
                    <a:pt x="617" y="6821"/>
                  </a:lnTo>
                  <a:lnTo>
                    <a:pt x="501" y="7168"/>
                  </a:lnTo>
                  <a:lnTo>
                    <a:pt x="347" y="7437"/>
                  </a:lnTo>
                  <a:lnTo>
                    <a:pt x="155" y="7707"/>
                  </a:lnTo>
                  <a:lnTo>
                    <a:pt x="1" y="7900"/>
                  </a:lnTo>
                  <a:lnTo>
                    <a:pt x="1079" y="7900"/>
                  </a:lnTo>
                  <a:lnTo>
                    <a:pt x="1156" y="7707"/>
                  </a:lnTo>
                  <a:lnTo>
                    <a:pt x="1272" y="7437"/>
                  </a:lnTo>
                  <a:lnTo>
                    <a:pt x="1388" y="6821"/>
                  </a:lnTo>
                  <a:lnTo>
                    <a:pt x="1503" y="6012"/>
                  </a:lnTo>
                  <a:lnTo>
                    <a:pt x="1619" y="5164"/>
                  </a:lnTo>
                  <a:lnTo>
                    <a:pt x="1657" y="4201"/>
                  </a:lnTo>
                  <a:lnTo>
                    <a:pt x="1734" y="3276"/>
                  </a:lnTo>
                  <a:lnTo>
                    <a:pt x="1734" y="1581"/>
                  </a:lnTo>
                  <a:lnTo>
                    <a:pt x="1734" y="155"/>
                  </a:lnTo>
                  <a:lnTo>
                    <a:pt x="1503" y="78"/>
                  </a:lnTo>
                  <a:lnTo>
                    <a:pt x="12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7"/>
            <p:cNvSpPr/>
            <p:nvPr/>
          </p:nvSpPr>
          <p:spPr>
            <a:xfrm>
              <a:off x="6446237" y="1906207"/>
              <a:ext cx="67840" cy="47985"/>
            </a:xfrm>
            <a:custGeom>
              <a:rect b="b" l="l" r="r" t="t"/>
              <a:pathLst>
                <a:path extrusionOk="0" h="464" w="656">
                  <a:moveTo>
                    <a:pt x="386" y="1"/>
                  </a:moveTo>
                  <a:lnTo>
                    <a:pt x="270" y="39"/>
                  </a:lnTo>
                  <a:lnTo>
                    <a:pt x="155" y="155"/>
                  </a:lnTo>
                  <a:lnTo>
                    <a:pt x="39" y="270"/>
                  </a:lnTo>
                  <a:lnTo>
                    <a:pt x="1" y="463"/>
                  </a:lnTo>
                  <a:lnTo>
                    <a:pt x="232" y="386"/>
                  </a:lnTo>
                  <a:lnTo>
                    <a:pt x="463" y="309"/>
                  </a:lnTo>
                  <a:lnTo>
                    <a:pt x="540" y="116"/>
                  </a:lnTo>
                  <a:lnTo>
                    <a:pt x="617" y="39"/>
                  </a:lnTo>
                  <a:lnTo>
                    <a:pt x="656"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7"/>
            <p:cNvSpPr/>
            <p:nvPr/>
          </p:nvSpPr>
          <p:spPr>
            <a:xfrm>
              <a:off x="7063832" y="1970014"/>
              <a:ext cx="546031" cy="2199637"/>
            </a:xfrm>
            <a:custGeom>
              <a:rect b="b" l="l" r="r" t="t"/>
              <a:pathLst>
                <a:path extrusionOk="0" h="21270" w="5280">
                  <a:moveTo>
                    <a:pt x="1" y="0"/>
                  </a:moveTo>
                  <a:lnTo>
                    <a:pt x="1" y="21270"/>
                  </a:lnTo>
                  <a:lnTo>
                    <a:pt x="5280" y="21270"/>
                  </a:lnTo>
                  <a:lnTo>
                    <a:pt x="528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7"/>
            <p:cNvSpPr/>
            <p:nvPr/>
          </p:nvSpPr>
          <p:spPr>
            <a:xfrm>
              <a:off x="7151527" y="2009829"/>
              <a:ext cx="79836" cy="1960645"/>
            </a:xfrm>
            <a:custGeom>
              <a:rect b="b" l="l" r="r" t="t"/>
              <a:pathLst>
                <a:path extrusionOk="0" h="18959" w="772">
                  <a:moveTo>
                    <a:pt x="1" y="1"/>
                  </a:moveTo>
                  <a:lnTo>
                    <a:pt x="1" y="18958"/>
                  </a:lnTo>
                  <a:lnTo>
                    <a:pt x="771" y="18958"/>
                  </a:lnTo>
                  <a:lnTo>
                    <a:pt x="771"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7"/>
            <p:cNvSpPr/>
            <p:nvPr/>
          </p:nvSpPr>
          <p:spPr>
            <a:xfrm>
              <a:off x="7063832" y="1029558"/>
              <a:ext cx="546031" cy="940559"/>
            </a:xfrm>
            <a:custGeom>
              <a:rect b="b" l="l" r="r" t="t"/>
              <a:pathLst>
                <a:path extrusionOk="0" h="9095" w="5280">
                  <a:moveTo>
                    <a:pt x="2005" y="1"/>
                  </a:moveTo>
                  <a:lnTo>
                    <a:pt x="2005" y="4740"/>
                  </a:lnTo>
                  <a:lnTo>
                    <a:pt x="1966" y="5280"/>
                  </a:lnTo>
                  <a:lnTo>
                    <a:pt x="1850" y="5781"/>
                  </a:lnTo>
                  <a:lnTo>
                    <a:pt x="1696" y="6281"/>
                  </a:lnTo>
                  <a:lnTo>
                    <a:pt x="1427" y="6744"/>
                  </a:lnTo>
                  <a:lnTo>
                    <a:pt x="1157" y="7168"/>
                  </a:lnTo>
                  <a:lnTo>
                    <a:pt x="810" y="7514"/>
                  </a:lnTo>
                  <a:lnTo>
                    <a:pt x="425" y="7861"/>
                  </a:lnTo>
                  <a:lnTo>
                    <a:pt x="1" y="8131"/>
                  </a:lnTo>
                  <a:lnTo>
                    <a:pt x="1" y="9094"/>
                  </a:lnTo>
                  <a:lnTo>
                    <a:pt x="5280" y="9094"/>
                  </a:lnTo>
                  <a:lnTo>
                    <a:pt x="5280" y="8131"/>
                  </a:lnTo>
                  <a:lnTo>
                    <a:pt x="4856" y="7861"/>
                  </a:lnTo>
                  <a:lnTo>
                    <a:pt x="4471" y="7514"/>
                  </a:lnTo>
                  <a:lnTo>
                    <a:pt x="4124" y="7168"/>
                  </a:lnTo>
                  <a:lnTo>
                    <a:pt x="3854" y="6744"/>
                  </a:lnTo>
                  <a:lnTo>
                    <a:pt x="3623" y="6281"/>
                  </a:lnTo>
                  <a:lnTo>
                    <a:pt x="3430" y="5781"/>
                  </a:lnTo>
                  <a:lnTo>
                    <a:pt x="3315" y="5280"/>
                  </a:lnTo>
                  <a:lnTo>
                    <a:pt x="3315" y="4740"/>
                  </a:lnTo>
                  <a:lnTo>
                    <a:pt x="331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7"/>
            <p:cNvSpPr/>
            <p:nvPr/>
          </p:nvSpPr>
          <p:spPr>
            <a:xfrm>
              <a:off x="7147598" y="1519745"/>
              <a:ext cx="167429" cy="414487"/>
            </a:xfrm>
            <a:custGeom>
              <a:rect b="b" l="l" r="r" t="t"/>
              <a:pathLst>
                <a:path extrusionOk="0" h="4008" w="1619">
                  <a:moveTo>
                    <a:pt x="1387" y="0"/>
                  </a:moveTo>
                  <a:lnTo>
                    <a:pt x="1349" y="540"/>
                  </a:lnTo>
                  <a:lnTo>
                    <a:pt x="1272" y="1041"/>
                  </a:lnTo>
                  <a:lnTo>
                    <a:pt x="1156" y="1541"/>
                  </a:lnTo>
                  <a:lnTo>
                    <a:pt x="1002" y="2004"/>
                  </a:lnTo>
                  <a:lnTo>
                    <a:pt x="809" y="2428"/>
                  </a:lnTo>
                  <a:lnTo>
                    <a:pt x="578" y="2774"/>
                  </a:lnTo>
                  <a:lnTo>
                    <a:pt x="308" y="3121"/>
                  </a:lnTo>
                  <a:lnTo>
                    <a:pt x="0" y="3391"/>
                  </a:lnTo>
                  <a:lnTo>
                    <a:pt x="0" y="4007"/>
                  </a:lnTo>
                  <a:lnTo>
                    <a:pt x="886" y="4007"/>
                  </a:lnTo>
                  <a:lnTo>
                    <a:pt x="886" y="3391"/>
                  </a:lnTo>
                  <a:lnTo>
                    <a:pt x="1040" y="3121"/>
                  </a:lnTo>
                  <a:lnTo>
                    <a:pt x="1195" y="2774"/>
                  </a:lnTo>
                  <a:lnTo>
                    <a:pt x="1310" y="2428"/>
                  </a:lnTo>
                  <a:lnTo>
                    <a:pt x="1426" y="2004"/>
                  </a:lnTo>
                  <a:lnTo>
                    <a:pt x="1503" y="1541"/>
                  </a:lnTo>
                  <a:lnTo>
                    <a:pt x="1541" y="1041"/>
                  </a:lnTo>
                  <a:lnTo>
                    <a:pt x="1580" y="540"/>
                  </a:lnTo>
                  <a:lnTo>
                    <a:pt x="161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7"/>
            <p:cNvSpPr/>
            <p:nvPr/>
          </p:nvSpPr>
          <p:spPr>
            <a:xfrm>
              <a:off x="6454200" y="4014115"/>
              <a:ext cx="1765397" cy="565990"/>
            </a:xfrm>
            <a:custGeom>
              <a:rect b="b" l="l" r="r" t="t"/>
              <a:pathLst>
                <a:path extrusionOk="0" h="5473" w="17071">
                  <a:moveTo>
                    <a:pt x="2467" y="1"/>
                  </a:moveTo>
                  <a:lnTo>
                    <a:pt x="2197" y="39"/>
                  </a:lnTo>
                  <a:lnTo>
                    <a:pt x="1927" y="117"/>
                  </a:lnTo>
                  <a:lnTo>
                    <a:pt x="1696" y="194"/>
                  </a:lnTo>
                  <a:lnTo>
                    <a:pt x="1426" y="309"/>
                  </a:lnTo>
                  <a:lnTo>
                    <a:pt x="1234" y="463"/>
                  </a:lnTo>
                  <a:lnTo>
                    <a:pt x="1002" y="617"/>
                  </a:lnTo>
                  <a:lnTo>
                    <a:pt x="810" y="772"/>
                  </a:lnTo>
                  <a:lnTo>
                    <a:pt x="617" y="1003"/>
                  </a:lnTo>
                  <a:lnTo>
                    <a:pt x="463" y="1195"/>
                  </a:lnTo>
                  <a:lnTo>
                    <a:pt x="347" y="1427"/>
                  </a:lnTo>
                  <a:lnTo>
                    <a:pt x="232" y="1658"/>
                  </a:lnTo>
                  <a:lnTo>
                    <a:pt x="116" y="1927"/>
                  </a:lnTo>
                  <a:lnTo>
                    <a:pt x="78" y="2159"/>
                  </a:lnTo>
                  <a:lnTo>
                    <a:pt x="39" y="2428"/>
                  </a:lnTo>
                  <a:lnTo>
                    <a:pt x="1" y="2737"/>
                  </a:lnTo>
                  <a:lnTo>
                    <a:pt x="39" y="3006"/>
                  </a:lnTo>
                  <a:lnTo>
                    <a:pt x="78" y="3276"/>
                  </a:lnTo>
                  <a:lnTo>
                    <a:pt x="116" y="3546"/>
                  </a:lnTo>
                  <a:lnTo>
                    <a:pt x="232" y="3777"/>
                  </a:lnTo>
                  <a:lnTo>
                    <a:pt x="347" y="4008"/>
                  </a:lnTo>
                  <a:lnTo>
                    <a:pt x="463" y="4239"/>
                  </a:lnTo>
                  <a:lnTo>
                    <a:pt x="617" y="4471"/>
                  </a:lnTo>
                  <a:lnTo>
                    <a:pt x="810" y="4663"/>
                  </a:lnTo>
                  <a:lnTo>
                    <a:pt x="1002" y="4817"/>
                  </a:lnTo>
                  <a:lnTo>
                    <a:pt x="1234" y="4971"/>
                  </a:lnTo>
                  <a:lnTo>
                    <a:pt x="1426" y="5126"/>
                  </a:lnTo>
                  <a:lnTo>
                    <a:pt x="1696" y="5241"/>
                  </a:lnTo>
                  <a:lnTo>
                    <a:pt x="1927" y="5318"/>
                  </a:lnTo>
                  <a:lnTo>
                    <a:pt x="2197" y="5395"/>
                  </a:lnTo>
                  <a:lnTo>
                    <a:pt x="2467" y="5434"/>
                  </a:lnTo>
                  <a:lnTo>
                    <a:pt x="2736" y="5472"/>
                  </a:lnTo>
                  <a:lnTo>
                    <a:pt x="14334" y="5472"/>
                  </a:lnTo>
                  <a:lnTo>
                    <a:pt x="14604" y="5434"/>
                  </a:lnTo>
                  <a:lnTo>
                    <a:pt x="14874" y="5395"/>
                  </a:lnTo>
                  <a:lnTo>
                    <a:pt x="15144" y="5318"/>
                  </a:lnTo>
                  <a:lnTo>
                    <a:pt x="15413" y="5241"/>
                  </a:lnTo>
                  <a:lnTo>
                    <a:pt x="15644" y="5126"/>
                  </a:lnTo>
                  <a:lnTo>
                    <a:pt x="15876" y="4971"/>
                  </a:lnTo>
                  <a:lnTo>
                    <a:pt x="16068" y="4817"/>
                  </a:lnTo>
                  <a:lnTo>
                    <a:pt x="16261" y="4663"/>
                  </a:lnTo>
                  <a:lnTo>
                    <a:pt x="16454" y="4471"/>
                  </a:lnTo>
                  <a:lnTo>
                    <a:pt x="16608" y="4239"/>
                  </a:lnTo>
                  <a:lnTo>
                    <a:pt x="16723" y="4008"/>
                  </a:lnTo>
                  <a:lnTo>
                    <a:pt x="16839" y="3777"/>
                  </a:lnTo>
                  <a:lnTo>
                    <a:pt x="16955" y="3546"/>
                  </a:lnTo>
                  <a:lnTo>
                    <a:pt x="17032" y="3276"/>
                  </a:lnTo>
                  <a:lnTo>
                    <a:pt x="17070" y="3006"/>
                  </a:lnTo>
                  <a:lnTo>
                    <a:pt x="17070" y="2737"/>
                  </a:lnTo>
                  <a:lnTo>
                    <a:pt x="17070" y="2428"/>
                  </a:lnTo>
                  <a:lnTo>
                    <a:pt x="17032" y="2159"/>
                  </a:lnTo>
                  <a:lnTo>
                    <a:pt x="16955" y="1927"/>
                  </a:lnTo>
                  <a:lnTo>
                    <a:pt x="16839" y="1658"/>
                  </a:lnTo>
                  <a:lnTo>
                    <a:pt x="16723" y="1427"/>
                  </a:lnTo>
                  <a:lnTo>
                    <a:pt x="16608" y="1195"/>
                  </a:lnTo>
                  <a:lnTo>
                    <a:pt x="16454" y="1003"/>
                  </a:lnTo>
                  <a:lnTo>
                    <a:pt x="16261" y="772"/>
                  </a:lnTo>
                  <a:lnTo>
                    <a:pt x="16068" y="617"/>
                  </a:lnTo>
                  <a:lnTo>
                    <a:pt x="15876" y="463"/>
                  </a:lnTo>
                  <a:lnTo>
                    <a:pt x="15644" y="309"/>
                  </a:lnTo>
                  <a:lnTo>
                    <a:pt x="15413" y="194"/>
                  </a:lnTo>
                  <a:lnTo>
                    <a:pt x="15144" y="117"/>
                  </a:lnTo>
                  <a:lnTo>
                    <a:pt x="14874" y="39"/>
                  </a:lnTo>
                  <a:lnTo>
                    <a:pt x="1460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7"/>
            <p:cNvSpPr/>
            <p:nvPr/>
          </p:nvSpPr>
          <p:spPr>
            <a:xfrm>
              <a:off x="6617596" y="4014115"/>
              <a:ext cx="326895" cy="565990"/>
            </a:xfrm>
            <a:custGeom>
              <a:rect b="b" l="l" r="r" t="t"/>
              <a:pathLst>
                <a:path extrusionOk="0" h="5473" w="3161">
                  <a:moveTo>
                    <a:pt x="2004" y="1"/>
                  </a:moveTo>
                  <a:lnTo>
                    <a:pt x="1773" y="39"/>
                  </a:lnTo>
                  <a:lnTo>
                    <a:pt x="1542" y="117"/>
                  </a:lnTo>
                  <a:lnTo>
                    <a:pt x="1349" y="194"/>
                  </a:lnTo>
                  <a:lnTo>
                    <a:pt x="1156" y="309"/>
                  </a:lnTo>
                  <a:lnTo>
                    <a:pt x="964" y="463"/>
                  </a:lnTo>
                  <a:lnTo>
                    <a:pt x="655" y="772"/>
                  </a:lnTo>
                  <a:lnTo>
                    <a:pt x="386" y="1195"/>
                  </a:lnTo>
                  <a:lnTo>
                    <a:pt x="155" y="1658"/>
                  </a:lnTo>
                  <a:lnTo>
                    <a:pt x="39" y="2159"/>
                  </a:lnTo>
                  <a:lnTo>
                    <a:pt x="0" y="2428"/>
                  </a:lnTo>
                  <a:lnTo>
                    <a:pt x="0" y="2737"/>
                  </a:lnTo>
                  <a:lnTo>
                    <a:pt x="0" y="3006"/>
                  </a:lnTo>
                  <a:lnTo>
                    <a:pt x="39" y="3276"/>
                  </a:lnTo>
                  <a:lnTo>
                    <a:pt x="155" y="3777"/>
                  </a:lnTo>
                  <a:lnTo>
                    <a:pt x="386" y="4239"/>
                  </a:lnTo>
                  <a:lnTo>
                    <a:pt x="655" y="4663"/>
                  </a:lnTo>
                  <a:lnTo>
                    <a:pt x="964" y="4971"/>
                  </a:lnTo>
                  <a:lnTo>
                    <a:pt x="1156" y="5126"/>
                  </a:lnTo>
                  <a:lnTo>
                    <a:pt x="1349" y="5241"/>
                  </a:lnTo>
                  <a:lnTo>
                    <a:pt x="1542" y="5318"/>
                  </a:lnTo>
                  <a:lnTo>
                    <a:pt x="1773" y="5395"/>
                  </a:lnTo>
                  <a:lnTo>
                    <a:pt x="2004" y="5434"/>
                  </a:lnTo>
                  <a:lnTo>
                    <a:pt x="2235" y="5472"/>
                  </a:lnTo>
                  <a:lnTo>
                    <a:pt x="3160" y="5472"/>
                  </a:lnTo>
                  <a:lnTo>
                    <a:pt x="2967" y="5434"/>
                  </a:lnTo>
                  <a:lnTo>
                    <a:pt x="2813" y="5395"/>
                  </a:lnTo>
                  <a:lnTo>
                    <a:pt x="2621" y="5318"/>
                  </a:lnTo>
                  <a:lnTo>
                    <a:pt x="2466" y="5241"/>
                  </a:lnTo>
                  <a:lnTo>
                    <a:pt x="2158" y="4971"/>
                  </a:lnTo>
                  <a:lnTo>
                    <a:pt x="1888" y="4663"/>
                  </a:lnTo>
                  <a:lnTo>
                    <a:pt x="1696" y="4239"/>
                  </a:lnTo>
                  <a:lnTo>
                    <a:pt x="1503" y="3777"/>
                  </a:lnTo>
                  <a:lnTo>
                    <a:pt x="1426" y="3276"/>
                  </a:lnTo>
                  <a:lnTo>
                    <a:pt x="1388" y="2737"/>
                  </a:lnTo>
                  <a:lnTo>
                    <a:pt x="1426" y="2159"/>
                  </a:lnTo>
                  <a:lnTo>
                    <a:pt x="1503" y="1658"/>
                  </a:lnTo>
                  <a:lnTo>
                    <a:pt x="1696" y="1195"/>
                  </a:lnTo>
                  <a:lnTo>
                    <a:pt x="1888" y="772"/>
                  </a:lnTo>
                  <a:lnTo>
                    <a:pt x="2158" y="463"/>
                  </a:lnTo>
                  <a:lnTo>
                    <a:pt x="2466" y="194"/>
                  </a:lnTo>
                  <a:lnTo>
                    <a:pt x="2621" y="117"/>
                  </a:lnTo>
                  <a:lnTo>
                    <a:pt x="2813" y="39"/>
                  </a:lnTo>
                  <a:lnTo>
                    <a:pt x="296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7"/>
            <p:cNvSpPr/>
            <p:nvPr/>
          </p:nvSpPr>
          <p:spPr>
            <a:xfrm>
              <a:off x="6247060" y="4297058"/>
              <a:ext cx="2183711" cy="306936"/>
            </a:xfrm>
            <a:custGeom>
              <a:rect b="b" l="l" r="r" t="t"/>
              <a:pathLst>
                <a:path extrusionOk="0" h="2968" w="21116">
                  <a:moveTo>
                    <a:pt x="0" y="1"/>
                  </a:moveTo>
                  <a:lnTo>
                    <a:pt x="462" y="2968"/>
                  </a:lnTo>
                  <a:lnTo>
                    <a:pt x="20614" y="2968"/>
                  </a:lnTo>
                  <a:lnTo>
                    <a:pt x="211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7"/>
            <p:cNvSpPr/>
            <p:nvPr/>
          </p:nvSpPr>
          <p:spPr>
            <a:xfrm>
              <a:off x="6430311" y="4297058"/>
              <a:ext cx="199384" cy="306936"/>
            </a:xfrm>
            <a:custGeom>
              <a:rect b="b" l="l" r="r" t="t"/>
              <a:pathLst>
                <a:path extrusionOk="0" h="2968" w="1928">
                  <a:moveTo>
                    <a:pt x="0" y="1"/>
                  </a:moveTo>
                  <a:lnTo>
                    <a:pt x="424" y="2968"/>
                  </a:lnTo>
                  <a:lnTo>
                    <a:pt x="1927" y="2968"/>
                  </a:lnTo>
                  <a:lnTo>
                    <a:pt x="1580"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7"/>
            <p:cNvSpPr/>
            <p:nvPr/>
          </p:nvSpPr>
          <p:spPr>
            <a:xfrm>
              <a:off x="6848728" y="539474"/>
              <a:ext cx="976341" cy="980374"/>
            </a:xfrm>
            <a:custGeom>
              <a:rect b="b" l="l" r="r" t="t"/>
              <a:pathLst>
                <a:path extrusionOk="0" h="9480" w="9441">
                  <a:moveTo>
                    <a:pt x="4740" y="0"/>
                  </a:moveTo>
                  <a:lnTo>
                    <a:pt x="4239" y="39"/>
                  </a:lnTo>
                  <a:lnTo>
                    <a:pt x="3776" y="116"/>
                  </a:lnTo>
                  <a:lnTo>
                    <a:pt x="3314" y="232"/>
                  </a:lnTo>
                  <a:lnTo>
                    <a:pt x="2890" y="386"/>
                  </a:lnTo>
                  <a:lnTo>
                    <a:pt x="2466" y="578"/>
                  </a:lnTo>
                  <a:lnTo>
                    <a:pt x="2081" y="810"/>
                  </a:lnTo>
                  <a:lnTo>
                    <a:pt x="1734" y="1079"/>
                  </a:lnTo>
                  <a:lnTo>
                    <a:pt x="1387" y="1388"/>
                  </a:lnTo>
                  <a:lnTo>
                    <a:pt x="1079" y="1734"/>
                  </a:lnTo>
                  <a:lnTo>
                    <a:pt x="809" y="2120"/>
                  </a:lnTo>
                  <a:lnTo>
                    <a:pt x="578" y="2505"/>
                  </a:lnTo>
                  <a:lnTo>
                    <a:pt x="386" y="2890"/>
                  </a:lnTo>
                  <a:lnTo>
                    <a:pt x="193" y="3353"/>
                  </a:lnTo>
                  <a:lnTo>
                    <a:pt x="77" y="3777"/>
                  </a:lnTo>
                  <a:lnTo>
                    <a:pt x="39" y="4277"/>
                  </a:lnTo>
                  <a:lnTo>
                    <a:pt x="0" y="4740"/>
                  </a:lnTo>
                  <a:lnTo>
                    <a:pt x="39" y="5241"/>
                  </a:lnTo>
                  <a:lnTo>
                    <a:pt x="77" y="5703"/>
                  </a:lnTo>
                  <a:lnTo>
                    <a:pt x="193" y="6166"/>
                  </a:lnTo>
                  <a:lnTo>
                    <a:pt x="386" y="6589"/>
                  </a:lnTo>
                  <a:lnTo>
                    <a:pt x="578" y="7013"/>
                  </a:lnTo>
                  <a:lnTo>
                    <a:pt x="809" y="7399"/>
                  </a:lnTo>
                  <a:lnTo>
                    <a:pt x="1079" y="7745"/>
                  </a:lnTo>
                  <a:lnTo>
                    <a:pt x="1387" y="8092"/>
                  </a:lnTo>
                  <a:lnTo>
                    <a:pt x="1734" y="8400"/>
                  </a:lnTo>
                  <a:lnTo>
                    <a:pt x="2081" y="8670"/>
                  </a:lnTo>
                  <a:lnTo>
                    <a:pt x="2466" y="8901"/>
                  </a:lnTo>
                  <a:lnTo>
                    <a:pt x="2890" y="9094"/>
                  </a:lnTo>
                  <a:lnTo>
                    <a:pt x="3314" y="9248"/>
                  </a:lnTo>
                  <a:lnTo>
                    <a:pt x="3776" y="9364"/>
                  </a:lnTo>
                  <a:lnTo>
                    <a:pt x="4239" y="9441"/>
                  </a:lnTo>
                  <a:lnTo>
                    <a:pt x="4740" y="9479"/>
                  </a:lnTo>
                  <a:lnTo>
                    <a:pt x="5202" y="9441"/>
                  </a:lnTo>
                  <a:lnTo>
                    <a:pt x="5664" y="9364"/>
                  </a:lnTo>
                  <a:lnTo>
                    <a:pt x="6127" y="9248"/>
                  </a:lnTo>
                  <a:lnTo>
                    <a:pt x="6551" y="9094"/>
                  </a:lnTo>
                  <a:lnTo>
                    <a:pt x="6974" y="8901"/>
                  </a:lnTo>
                  <a:lnTo>
                    <a:pt x="7360" y="8670"/>
                  </a:lnTo>
                  <a:lnTo>
                    <a:pt x="7745" y="8400"/>
                  </a:lnTo>
                  <a:lnTo>
                    <a:pt x="8053" y="8092"/>
                  </a:lnTo>
                  <a:lnTo>
                    <a:pt x="8362" y="7745"/>
                  </a:lnTo>
                  <a:lnTo>
                    <a:pt x="8631" y="7399"/>
                  </a:lnTo>
                  <a:lnTo>
                    <a:pt x="8863" y="7013"/>
                  </a:lnTo>
                  <a:lnTo>
                    <a:pt x="9094" y="6589"/>
                  </a:lnTo>
                  <a:lnTo>
                    <a:pt x="9248" y="6166"/>
                  </a:lnTo>
                  <a:lnTo>
                    <a:pt x="9363" y="5703"/>
                  </a:lnTo>
                  <a:lnTo>
                    <a:pt x="9441" y="5241"/>
                  </a:lnTo>
                  <a:lnTo>
                    <a:pt x="9441" y="4740"/>
                  </a:lnTo>
                  <a:lnTo>
                    <a:pt x="9441" y="4277"/>
                  </a:lnTo>
                  <a:lnTo>
                    <a:pt x="9363" y="3777"/>
                  </a:lnTo>
                  <a:lnTo>
                    <a:pt x="9248" y="3353"/>
                  </a:lnTo>
                  <a:lnTo>
                    <a:pt x="9094" y="2890"/>
                  </a:lnTo>
                  <a:lnTo>
                    <a:pt x="8863" y="2505"/>
                  </a:lnTo>
                  <a:lnTo>
                    <a:pt x="8631" y="2120"/>
                  </a:lnTo>
                  <a:lnTo>
                    <a:pt x="8362" y="1734"/>
                  </a:lnTo>
                  <a:lnTo>
                    <a:pt x="8053" y="1388"/>
                  </a:lnTo>
                  <a:lnTo>
                    <a:pt x="7745" y="1079"/>
                  </a:lnTo>
                  <a:lnTo>
                    <a:pt x="7360" y="810"/>
                  </a:lnTo>
                  <a:lnTo>
                    <a:pt x="6974" y="578"/>
                  </a:lnTo>
                  <a:lnTo>
                    <a:pt x="6551" y="386"/>
                  </a:lnTo>
                  <a:lnTo>
                    <a:pt x="6127" y="232"/>
                  </a:lnTo>
                  <a:lnTo>
                    <a:pt x="5664" y="116"/>
                  </a:lnTo>
                  <a:lnTo>
                    <a:pt x="5202" y="39"/>
                  </a:lnTo>
                  <a:lnTo>
                    <a:pt x="474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7"/>
            <p:cNvSpPr/>
            <p:nvPr/>
          </p:nvSpPr>
          <p:spPr>
            <a:xfrm>
              <a:off x="6932391" y="627170"/>
              <a:ext cx="557924" cy="557924"/>
            </a:xfrm>
            <a:custGeom>
              <a:rect b="b" l="l" r="r" t="t"/>
              <a:pathLst>
                <a:path extrusionOk="0" h="5395" w="5395">
                  <a:moveTo>
                    <a:pt x="3160" y="0"/>
                  </a:moveTo>
                  <a:lnTo>
                    <a:pt x="2852" y="39"/>
                  </a:lnTo>
                  <a:lnTo>
                    <a:pt x="2582" y="77"/>
                  </a:lnTo>
                  <a:lnTo>
                    <a:pt x="2274" y="154"/>
                  </a:lnTo>
                  <a:lnTo>
                    <a:pt x="2004" y="270"/>
                  </a:lnTo>
                  <a:lnTo>
                    <a:pt x="1734" y="424"/>
                  </a:lnTo>
                  <a:lnTo>
                    <a:pt x="1465" y="578"/>
                  </a:lnTo>
                  <a:lnTo>
                    <a:pt x="1233" y="771"/>
                  </a:lnTo>
                  <a:lnTo>
                    <a:pt x="1002" y="963"/>
                  </a:lnTo>
                  <a:lnTo>
                    <a:pt x="771" y="1195"/>
                  </a:lnTo>
                  <a:lnTo>
                    <a:pt x="578" y="1464"/>
                  </a:lnTo>
                  <a:lnTo>
                    <a:pt x="424" y="1734"/>
                  </a:lnTo>
                  <a:lnTo>
                    <a:pt x="309" y="2004"/>
                  </a:lnTo>
                  <a:lnTo>
                    <a:pt x="193" y="2274"/>
                  </a:lnTo>
                  <a:lnTo>
                    <a:pt x="116" y="2543"/>
                  </a:lnTo>
                  <a:lnTo>
                    <a:pt x="39" y="2851"/>
                  </a:lnTo>
                  <a:lnTo>
                    <a:pt x="39" y="3160"/>
                  </a:lnTo>
                  <a:lnTo>
                    <a:pt x="0" y="3429"/>
                  </a:lnTo>
                  <a:lnTo>
                    <a:pt x="39" y="3738"/>
                  </a:lnTo>
                  <a:lnTo>
                    <a:pt x="77" y="4046"/>
                  </a:lnTo>
                  <a:lnTo>
                    <a:pt x="155" y="4316"/>
                  </a:lnTo>
                  <a:lnTo>
                    <a:pt x="270" y="4585"/>
                  </a:lnTo>
                  <a:lnTo>
                    <a:pt x="386" y="4855"/>
                  </a:lnTo>
                  <a:lnTo>
                    <a:pt x="540" y="5125"/>
                  </a:lnTo>
                  <a:lnTo>
                    <a:pt x="733" y="5395"/>
                  </a:lnTo>
                  <a:lnTo>
                    <a:pt x="617" y="4894"/>
                  </a:lnTo>
                  <a:lnTo>
                    <a:pt x="578" y="4393"/>
                  </a:lnTo>
                  <a:lnTo>
                    <a:pt x="578" y="3930"/>
                  </a:lnTo>
                  <a:lnTo>
                    <a:pt x="694" y="3429"/>
                  </a:lnTo>
                  <a:lnTo>
                    <a:pt x="810" y="2929"/>
                  </a:lnTo>
                  <a:lnTo>
                    <a:pt x="1041" y="2466"/>
                  </a:lnTo>
                  <a:lnTo>
                    <a:pt x="1311" y="2042"/>
                  </a:lnTo>
                  <a:lnTo>
                    <a:pt x="1657" y="1657"/>
                  </a:lnTo>
                  <a:lnTo>
                    <a:pt x="2081" y="1310"/>
                  </a:lnTo>
                  <a:lnTo>
                    <a:pt x="2505" y="1041"/>
                  </a:lnTo>
                  <a:lnTo>
                    <a:pt x="2967" y="809"/>
                  </a:lnTo>
                  <a:lnTo>
                    <a:pt x="3430" y="655"/>
                  </a:lnTo>
                  <a:lnTo>
                    <a:pt x="3931" y="578"/>
                  </a:lnTo>
                  <a:lnTo>
                    <a:pt x="4432" y="540"/>
                  </a:lnTo>
                  <a:lnTo>
                    <a:pt x="4932" y="578"/>
                  </a:lnTo>
                  <a:lnTo>
                    <a:pt x="5395" y="694"/>
                  </a:lnTo>
                  <a:lnTo>
                    <a:pt x="5395" y="694"/>
                  </a:lnTo>
                  <a:lnTo>
                    <a:pt x="5164" y="501"/>
                  </a:lnTo>
                  <a:lnTo>
                    <a:pt x="4894" y="347"/>
                  </a:lnTo>
                  <a:lnTo>
                    <a:pt x="4624" y="231"/>
                  </a:lnTo>
                  <a:lnTo>
                    <a:pt x="4316" y="154"/>
                  </a:lnTo>
                  <a:lnTo>
                    <a:pt x="4046" y="77"/>
                  </a:lnTo>
                  <a:lnTo>
                    <a:pt x="373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7"/>
            <p:cNvSpPr/>
            <p:nvPr/>
          </p:nvSpPr>
          <p:spPr>
            <a:xfrm>
              <a:off x="7087824" y="782500"/>
              <a:ext cx="498150" cy="498253"/>
            </a:xfrm>
            <a:custGeom>
              <a:rect b="b" l="l" r="r" t="t"/>
              <a:pathLst>
                <a:path extrusionOk="0" h="4818" w="4817">
                  <a:moveTo>
                    <a:pt x="2158" y="1"/>
                  </a:moveTo>
                  <a:lnTo>
                    <a:pt x="1927" y="39"/>
                  </a:lnTo>
                  <a:lnTo>
                    <a:pt x="1696" y="78"/>
                  </a:lnTo>
                  <a:lnTo>
                    <a:pt x="1464" y="194"/>
                  </a:lnTo>
                  <a:lnTo>
                    <a:pt x="1079" y="386"/>
                  </a:lnTo>
                  <a:lnTo>
                    <a:pt x="694" y="694"/>
                  </a:lnTo>
                  <a:lnTo>
                    <a:pt x="424" y="1041"/>
                  </a:lnTo>
                  <a:lnTo>
                    <a:pt x="193" y="1465"/>
                  </a:lnTo>
                  <a:lnTo>
                    <a:pt x="116" y="1696"/>
                  </a:lnTo>
                  <a:lnTo>
                    <a:pt x="39" y="1927"/>
                  </a:lnTo>
                  <a:lnTo>
                    <a:pt x="0" y="2159"/>
                  </a:lnTo>
                  <a:lnTo>
                    <a:pt x="0" y="2390"/>
                  </a:lnTo>
                  <a:lnTo>
                    <a:pt x="0" y="2660"/>
                  </a:lnTo>
                  <a:lnTo>
                    <a:pt x="39" y="2891"/>
                  </a:lnTo>
                  <a:lnTo>
                    <a:pt x="116" y="3122"/>
                  </a:lnTo>
                  <a:lnTo>
                    <a:pt x="193" y="3315"/>
                  </a:lnTo>
                  <a:lnTo>
                    <a:pt x="424" y="3738"/>
                  </a:lnTo>
                  <a:lnTo>
                    <a:pt x="694" y="4085"/>
                  </a:lnTo>
                  <a:lnTo>
                    <a:pt x="1079" y="4393"/>
                  </a:lnTo>
                  <a:lnTo>
                    <a:pt x="1464" y="4625"/>
                  </a:lnTo>
                  <a:lnTo>
                    <a:pt x="1696" y="4702"/>
                  </a:lnTo>
                  <a:lnTo>
                    <a:pt x="1927" y="4740"/>
                  </a:lnTo>
                  <a:lnTo>
                    <a:pt x="2158" y="4779"/>
                  </a:lnTo>
                  <a:lnTo>
                    <a:pt x="2428" y="4817"/>
                  </a:lnTo>
                  <a:lnTo>
                    <a:pt x="2659" y="4779"/>
                  </a:lnTo>
                  <a:lnTo>
                    <a:pt x="2890" y="4740"/>
                  </a:lnTo>
                  <a:lnTo>
                    <a:pt x="3121" y="4702"/>
                  </a:lnTo>
                  <a:lnTo>
                    <a:pt x="3352" y="4625"/>
                  </a:lnTo>
                  <a:lnTo>
                    <a:pt x="3776" y="4393"/>
                  </a:lnTo>
                  <a:lnTo>
                    <a:pt x="4123" y="4085"/>
                  </a:lnTo>
                  <a:lnTo>
                    <a:pt x="4393" y="3738"/>
                  </a:lnTo>
                  <a:lnTo>
                    <a:pt x="4624" y="3315"/>
                  </a:lnTo>
                  <a:lnTo>
                    <a:pt x="4701" y="3122"/>
                  </a:lnTo>
                  <a:lnTo>
                    <a:pt x="4778" y="2891"/>
                  </a:lnTo>
                  <a:lnTo>
                    <a:pt x="4817" y="2660"/>
                  </a:lnTo>
                  <a:lnTo>
                    <a:pt x="4817" y="2390"/>
                  </a:lnTo>
                  <a:lnTo>
                    <a:pt x="4817" y="2159"/>
                  </a:lnTo>
                  <a:lnTo>
                    <a:pt x="4778" y="1927"/>
                  </a:lnTo>
                  <a:lnTo>
                    <a:pt x="4701" y="1696"/>
                  </a:lnTo>
                  <a:lnTo>
                    <a:pt x="4624" y="1465"/>
                  </a:lnTo>
                  <a:lnTo>
                    <a:pt x="4393" y="1041"/>
                  </a:lnTo>
                  <a:lnTo>
                    <a:pt x="4123" y="694"/>
                  </a:lnTo>
                  <a:lnTo>
                    <a:pt x="3776" y="386"/>
                  </a:lnTo>
                  <a:lnTo>
                    <a:pt x="3352" y="194"/>
                  </a:lnTo>
                  <a:lnTo>
                    <a:pt x="3121" y="78"/>
                  </a:lnTo>
                  <a:lnTo>
                    <a:pt x="2890" y="39"/>
                  </a:lnTo>
                  <a:lnTo>
                    <a:pt x="2659"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7"/>
            <p:cNvSpPr/>
            <p:nvPr/>
          </p:nvSpPr>
          <p:spPr>
            <a:xfrm>
              <a:off x="7151527" y="842273"/>
              <a:ext cx="370743" cy="374673"/>
            </a:xfrm>
            <a:custGeom>
              <a:rect b="b" l="l" r="r" t="t"/>
              <a:pathLst>
                <a:path extrusionOk="0" h="3623" w="3585">
                  <a:moveTo>
                    <a:pt x="1812" y="1"/>
                  </a:moveTo>
                  <a:lnTo>
                    <a:pt x="1426" y="39"/>
                  </a:lnTo>
                  <a:lnTo>
                    <a:pt x="1080" y="155"/>
                  </a:lnTo>
                  <a:lnTo>
                    <a:pt x="771" y="309"/>
                  </a:lnTo>
                  <a:lnTo>
                    <a:pt x="502" y="540"/>
                  </a:lnTo>
                  <a:lnTo>
                    <a:pt x="309" y="810"/>
                  </a:lnTo>
                  <a:lnTo>
                    <a:pt x="116" y="1118"/>
                  </a:lnTo>
                  <a:lnTo>
                    <a:pt x="39" y="1465"/>
                  </a:lnTo>
                  <a:lnTo>
                    <a:pt x="1" y="1812"/>
                  </a:lnTo>
                  <a:lnTo>
                    <a:pt x="39" y="2197"/>
                  </a:lnTo>
                  <a:lnTo>
                    <a:pt x="116" y="2505"/>
                  </a:lnTo>
                  <a:lnTo>
                    <a:pt x="309" y="2814"/>
                  </a:lnTo>
                  <a:lnTo>
                    <a:pt x="502" y="3083"/>
                  </a:lnTo>
                  <a:lnTo>
                    <a:pt x="771" y="3315"/>
                  </a:lnTo>
                  <a:lnTo>
                    <a:pt x="1080" y="3469"/>
                  </a:lnTo>
                  <a:lnTo>
                    <a:pt x="1426" y="3584"/>
                  </a:lnTo>
                  <a:lnTo>
                    <a:pt x="1812" y="3623"/>
                  </a:lnTo>
                  <a:lnTo>
                    <a:pt x="2158" y="3584"/>
                  </a:lnTo>
                  <a:lnTo>
                    <a:pt x="2505" y="3469"/>
                  </a:lnTo>
                  <a:lnTo>
                    <a:pt x="2813" y="3315"/>
                  </a:lnTo>
                  <a:lnTo>
                    <a:pt x="3083" y="3083"/>
                  </a:lnTo>
                  <a:lnTo>
                    <a:pt x="3276" y="2814"/>
                  </a:lnTo>
                  <a:lnTo>
                    <a:pt x="3469" y="2505"/>
                  </a:lnTo>
                  <a:lnTo>
                    <a:pt x="3584" y="2197"/>
                  </a:lnTo>
                  <a:lnTo>
                    <a:pt x="3584" y="1812"/>
                  </a:lnTo>
                  <a:lnTo>
                    <a:pt x="3584" y="1465"/>
                  </a:lnTo>
                  <a:lnTo>
                    <a:pt x="3469" y="1118"/>
                  </a:lnTo>
                  <a:lnTo>
                    <a:pt x="3276" y="810"/>
                  </a:lnTo>
                  <a:lnTo>
                    <a:pt x="3083" y="540"/>
                  </a:lnTo>
                  <a:lnTo>
                    <a:pt x="2813" y="309"/>
                  </a:lnTo>
                  <a:lnTo>
                    <a:pt x="2505" y="155"/>
                  </a:lnTo>
                  <a:lnTo>
                    <a:pt x="2158" y="39"/>
                  </a:lnTo>
                  <a:lnTo>
                    <a:pt x="181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7"/>
            <p:cNvSpPr/>
            <p:nvPr/>
          </p:nvSpPr>
          <p:spPr>
            <a:xfrm>
              <a:off x="7211301" y="906080"/>
              <a:ext cx="251195" cy="247162"/>
            </a:xfrm>
            <a:custGeom>
              <a:rect b="b" l="l" r="r" t="t"/>
              <a:pathLst>
                <a:path extrusionOk="0" h="2390" w="2429">
                  <a:moveTo>
                    <a:pt x="1234" y="0"/>
                  </a:moveTo>
                  <a:lnTo>
                    <a:pt x="964" y="39"/>
                  </a:lnTo>
                  <a:lnTo>
                    <a:pt x="733" y="77"/>
                  </a:lnTo>
                  <a:lnTo>
                    <a:pt x="540" y="193"/>
                  </a:lnTo>
                  <a:lnTo>
                    <a:pt x="386" y="347"/>
                  </a:lnTo>
                  <a:lnTo>
                    <a:pt x="232" y="540"/>
                  </a:lnTo>
                  <a:lnTo>
                    <a:pt x="116" y="732"/>
                  </a:lnTo>
                  <a:lnTo>
                    <a:pt x="39" y="964"/>
                  </a:lnTo>
                  <a:lnTo>
                    <a:pt x="1" y="1195"/>
                  </a:lnTo>
                  <a:lnTo>
                    <a:pt x="39" y="1426"/>
                  </a:lnTo>
                  <a:lnTo>
                    <a:pt x="116" y="1657"/>
                  </a:lnTo>
                  <a:lnTo>
                    <a:pt x="232" y="1888"/>
                  </a:lnTo>
                  <a:lnTo>
                    <a:pt x="386" y="2043"/>
                  </a:lnTo>
                  <a:lnTo>
                    <a:pt x="540" y="2197"/>
                  </a:lnTo>
                  <a:lnTo>
                    <a:pt x="733" y="2312"/>
                  </a:lnTo>
                  <a:lnTo>
                    <a:pt x="964" y="2389"/>
                  </a:lnTo>
                  <a:lnTo>
                    <a:pt x="1465" y="2389"/>
                  </a:lnTo>
                  <a:lnTo>
                    <a:pt x="1696" y="2312"/>
                  </a:lnTo>
                  <a:lnTo>
                    <a:pt x="1889" y="2197"/>
                  </a:lnTo>
                  <a:lnTo>
                    <a:pt x="2081" y="2043"/>
                  </a:lnTo>
                  <a:lnTo>
                    <a:pt x="2235" y="1888"/>
                  </a:lnTo>
                  <a:lnTo>
                    <a:pt x="2313" y="1657"/>
                  </a:lnTo>
                  <a:lnTo>
                    <a:pt x="2390" y="1426"/>
                  </a:lnTo>
                  <a:lnTo>
                    <a:pt x="2428" y="1195"/>
                  </a:lnTo>
                  <a:lnTo>
                    <a:pt x="2390" y="964"/>
                  </a:lnTo>
                  <a:lnTo>
                    <a:pt x="2313" y="732"/>
                  </a:lnTo>
                  <a:lnTo>
                    <a:pt x="2235" y="540"/>
                  </a:lnTo>
                  <a:lnTo>
                    <a:pt x="2081" y="347"/>
                  </a:lnTo>
                  <a:lnTo>
                    <a:pt x="1889" y="193"/>
                  </a:lnTo>
                  <a:lnTo>
                    <a:pt x="1696" y="77"/>
                  </a:lnTo>
                  <a:lnTo>
                    <a:pt x="1465" y="39"/>
                  </a:lnTo>
                  <a:lnTo>
                    <a:pt x="123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7"/>
            <p:cNvSpPr/>
            <p:nvPr/>
          </p:nvSpPr>
          <p:spPr>
            <a:xfrm>
              <a:off x="7275108" y="969784"/>
              <a:ext cx="123581" cy="123684"/>
            </a:xfrm>
            <a:custGeom>
              <a:rect b="b" l="l" r="r" t="t"/>
              <a:pathLst>
                <a:path extrusionOk="0" h="1196" w="1195">
                  <a:moveTo>
                    <a:pt x="463" y="1"/>
                  </a:moveTo>
                  <a:lnTo>
                    <a:pt x="385" y="39"/>
                  </a:lnTo>
                  <a:lnTo>
                    <a:pt x="193" y="155"/>
                  </a:lnTo>
                  <a:lnTo>
                    <a:pt x="39" y="348"/>
                  </a:lnTo>
                  <a:lnTo>
                    <a:pt x="0" y="463"/>
                  </a:lnTo>
                  <a:lnTo>
                    <a:pt x="0" y="579"/>
                  </a:lnTo>
                  <a:lnTo>
                    <a:pt x="0" y="694"/>
                  </a:lnTo>
                  <a:lnTo>
                    <a:pt x="39" y="810"/>
                  </a:lnTo>
                  <a:lnTo>
                    <a:pt x="193" y="1003"/>
                  </a:lnTo>
                  <a:lnTo>
                    <a:pt x="385" y="1157"/>
                  </a:lnTo>
                  <a:lnTo>
                    <a:pt x="463" y="1157"/>
                  </a:lnTo>
                  <a:lnTo>
                    <a:pt x="617" y="1195"/>
                  </a:lnTo>
                  <a:lnTo>
                    <a:pt x="732" y="1157"/>
                  </a:lnTo>
                  <a:lnTo>
                    <a:pt x="848" y="1157"/>
                  </a:lnTo>
                  <a:lnTo>
                    <a:pt x="1041" y="1003"/>
                  </a:lnTo>
                  <a:lnTo>
                    <a:pt x="1156" y="810"/>
                  </a:lnTo>
                  <a:lnTo>
                    <a:pt x="1195" y="694"/>
                  </a:lnTo>
                  <a:lnTo>
                    <a:pt x="1195" y="579"/>
                  </a:lnTo>
                  <a:lnTo>
                    <a:pt x="1195" y="463"/>
                  </a:lnTo>
                  <a:lnTo>
                    <a:pt x="1156" y="348"/>
                  </a:lnTo>
                  <a:lnTo>
                    <a:pt x="1041" y="155"/>
                  </a:lnTo>
                  <a:lnTo>
                    <a:pt x="848" y="39"/>
                  </a:lnTo>
                  <a:lnTo>
                    <a:pt x="73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02" name="Shape 502"/>
        <p:cNvGrpSpPr/>
        <p:nvPr/>
      </p:nvGrpSpPr>
      <p:grpSpPr>
        <a:xfrm>
          <a:off x="0" y="0"/>
          <a:ext cx="0" cy="0"/>
          <a:chOff x="0" y="0"/>
          <a:chExt cx="0" cy="0"/>
        </a:xfrm>
      </p:grpSpPr>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503" name="Shape 503"/>
        <p:cNvGrpSpPr/>
        <p:nvPr/>
      </p:nvGrpSpPr>
      <p:grpSpPr>
        <a:xfrm>
          <a:off x="0" y="0"/>
          <a:ext cx="0" cy="0"/>
          <a:chOff x="0" y="0"/>
          <a:chExt cx="0" cy="0"/>
        </a:xfrm>
      </p:grpSpPr>
      <p:sp>
        <p:nvSpPr>
          <p:cNvPr id="504" name="Google Shape;504;p4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4" name="Shape 24"/>
        <p:cNvGrpSpPr/>
        <p:nvPr/>
      </p:nvGrpSpPr>
      <p:grpSpPr>
        <a:xfrm>
          <a:off x="0" y="0"/>
          <a:ext cx="0" cy="0"/>
          <a:chOff x="0" y="0"/>
          <a:chExt cx="0" cy="0"/>
        </a:xfrm>
      </p:grpSpPr>
      <p:pic>
        <p:nvPicPr>
          <p:cNvPr id="25" name="Google Shape;25;p5"/>
          <p:cNvPicPr preferRelativeResize="0"/>
          <p:nvPr/>
        </p:nvPicPr>
        <p:blipFill>
          <a:blip r:embed="rId2">
            <a:alphaModFix/>
          </a:blip>
          <a:stretch>
            <a:fillRect/>
          </a:stretch>
        </p:blipFill>
        <p:spPr>
          <a:xfrm>
            <a:off x="0" y="0"/>
            <a:ext cx="9144000" cy="5143500"/>
          </a:xfrm>
          <a:prstGeom prst="rect">
            <a:avLst/>
          </a:prstGeom>
          <a:noFill/>
          <a:ln>
            <a:noFill/>
          </a:ln>
        </p:spPr>
      </p:pic>
      <p:sp>
        <p:nvSpPr>
          <p:cNvPr id="26" name="Google Shape;26;p5"/>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 name="Google Shape;28;p5"/>
          <p:cNvSpPr txBox="1"/>
          <p:nvPr>
            <p:ph idx="1" type="subTitle"/>
          </p:nvPr>
        </p:nvSpPr>
        <p:spPr>
          <a:xfrm>
            <a:off x="5055284" y="3608749"/>
            <a:ext cx="25056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9" name="Google Shape;29;p5"/>
          <p:cNvSpPr txBox="1"/>
          <p:nvPr>
            <p:ph idx="2" type="subTitle"/>
          </p:nvPr>
        </p:nvSpPr>
        <p:spPr>
          <a:xfrm>
            <a:off x="1583300" y="3608749"/>
            <a:ext cx="25056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0" name="Google Shape;30;p5"/>
          <p:cNvSpPr txBox="1"/>
          <p:nvPr>
            <p:ph idx="3" type="subTitle"/>
          </p:nvPr>
        </p:nvSpPr>
        <p:spPr>
          <a:xfrm>
            <a:off x="5055275" y="3300725"/>
            <a:ext cx="25056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1" name="Google Shape;31;p5"/>
          <p:cNvSpPr txBox="1"/>
          <p:nvPr>
            <p:ph idx="4" type="subTitle"/>
          </p:nvPr>
        </p:nvSpPr>
        <p:spPr>
          <a:xfrm>
            <a:off x="1583075" y="3300725"/>
            <a:ext cx="2505600" cy="394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b="1" sz="2400">
                <a:solidFill>
                  <a:schemeClr val="dk1"/>
                </a:solidFill>
                <a:latin typeface="Playfair Display"/>
                <a:ea typeface="Playfair Display"/>
                <a:cs typeface="Playfair Display"/>
                <a:sym typeface="Playfair Display"/>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2" name="Shape 32"/>
        <p:cNvGrpSpPr/>
        <p:nvPr/>
      </p:nvGrpSpPr>
      <p:grpSpPr>
        <a:xfrm>
          <a:off x="0" y="0"/>
          <a:ext cx="0" cy="0"/>
          <a:chOff x="0" y="0"/>
          <a:chExt cx="0" cy="0"/>
        </a:xfrm>
      </p:grpSpPr>
      <p:pic>
        <p:nvPicPr>
          <p:cNvPr id="33" name="Google Shape;33;p6"/>
          <p:cNvPicPr preferRelativeResize="0"/>
          <p:nvPr/>
        </p:nvPicPr>
        <p:blipFill>
          <a:blip r:embed="rId2">
            <a:alphaModFix/>
          </a:blip>
          <a:stretch>
            <a:fillRect/>
          </a:stretch>
        </p:blipFill>
        <p:spPr>
          <a:xfrm flipH="1">
            <a:off x="0" y="0"/>
            <a:ext cx="9144000" cy="5143500"/>
          </a:xfrm>
          <a:prstGeom prst="rect">
            <a:avLst/>
          </a:prstGeom>
          <a:noFill/>
          <a:ln>
            <a:noFill/>
          </a:ln>
        </p:spPr>
      </p:pic>
      <p:sp>
        <p:nvSpPr>
          <p:cNvPr id="34" name="Google Shape;34;p6"/>
          <p:cNvSpPr/>
          <p:nvPr/>
        </p:nvSpPr>
        <p:spPr>
          <a:xfrm rot="10800000">
            <a:off x="181452" y="187345"/>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 name="Google Shape;36;p6"/>
          <p:cNvGrpSpPr/>
          <p:nvPr/>
        </p:nvGrpSpPr>
        <p:grpSpPr>
          <a:xfrm rot="317232">
            <a:off x="472418" y="3619912"/>
            <a:ext cx="698297" cy="1193999"/>
            <a:chOff x="9979187" y="328760"/>
            <a:chExt cx="795386" cy="1360008"/>
          </a:xfrm>
        </p:grpSpPr>
        <p:sp>
          <p:nvSpPr>
            <p:cNvPr id="37" name="Google Shape;37;p6"/>
            <p:cNvSpPr/>
            <p:nvPr/>
          </p:nvSpPr>
          <p:spPr>
            <a:xfrm rot="-1715024">
              <a:off x="10049423" y="328437"/>
              <a:ext cx="52283" cy="210529"/>
            </a:xfrm>
            <a:custGeom>
              <a:rect b="b" l="l" r="r" t="t"/>
              <a:pathLst>
                <a:path extrusionOk="0" h="5126" w="1273">
                  <a:moveTo>
                    <a:pt x="502" y="1"/>
                  </a:moveTo>
                  <a:lnTo>
                    <a:pt x="386" y="39"/>
                  </a:lnTo>
                  <a:lnTo>
                    <a:pt x="271" y="116"/>
                  </a:lnTo>
                  <a:lnTo>
                    <a:pt x="193" y="193"/>
                  </a:lnTo>
                  <a:lnTo>
                    <a:pt x="78" y="270"/>
                  </a:lnTo>
                  <a:lnTo>
                    <a:pt x="39" y="386"/>
                  </a:lnTo>
                  <a:lnTo>
                    <a:pt x="1" y="502"/>
                  </a:lnTo>
                  <a:lnTo>
                    <a:pt x="1" y="617"/>
                  </a:lnTo>
                  <a:lnTo>
                    <a:pt x="1" y="4509"/>
                  </a:lnTo>
                  <a:lnTo>
                    <a:pt x="1" y="4624"/>
                  </a:lnTo>
                  <a:lnTo>
                    <a:pt x="39" y="4740"/>
                  </a:lnTo>
                  <a:lnTo>
                    <a:pt x="78" y="4856"/>
                  </a:lnTo>
                  <a:lnTo>
                    <a:pt x="193" y="4933"/>
                  </a:lnTo>
                  <a:lnTo>
                    <a:pt x="271" y="5010"/>
                  </a:lnTo>
                  <a:lnTo>
                    <a:pt x="386" y="5087"/>
                  </a:lnTo>
                  <a:lnTo>
                    <a:pt x="502" y="5125"/>
                  </a:lnTo>
                  <a:lnTo>
                    <a:pt x="771" y="5125"/>
                  </a:lnTo>
                  <a:lnTo>
                    <a:pt x="887" y="5087"/>
                  </a:lnTo>
                  <a:lnTo>
                    <a:pt x="1003" y="5010"/>
                  </a:lnTo>
                  <a:lnTo>
                    <a:pt x="1080" y="4933"/>
                  </a:lnTo>
                  <a:lnTo>
                    <a:pt x="1157" y="4856"/>
                  </a:lnTo>
                  <a:lnTo>
                    <a:pt x="1234" y="4740"/>
                  </a:lnTo>
                  <a:lnTo>
                    <a:pt x="1234" y="4624"/>
                  </a:lnTo>
                  <a:lnTo>
                    <a:pt x="1272" y="4509"/>
                  </a:lnTo>
                  <a:lnTo>
                    <a:pt x="1272" y="617"/>
                  </a:lnTo>
                  <a:lnTo>
                    <a:pt x="1234" y="502"/>
                  </a:lnTo>
                  <a:lnTo>
                    <a:pt x="1234" y="386"/>
                  </a:lnTo>
                  <a:lnTo>
                    <a:pt x="1157" y="270"/>
                  </a:lnTo>
                  <a:lnTo>
                    <a:pt x="1080" y="193"/>
                  </a:lnTo>
                  <a:lnTo>
                    <a:pt x="1003" y="116"/>
                  </a:lnTo>
                  <a:lnTo>
                    <a:pt x="887" y="39"/>
                  </a:lnTo>
                  <a:lnTo>
                    <a:pt x="7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6"/>
            <p:cNvSpPr/>
            <p:nvPr/>
          </p:nvSpPr>
          <p:spPr>
            <a:xfrm rot="-1715024">
              <a:off x="10125893" y="467532"/>
              <a:ext cx="87111" cy="276981"/>
            </a:xfrm>
            <a:custGeom>
              <a:rect b="b" l="l" r="r" t="t"/>
              <a:pathLst>
                <a:path extrusionOk="0" h="6744" w="2121">
                  <a:moveTo>
                    <a:pt x="849" y="0"/>
                  </a:moveTo>
                  <a:lnTo>
                    <a:pt x="656" y="77"/>
                  </a:lnTo>
                  <a:lnTo>
                    <a:pt x="463" y="155"/>
                  </a:lnTo>
                  <a:lnTo>
                    <a:pt x="309" y="309"/>
                  </a:lnTo>
                  <a:lnTo>
                    <a:pt x="194" y="463"/>
                  </a:lnTo>
                  <a:lnTo>
                    <a:pt x="78" y="617"/>
                  </a:lnTo>
                  <a:lnTo>
                    <a:pt x="1" y="810"/>
                  </a:lnTo>
                  <a:lnTo>
                    <a:pt x="1" y="1041"/>
                  </a:lnTo>
                  <a:lnTo>
                    <a:pt x="1" y="5703"/>
                  </a:lnTo>
                  <a:lnTo>
                    <a:pt x="1" y="5896"/>
                  </a:lnTo>
                  <a:lnTo>
                    <a:pt x="78" y="6088"/>
                  </a:lnTo>
                  <a:lnTo>
                    <a:pt x="194" y="6281"/>
                  </a:lnTo>
                  <a:lnTo>
                    <a:pt x="309" y="6435"/>
                  </a:lnTo>
                  <a:lnTo>
                    <a:pt x="463" y="6551"/>
                  </a:lnTo>
                  <a:lnTo>
                    <a:pt x="656" y="6666"/>
                  </a:lnTo>
                  <a:lnTo>
                    <a:pt x="849" y="6705"/>
                  </a:lnTo>
                  <a:lnTo>
                    <a:pt x="1041" y="6743"/>
                  </a:lnTo>
                  <a:lnTo>
                    <a:pt x="1273" y="6705"/>
                  </a:lnTo>
                  <a:lnTo>
                    <a:pt x="1465" y="6666"/>
                  </a:lnTo>
                  <a:lnTo>
                    <a:pt x="1658" y="6551"/>
                  </a:lnTo>
                  <a:lnTo>
                    <a:pt x="1812" y="6435"/>
                  </a:lnTo>
                  <a:lnTo>
                    <a:pt x="1928" y="6281"/>
                  </a:lnTo>
                  <a:lnTo>
                    <a:pt x="2005" y="6088"/>
                  </a:lnTo>
                  <a:lnTo>
                    <a:pt x="2082" y="5896"/>
                  </a:lnTo>
                  <a:lnTo>
                    <a:pt x="2120" y="5703"/>
                  </a:lnTo>
                  <a:lnTo>
                    <a:pt x="2120" y="1041"/>
                  </a:lnTo>
                  <a:lnTo>
                    <a:pt x="2082" y="810"/>
                  </a:lnTo>
                  <a:lnTo>
                    <a:pt x="2005" y="617"/>
                  </a:lnTo>
                  <a:lnTo>
                    <a:pt x="1928" y="463"/>
                  </a:lnTo>
                  <a:lnTo>
                    <a:pt x="1812" y="309"/>
                  </a:lnTo>
                  <a:lnTo>
                    <a:pt x="1658" y="155"/>
                  </a:lnTo>
                  <a:lnTo>
                    <a:pt x="1465" y="77"/>
                  </a:lnTo>
                  <a:lnTo>
                    <a:pt x="127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6"/>
            <p:cNvSpPr/>
            <p:nvPr/>
          </p:nvSpPr>
          <p:spPr>
            <a:xfrm rot="-1715024">
              <a:off x="10100015" y="322402"/>
              <a:ext cx="31707" cy="439991"/>
            </a:xfrm>
            <a:custGeom>
              <a:rect b="b" l="l" r="r" t="t"/>
              <a:pathLst>
                <a:path extrusionOk="0" h="10713" w="772">
                  <a:moveTo>
                    <a:pt x="694" y="1"/>
                  </a:moveTo>
                  <a:lnTo>
                    <a:pt x="579" y="39"/>
                  </a:lnTo>
                  <a:lnTo>
                    <a:pt x="425" y="193"/>
                  </a:lnTo>
                  <a:lnTo>
                    <a:pt x="347" y="386"/>
                  </a:lnTo>
                  <a:lnTo>
                    <a:pt x="309" y="617"/>
                  </a:lnTo>
                  <a:lnTo>
                    <a:pt x="309" y="4162"/>
                  </a:lnTo>
                  <a:lnTo>
                    <a:pt x="155" y="4355"/>
                  </a:lnTo>
                  <a:lnTo>
                    <a:pt x="78" y="4547"/>
                  </a:lnTo>
                  <a:lnTo>
                    <a:pt x="1" y="4779"/>
                  </a:lnTo>
                  <a:lnTo>
                    <a:pt x="1" y="5010"/>
                  </a:lnTo>
                  <a:lnTo>
                    <a:pt x="1" y="9672"/>
                  </a:lnTo>
                  <a:lnTo>
                    <a:pt x="1" y="9865"/>
                  </a:lnTo>
                  <a:lnTo>
                    <a:pt x="39" y="10057"/>
                  </a:lnTo>
                  <a:lnTo>
                    <a:pt x="116" y="10250"/>
                  </a:lnTo>
                  <a:lnTo>
                    <a:pt x="232" y="10404"/>
                  </a:lnTo>
                  <a:lnTo>
                    <a:pt x="347" y="10520"/>
                  </a:lnTo>
                  <a:lnTo>
                    <a:pt x="463" y="10635"/>
                  </a:lnTo>
                  <a:lnTo>
                    <a:pt x="617" y="10674"/>
                  </a:lnTo>
                  <a:lnTo>
                    <a:pt x="771" y="10712"/>
                  </a:lnTo>
                  <a:lnTo>
                    <a:pt x="694" y="10674"/>
                  </a:lnTo>
                  <a:lnTo>
                    <a:pt x="617" y="10635"/>
                  </a:lnTo>
                  <a:lnTo>
                    <a:pt x="540" y="10520"/>
                  </a:lnTo>
                  <a:lnTo>
                    <a:pt x="463" y="10404"/>
                  </a:lnTo>
                  <a:lnTo>
                    <a:pt x="386" y="10057"/>
                  </a:lnTo>
                  <a:lnTo>
                    <a:pt x="347" y="9672"/>
                  </a:lnTo>
                  <a:lnTo>
                    <a:pt x="347" y="5010"/>
                  </a:lnTo>
                  <a:lnTo>
                    <a:pt x="347" y="4779"/>
                  </a:lnTo>
                  <a:lnTo>
                    <a:pt x="386" y="4547"/>
                  </a:lnTo>
                  <a:lnTo>
                    <a:pt x="463" y="4355"/>
                  </a:lnTo>
                  <a:lnTo>
                    <a:pt x="502" y="4162"/>
                  </a:lnTo>
                  <a:lnTo>
                    <a:pt x="502" y="617"/>
                  </a:lnTo>
                  <a:lnTo>
                    <a:pt x="540" y="386"/>
                  </a:lnTo>
                  <a:lnTo>
                    <a:pt x="579" y="193"/>
                  </a:lnTo>
                  <a:lnTo>
                    <a:pt x="694" y="39"/>
                  </a:lnTo>
                  <a:lnTo>
                    <a:pt x="73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6"/>
            <p:cNvSpPr/>
            <p:nvPr/>
          </p:nvSpPr>
          <p:spPr>
            <a:xfrm rot="-1715024">
              <a:off x="10210687" y="620991"/>
              <a:ext cx="332386" cy="1052397"/>
            </a:xfrm>
            <a:custGeom>
              <a:rect b="b" l="l" r="r" t="t"/>
              <a:pathLst>
                <a:path extrusionOk="0" h="25624" w="8093">
                  <a:moveTo>
                    <a:pt x="1080" y="0"/>
                  </a:moveTo>
                  <a:lnTo>
                    <a:pt x="887" y="39"/>
                  </a:lnTo>
                  <a:lnTo>
                    <a:pt x="656" y="77"/>
                  </a:lnTo>
                  <a:lnTo>
                    <a:pt x="502" y="193"/>
                  </a:lnTo>
                  <a:lnTo>
                    <a:pt x="309" y="308"/>
                  </a:lnTo>
                  <a:lnTo>
                    <a:pt x="194" y="463"/>
                  </a:lnTo>
                  <a:lnTo>
                    <a:pt x="78" y="655"/>
                  </a:lnTo>
                  <a:lnTo>
                    <a:pt x="40" y="886"/>
                  </a:lnTo>
                  <a:lnTo>
                    <a:pt x="1" y="1079"/>
                  </a:lnTo>
                  <a:lnTo>
                    <a:pt x="1" y="24545"/>
                  </a:lnTo>
                  <a:lnTo>
                    <a:pt x="40" y="24737"/>
                  </a:lnTo>
                  <a:lnTo>
                    <a:pt x="78" y="24930"/>
                  </a:lnTo>
                  <a:lnTo>
                    <a:pt x="194" y="25123"/>
                  </a:lnTo>
                  <a:lnTo>
                    <a:pt x="309" y="25277"/>
                  </a:lnTo>
                  <a:lnTo>
                    <a:pt x="502" y="25431"/>
                  </a:lnTo>
                  <a:lnTo>
                    <a:pt x="656" y="25508"/>
                  </a:lnTo>
                  <a:lnTo>
                    <a:pt x="887" y="25585"/>
                  </a:lnTo>
                  <a:lnTo>
                    <a:pt x="1080" y="25624"/>
                  </a:lnTo>
                  <a:lnTo>
                    <a:pt x="7014" y="25624"/>
                  </a:lnTo>
                  <a:lnTo>
                    <a:pt x="7245" y="25585"/>
                  </a:lnTo>
                  <a:lnTo>
                    <a:pt x="7438" y="25508"/>
                  </a:lnTo>
                  <a:lnTo>
                    <a:pt x="7630" y="25431"/>
                  </a:lnTo>
                  <a:lnTo>
                    <a:pt x="7784" y="25277"/>
                  </a:lnTo>
                  <a:lnTo>
                    <a:pt x="7938" y="25123"/>
                  </a:lnTo>
                  <a:lnTo>
                    <a:pt x="8016" y="24930"/>
                  </a:lnTo>
                  <a:lnTo>
                    <a:pt x="8093" y="24737"/>
                  </a:lnTo>
                  <a:lnTo>
                    <a:pt x="8093" y="24545"/>
                  </a:lnTo>
                  <a:lnTo>
                    <a:pt x="8093" y="1079"/>
                  </a:lnTo>
                  <a:lnTo>
                    <a:pt x="8093" y="886"/>
                  </a:lnTo>
                  <a:lnTo>
                    <a:pt x="8016" y="655"/>
                  </a:lnTo>
                  <a:lnTo>
                    <a:pt x="7938" y="463"/>
                  </a:lnTo>
                  <a:lnTo>
                    <a:pt x="7784" y="308"/>
                  </a:lnTo>
                  <a:lnTo>
                    <a:pt x="7630" y="193"/>
                  </a:lnTo>
                  <a:lnTo>
                    <a:pt x="7438" y="77"/>
                  </a:lnTo>
                  <a:lnTo>
                    <a:pt x="7245" y="39"/>
                  </a:lnTo>
                  <a:lnTo>
                    <a:pt x="701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6"/>
            <p:cNvSpPr/>
            <p:nvPr/>
          </p:nvSpPr>
          <p:spPr>
            <a:xfrm rot="-1715024">
              <a:off x="10239482" y="866930"/>
              <a:ext cx="292834" cy="590310"/>
            </a:xfrm>
            <a:custGeom>
              <a:rect b="b" l="l" r="r" t="t"/>
              <a:pathLst>
                <a:path extrusionOk="0" h="14373" w="7130">
                  <a:moveTo>
                    <a:pt x="6127" y="116"/>
                  </a:moveTo>
                  <a:lnTo>
                    <a:pt x="6282" y="155"/>
                  </a:lnTo>
                  <a:lnTo>
                    <a:pt x="6436" y="193"/>
                  </a:lnTo>
                  <a:lnTo>
                    <a:pt x="6590" y="270"/>
                  </a:lnTo>
                  <a:lnTo>
                    <a:pt x="6705" y="386"/>
                  </a:lnTo>
                  <a:lnTo>
                    <a:pt x="6821" y="501"/>
                  </a:lnTo>
                  <a:lnTo>
                    <a:pt x="6898" y="656"/>
                  </a:lnTo>
                  <a:lnTo>
                    <a:pt x="6937" y="810"/>
                  </a:lnTo>
                  <a:lnTo>
                    <a:pt x="6975" y="1002"/>
                  </a:lnTo>
                  <a:lnTo>
                    <a:pt x="6975" y="13371"/>
                  </a:lnTo>
                  <a:lnTo>
                    <a:pt x="6937" y="13525"/>
                  </a:lnTo>
                  <a:lnTo>
                    <a:pt x="6898" y="13679"/>
                  </a:lnTo>
                  <a:lnTo>
                    <a:pt x="6821" y="13833"/>
                  </a:lnTo>
                  <a:lnTo>
                    <a:pt x="6705" y="13949"/>
                  </a:lnTo>
                  <a:lnTo>
                    <a:pt x="6590" y="14065"/>
                  </a:lnTo>
                  <a:lnTo>
                    <a:pt x="6436" y="14142"/>
                  </a:lnTo>
                  <a:lnTo>
                    <a:pt x="6282" y="14180"/>
                  </a:lnTo>
                  <a:lnTo>
                    <a:pt x="6127" y="14219"/>
                  </a:lnTo>
                  <a:lnTo>
                    <a:pt x="1003" y="14219"/>
                  </a:lnTo>
                  <a:lnTo>
                    <a:pt x="810" y="14180"/>
                  </a:lnTo>
                  <a:lnTo>
                    <a:pt x="656" y="14142"/>
                  </a:lnTo>
                  <a:lnTo>
                    <a:pt x="502" y="14065"/>
                  </a:lnTo>
                  <a:lnTo>
                    <a:pt x="386" y="13949"/>
                  </a:lnTo>
                  <a:lnTo>
                    <a:pt x="271" y="13833"/>
                  </a:lnTo>
                  <a:lnTo>
                    <a:pt x="194" y="13679"/>
                  </a:lnTo>
                  <a:lnTo>
                    <a:pt x="155" y="13525"/>
                  </a:lnTo>
                  <a:lnTo>
                    <a:pt x="155" y="13371"/>
                  </a:lnTo>
                  <a:lnTo>
                    <a:pt x="155" y="1002"/>
                  </a:lnTo>
                  <a:lnTo>
                    <a:pt x="155" y="810"/>
                  </a:lnTo>
                  <a:lnTo>
                    <a:pt x="194" y="656"/>
                  </a:lnTo>
                  <a:lnTo>
                    <a:pt x="271" y="501"/>
                  </a:lnTo>
                  <a:lnTo>
                    <a:pt x="386" y="386"/>
                  </a:lnTo>
                  <a:lnTo>
                    <a:pt x="502" y="270"/>
                  </a:lnTo>
                  <a:lnTo>
                    <a:pt x="656" y="193"/>
                  </a:lnTo>
                  <a:lnTo>
                    <a:pt x="810" y="155"/>
                  </a:lnTo>
                  <a:lnTo>
                    <a:pt x="1003" y="116"/>
                  </a:lnTo>
                  <a:close/>
                  <a:moveTo>
                    <a:pt x="810" y="1"/>
                  </a:moveTo>
                  <a:lnTo>
                    <a:pt x="617" y="78"/>
                  </a:lnTo>
                  <a:lnTo>
                    <a:pt x="425" y="155"/>
                  </a:lnTo>
                  <a:lnTo>
                    <a:pt x="271" y="270"/>
                  </a:lnTo>
                  <a:lnTo>
                    <a:pt x="155" y="424"/>
                  </a:lnTo>
                  <a:lnTo>
                    <a:pt x="78" y="617"/>
                  </a:lnTo>
                  <a:lnTo>
                    <a:pt x="1" y="771"/>
                  </a:lnTo>
                  <a:lnTo>
                    <a:pt x="1" y="1002"/>
                  </a:lnTo>
                  <a:lnTo>
                    <a:pt x="1" y="13371"/>
                  </a:lnTo>
                  <a:lnTo>
                    <a:pt x="1" y="13564"/>
                  </a:lnTo>
                  <a:lnTo>
                    <a:pt x="78" y="13756"/>
                  </a:lnTo>
                  <a:lnTo>
                    <a:pt x="155" y="13910"/>
                  </a:lnTo>
                  <a:lnTo>
                    <a:pt x="271" y="14065"/>
                  </a:lnTo>
                  <a:lnTo>
                    <a:pt x="425" y="14180"/>
                  </a:lnTo>
                  <a:lnTo>
                    <a:pt x="617" y="14296"/>
                  </a:lnTo>
                  <a:lnTo>
                    <a:pt x="810" y="14334"/>
                  </a:lnTo>
                  <a:lnTo>
                    <a:pt x="1003" y="14373"/>
                  </a:lnTo>
                  <a:lnTo>
                    <a:pt x="6127" y="14373"/>
                  </a:lnTo>
                  <a:lnTo>
                    <a:pt x="6320" y="14334"/>
                  </a:lnTo>
                  <a:lnTo>
                    <a:pt x="6513" y="14296"/>
                  </a:lnTo>
                  <a:lnTo>
                    <a:pt x="6667" y="14180"/>
                  </a:lnTo>
                  <a:lnTo>
                    <a:pt x="6821" y="14065"/>
                  </a:lnTo>
                  <a:lnTo>
                    <a:pt x="6937" y="13910"/>
                  </a:lnTo>
                  <a:lnTo>
                    <a:pt x="7052" y="13756"/>
                  </a:lnTo>
                  <a:lnTo>
                    <a:pt x="7091" y="13564"/>
                  </a:lnTo>
                  <a:lnTo>
                    <a:pt x="7129" y="13371"/>
                  </a:lnTo>
                  <a:lnTo>
                    <a:pt x="7129" y="1002"/>
                  </a:lnTo>
                  <a:lnTo>
                    <a:pt x="7091" y="771"/>
                  </a:lnTo>
                  <a:lnTo>
                    <a:pt x="7052" y="617"/>
                  </a:lnTo>
                  <a:lnTo>
                    <a:pt x="6937" y="424"/>
                  </a:lnTo>
                  <a:lnTo>
                    <a:pt x="6821" y="270"/>
                  </a:lnTo>
                  <a:lnTo>
                    <a:pt x="6667" y="155"/>
                  </a:lnTo>
                  <a:lnTo>
                    <a:pt x="6513" y="78"/>
                  </a:lnTo>
                  <a:lnTo>
                    <a:pt x="632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6"/>
            <p:cNvSpPr/>
            <p:nvPr/>
          </p:nvSpPr>
          <p:spPr>
            <a:xfrm rot="-1715024">
              <a:off x="10450715" y="1499955"/>
              <a:ext cx="292834" cy="99720"/>
            </a:xfrm>
            <a:custGeom>
              <a:rect b="b" l="l" r="r" t="t"/>
              <a:pathLst>
                <a:path extrusionOk="0" h="2428" w="7130">
                  <a:moveTo>
                    <a:pt x="6282" y="154"/>
                  </a:moveTo>
                  <a:lnTo>
                    <a:pt x="6436" y="231"/>
                  </a:lnTo>
                  <a:lnTo>
                    <a:pt x="6590" y="308"/>
                  </a:lnTo>
                  <a:lnTo>
                    <a:pt x="6705" y="386"/>
                  </a:lnTo>
                  <a:lnTo>
                    <a:pt x="6821" y="540"/>
                  </a:lnTo>
                  <a:lnTo>
                    <a:pt x="6898" y="655"/>
                  </a:lnTo>
                  <a:lnTo>
                    <a:pt x="6937" y="848"/>
                  </a:lnTo>
                  <a:lnTo>
                    <a:pt x="6975" y="1002"/>
                  </a:lnTo>
                  <a:lnTo>
                    <a:pt x="6975" y="1426"/>
                  </a:lnTo>
                  <a:lnTo>
                    <a:pt x="6937" y="1619"/>
                  </a:lnTo>
                  <a:lnTo>
                    <a:pt x="6898" y="1773"/>
                  </a:lnTo>
                  <a:lnTo>
                    <a:pt x="6821" y="1927"/>
                  </a:lnTo>
                  <a:lnTo>
                    <a:pt x="6705" y="2042"/>
                  </a:lnTo>
                  <a:lnTo>
                    <a:pt x="6590" y="2158"/>
                  </a:lnTo>
                  <a:lnTo>
                    <a:pt x="6436" y="2235"/>
                  </a:lnTo>
                  <a:lnTo>
                    <a:pt x="6282" y="2274"/>
                  </a:lnTo>
                  <a:lnTo>
                    <a:pt x="6127" y="2312"/>
                  </a:lnTo>
                  <a:lnTo>
                    <a:pt x="1003" y="2312"/>
                  </a:lnTo>
                  <a:lnTo>
                    <a:pt x="810" y="2274"/>
                  </a:lnTo>
                  <a:lnTo>
                    <a:pt x="656" y="2235"/>
                  </a:lnTo>
                  <a:lnTo>
                    <a:pt x="502" y="2158"/>
                  </a:lnTo>
                  <a:lnTo>
                    <a:pt x="386" y="2042"/>
                  </a:lnTo>
                  <a:lnTo>
                    <a:pt x="271" y="1927"/>
                  </a:lnTo>
                  <a:lnTo>
                    <a:pt x="194" y="1773"/>
                  </a:lnTo>
                  <a:lnTo>
                    <a:pt x="155" y="1619"/>
                  </a:lnTo>
                  <a:lnTo>
                    <a:pt x="155" y="1426"/>
                  </a:lnTo>
                  <a:lnTo>
                    <a:pt x="155" y="1002"/>
                  </a:lnTo>
                  <a:lnTo>
                    <a:pt x="155" y="848"/>
                  </a:lnTo>
                  <a:lnTo>
                    <a:pt x="194" y="655"/>
                  </a:lnTo>
                  <a:lnTo>
                    <a:pt x="271" y="540"/>
                  </a:lnTo>
                  <a:lnTo>
                    <a:pt x="386" y="386"/>
                  </a:lnTo>
                  <a:lnTo>
                    <a:pt x="502" y="308"/>
                  </a:lnTo>
                  <a:lnTo>
                    <a:pt x="656" y="231"/>
                  </a:lnTo>
                  <a:lnTo>
                    <a:pt x="810" y="154"/>
                  </a:lnTo>
                  <a:close/>
                  <a:moveTo>
                    <a:pt x="1003" y="0"/>
                  </a:moveTo>
                  <a:lnTo>
                    <a:pt x="810" y="39"/>
                  </a:lnTo>
                  <a:lnTo>
                    <a:pt x="617" y="77"/>
                  </a:lnTo>
                  <a:lnTo>
                    <a:pt x="425" y="193"/>
                  </a:lnTo>
                  <a:lnTo>
                    <a:pt x="271" y="308"/>
                  </a:lnTo>
                  <a:lnTo>
                    <a:pt x="155" y="463"/>
                  </a:lnTo>
                  <a:lnTo>
                    <a:pt x="78" y="617"/>
                  </a:lnTo>
                  <a:lnTo>
                    <a:pt x="1" y="809"/>
                  </a:lnTo>
                  <a:lnTo>
                    <a:pt x="1" y="1002"/>
                  </a:lnTo>
                  <a:lnTo>
                    <a:pt x="1" y="1426"/>
                  </a:lnTo>
                  <a:lnTo>
                    <a:pt x="1" y="1657"/>
                  </a:lnTo>
                  <a:lnTo>
                    <a:pt x="78" y="1850"/>
                  </a:lnTo>
                  <a:lnTo>
                    <a:pt x="155" y="2004"/>
                  </a:lnTo>
                  <a:lnTo>
                    <a:pt x="271" y="2158"/>
                  </a:lnTo>
                  <a:lnTo>
                    <a:pt x="425" y="2274"/>
                  </a:lnTo>
                  <a:lnTo>
                    <a:pt x="617" y="2351"/>
                  </a:lnTo>
                  <a:lnTo>
                    <a:pt x="810" y="2428"/>
                  </a:lnTo>
                  <a:lnTo>
                    <a:pt x="6320" y="2428"/>
                  </a:lnTo>
                  <a:lnTo>
                    <a:pt x="6513" y="2351"/>
                  </a:lnTo>
                  <a:lnTo>
                    <a:pt x="6667" y="2274"/>
                  </a:lnTo>
                  <a:lnTo>
                    <a:pt x="6821" y="2158"/>
                  </a:lnTo>
                  <a:lnTo>
                    <a:pt x="6937" y="2004"/>
                  </a:lnTo>
                  <a:lnTo>
                    <a:pt x="7052" y="1850"/>
                  </a:lnTo>
                  <a:lnTo>
                    <a:pt x="7091" y="1657"/>
                  </a:lnTo>
                  <a:lnTo>
                    <a:pt x="7129" y="1426"/>
                  </a:lnTo>
                  <a:lnTo>
                    <a:pt x="7129" y="1002"/>
                  </a:lnTo>
                  <a:lnTo>
                    <a:pt x="7091" y="809"/>
                  </a:lnTo>
                  <a:lnTo>
                    <a:pt x="7052" y="617"/>
                  </a:lnTo>
                  <a:lnTo>
                    <a:pt x="6937" y="463"/>
                  </a:lnTo>
                  <a:lnTo>
                    <a:pt x="6821" y="308"/>
                  </a:lnTo>
                  <a:lnTo>
                    <a:pt x="6667" y="193"/>
                  </a:lnTo>
                  <a:lnTo>
                    <a:pt x="6513" y="77"/>
                  </a:lnTo>
                  <a:lnTo>
                    <a:pt x="6320" y="39"/>
                  </a:lnTo>
                  <a:lnTo>
                    <a:pt x="61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6"/>
            <p:cNvSpPr/>
            <p:nvPr/>
          </p:nvSpPr>
          <p:spPr>
            <a:xfrm rot="-1715024">
              <a:off x="10047309" y="704640"/>
              <a:ext cx="286510" cy="197838"/>
            </a:xfrm>
            <a:custGeom>
              <a:rect b="b" l="l" r="r" t="t"/>
              <a:pathLst>
                <a:path extrusionOk="0" h="4817" w="6976">
                  <a:moveTo>
                    <a:pt x="733" y="0"/>
                  </a:moveTo>
                  <a:lnTo>
                    <a:pt x="540" y="77"/>
                  </a:lnTo>
                  <a:lnTo>
                    <a:pt x="386" y="154"/>
                  </a:lnTo>
                  <a:lnTo>
                    <a:pt x="271" y="270"/>
                  </a:lnTo>
                  <a:lnTo>
                    <a:pt x="155" y="424"/>
                  </a:lnTo>
                  <a:lnTo>
                    <a:pt x="78" y="578"/>
                  </a:lnTo>
                  <a:lnTo>
                    <a:pt x="1" y="732"/>
                  </a:lnTo>
                  <a:lnTo>
                    <a:pt x="1" y="925"/>
                  </a:lnTo>
                  <a:lnTo>
                    <a:pt x="1" y="3892"/>
                  </a:lnTo>
                  <a:lnTo>
                    <a:pt x="1" y="4085"/>
                  </a:lnTo>
                  <a:lnTo>
                    <a:pt x="78" y="4277"/>
                  </a:lnTo>
                  <a:lnTo>
                    <a:pt x="155" y="4431"/>
                  </a:lnTo>
                  <a:lnTo>
                    <a:pt x="271" y="4547"/>
                  </a:lnTo>
                  <a:lnTo>
                    <a:pt x="386" y="4663"/>
                  </a:lnTo>
                  <a:lnTo>
                    <a:pt x="540" y="4778"/>
                  </a:lnTo>
                  <a:lnTo>
                    <a:pt x="733" y="4817"/>
                  </a:lnTo>
                  <a:lnTo>
                    <a:pt x="6205" y="4817"/>
                  </a:lnTo>
                  <a:lnTo>
                    <a:pt x="6397" y="4778"/>
                  </a:lnTo>
                  <a:lnTo>
                    <a:pt x="6551" y="4663"/>
                  </a:lnTo>
                  <a:lnTo>
                    <a:pt x="6705" y="4547"/>
                  </a:lnTo>
                  <a:lnTo>
                    <a:pt x="6821" y="4431"/>
                  </a:lnTo>
                  <a:lnTo>
                    <a:pt x="6898" y="4277"/>
                  </a:lnTo>
                  <a:lnTo>
                    <a:pt x="6937" y="4085"/>
                  </a:lnTo>
                  <a:lnTo>
                    <a:pt x="6975" y="3892"/>
                  </a:lnTo>
                  <a:lnTo>
                    <a:pt x="6975" y="925"/>
                  </a:lnTo>
                  <a:lnTo>
                    <a:pt x="6937" y="732"/>
                  </a:lnTo>
                  <a:lnTo>
                    <a:pt x="6898" y="578"/>
                  </a:lnTo>
                  <a:lnTo>
                    <a:pt x="6821" y="424"/>
                  </a:lnTo>
                  <a:lnTo>
                    <a:pt x="6705" y="270"/>
                  </a:lnTo>
                  <a:lnTo>
                    <a:pt x="6551" y="154"/>
                  </a:lnTo>
                  <a:lnTo>
                    <a:pt x="6397" y="77"/>
                  </a:lnTo>
                  <a:lnTo>
                    <a:pt x="620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6"/>
            <p:cNvSpPr/>
            <p:nvPr/>
          </p:nvSpPr>
          <p:spPr>
            <a:xfrm rot="-1715024">
              <a:off x="10061570" y="718889"/>
              <a:ext cx="258006" cy="169376"/>
            </a:xfrm>
            <a:custGeom>
              <a:rect b="b" l="l" r="r" t="t"/>
              <a:pathLst>
                <a:path extrusionOk="0" h="4124" w="6282">
                  <a:moveTo>
                    <a:pt x="617" y="0"/>
                  </a:moveTo>
                  <a:lnTo>
                    <a:pt x="502" y="77"/>
                  </a:lnTo>
                  <a:lnTo>
                    <a:pt x="348" y="154"/>
                  </a:lnTo>
                  <a:lnTo>
                    <a:pt x="232" y="231"/>
                  </a:lnTo>
                  <a:lnTo>
                    <a:pt x="116" y="347"/>
                  </a:lnTo>
                  <a:lnTo>
                    <a:pt x="78" y="501"/>
                  </a:lnTo>
                  <a:lnTo>
                    <a:pt x="1" y="655"/>
                  </a:lnTo>
                  <a:lnTo>
                    <a:pt x="1" y="809"/>
                  </a:lnTo>
                  <a:lnTo>
                    <a:pt x="1" y="3352"/>
                  </a:lnTo>
                  <a:lnTo>
                    <a:pt x="1" y="3507"/>
                  </a:lnTo>
                  <a:lnTo>
                    <a:pt x="78" y="3661"/>
                  </a:lnTo>
                  <a:lnTo>
                    <a:pt x="116" y="3776"/>
                  </a:lnTo>
                  <a:lnTo>
                    <a:pt x="232" y="3892"/>
                  </a:lnTo>
                  <a:lnTo>
                    <a:pt x="348" y="4007"/>
                  </a:lnTo>
                  <a:lnTo>
                    <a:pt x="502" y="4084"/>
                  </a:lnTo>
                  <a:lnTo>
                    <a:pt x="617" y="4123"/>
                  </a:lnTo>
                  <a:lnTo>
                    <a:pt x="5626" y="4123"/>
                  </a:lnTo>
                  <a:lnTo>
                    <a:pt x="5780" y="4084"/>
                  </a:lnTo>
                  <a:lnTo>
                    <a:pt x="5896" y="4007"/>
                  </a:lnTo>
                  <a:lnTo>
                    <a:pt x="6050" y="3892"/>
                  </a:lnTo>
                  <a:lnTo>
                    <a:pt x="6127" y="3776"/>
                  </a:lnTo>
                  <a:lnTo>
                    <a:pt x="6204" y="3661"/>
                  </a:lnTo>
                  <a:lnTo>
                    <a:pt x="6243" y="3507"/>
                  </a:lnTo>
                  <a:lnTo>
                    <a:pt x="6281" y="3352"/>
                  </a:lnTo>
                  <a:lnTo>
                    <a:pt x="6281" y="809"/>
                  </a:lnTo>
                  <a:lnTo>
                    <a:pt x="6243" y="655"/>
                  </a:lnTo>
                  <a:lnTo>
                    <a:pt x="6204" y="501"/>
                  </a:lnTo>
                  <a:lnTo>
                    <a:pt x="6127" y="347"/>
                  </a:lnTo>
                  <a:lnTo>
                    <a:pt x="6050" y="231"/>
                  </a:lnTo>
                  <a:lnTo>
                    <a:pt x="5896" y="154"/>
                  </a:lnTo>
                  <a:lnTo>
                    <a:pt x="5780" y="77"/>
                  </a:lnTo>
                  <a:lnTo>
                    <a:pt x="5626"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6"/>
            <p:cNvSpPr/>
            <p:nvPr/>
          </p:nvSpPr>
          <p:spPr>
            <a:xfrm rot="-1715024">
              <a:off x="10164556" y="967286"/>
              <a:ext cx="64933" cy="60169"/>
            </a:xfrm>
            <a:custGeom>
              <a:rect b="b" l="l" r="r" t="t"/>
              <a:pathLst>
                <a:path extrusionOk="0" h="1465" w="1581">
                  <a:moveTo>
                    <a:pt x="271" y="1"/>
                  </a:moveTo>
                  <a:lnTo>
                    <a:pt x="155" y="39"/>
                  </a:lnTo>
                  <a:lnTo>
                    <a:pt x="78" y="116"/>
                  </a:lnTo>
                  <a:lnTo>
                    <a:pt x="1" y="193"/>
                  </a:lnTo>
                  <a:lnTo>
                    <a:pt x="1" y="309"/>
                  </a:lnTo>
                  <a:lnTo>
                    <a:pt x="1" y="1195"/>
                  </a:lnTo>
                  <a:lnTo>
                    <a:pt x="1" y="1272"/>
                  </a:lnTo>
                  <a:lnTo>
                    <a:pt x="78" y="1388"/>
                  </a:lnTo>
                  <a:lnTo>
                    <a:pt x="155" y="1426"/>
                  </a:lnTo>
                  <a:lnTo>
                    <a:pt x="271" y="1465"/>
                  </a:lnTo>
                  <a:lnTo>
                    <a:pt x="1311" y="1465"/>
                  </a:lnTo>
                  <a:lnTo>
                    <a:pt x="1427" y="1426"/>
                  </a:lnTo>
                  <a:lnTo>
                    <a:pt x="1504" y="1388"/>
                  </a:lnTo>
                  <a:lnTo>
                    <a:pt x="1581" y="1272"/>
                  </a:lnTo>
                  <a:lnTo>
                    <a:pt x="1581" y="1195"/>
                  </a:lnTo>
                  <a:lnTo>
                    <a:pt x="1581" y="309"/>
                  </a:lnTo>
                  <a:lnTo>
                    <a:pt x="1581" y="193"/>
                  </a:lnTo>
                  <a:lnTo>
                    <a:pt x="1504" y="116"/>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6"/>
            <p:cNvSpPr/>
            <p:nvPr/>
          </p:nvSpPr>
          <p:spPr>
            <a:xfrm rot="-1715024">
              <a:off x="10239514" y="926023"/>
              <a:ext cx="66494" cy="60169"/>
            </a:xfrm>
            <a:custGeom>
              <a:rect b="b" l="l" r="r" t="t"/>
              <a:pathLst>
                <a:path extrusionOk="0" h="1465" w="1619">
                  <a:moveTo>
                    <a:pt x="270" y="1"/>
                  </a:moveTo>
                  <a:lnTo>
                    <a:pt x="193" y="39"/>
                  </a:lnTo>
                  <a:lnTo>
                    <a:pt x="78" y="116"/>
                  </a:lnTo>
                  <a:lnTo>
                    <a:pt x="39" y="193"/>
                  </a:lnTo>
                  <a:lnTo>
                    <a:pt x="1" y="309"/>
                  </a:lnTo>
                  <a:lnTo>
                    <a:pt x="1" y="1195"/>
                  </a:lnTo>
                  <a:lnTo>
                    <a:pt x="39" y="1272"/>
                  </a:lnTo>
                  <a:lnTo>
                    <a:pt x="78" y="1388"/>
                  </a:lnTo>
                  <a:lnTo>
                    <a:pt x="193" y="1426"/>
                  </a:lnTo>
                  <a:lnTo>
                    <a:pt x="270" y="1465"/>
                  </a:lnTo>
                  <a:lnTo>
                    <a:pt x="1349" y="1465"/>
                  </a:lnTo>
                  <a:lnTo>
                    <a:pt x="1465" y="1426"/>
                  </a:lnTo>
                  <a:lnTo>
                    <a:pt x="1542" y="1388"/>
                  </a:lnTo>
                  <a:lnTo>
                    <a:pt x="1580" y="1272"/>
                  </a:lnTo>
                  <a:lnTo>
                    <a:pt x="1619" y="1195"/>
                  </a:lnTo>
                  <a:lnTo>
                    <a:pt x="1619" y="309"/>
                  </a:lnTo>
                  <a:lnTo>
                    <a:pt x="1580" y="193"/>
                  </a:lnTo>
                  <a:lnTo>
                    <a:pt x="1542" y="116"/>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6"/>
            <p:cNvSpPr/>
            <p:nvPr/>
          </p:nvSpPr>
          <p:spPr>
            <a:xfrm rot="-1715024">
              <a:off x="10315935" y="884377"/>
              <a:ext cx="66535" cy="60169"/>
            </a:xfrm>
            <a:custGeom>
              <a:rect b="b" l="l" r="r" t="t"/>
              <a:pathLst>
                <a:path extrusionOk="0" h="1465" w="1620">
                  <a:moveTo>
                    <a:pt x="271" y="1"/>
                  </a:moveTo>
                  <a:lnTo>
                    <a:pt x="155" y="39"/>
                  </a:lnTo>
                  <a:lnTo>
                    <a:pt x="78" y="116"/>
                  </a:lnTo>
                  <a:lnTo>
                    <a:pt x="39" y="193"/>
                  </a:lnTo>
                  <a:lnTo>
                    <a:pt x="1" y="309"/>
                  </a:lnTo>
                  <a:lnTo>
                    <a:pt x="1" y="1195"/>
                  </a:lnTo>
                  <a:lnTo>
                    <a:pt x="39" y="1272"/>
                  </a:lnTo>
                  <a:lnTo>
                    <a:pt x="78" y="1388"/>
                  </a:lnTo>
                  <a:lnTo>
                    <a:pt x="155" y="1426"/>
                  </a:lnTo>
                  <a:lnTo>
                    <a:pt x="271" y="1465"/>
                  </a:lnTo>
                  <a:lnTo>
                    <a:pt x="1311" y="1465"/>
                  </a:lnTo>
                  <a:lnTo>
                    <a:pt x="1427" y="1426"/>
                  </a:lnTo>
                  <a:lnTo>
                    <a:pt x="1504" y="1388"/>
                  </a:lnTo>
                  <a:lnTo>
                    <a:pt x="1581" y="1272"/>
                  </a:lnTo>
                  <a:lnTo>
                    <a:pt x="1619" y="1195"/>
                  </a:lnTo>
                  <a:lnTo>
                    <a:pt x="1619" y="309"/>
                  </a:lnTo>
                  <a:lnTo>
                    <a:pt x="1581" y="193"/>
                  </a:lnTo>
                  <a:lnTo>
                    <a:pt x="1504" y="116"/>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6"/>
            <p:cNvSpPr/>
            <p:nvPr/>
          </p:nvSpPr>
          <p:spPr>
            <a:xfrm rot="-1715024">
              <a:off x="10199767" y="1032696"/>
              <a:ext cx="64933" cy="58608"/>
            </a:xfrm>
            <a:custGeom>
              <a:rect b="b" l="l" r="r" t="t"/>
              <a:pathLst>
                <a:path extrusionOk="0" h="1427" w="1581">
                  <a:moveTo>
                    <a:pt x="271" y="1"/>
                  </a:moveTo>
                  <a:lnTo>
                    <a:pt x="155" y="39"/>
                  </a:lnTo>
                  <a:lnTo>
                    <a:pt x="78" y="78"/>
                  </a:lnTo>
                  <a:lnTo>
                    <a:pt x="1" y="155"/>
                  </a:lnTo>
                  <a:lnTo>
                    <a:pt x="1" y="270"/>
                  </a:lnTo>
                  <a:lnTo>
                    <a:pt x="1" y="1157"/>
                  </a:lnTo>
                  <a:lnTo>
                    <a:pt x="1" y="1272"/>
                  </a:lnTo>
                  <a:lnTo>
                    <a:pt x="78" y="1349"/>
                  </a:lnTo>
                  <a:lnTo>
                    <a:pt x="155" y="1426"/>
                  </a:lnTo>
                  <a:lnTo>
                    <a:pt x="1427" y="1426"/>
                  </a:lnTo>
                  <a:lnTo>
                    <a:pt x="1504" y="1349"/>
                  </a:lnTo>
                  <a:lnTo>
                    <a:pt x="1581" y="1272"/>
                  </a:lnTo>
                  <a:lnTo>
                    <a:pt x="1581" y="1157"/>
                  </a:lnTo>
                  <a:lnTo>
                    <a:pt x="1581" y="270"/>
                  </a:lnTo>
                  <a:lnTo>
                    <a:pt x="1581" y="155"/>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6"/>
            <p:cNvSpPr/>
            <p:nvPr/>
          </p:nvSpPr>
          <p:spPr>
            <a:xfrm rot="-1715024">
              <a:off x="10274725" y="991433"/>
              <a:ext cx="66494" cy="58608"/>
            </a:xfrm>
            <a:custGeom>
              <a:rect b="b" l="l" r="r" t="t"/>
              <a:pathLst>
                <a:path extrusionOk="0" h="1427" w="1619">
                  <a:moveTo>
                    <a:pt x="270" y="1"/>
                  </a:moveTo>
                  <a:lnTo>
                    <a:pt x="193" y="39"/>
                  </a:lnTo>
                  <a:lnTo>
                    <a:pt x="78" y="78"/>
                  </a:lnTo>
                  <a:lnTo>
                    <a:pt x="39" y="155"/>
                  </a:lnTo>
                  <a:lnTo>
                    <a:pt x="1" y="270"/>
                  </a:lnTo>
                  <a:lnTo>
                    <a:pt x="1" y="1157"/>
                  </a:lnTo>
                  <a:lnTo>
                    <a:pt x="39" y="1272"/>
                  </a:lnTo>
                  <a:lnTo>
                    <a:pt x="78" y="1349"/>
                  </a:lnTo>
                  <a:lnTo>
                    <a:pt x="193" y="1426"/>
                  </a:lnTo>
                  <a:lnTo>
                    <a:pt x="1465" y="1426"/>
                  </a:lnTo>
                  <a:lnTo>
                    <a:pt x="1542" y="1349"/>
                  </a:lnTo>
                  <a:lnTo>
                    <a:pt x="1580" y="1272"/>
                  </a:lnTo>
                  <a:lnTo>
                    <a:pt x="1619" y="1157"/>
                  </a:lnTo>
                  <a:lnTo>
                    <a:pt x="1619" y="270"/>
                  </a:lnTo>
                  <a:lnTo>
                    <a:pt x="1580" y="155"/>
                  </a:lnTo>
                  <a:lnTo>
                    <a:pt x="1542" y="78"/>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6"/>
            <p:cNvSpPr/>
            <p:nvPr/>
          </p:nvSpPr>
          <p:spPr>
            <a:xfrm rot="-1715024">
              <a:off x="10351146" y="949787"/>
              <a:ext cx="66535" cy="58608"/>
            </a:xfrm>
            <a:custGeom>
              <a:rect b="b" l="l" r="r" t="t"/>
              <a:pathLst>
                <a:path extrusionOk="0" h="1427" w="1620">
                  <a:moveTo>
                    <a:pt x="271" y="1"/>
                  </a:moveTo>
                  <a:lnTo>
                    <a:pt x="155" y="39"/>
                  </a:lnTo>
                  <a:lnTo>
                    <a:pt x="78" y="78"/>
                  </a:lnTo>
                  <a:lnTo>
                    <a:pt x="39" y="155"/>
                  </a:lnTo>
                  <a:lnTo>
                    <a:pt x="1" y="270"/>
                  </a:lnTo>
                  <a:lnTo>
                    <a:pt x="1" y="1157"/>
                  </a:lnTo>
                  <a:lnTo>
                    <a:pt x="39" y="1272"/>
                  </a:lnTo>
                  <a:lnTo>
                    <a:pt x="78" y="1349"/>
                  </a:lnTo>
                  <a:lnTo>
                    <a:pt x="155" y="1426"/>
                  </a:lnTo>
                  <a:lnTo>
                    <a:pt x="1427" y="1426"/>
                  </a:lnTo>
                  <a:lnTo>
                    <a:pt x="1504" y="1349"/>
                  </a:lnTo>
                  <a:lnTo>
                    <a:pt x="1581" y="1272"/>
                  </a:lnTo>
                  <a:lnTo>
                    <a:pt x="1619" y="1157"/>
                  </a:lnTo>
                  <a:lnTo>
                    <a:pt x="1619" y="270"/>
                  </a:lnTo>
                  <a:lnTo>
                    <a:pt x="1581" y="155"/>
                  </a:lnTo>
                  <a:lnTo>
                    <a:pt x="1504" y="78"/>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6"/>
            <p:cNvSpPr/>
            <p:nvPr/>
          </p:nvSpPr>
          <p:spPr>
            <a:xfrm rot="-1715024">
              <a:off x="10235352" y="1098011"/>
              <a:ext cx="64933" cy="58608"/>
            </a:xfrm>
            <a:custGeom>
              <a:rect b="b" l="l" r="r" t="t"/>
              <a:pathLst>
                <a:path extrusionOk="0" h="1427" w="1581">
                  <a:moveTo>
                    <a:pt x="155" y="1"/>
                  </a:moveTo>
                  <a:lnTo>
                    <a:pt x="78" y="78"/>
                  </a:lnTo>
                  <a:lnTo>
                    <a:pt x="1" y="155"/>
                  </a:lnTo>
                  <a:lnTo>
                    <a:pt x="1" y="270"/>
                  </a:lnTo>
                  <a:lnTo>
                    <a:pt x="1" y="1157"/>
                  </a:lnTo>
                  <a:lnTo>
                    <a:pt x="1" y="1234"/>
                  </a:lnTo>
                  <a:lnTo>
                    <a:pt x="78" y="1349"/>
                  </a:lnTo>
                  <a:lnTo>
                    <a:pt x="155" y="1388"/>
                  </a:lnTo>
                  <a:lnTo>
                    <a:pt x="271" y="1426"/>
                  </a:lnTo>
                  <a:lnTo>
                    <a:pt x="1311" y="1426"/>
                  </a:lnTo>
                  <a:lnTo>
                    <a:pt x="1427" y="1388"/>
                  </a:lnTo>
                  <a:lnTo>
                    <a:pt x="1504" y="1349"/>
                  </a:lnTo>
                  <a:lnTo>
                    <a:pt x="1581" y="1234"/>
                  </a:lnTo>
                  <a:lnTo>
                    <a:pt x="1581" y="1157"/>
                  </a:lnTo>
                  <a:lnTo>
                    <a:pt x="1581" y="270"/>
                  </a:lnTo>
                  <a:lnTo>
                    <a:pt x="1581" y="155"/>
                  </a:lnTo>
                  <a:lnTo>
                    <a:pt x="1504" y="78"/>
                  </a:lnTo>
                  <a:lnTo>
                    <a:pt x="1427"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6"/>
            <p:cNvSpPr/>
            <p:nvPr/>
          </p:nvSpPr>
          <p:spPr>
            <a:xfrm rot="-1715024">
              <a:off x="10310310" y="1056748"/>
              <a:ext cx="66494" cy="58608"/>
            </a:xfrm>
            <a:custGeom>
              <a:rect b="b" l="l" r="r" t="t"/>
              <a:pathLst>
                <a:path extrusionOk="0" h="1427" w="1619">
                  <a:moveTo>
                    <a:pt x="193" y="1"/>
                  </a:moveTo>
                  <a:lnTo>
                    <a:pt x="78" y="78"/>
                  </a:lnTo>
                  <a:lnTo>
                    <a:pt x="39" y="155"/>
                  </a:lnTo>
                  <a:lnTo>
                    <a:pt x="1" y="270"/>
                  </a:lnTo>
                  <a:lnTo>
                    <a:pt x="1" y="1157"/>
                  </a:lnTo>
                  <a:lnTo>
                    <a:pt x="39" y="1234"/>
                  </a:lnTo>
                  <a:lnTo>
                    <a:pt x="78" y="1349"/>
                  </a:lnTo>
                  <a:lnTo>
                    <a:pt x="193" y="1388"/>
                  </a:lnTo>
                  <a:lnTo>
                    <a:pt x="270" y="1426"/>
                  </a:lnTo>
                  <a:lnTo>
                    <a:pt x="1349" y="1426"/>
                  </a:lnTo>
                  <a:lnTo>
                    <a:pt x="1465" y="1388"/>
                  </a:lnTo>
                  <a:lnTo>
                    <a:pt x="1542" y="1349"/>
                  </a:lnTo>
                  <a:lnTo>
                    <a:pt x="1580" y="1234"/>
                  </a:lnTo>
                  <a:lnTo>
                    <a:pt x="1619" y="1157"/>
                  </a:lnTo>
                  <a:lnTo>
                    <a:pt x="1619" y="270"/>
                  </a:lnTo>
                  <a:lnTo>
                    <a:pt x="1580" y="155"/>
                  </a:lnTo>
                  <a:lnTo>
                    <a:pt x="1542" y="78"/>
                  </a:lnTo>
                  <a:lnTo>
                    <a:pt x="146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6"/>
            <p:cNvSpPr/>
            <p:nvPr/>
          </p:nvSpPr>
          <p:spPr>
            <a:xfrm rot="-1715024">
              <a:off x="10386730" y="1015102"/>
              <a:ext cx="66535" cy="58608"/>
            </a:xfrm>
            <a:custGeom>
              <a:rect b="b" l="l" r="r" t="t"/>
              <a:pathLst>
                <a:path extrusionOk="0" h="1427" w="1620">
                  <a:moveTo>
                    <a:pt x="155" y="1"/>
                  </a:moveTo>
                  <a:lnTo>
                    <a:pt x="78" y="78"/>
                  </a:lnTo>
                  <a:lnTo>
                    <a:pt x="39" y="155"/>
                  </a:lnTo>
                  <a:lnTo>
                    <a:pt x="1" y="270"/>
                  </a:lnTo>
                  <a:lnTo>
                    <a:pt x="1" y="1157"/>
                  </a:lnTo>
                  <a:lnTo>
                    <a:pt x="39" y="1234"/>
                  </a:lnTo>
                  <a:lnTo>
                    <a:pt x="78" y="1349"/>
                  </a:lnTo>
                  <a:lnTo>
                    <a:pt x="155" y="1388"/>
                  </a:lnTo>
                  <a:lnTo>
                    <a:pt x="271" y="1426"/>
                  </a:lnTo>
                  <a:lnTo>
                    <a:pt x="1311" y="1426"/>
                  </a:lnTo>
                  <a:lnTo>
                    <a:pt x="1427" y="1388"/>
                  </a:lnTo>
                  <a:lnTo>
                    <a:pt x="1504" y="1349"/>
                  </a:lnTo>
                  <a:lnTo>
                    <a:pt x="1581" y="1234"/>
                  </a:lnTo>
                  <a:lnTo>
                    <a:pt x="1619" y="1157"/>
                  </a:lnTo>
                  <a:lnTo>
                    <a:pt x="1619" y="270"/>
                  </a:lnTo>
                  <a:lnTo>
                    <a:pt x="1581" y="155"/>
                  </a:lnTo>
                  <a:lnTo>
                    <a:pt x="1504" y="78"/>
                  </a:lnTo>
                  <a:lnTo>
                    <a:pt x="1427"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6"/>
            <p:cNvSpPr/>
            <p:nvPr/>
          </p:nvSpPr>
          <p:spPr>
            <a:xfrm rot="-1715024">
              <a:off x="10270180" y="1161958"/>
              <a:ext cx="64933" cy="58567"/>
            </a:xfrm>
            <a:custGeom>
              <a:rect b="b" l="l" r="r" t="t"/>
              <a:pathLst>
                <a:path extrusionOk="0" h="1426" w="1581">
                  <a:moveTo>
                    <a:pt x="271" y="0"/>
                  </a:moveTo>
                  <a:lnTo>
                    <a:pt x="155" y="39"/>
                  </a:lnTo>
                  <a:lnTo>
                    <a:pt x="78" y="77"/>
                  </a:lnTo>
                  <a:lnTo>
                    <a:pt x="1" y="154"/>
                  </a:lnTo>
                  <a:lnTo>
                    <a:pt x="1" y="270"/>
                  </a:lnTo>
                  <a:lnTo>
                    <a:pt x="1" y="1156"/>
                  </a:lnTo>
                  <a:lnTo>
                    <a:pt x="1" y="1272"/>
                  </a:lnTo>
                  <a:lnTo>
                    <a:pt x="78" y="1349"/>
                  </a:lnTo>
                  <a:lnTo>
                    <a:pt x="155" y="1426"/>
                  </a:lnTo>
                  <a:lnTo>
                    <a:pt x="1427" y="1426"/>
                  </a:lnTo>
                  <a:lnTo>
                    <a:pt x="1504" y="1349"/>
                  </a:lnTo>
                  <a:lnTo>
                    <a:pt x="1581" y="1272"/>
                  </a:lnTo>
                  <a:lnTo>
                    <a:pt x="1581" y="1156"/>
                  </a:lnTo>
                  <a:lnTo>
                    <a:pt x="1581"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6"/>
            <p:cNvSpPr/>
            <p:nvPr/>
          </p:nvSpPr>
          <p:spPr>
            <a:xfrm rot="-1715024">
              <a:off x="10345138" y="1120695"/>
              <a:ext cx="66494" cy="58567"/>
            </a:xfrm>
            <a:custGeom>
              <a:rect b="b" l="l" r="r" t="t"/>
              <a:pathLst>
                <a:path extrusionOk="0" h="1426" w="1619">
                  <a:moveTo>
                    <a:pt x="270" y="0"/>
                  </a:moveTo>
                  <a:lnTo>
                    <a:pt x="193" y="39"/>
                  </a:lnTo>
                  <a:lnTo>
                    <a:pt x="78" y="77"/>
                  </a:lnTo>
                  <a:lnTo>
                    <a:pt x="39" y="154"/>
                  </a:lnTo>
                  <a:lnTo>
                    <a:pt x="1" y="270"/>
                  </a:lnTo>
                  <a:lnTo>
                    <a:pt x="1" y="1156"/>
                  </a:lnTo>
                  <a:lnTo>
                    <a:pt x="39" y="1272"/>
                  </a:lnTo>
                  <a:lnTo>
                    <a:pt x="78" y="1349"/>
                  </a:lnTo>
                  <a:lnTo>
                    <a:pt x="193" y="1426"/>
                  </a:lnTo>
                  <a:lnTo>
                    <a:pt x="1465" y="1426"/>
                  </a:lnTo>
                  <a:lnTo>
                    <a:pt x="1542" y="1349"/>
                  </a:lnTo>
                  <a:lnTo>
                    <a:pt x="1580" y="1272"/>
                  </a:lnTo>
                  <a:lnTo>
                    <a:pt x="1619" y="1156"/>
                  </a:lnTo>
                  <a:lnTo>
                    <a:pt x="1619" y="270"/>
                  </a:lnTo>
                  <a:lnTo>
                    <a:pt x="1580" y="154"/>
                  </a:lnTo>
                  <a:lnTo>
                    <a:pt x="1542" y="77"/>
                  </a:lnTo>
                  <a:lnTo>
                    <a:pt x="1465" y="39"/>
                  </a:lnTo>
                  <a:lnTo>
                    <a:pt x="134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6"/>
            <p:cNvSpPr/>
            <p:nvPr/>
          </p:nvSpPr>
          <p:spPr>
            <a:xfrm rot="-1715024">
              <a:off x="10421558" y="1079049"/>
              <a:ext cx="66535" cy="58567"/>
            </a:xfrm>
            <a:custGeom>
              <a:rect b="b" l="l" r="r" t="t"/>
              <a:pathLst>
                <a:path extrusionOk="0" h="1426" w="1620">
                  <a:moveTo>
                    <a:pt x="271" y="0"/>
                  </a:moveTo>
                  <a:lnTo>
                    <a:pt x="155" y="39"/>
                  </a:lnTo>
                  <a:lnTo>
                    <a:pt x="78" y="77"/>
                  </a:lnTo>
                  <a:lnTo>
                    <a:pt x="39" y="154"/>
                  </a:lnTo>
                  <a:lnTo>
                    <a:pt x="1" y="270"/>
                  </a:lnTo>
                  <a:lnTo>
                    <a:pt x="1" y="1156"/>
                  </a:lnTo>
                  <a:lnTo>
                    <a:pt x="39" y="1272"/>
                  </a:lnTo>
                  <a:lnTo>
                    <a:pt x="78" y="1349"/>
                  </a:lnTo>
                  <a:lnTo>
                    <a:pt x="155" y="1426"/>
                  </a:lnTo>
                  <a:lnTo>
                    <a:pt x="1427" y="1426"/>
                  </a:lnTo>
                  <a:lnTo>
                    <a:pt x="1504" y="1349"/>
                  </a:lnTo>
                  <a:lnTo>
                    <a:pt x="1581" y="1272"/>
                  </a:lnTo>
                  <a:lnTo>
                    <a:pt x="1619" y="1156"/>
                  </a:lnTo>
                  <a:lnTo>
                    <a:pt x="1619"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6"/>
            <p:cNvSpPr/>
            <p:nvPr/>
          </p:nvSpPr>
          <p:spPr>
            <a:xfrm rot="-1715024">
              <a:off x="10320050" y="1253291"/>
              <a:ext cx="66535" cy="58567"/>
            </a:xfrm>
            <a:custGeom>
              <a:rect b="b" l="l" r="r" t="t"/>
              <a:pathLst>
                <a:path extrusionOk="0" h="1426" w="1620">
                  <a:moveTo>
                    <a:pt x="271" y="0"/>
                  </a:moveTo>
                  <a:lnTo>
                    <a:pt x="155" y="39"/>
                  </a:lnTo>
                  <a:lnTo>
                    <a:pt x="78" y="77"/>
                  </a:lnTo>
                  <a:lnTo>
                    <a:pt x="1" y="193"/>
                  </a:lnTo>
                  <a:lnTo>
                    <a:pt x="1" y="270"/>
                  </a:lnTo>
                  <a:lnTo>
                    <a:pt x="1" y="1156"/>
                  </a:lnTo>
                  <a:lnTo>
                    <a:pt x="1" y="1272"/>
                  </a:lnTo>
                  <a:lnTo>
                    <a:pt x="78" y="1349"/>
                  </a:lnTo>
                  <a:lnTo>
                    <a:pt x="155" y="1426"/>
                  </a:lnTo>
                  <a:lnTo>
                    <a:pt x="1427" y="1426"/>
                  </a:lnTo>
                  <a:lnTo>
                    <a:pt x="1504" y="1349"/>
                  </a:lnTo>
                  <a:lnTo>
                    <a:pt x="1581" y="1272"/>
                  </a:lnTo>
                  <a:lnTo>
                    <a:pt x="1619" y="1156"/>
                  </a:lnTo>
                  <a:lnTo>
                    <a:pt x="1619" y="270"/>
                  </a:lnTo>
                  <a:lnTo>
                    <a:pt x="1581" y="193"/>
                  </a:lnTo>
                  <a:lnTo>
                    <a:pt x="1504" y="77"/>
                  </a:lnTo>
                  <a:lnTo>
                    <a:pt x="1427" y="39"/>
                  </a:lnTo>
                  <a:lnTo>
                    <a:pt x="131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6"/>
            <p:cNvSpPr/>
            <p:nvPr/>
          </p:nvSpPr>
          <p:spPr>
            <a:xfrm rot="-1715024">
              <a:off x="10396609" y="1212027"/>
              <a:ext cx="64892" cy="58567"/>
            </a:xfrm>
            <a:custGeom>
              <a:rect b="b" l="l" r="r" t="t"/>
              <a:pathLst>
                <a:path extrusionOk="0" h="1426" w="1580">
                  <a:moveTo>
                    <a:pt x="270" y="0"/>
                  </a:moveTo>
                  <a:lnTo>
                    <a:pt x="154" y="39"/>
                  </a:lnTo>
                  <a:lnTo>
                    <a:pt x="77" y="77"/>
                  </a:lnTo>
                  <a:lnTo>
                    <a:pt x="0" y="193"/>
                  </a:lnTo>
                  <a:lnTo>
                    <a:pt x="0" y="270"/>
                  </a:lnTo>
                  <a:lnTo>
                    <a:pt x="0" y="1156"/>
                  </a:lnTo>
                  <a:lnTo>
                    <a:pt x="0" y="1272"/>
                  </a:lnTo>
                  <a:lnTo>
                    <a:pt x="77" y="1349"/>
                  </a:lnTo>
                  <a:lnTo>
                    <a:pt x="154" y="1426"/>
                  </a:lnTo>
                  <a:lnTo>
                    <a:pt x="1426" y="1426"/>
                  </a:lnTo>
                  <a:lnTo>
                    <a:pt x="1503" y="1349"/>
                  </a:lnTo>
                  <a:lnTo>
                    <a:pt x="1580" y="1272"/>
                  </a:lnTo>
                  <a:lnTo>
                    <a:pt x="1580" y="1156"/>
                  </a:lnTo>
                  <a:lnTo>
                    <a:pt x="1580" y="270"/>
                  </a:lnTo>
                  <a:lnTo>
                    <a:pt x="1580" y="193"/>
                  </a:lnTo>
                  <a:lnTo>
                    <a:pt x="1503" y="77"/>
                  </a:lnTo>
                  <a:lnTo>
                    <a:pt x="1426" y="39"/>
                  </a:lnTo>
                  <a:lnTo>
                    <a:pt x="131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6"/>
            <p:cNvSpPr/>
            <p:nvPr/>
          </p:nvSpPr>
          <p:spPr>
            <a:xfrm rot="-1715024">
              <a:off x="10471526" y="1170764"/>
              <a:ext cx="66535" cy="58567"/>
            </a:xfrm>
            <a:custGeom>
              <a:rect b="b" l="l" r="r" t="t"/>
              <a:pathLst>
                <a:path extrusionOk="0" h="1426" w="1620">
                  <a:moveTo>
                    <a:pt x="271" y="0"/>
                  </a:moveTo>
                  <a:lnTo>
                    <a:pt x="194" y="39"/>
                  </a:lnTo>
                  <a:lnTo>
                    <a:pt x="78" y="77"/>
                  </a:lnTo>
                  <a:lnTo>
                    <a:pt x="39" y="193"/>
                  </a:lnTo>
                  <a:lnTo>
                    <a:pt x="1" y="270"/>
                  </a:lnTo>
                  <a:lnTo>
                    <a:pt x="1" y="1156"/>
                  </a:lnTo>
                  <a:lnTo>
                    <a:pt x="39" y="1272"/>
                  </a:lnTo>
                  <a:lnTo>
                    <a:pt x="78" y="1349"/>
                  </a:lnTo>
                  <a:lnTo>
                    <a:pt x="194" y="1426"/>
                  </a:lnTo>
                  <a:lnTo>
                    <a:pt x="1427" y="1426"/>
                  </a:lnTo>
                  <a:lnTo>
                    <a:pt x="1542" y="1349"/>
                  </a:lnTo>
                  <a:lnTo>
                    <a:pt x="1581" y="1272"/>
                  </a:lnTo>
                  <a:lnTo>
                    <a:pt x="1619" y="1156"/>
                  </a:lnTo>
                  <a:lnTo>
                    <a:pt x="1619" y="270"/>
                  </a:lnTo>
                  <a:lnTo>
                    <a:pt x="1581" y="193"/>
                  </a:lnTo>
                  <a:lnTo>
                    <a:pt x="1542" y="77"/>
                  </a:lnTo>
                  <a:lnTo>
                    <a:pt x="1427" y="39"/>
                  </a:lnTo>
                  <a:lnTo>
                    <a:pt x="134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6"/>
            <p:cNvSpPr/>
            <p:nvPr/>
          </p:nvSpPr>
          <p:spPr>
            <a:xfrm rot="-1715024">
              <a:off x="10355634" y="1318606"/>
              <a:ext cx="66535" cy="58567"/>
            </a:xfrm>
            <a:custGeom>
              <a:rect b="b" l="l" r="r" t="t"/>
              <a:pathLst>
                <a:path extrusionOk="0" h="1426" w="1620">
                  <a:moveTo>
                    <a:pt x="155" y="0"/>
                  </a:moveTo>
                  <a:lnTo>
                    <a:pt x="78" y="77"/>
                  </a:lnTo>
                  <a:lnTo>
                    <a:pt x="1" y="154"/>
                  </a:lnTo>
                  <a:lnTo>
                    <a:pt x="1" y="270"/>
                  </a:lnTo>
                  <a:lnTo>
                    <a:pt x="1" y="1156"/>
                  </a:lnTo>
                  <a:lnTo>
                    <a:pt x="1" y="1272"/>
                  </a:lnTo>
                  <a:lnTo>
                    <a:pt x="78" y="1349"/>
                  </a:lnTo>
                  <a:lnTo>
                    <a:pt x="155" y="1387"/>
                  </a:lnTo>
                  <a:lnTo>
                    <a:pt x="271" y="1426"/>
                  </a:lnTo>
                  <a:lnTo>
                    <a:pt x="1311" y="1426"/>
                  </a:lnTo>
                  <a:lnTo>
                    <a:pt x="1427" y="1387"/>
                  </a:lnTo>
                  <a:lnTo>
                    <a:pt x="1504" y="1349"/>
                  </a:lnTo>
                  <a:lnTo>
                    <a:pt x="1581" y="1272"/>
                  </a:lnTo>
                  <a:lnTo>
                    <a:pt x="1619" y="1156"/>
                  </a:lnTo>
                  <a:lnTo>
                    <a:pt x="1619" y="270"/>
                  </a:lnTo>
                  <a:lnTo>
                    <a:pt x="1581" y="154"/>
                  </a:lnTo>
                  <a:lnTo>
                    <a:pt x="1504"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6"/>
            <p:cNvSpPr/>
            <p:nvPr/>
          </p:nvSpPr>
          <p:spPr>
            <a:xfrm rot="-1715024">
              <a:off x="10432194" y="1277343"/>
              <a:ext cx="64892" cy="58567"/>
            </a:xfrm>
            <a:custGeom>
              <a:rect b="b" l="l" r="r" t="t"/>
              <a:pathLst>
                <a:path extrusionOk="0" h="1426" w="1580">
                  <a:moveTo>
                    <a:pt x="154" y="0"/>
                  </a:moveTo>
                  <a:lnTo>
                    <a:pt x="77" y="77"/>
                  </a:lnTo>
                  <a:lnTo>
                    <a:pt x="0" y="154"/>
                  </a:lnTo>
                  <a:lnTo>
                    <a:pt x="0" y="270"/>
                  </a:lnTo>
                  <a:lnTo>
                    <a:pt x="0" y="1156"/>
                  </a:lnTo>
                  <a:lnTo>
                    <a:pt x="0" y="1272"/>
                  </a:lnTo>
                  <a:lnTo>
                    <a:pt x="77" y="1349"/>
                  </a:lnTo>
                  <a:lnTo>
                    <a:pt x="154" y="1387"/>
                  </a:lnTo>
                  <a:lnTo>
                    <a:pt x="270" y="1426"/>
                  </a:lnTo>
                  <a:lnTo>
                    <a:pt x="1310" y="1426"/>
                  </a:lnTo>
                  <a:lnTo>
                    <a:pt x="1426" y="1387"/>
                  </a:lnTo>
                  <a:lnTo>
                    <a:pt x="1503" y="1349"/>
                  </a:lnTo>
                  <a:lnTo>
                    <a:pt x="1580" y="1272"/>
                  </a:lnTo>
                  <a:lnTo>
                    <a:pt x="1580" y="1156"/>
                  </a:lnTo>
                  <a:lnTo>
                    <a:pt x="1580" y="270"/>
                  </a:lnTo>
                  <a:lnTo>
                    <a:pt x="1580" y="154"/>
                  </a:lnTo>
                  <a:lnTo>
                    <a:pt x="1503" y="77"/>
                  </a:lnTo>
                  <a:lnTo>
                    <a:pt x="14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6"/>
            <p:cNvSpPr/>
            <p:nvPr/>
          </p:nvSpPr>
          <p:spPr>
            <a:xfrm rot="-1715024">
              <a:off x="10507111" y="1236080"/>
              <a:ext cx="66535" cy="58567"/>
            </a:xfrm>
            <a:custGeom>
              <a:rect b="b" l="l" r="r" t="t"/>
              <a:pathLst>
                <a:path extrusionOk="0" h="1426" w="1620">
                  <a:moveTo>
                    <a:pt x="194" y="0"/>
                  </a:moveTo>
                  <a:lnTo>
                    <a:pt x="78" y="77"/>
                  </a:lnTo>
                  <a:lnTo>
                    <a:pt x="39" y="154"/>
                  </a:lnTo>
                  <a:lnTo>
                    <a:pt x="1" y="270"/>
                  </a:lnTo>
                  <a:lnTo>
                    <a:pt x="1" y="1156"/>
                  </a:lnTo>
                  <a:lnTo>
                    <a:pt x="39" y="1272"/>
                  </a:lnTo>
                  <a:lnTo>
                    <a:pt x="78" y="1349"/>
                  </a:lnTo>
                  <a:lnTo>
                    <a:pt x="194" y="1387"/>
                  </a:lnTo>
                  <a:lnTo>
                    <a:pt x="271" y="1426"/>
                  </a:lnTo>
                  <a:lnTo>
                    <a:pt x="1349" y="1426"/>
                  </a:lnTo>
                  <a:lnTo>
                    <a:pt x="1427" y="1387"/>
                  </a:lnTo>
                  <a:lnTo>
                    <a:pt x="1542" y="1349"/>
                  </a:lnTo>
                  <a:lnTo>
                    <a:pt x="1581" y="1272"/>
                  </a:lnTo>
                  <a:lnTo>
                    <a:pt x="1619" y="1156"/>
                  </a:lnTo>
                  <a:lnTo>
                    <a:pt x="1619" y="270"/>
                  </a:lnTo>
                  <a:lnTo>
                    <a:pt x="1581" y="154"/>
                  </a:lnTo>
                  <a:lnTo>
                    <a:pt x="1542"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6"/>
            <p:cNvSpPr/>
            <p:nvPr/>
          </p:nvSpPr>
          <p:spPr>
            <a:xfrm rot="-1715024">
              <a:off x="10390836" y="1382417"/>
              <a:ext cx="66535" cy="60169"/>
            </a:xfrm>
            <a:custGeom>
              <a:rect b="b" l="l" r="r" t="t"/>
              <a:pathLst>
                <a:path extrusionOk="0" h="1465" w="1620">
                  <a:moveTo>
                    <a:pt x="271" y="1"/>
                  </a:moveTo>
                  <a:lnTo>
                    <a:pt x="155" y="39"/>
                  </a:lnTo>
                  <a:lnTo>
                    <a:pt x="78" y="78"/>
                  </a:lnTo>
                  <a:lnTo>
                    <a:pt x="1" y="193"/>
                  </a:lnTo>
                  <a:lnTo>
                    <a:pt x="1" y="270"/>
                  </a:lnTo>
                  <a:lnTo>
                    <a:pt x="1" y="1157"/>
                  </a:lnTo>
                  <a:lnTo>
                    <a:pt x="1" y="1272"/>
                  </a:lnTo>
                  <a:lnTo>
                    <a:pt x="78" y="1349"/>
                  </a:lnTo>
                  <a:lnTo>
                    <a:pt x="155" y="1426"/>
                  </a:lnTo>
                  <a:lnTo>
                    <a:pt x="271" y="1465"/>
                  </a:lnTo>
                  <a:lnTo>
                    <a:pt x="1311" y="1465"/>
                  </a:lnTo>
                  <a:lnTo>
                    <a:pt x="1427" y="1426"/>
                  </a:lnTo>
                  <a:lnTo>
                    <a:pt x="1504" y="1349"/>
                  </a:lnTo>
                  <a:lnTo>
                    <a:pt x="1581" y="1272"/>
                  </a:lnTo>
                  <a:lnTo>
                    <a:pt x="1619" y="1157"/>
                  </a:lnTo>
                  <a:lnTo>
                    <a:pt x="1619" y="270"/>
                  </a:lnTo>
                  <a:lnTo>
                    <a:pt x="1581" y="193"/>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6"/>
            <p:cNvSpPr/>
            <p:nvPr/>
          </p:nvSpPr>
          <p:spPr>
            <a:xfrm rot="-1715024">
              <a:off x="10467395" y="1341154"/>
              <a:ext cx="64892" cy="60169"/>
            </a:xfrm>
            <a:custGeom>
              <a:rect b="b" l="l" r="r" t="t"/>
              <a:pathLst>
                <a:path extrusionOk="0" h="1465" w="1580">
                  <a:moveTo>
                    <a:pt x="270" y="1"/>
                  </a:moveTo>
                  <a:lnTo>
                    <a:pt x="154" y="39"/>
                  </a:lnTo>
                  <a:lnTo>
                    <a:pt x="77" y="78"/>
                  </a:lnTo>
                  <a:lnTo>
                    <a:pt x="0" y="193"/>
                  </a:lnTo>
                  <a:lnTo>
                    <a:pt x="0" y="270"/>
                  </a:lnTo>
                  <a:lnTo>
                    <a:pt x="0" y="1157"/>
                  </a:lnTo>
                  <a:lnTo>
                    <a:pt x="0" y="1272"/>
                  </a:lnTo>
                  <a:lnTo>
                    <a:pt x="77" y="1349"/>
                  </a:lnTo>
                  <a:lnTo>
                    <a:pt x="154" y="1426"/>
                  </a:lnTo>
                  <a:lnTo>
                    <a:pt x="270" y="1465"/>
                  </a:lnTo>
                  <a:lnTo>
                    <a:pt x="1310" y="1465"/>
                  </a:lnTo>
                  <a:lnTo>
                    <a:pt x="1426" y="1426"/>
                  </a:lnTo>
                  <a:lnTo>
                    <a:pt x="1503" y="1349"/>
                  </a:lnTo>
                  <a:lnTo>
                    <a:pt x="1580" y="1272"/>
                  </a:lnTo>
                  <a:lnTo>
                    <a:pt x="1580" y="1157"/>
                  </a:lnTo>
                  <a:lnTo>
                    <a:pt x="1580" y="270"/>
                  </a:lnTo>
                  <a:lnTo>
                    <a:pt x="1580" y="193"/>
                  </a:lnTo>
                  <a:lnTo>
                    <a:pt x="1503" y="78"/>
                  </a:lnTo>
                  <a:lnTo>
                    <a:pt x="1426" y="39"/>
                  </a:lnTo>
                  <a:lnTo>
                    <a:pt x="1310"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6"/>
            <p:cNvSpPr/>
            <p:nvPr/>
          </p:nvSpPr>
          <p:spPr>
            <a:xfrm rot="-1715024">
              <a:off x="10542312" y="1299890"/>
              <a:ext cx="66535" cy="60169"/>
            </a:xfrm>
            <a:custGeom>
              <a:rect b="b" l="l" r="r" t="t"/>
              <a:pathLst>
                <a:path extrusionOk="0" h="1465" w="1620">
                  <a:moveTo>
                    <a:pt x="271" y="1"/>
                  </a:moveTo>
                  <a:lnTo>
                    <a:pt x="194" y="39"/>
                  </a:lnTo>
                  <a:lnTo>
                    <a:pt x="78" y="78"/>
                  </a:lnTo>
                  <a:lnTo>
                    <a:pt x="39" y="193"/>
                  </a:lnTo>
                  <a:lnTo>
                    <a:pt x="1" y="270"/>
                  </a:lnTo>
                  <a:lnTo>
                    <a:pt x="1" y="1157"/>
                  </a:lnTo>
                  <a:lnTo>
                    <a:pt x="39" y="1272"/>
                  </a:lnTo>
                  <a:lnTo>
                    <a:pt x="78" y="1349"/>
                  </a:lnTo>
                  <a:lnTo>
                    <a:pt x="194" y="1426"/>
                  </a:lnTo>
                  <a:lnTo>
                    <a:pt x="271" y="1465"/>
                  </a:lnTo>
                  <a:lnTo>
                    <a:pt x="1349" y="1465"/>
                  </a:lnTo>
                  <a:lnTo>
                    <a:pt x="1427" y="1426"/>
                  </a:lnTo>
                  <a:lnTo>
                    <a:pt x="1542" y="1349"/>
                  </a:lnTo>
                  <a:lnTo>
                    <a:pt x="1581" y="1272"/>
                  </a:lnTo>
                  <a:lnTo>
                    <a:pt x="1619" y="1157"/>
                  </a:lnTo>
                  <a:lnTo>
                    <a:pt x="1619" y="270"/>
                  </a:lnTo>
                  <a:lnTo>
                    <a:pt x="1581" y="193"/>
                  </a:lnTo>
                  <a:lnTo>
                    <a:pt x="1542" y="78"/>
                  </a:lnTo>
                  <a:lnTo>
                    <a:pt x="1427" y="39"/>
                  </a:lnTo>
                  <a:lnTo>
                    <a:pt x="134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6"/>
            <p:cNvSpPr/>
            <p:nvPr/>
          </p:nvSpPr>
          <p:spPr>
            <a:xfrm rot="-1715024">
              <a:off x="10428086" y="1435846"/>
              <a:ext cx="220016" cy="11130"/>
            </a:xfrm>
            <a:custGeom>
              <a:rect b="b" l="l" r="r" t="t"/>
              <a:pathLst>
                <a:path extrusionOk="0" h="271" w="5357">
                  <a:moveTo>
                    <a:pt x="0" y="1"/>
                  </a:moveTo>
                  <a:lnTo>
                    <a:pt x="0" y="270"/>
                  </a:lnTo>
                  <a:lnTo>
                    <a:pt x="5356" y="270"/>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6"/>
            <p:cNvSpPr/>
            <p:nvPr/>
          </p:nvSpPr>
          <p:spPr>
            <a:xfrm rot="-1715024">
              <a:off x="10439817" y="1456597"/>
              <a:ext cx="220016" cy="12691"/>
            </a:xfrm>
            <a:custGeom>
              <a:rect b="b" l="l" r="r" t="t"/>
              <a:pathLst>
                <a:path extrusionOk="0" h="309" w="5357">
                  <a:moveTo>
                    <a:pt x="0" y="1"/>
                  </a:moveTo>
                  <a:lnTo>
                    <a:pt x="0" y="309"/>
                  </a:lnTo>
                  <a:lnTo>
                    <a:pt x="5356" y="309"/>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6"/>
            <p:cNvSpPr/>
            <p:nvPr/>
          </p:nvSpPr>
          <p:spPr>
            <a:xfrm rot="-1715024">
              <a:off x="10451557" y="1478947"/>
              <a:ext cx="220016" cy="11089"/>
            </a:xfrm>
            <a:custGeom>
              <a:rect b="b" l="l" r="r" t="t"/>
              <a:pathLst>
                <a:path extrusionOk="0" h="270" w="5357">
                  <a:moveTo>
                    <a:pt x="0" y="0"/>
                  </a:moveTo>
                  <a:lnTo>
                    <a:pt x="0" y="270"/>
                  </a:lnTo>
                  <a:lnTo>
                    <a:pt x="5356" y="270"/>
                  </a:lnTo>
                  <a:lnTo>
                    <a:pt x="53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 name="Google Shape;69;p6"/>
          <p:cNvGrpSpPr/>
          <p:nvPr/>
        </p:nvGrpSpPr>
        <p:grpSpPr>
          <a:xfrm flipH="1" rot="-1092405">
            <a:off x="8064872" y="393611"/>
            <a:ext cx="571734" cy="839060"/>
            <a:chOff x="5661214" y="539474"/>
            <a:chExt cx="2769557" cy="4064520"/>
          </a:xfrm>
        </p:grpSpPr>
        <p:sp>
          <p:nvSpPr>
            <p:cNvPr id="70" name="Google Shape;70;p6"/>
            <p:cNvSpPr/>
            <p:nvPr/>
          </p:nvSpPr>
          <p:spPr>
            <a:xfrm>
              <a:off x="5661214" y="1579519"/>
              <a:ext cx="968481" cy="3008549"/>
            </a:xfrm>
            <a:custGeom>
              <a:rect b="b" l="l" r="r" t="t"/>
              <a:pathLst>
                <a:path extrusionOk="0" h="29092" w="9365">
                  <a:moveTo>
                    <a:pt x="4509" y="0"/>
                  </a:moveTo>
                  <a:lnTo>
                    <a:pt x="4124" y="39"/>
                  </a:lnTo>
                  <a:lnTo>
                    <a:pt x="3777" y="154"/>
                  </a:lnTo>
                  <a:lnTo>
                    <a:pt x="3469" y="308"/>
                  </a:lnTo>
                  <a:lnTo>
                    <a:pt x="3199" y="540"/>
                  </a:lnTo>
                  <a:lnTo>
                    <a:pt x="2968" y="809"/>
                  </a:lnTo>
                  <a:lnTo>
                    <a:pt x="2775" y="1156"/>
                  </a:lnTo>
                  <a:lnTo>
                    <a:pt x="2660" y="1503"/>
                  </a:lnTo>
                  <a:lnTo>
                    <a:pt x="2621" y="1888"/>
                  </a:lnTo>
                  <a:lnTo>
                    <a:pt x="2621" y="25123"/>
                  </a:lnTo>
                  <a:lnTo>
                    <a:pt x="2582" y="25315"/>
                  </a:lnTo>
                  <a:lnTo>
                    <a:pt x="2467" y="25508"/>
                  </a:lnTo>
                  <a:lnTo>
                    <a:pt x="2313" y="25624"/>
                  </a:lnTo>
                  <a:lnTo>
                    <a:pt x="2120" y="25662"/>
                  </a:lnTo>
                  <a:lnTo>
                    <a:pt x="1889" y="25662"/>
                  </a:lnTo>
                  <a:lnTo>
                    <a:pt x="1504" y="25701"/>
                  </a:lnTo>
                  <a:lnTo>
                    <a:pt x="1157" y="25778"/>
                  </a:lnTo>
                  <a:lnTo>
                    <a:pt x="849" y="25932"/>
                  </a:lnTo>
                  <a:lnTo>
                    <a:pt x="579" y="26163"/>
                  </a:lnTo>
                  <a:lnTo>
                    <a:pt x="348" y="26394"/>
                  </a:lnTo>
                  <a:lnTo>
                    <a:pt x="155" y="26702"/>
                  </a:lnTo>
                  <a:lnTo>
                    <a:pt x="39" y="27011"/>
                  </a:lnTo>
                  <a:lnTo>
                    <a:pt x="1" y="27358"/>
                  </a:lnTo>
                  <a:lnTo>
                    <a:pt x="39" y="27704"/>
                  </a:lnTo>
                  <a:lnTo>
                    <a:pt x="155" y="28051"/>
                  </a:lnTo>
                  <a:lnTo>
                    <a:pt x="348" y="28321"/>
                  </a:lnTo>
                  <a:lnTo>
                    <a:pt x="579" y="28591"/>
                  </a:lnTo>
                  <a:lnTo>
                    <a:pt x="849" y="28822"/>
                  </a:lnTo>
                  <a:lnTo>
                    <a:pt x="1157" y="28976"/>
                  </a:lnTo>
                  <a:lnTo>
                    <a:pt x="1504" y="29053"/>
                  </a:lnTo>
                  <a:lnTo>
                    <a:pt x="1889" y="29091"/>
                  </a:lnTo>
                  <a:lnTo>
                    <a:pt x="9364" y="29091"/>
                  </a:lnTo>
                  <a:lnTo>
                    <a:pt x="9364" y="28475"/>
                  </a:lnTo>
                  <a:lnTo>
                    <a:pt x="1889" y="28475"/>
                  </a:lnTo>
                  <a:lnTo>
                    <a:pt x="1658" y="28436"/>
                  </a:lnTo>
                  <a:lnTo>
                    <a:pt x="1388" y="28398"/>
                  </a:lnTo>
                  <a:lnTo>
                    <a:pt x="1195" y="28282"/>
                  </a:lnTo>
                  <a:lnTo>
                    <a:pt x="1003" y="28128"/>
                  </a:lnTo>
                  <a:lnTo>
                    <a:pt x="849" y="27974"/>
                  </a:lnTo>
                  <a:lnTo>
                    <a:pt x="733" y="27781"/>
                  </a:lnTo>
                  <a:lnTo>
                    <a:pt x="656" y="27589"/>
                  </a:lnTo>
                  <a:lnTo>
                    <a:pt x="656" y="27358"/>
                  </a:lnTo>
                  <a:lnTo>
                    <a:pt x="656" y="27165"/>
                  </a:lnTo>
                  <a:lnTo>
                    <a:pt x="733" y="26934"/>
                  </a:lnTo>
                  <a:lnTo>
                    <a:pt x="849" y="26780"/>
                  </a:lnTo>
                  <a:lnTo>
                    <a:pt x="1003" y="26587"/>
                  </a:lnTo>
                  <a:lnTo>
                    <a:pt x="1195" y="26471"/>
                  </a:lnTo>
                  <a:lnTo>
                    <a:pt x="1388" y="26356"/>
                  </a:lnTo>
                  <a:lnTo>
                    <a:pt x="1658" y="26317"/>
                  </a:lnTo>
                  <a:lnTo>
                    <a:pt x="1889" y="26279"/>
                  </a:lnTo>
                  <a:lnTo>
                    <a:pt x="2120" y="26279"/>
                  </a:lnTo>
                  <a:lnTo>
                    <a:pt x="2351" y="26240"/>
                  </a:lnTo>
                  <a:lnTo>
                    <a:pt x="2544" y="26202"/>
                  </a:lnTo>
                  <a:lnTo>
                    <a:pt x="2775" y="26086"/>
                  </a:lnTo>
                  <a:lnTo>
                    <a:pt x="2929" y="25932"/>
                  </a:lnTo>
                  <a:lnTo>
                    <a:pt x="3083" y="25778"/>
                  </a:lnTo>
                  <a:lnTo>
                    <a:pt x="3199" y="25585"/>
                  </a:lnTo>
                  <a:lnTo>
                    <a:pt x="3238" y="25354"/>
                  </a:lnTo>
                  <a:lnTo>
                    <a:pt x="3276" y="25123"/>
                  </a:lnTo>
                  <a:lnTo>
                    <a:pt x="3276" y="1888"/>
                  </a:lnTo>
                  <a:lnTo>
                    <a:pt x="3315" y="1619"/>
                  </a:lnTo>
                  <a:lnTo>
                    <a:pt x="3353" y="1387"/>
                  </a:lnTo>
                  <a:lnTo>
                    <a:pt x="3469" y="1195"/>
                  </a:lnTo>
                  <a:lnTo>
                    <a:pt x="3623" y="1002"/>
                  </a:lnTo>
                  <a:lnTo>
                    <a:pt x="3815" y="848"/>
                  </a:lnTo>
                  <a:lnTo>
                    <a:pt x="4047" y="732"/>
                  </a:lnTo>
                  <a:lnTo>
                    <a:pt x="4278" y="655"/>
                  </a:lnTo>
                  <a:lnTo>
                    <a:pt x="4509" y="617"/>
                  </a:lnTo>
                  <a:lnTo>
                    <a:pt x="6975" y="617"/>
                  </a:lnTo>
                  <a:lnTo>
                    <a:pt x="7206" y="655"/>
                  </a:lnTo>
                  <a:lnTo>
                    <a:pt x="7437" y="732"/>
                  </a:lnTo>
                  <a:lnTo>
                    <a:pt x="7669" y="848"/>
                  </a:lnTo>
                  <a:lnTo>
                    <a:pt x="7861" y="963"/>
                  </a:lnTo>
                  <a:lnTo>
                    <a:pt x="8015" y="1156"/>
                  </a:lnTo>
                  <a:lnTo>
                    <a:pt x="8131" y="1349"/>
                  </a:lnTo>
                  <a:lnTo>
                    <a:pt x="8208" y="1580"/>
                  </a:lnTo>
                  <a:lnTo>
                    <a:pt x="8208" y="1811"/>
                  </a:lnTo>
                  <a:lnTo>
                    <a:pt x="8208" y="3738"/>
                  </a:lnTo>
                  <a:lnTo>
                    <a:pt x="8863" y="3738"/>
                  </a:lnTo>
                  <a:lnTo>
                    <a:pt x="8863" y="1811"/>
                  </a:lnTo>
                  <a:lnTo>
                    <a:pt x="8825" y="1464"/>
                  </a:lnTo>
                  <a:lnTo>
                    <a:pt x="8709" y="1118"/>
                  </a:lnTo>
                  <a:lnTo>
                    <a:pt x="8516" y="809"/>
                  </a:lnTo>
                  <a:lnTo>
                    <a:pt x="8285" y="540"/>
                  </a:lnTo>
                  <a:lnTo>
                    <a:pt x="8015" y="308"/>
                  </a:lnTo>
                  <a:lnTo>
                    <a:pt x="7707" y="154"/>
                  </a:lnTo>
                  <a:lnTo>
                    <a:pt x="7360" y="39"/>
                  </a:lnTo>
                  <a:lnTo>
                    <a:pt x="697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6"/>
            <p:cNvSpPr/>
            <p:nvPr/>
          </p:nvSpPr>
          <p:spPr>
            <a:xfrm>
              <a:off x="6458233" y="1858429"/>
              <a:ext cx="171462" cy="358747"/>
            </a:xfrm>
            <a:custGeom>
              <a:rect b="b" l="l" r="r" t="t"/>
              <a:pathLst>
                <a:path extrusionOk="0" h="3469" w="1658">
                  <a:moveTo>
                    <a:pt x="193" y="0"/>
                  </a:moveTo>
                  <a:lnTo>
                    <a:pt x="116" y="77"/>
                  </a:lnTo>
                  <a:lnTo>
                    <a:pt x="39" y="193"/>
                  </a:lnTo>
                  <a:lnTo>
                    <a:pt x="0" y="347"/>
                  </a:lnTo>
                  <a:lnTo>
                    <a:pt x="0" y="3468"/>
                  </a:lnTo>
                  <a:lnTo>
                    <a:pt x="1657" y="3468"/>
                  </a:lnTo>
                  <a:lnTo>
                    <a:pt x="1657" y="347"/>
                  </a:lnTo>
                  <a:lnTo>
                    <a:pt x="1619" y="193"/>
                  </a:lnTo>
                  <a:lnTo>
                    <a:pt x="1541" y="77"/>
                  </a:lnTo>
                  <a:lnTo>
                    <a:pt x="142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6"/>
            <p:cNvSpPr/>
            <p:nvPr/>
          </p:nvSpPr>
          <p:spPr>
            <a:xfrm>
              <a:off x="6171257" y="1906207"/>
              <a:ext cx="745312" cy="1669739"/>
            </a:xfrm>
            <a:custGeom>
              <a:rect b="b" l="l" r="r" t="t"/>
              <a:pathLst>
                <a:path extrusionOk="0" h="16146" w="7207">
                  <a:moveTo>
                    <a:pt x="2698" y="1"/>
                  </a:moveTo>
                  <a:lnTo>
                    <a:pt x="2583" y="39"/>
                  </a:lnTo>
                  <a:lnTo>
                    <a:pt x="2467" y="78"/>
                  </a:lnTo>
                  <a:lnTo>
                    <a:pt x="2351" y="116"/>
                  </a:lnTo>
                  <a:lnTo>
                    <a:pt x="2236" y="232"/>
                  </a:lnTo>
                  <a:lnTo>
                    <a:pt x="2159" y="309"/>
                  </a:lnTo>
                  <a:lnTo>
                    <a:pt x="2082" y="425"/>
                  </a:lnTo>
                  <a:lnTo>
                    <a:pt x="2043" y="540"/>
                  </a:lnTo>
                  <a:lnTo>
                    <a:pt x="2043" y="694"/>
                  </a:lnTo>
                  <a:lnTo>
                    <a:pt x="2043" y="6513"/>
                  </a:lnTo>
                  <a:lnTo>
                    <a:pt x="2043" y="7322"/>
                  </a:lnTo>
                  <a:lnTo>
                    <a:pt x="1966" y="8208"/>
                  </a:lnTo>
                  <a:lnTo>
                    <a:pt x="1812" y="9133"/>
                  </a:lnTo>
                  <a:lnTo>
                    <a:pt x="1619" y="10096"/>
                  </a:lnTo>
                  <a:lnTo>
                    <a:pt x="1504" y="10520"/>
                  </a:lnTo>
                  <a:lnTo>
                    <a:pt x="1350" y="10944"/>
                  </a:lnTo>
                  <a:lnTo>
                    <a:pt x="1195" y="11368"/>
                  </a:lnTo>
                  <a:lnTo>
                    <a:pt x="1003" y="11753"/>
                  </a:lnTo>
                  <a:lnTo>
                    <a:pt x="772" y="12100"/>
                  </a:lnTo>
                  <a:lnTo>
                    <a:pt x="540" y="12369"/>
                  </a:lnTo>
                  <a:lnTo>
                    <a:pt x="271" y="12639"/>
                  </a:lnTo>
                  <a:lnTo>
                    <a:pt x="1" y="12832"/>
                  </a:lnTo>
                  <a:lnTo>
                    <a:pt x="1" y="16145"/>
                  </a:lnTo>
                  <a:lnTo>
                    <a:pt x="7206" y="16145"/>
                  </a:lnTo>
                  <a:lnTo>
                    <a:pt x="7206" y="12832"/>
                  </a:lnTo>
                  <a:lnTo>
                    <a:pt x="6937" y="12639"/>
                  </a:lnTo>
                  <a:lnTo>
                    <a:pt x="6667" y="12369"/>
                  </a:lnTo>
                  <a:lnTo>
                    <a:pt x="6436" y="12100"/>
                  </a:lnTo>
                  <a:lnTo>
                    <a:pt x="6204" y="11753"/>
                  </a:lnTo>
                  <a:lnTo>
                    <a:pt x="6012" y="11368"/>
                  </a:lnTo>
                  <a:lnTo>
                    <a:pt x="5858" y="10944"/>
                  </a:lnTo>
                  <a:lnTo>
                    <a:pt x="5704" y="10520"/>
                  </a:lnTo>
                  <a:lnTo>
                    <a:pt x="5588" y="10096"/>
                  </a:lnTo>
                  <a:lnTo>
                    <a:pt x="5395" y="9133"/>
                  </a:lnTo>
                  <a:lnTo>
                    <a:pt x="5241" y="8208"/>
                  </a:lnTo>
                  <a:lnTo>
                    <a:pt x="5164" y="7322"/>
                  </a:lnTo>
                  <a:lnTo>
                    <a:pt x="5164" y="6513"/>
                  </a:lnTo>
                  <a:lnTo>
                    <a:pt x="5164" y="694"/>
                  </a:lnTo>
                  <a:lnTo>
                    <a:pt x="5126" y="540"/>
                  </a:lnTo>
                  <a:lnTo>
                    <a:pt x="5087" y="425"/>
                  </a:lnTo>
                  <a:lnTo>
                    <a:pt x="5049" y="309"/>
                  </a:lnTo>
                  <a:lnTo>
                    <a:pt x="4971" y="232"/>
                  </a:lnTo>
                  <a:lnTo>
                    <a:pt x="4856" y="116"/>
                  </a:lnTo>
                  <a:lnTo>
                    <a:pt x="4740" y="78"/>
                  </a:lnTo>
                  <a:lnTo>
                    <a:pt x="4625" y="39"/>
                  </a:lnTo>
                  <a:lnTo>
                    <a:pt x="450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6"/>
            <p:cNvSpPr/>
            <p:nvPr/>
          </p:nvSpPr>
          <p:spPr>
            <a:xfrm>
              <a:off x="6095557" y="3292899"/>
              <a:ext cx="896711" cy="215310"/>
            </a:xfrm>
            <a:custGeom>
              <a:rect b="b" l="l" r="r" t="t"/>
              <a:pathLst>
                <a:path extrusionOk="0" h="2082" w="8671">
                  <a:moveTo>
                    <a:pt x="810" y="1"/>
                  </a:moveTo>
                  <a:lnTo>
                    <a:pt x="617" y="78"/>
                  </a:lnTo>
                  <a:lnTo>
                    <a:pt x="463" y="155"/>
                  </a:lnTo>
                  <a:lnTo>
                    <a:pt x="309" y="309"/>
                  </a:lnTo>
                  <a:lnTo>
                    <a:pt x="155" y="463"/>
                  </a:lnTo>
                  <a:lnTo>
                    <a:pt x="78" y="617"/>
                  </a:lnTo>
                  <a:lnTo>
                    <a:pt x="1" y="848"/>
                  </a:lnTo>
                  <a:lnTo>
                    <a:pt x="1" y="1041"/>
                  </a:lnTo>
                  <a:lnTo>
                    <a:pt x="1" y="1234"/>
                  </a:lnTo>
                  <a:lnTo>
                    <a:pt x="78" y="1465"/>
                  </a:lnTo>
                  <a:lnTo>
                    <a:pt x="155" y="1619"/>
                  </a:lnTo>
                  <a:lnTo>
                    <a:pt x="309" y="1773"/>
                  </a:lnTo>
                  <a:lnTo>
                    <a:pt x="463" y="1889"/>
                  </a:lnTo>
                  <a:lnTo>
                    <a:pt x="617" y="2004"/>
                  </a:lnTo>
                  <a:lnTo>
                    <a:pt x="810" y="2081"/>
                  </a:lnTo>
                  <a:lnTo>
                    <a:pt x="7861" y="2081"/>
                  </a:lnTo>
                  <a:lnTo>
                    <a:pt x="8054" y="2004"/>
                  </a:lnTo>
                  <a:lnTo>
                    <a:pt x="8208" y="1889"/>
                  </a:lnTo>
                  <a:lnTo>
                    <a:pt x="8362" y="1773"/>
                  </a:lnTo>
                  <a:lnTo>
                    <a:pt x="8516" y="1619"/>
                  </a:lnTo>
                  <a:lnTo>
                    <a:pt x="8593" y="1465"/>
                  </a:lnTo>
                  <a:lnTo>
                    <a:pt x="8670" y="1234"/>
                  </a:lnTo>
                  <a:lnTo>
                    <a:pt x="8670" y="1041"/>
                  </a:lnTo>
                  <a:lnTo>
                    <a:pt x="8670" y="848"/>
                  </a:lnTo>
                  <a:lnTo>
                    <a:pt x="8593" y="617"/>
                  </a:lnTo>
                  <a:lnTo>
                    <a:pt x="8516" y="463"/>
                  </a:lnTo>
                  <a:lnTo>
                    <a:pt x="8362" y="309"/>
                  </a:lnTo>
                  <a:lnTo>
                    <a:pt x="8208" y="155"/>
                  </a:lnTo>
                  <a:lnTo>
                    <a:pt x="8054" y="78"/>
                  </a:lnTo>
                  <a:lnTo>
                    <a:pt x="786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6"/>
            <p:cNvSpPr/>
            <p:nvPr/>
          </p:nvSpPr>
          <p:spPr>
            <a:xfrm>
              <a:off x="6346648" y="1989870"/>
              <a:ext cx="717286" cy="390702"/>
            </a:xfrm>
            <a:custGeom>
              <a:rect b="b" l="l" r="r" t="t"/>
              <a:pathLst>
                <a:path extrusionOk="0" h="3778" w="6936">
                  <a:moveTo>
                    <a:pt x="2158" y="694"/>
                  </a:moveTo>
                  <a:lnTo>
                    <a:pt x="2389" y="772"/>
                  </a:lnTo>
                  <a:lnTo>
                    <a:pt x="2582" y="887"/>
                  </a:lnTo>
                  <a:lnTo>
                    <a:pt x="2775" y="1041"/>
                  </a:lnTo>
                  <a:lnTo>
                    <a:pt x="2890" y="1195"/>
                  </a:lnTo>
                  <a:lnTo>
                    <a:pt x="3006" y="1427"/>
                  </a:lnTo>
                  <a:lnTo>
                    <a:pt x="3083" y="1658"/>
                  </a:lnTo>
                  <a:lnTo>
                    <a:pt x="3121" y="1889"/>
                  </a:lnTo>
                  <a:lnTo>
                    <a:pt x="3083" y="2120"/>
                  </a:lnTo>
                  <a:lnTo>
                    <a:pt x="3006" y="2351"/>
                  </a:lnTo>
                  <a:lnTo>
                    <a:pt x="2890" y="2544"/>
                  </a:lnTo>
                  <a:lnTo>
                    <a:pt x="2775" y="2737"/>
                  </a:lnTo>
                  <a:lnTo>
                    <a:pt x="2582" y="2891"/>
                  </a:lnTo>
                  <a:lnTo>
                    <a:pt x="2389" y="3006"/>
                  </a:lnTo>
                  <a:lnTo>
                    <a:pt x="2158" y="3083"/>
                  </a:lnTo>
                  <a:lnTo>
                    <a:pt x="1657" y="3083"/>
                  </a:lnTo>
                  <a:lnTo>
                    <a:pt x="1426" y="3006"/>
                  </a:lnTo>
                  <a:lnTo>
                    <a:pt x="1233" y="2891"/>
                  </a:lnTo>
                  <a:lnTo>
                    <a:pt x="1041" y="2737"/>
                  </a:lnTo>
                  <a:lnTo>
                    <a:pt x="925" y="2544"/>
                  </a:lnTo>
                  <a:lnTo>
                    <a:pt x="809" y="2351"/>
                  </a:lnTo>
                  <a:lnTo>
                    <a:pt x="732" y="2120"/>
                  </a:lnTo>
                  <a:lnTo>
                    <a:pt x="694" y="1889"/>
                  </a:lnTo>
                  <a:lnTo>
                    <a:pt x="732" y="1658"/>
                  </a:lnTo>
                  <a:lnTo>
                    <a:pt x="809" y="1427"/>
                  </a:lnTo>
                  <a:lnTo>
                    <a:pt x="925" y="1195"/>
                  </a:lnTo>
                  <a:lnTo>
                    <a:pt x="1041" y="1041"/>
                  </a:lnTo>
                  <a:lnTo>
                    <a:pt x="1233" y="887"/>
                  </a:lnTo>
                  <a:lnTo>
                    <a:pt x="1426" y="772"/>
                  </a:lnTo>
                  <a:lnTo>
                    <a:pt x="1657" y="694"/>
                  </a:lnTo>
                  <a:close/>
                  <a:moveTo>
                    <a:pt x="1888" y="1"/>
                  </a:moveTo>
                  <a:lnTo>
                    <a:pt x="1542" y="39"/>
                  </a:lnTo>
                  <a:lnTo>
                    <a:pt x="1156" y="155"/>
                  </a:lnTo>
                  <a:lnTo>
                    <a:pt x="848" y="309"/>
                  </a:lnTo>
                  <a:lnTo>
                    <a:pt x="578" y="540"/>
                  </a:lnTo>
                  <a:lnTo>
                    <a:pt x="347" y="810"/>
                  </a:lnTo>
                  <a:lnTo>
                    <a:pt x="154" y="1157"/>
                  </a:lnTo>
                  <a:lnTo>
                    <a:pt x="39" y="1504"/>
                  </a:lnTo>
                  <a:lnTo>
                    <a:pt x="0" y="1889"/>
                  </a:lnTo>
                  <a:lnTo>
                    <a:pt x="39" y="2274"/>
                  </a:lnTo>
                  <a:lnTo>
                    <a:pt x="154" y="2621"/>
                  </a:lnTo>
                  <a:lnTo>
                    <a:pt x="347" y="2929"/>
                  </a:lnTo>
                  <a:lnTo>
                    <a:pt x="578" y="3238"/>
                  </a:lnTo>
                  <a:lnTo>
                    <a:pt x="848" y="3469"/>
                  </a:lnTo>
                  <a:lnTo>
                    <a:pt x="1156" y="3623"/>
                  </a:lnTo>
                  <a:lnTo>
                    <a:pt x="1542" y="3738"/>
                  </a:lnTo>
                  <a:lnTo>
                    <a:pt x="1888" y="3777"/>
                  </a:lnTo>
                  <a:lnTo>
                    <a:pt x="2197" y="3738"/>
                  </a:lnTo>
                  <a:lnTo>
                    <a:pt x="2466" y="3700"/>
                  </a:lnTo>
                  <a:lnTo>
                    <a:pt x="2698" y="3584"/>
                  </a:lnTo>
                  <a:lnTo>
                    <a:pt x="2929" y="3469"/>
                  </a:lnTo>
                  <a:lnTo>
                    <a:pt x="3314" y="3199"/>
                  </a:lnTo>
                  <a:lnTo>
                    <a:pt x="3622" y="2929"/>
                  </a:lnTo>
                  <a:lnTo>
                    <a:pt x="3776" y="2814"/>
                  </a:lnTo>
                  <a:lnTo>
                    <a:pt x="3931" y="2698"/>
                  </a:lnTo>
                  <a:lnTo>
                    <a:pt x="4123" y="2660"/>
                  </a:lnTo>
                  <a:lnTo>
                    <a:pt x="4277" y="2621"/>
                  </a:lnTo>
                  <a:lnTo>
                    <a:pt x="4586" y="2621"/>
                  </a:lnTo>
                  <a:lnTo>
                    <a:pt x="4855" y="2544"/>
                  </a:lnTo>
                  <a:lnTo>
                    <a:pt x="5048" y="2467"/>
                  </a:lnTo>
                  <a:lnTo>
                    <a:pt x="5279" y="2390"/>
                  </a:lnTo>
                  <a:lnTo>
                    <a:pt x="5664" y="2197"/>
                  </a:lnTo>
                  <a:lnTo>
                    <a:pt x="5896" y="2120"/>
                  </a:lnTo>
                  <a:lnTo>
                    <a:pt x="6204" y="2082"/>
                  </a:lnTo>
                  <a:lnTo>
                    <a:pt x="6358" y="2082"/>
                  </a:lnTo>
                  <a:lnTo>
                    <a:pt x="6474" y="2197"/>
                  </a:lnTo>
                  <a:lnTo>
                    <a:pt x="6628" y="2313"/>
                  </a:lnTo>
                  <a:lnTo>
                    <a:pt x="6743" y="2505"/>
                  </a:lnTo>
                  <a:lnTo>
                    <a:pt x="6897" y="2814"/>
                  </a:lnTo>
                  <a:lnTo>
                    <a:pt x="6936" y="2968"/>
                  </a:lnTo>
                  <a:lnTo>
                    <a:pt x="6936" y="810"/>
                  </a:lnTo>
                  <a:lnTo>
                    <a:pt x="6474" y="849"/>
                  </a:lnTo>
                  <a:lnTo>
                    <a:pt x="6088" y="887"/>
                  </a:lnTo>
                  <a:lnTo>
                    <a:pt x="5780" y="1003"/>
                  </a:lnTo>
                  <a:lnTo>
                    <a:pt x="5510" y="1118"/>
                  </a:lnTo>
                  <a:lnTo>
                    <a:pt x="5241" y="1234"/>
                  </a:lnTo>
                  <a:lnTo>
                    <a:pt x="5009" y="1311"/>
                  </a:lnTo>
                  <a:lnTo>
                    <a:pt x="4701" y="1388"/>
                  </a:lnTo>
                  <a:lnTo>
                    <a:pt x="4123" y="1388"/>
                  </a:lnTo>
                  <a:lnTo>
                    <a:pt x="4008" y="1311"/>
                  </a:lnTo>
                  <a:lnTo>
                    <a:pt x="3853" y="1195"/>
                  </a:lnTo>
                  <a:lnTo>
                    <a:pt x="3738" y="1080"/>
                  </a:lnTo>
                  <a:lnTo>
                    <a:pt x="3430" y="733"/>
                  </a:lnTo>
                  <a:lnTo>
                    <a:pt x="3083" y="425"/>
                  </a:lnTo>
                  <a:lnTo>
                    <a:pt x="2813" y="232"/>
                  </a:lnTo>
                  <a:lnTo>
                    <a:pt x="2543" y="117"/>
                  </a:lnTo>
                  <a:lnTo>
                    <a:pt x="2235" y="39"/>
                  </a:lnTo>
                  <a:lnTo>
                    <a:pt x="188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6"/>
            <p:cNvSpPr/>
            <p:nvPr/>
          </p:nvSpPr>
          <p:spPr>
            <a:xfrm>
              <a:off x="6474159" y="2141373"/>
              <a:ext cx="16029" cy="87696"/>
            </a:xfrm>
            <a:custGeom>
              <a:rect b="b" l="l" r="r" t="t"/>
              <a:pathLst>
                <a:path extrusionOk="0" h="848" w="155">
                  <a:moveTo>
                    <a:pt x="154" y="0"/>
                  </a:moveTo>
                  <a:lnTo>
                    <a:pt x="39" y="193"/>
                  </a:lnTo>
                  <a:lnTo>
                    <a:pt x="0" y="424"/>
                  </a:lnTo>
                  <a:lnTo>
                    <a:pt x="39" y="655"/>
                  </a:lnTo>
                  <a:lnTo>
                    <a:pt x="154" y="848"/>
                  </a:lnTo>
                  <a:lnTo>
                    <a:pt x="15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6"/>
            <p:cNvSpPr/>
            <p:nvPr/>
          </p:nvSpPr>
          <p:spPr>
            <a:xfrm>
              <a:off x="6310763" y="2416250"/>
              <a:ext cx="179425" cy="816979"/>
            </a:xfrm>
            <a:custGeom>
              <a:rect b="b" l="l" r="r" t="t"/>
              <a:pathLst>
                <a:path extrusionOk="0" h="7900" w="1735">
                  <a:moveTo>
                    <a:pt x="1272" y="1"/>
                  </a:moveTo>
                  <a:lnTo>
                    <a:pt x="1272" y="1581"/>
                  </a:lnTo>
                  <a:lnTo>
                    <a:pt x="1272" y="2390"/>
                  </a:lnTo>
                  <a:lnTo>
                    <a:pt x="1234" y="3276"/>
                  </a:lnTo>
                  <a:lnTo>
                    <a:pt x="1118" y="4201"/>
                  </a:lnTo>
                  <a:lnTo>
                    <a:pt x="1002" y="5164"/>
                  </a:lnTo>
                  <a:lnTo>
                    <a:pt x="848" y="6012"/>
                  </a:lnTo>
                  <a:lnTo>
                    <a:pt x="617" y="6821"/>
                  </a:lnTo>
                  <a:lnTo>
                    <a:pt x="501" y="7168"/>
                  </a:lnTo>
                  <a:lnTo>
                    <a:pt x="347" y="7437"/>
                  </a:lnTo>
                  <a:lnTo>
                    <a:pt x="155" y="7707"/>
                  </a:lnTo>
                  <a:lnTo>
                    <a:pt x="1" y="7900"/>
                  </a:lnTo>
                  <a:lnTo>
                    <a:pt x="1079" y="7900"/>
                  </a:lnTo>
                  <a:lnTo>
                    <a:pt x="1156" y="7707"/>
                  </a:lnTo>
                  <a:lnTo>
                    <a:pt x="1272" y="7437"/>
                  </a:lnTo>
                  <a:lnTo>
                    <a:pt x="1388" y="6821"/>
                  </a:lnTo>
                  <a:lnTo>
                    <a:pt x="1503" y="6012"/>
                  </a:lnTo>
                  <a:lnTo>
                    <a:pt x="1619" y="5164"/>
                  </a:lnTo>
                  <a:lnTo>
                    <a:pt x="1657" y="4201"/>
                  </a:lnTo>
                  <a:lnTo>
                    <a:pt x="1734" y="3276"/>
                  </a:lnTo>
                  <a:lnTo>
                    <a:pt x="1734" y="1581"/>
                  </a:lnTo>
                  <a:lnTo>
                    <a:pt x="1734" y="155"/>
                  </a:lnTo>
                  <a:lnTo>
                    <a:pt x="1503" y="78"/>
                  </a:lnTo>
                  <a:lnTo>
                    <a:pt x="12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6"/>
            <p:cNvSpPr/>
            <p:nvPr/>
          </p:nvSpPr>
          <p:spPr>
            <a:xfrm>
              <a:off x="6446237" y="1906207"/>
              <a:ext cx="67840" cy="47985"/>
            </a:xfrm>
            <a:custGeom>
              <a:rect b="b" l="l" r="r" t="t"/>
              <a:pathLst>
                <a:path extrusionOk="0" h="464" w="656">
                  <a:moveTo>
                    <a:pt x="386" y="1"/>
                  </a:moveTo>
                  <a:lnTo>
                    <a:pt x="270" y="39"/>
                  </a:lnTo>
                  <a:lnTo>
                    <a:pt x="155" y="155"/>
                  </a:lnTo>
                  <a:lnTo>
                    <a:pt x="39" y="270"/>
                  </a:lnTo>
                  <a:lnTo>
                    <a:pt x="1" y="463"/>
                  </a:lnTo>
                  <a:lnTo>
                    <a:pt x="232" y="386"/>
                  </a:lnTo>
                  <a:lnTo>
                    <a:pt x="463" y="309"/>
                  </a:lnTo>
                  <a:lnTo>
                    <a:pt x="540" y="116"/>
                  </a:lnTo>
                  <a:lnTo>
                    <a:pt x="617" y="39"/>
                  </a:lnTo>
                  <a:lnTo>
                    <a:pt x="656"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6"/>
            <p:cNvSpPr/>
            <p:nvPr/>
          </p:nvSpPr>
          <p:spPr>
            <a:xfrm>
              <a:off x="7063832" y="1970014"/>
              <a:ext cx="546031" cy="2199637"/>
            </a:xfrm>
            <a:custGeom>
              <a:rect b="b" l="l" r="r" t="t"/>
              <a:pathLst>
                <a:path extrusionOk="0" h="21270" w="5280">
                  <a:moveTo>
                    <a:pt x="1" y="0"/>
                  </a:moveTo>
                  <a:lnTo>
                    <a:pt x="1" y="21270"/>
                  </a:lnTo>
                  <a:lnTo>
                    <a:pt x="5280" y="21270"/>
                  </a:lnTo>
                  <a:lnTo>
                    <a:pt x="528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6"/>
            <p:cNvSpPr/>
            <p:nvPr/>
          </p:nvSpPr>
          <p:spPr>
            <a:xfrm>
              <a:off x="7151527" y="2009829"/>
              <a:ext cx="79836" cy="1960645"/>
            </a:xfrm>
            <a:custGeom>
              <a:rect b="b" l="l" r="r" t="t"/>
              <a:pathLst>
                <a:path extrusionOk="0" h="18959" w="772">
                  <a:moveTo>
                    <a:pt x="1" y="1"/>
                  </a:moveTo>
                  <a:lnTo>
                    <a:pt x="1" y="18958"/>
                  </a:lnTo>
                  <a:lnTo>
                    <a:pt x="771" y="18958"/>
                  </a:lnTo>
                  <a:lnTo>
                    <a:pt x="771"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6"/>
            <p:cNvSpPr/>
            <p:nvPr/>
          </p:nvSpPr>
          <p:spPr>
            <a:xfrm>
              <a:off x="7063832" y="1029558"/>
              <a:ext cx="546031" cy="940559"/>
            </a:xfrm>
            <a:custGeom>
              <a:rect b="b" l="l" r="r" t="t"/>
              <a:pathLst>
                <a:path extrusionOk="0" h="9095" w="5280">
                  <a:moveTo>
                    <a:pt x="2005" y="1"/>
                  </a:moveTo>
                  <a:lnTo>
                    <a:pt x="2005" y="4740"/>
                  </a:lnTo>
                  <a:lnTo>
                    <a:pt x="1966" y="5280"/>
                  </a:lnTo>
                  <a:lnTo>
                    <a:pt x="1850" y="5781"/>
                  </a:lnTo>
                  <a:lnTo>
                    <a:pt x="1696" y="6281"/>
                  </a:lnTo>
                  <a:lnTo>
                    <a:pt x="1427" y="6744"/>
                  </a:lnTo>
                  <a:lnTo>
                    <a:pt x="1157" y="7168"/>
                  </a:lnTo>
                  <a:lnTo>
                    <a:pt x="810" y="7514"/>
                  </a:lnTo>
                  <a:lnTo>
                    <a:pt x="425" y="7861"/>
                  </a:lnTo>
                  <a:lnTo>
                    <a:pt x="1" y="8131"/>
                  </a:lnTo>
                  <a:lnTo>
                    <a:pt x="1" y="9094"/>
                  </a:lnTo>
                  <a:lnTo>
                    <a:pt x="5280" y="9094"/>
                  </a:lnTo>
                  <a:lnTo>
                    <a:pt x="5280" y="8131"/>
                  </a:lnTo>
                  <a:lnTo>
                    <a:pt x="4856" y="7861"/>
                  </a:lnTo>
                  <a:lnTo>
                    <a:pt x="4471" y="7514"/>
                  </a:lnTo>
                  <a:lnTo>
                    <a:pt x="4124" y="7168"/>
                  </a:lnTo>
                  <a:lnTo>
                    <a:pt x="3854" y="6744"/>
                  </a:lnTo>
                  <a:lnTo>
                    <a:pt x="3623" y="6281"/>
                  </a:lnTo>
                  <a:lnTo>
                    <a:pt x="3430" y="5781"/>
                  </a:lnTo>
                  <a:lnTo>
                    <a:pt x="3315" y="5280"/>
                  </a:lnTo>
                  <a:lnTo>
                    <a:pt x="3315" y="4740"/>
                  </a:lnTo>
                  <a:lnTo>
                    <a:pt x="331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6"/>
            <p:cNvSpPr/>
            <p:nvPr/>
          </p:nvSpPr>
          <p:spPr>
            <a:xfrm>
              <a:off x="7147598" y="1519745"/>
              <a:ext cx="167429" cy="414487"/>
            </a:xfrm>
            <a:custGeom>
              <a:rect b="b" l="l" r="r" t="t"/>
              <a:pathLst>
                <a:path extrusionOk="0" h="4008" w="1619">
                  <a:moveTo>
                    <a:pt x="1387" y="0"/>
                  </a:moveTo>
                  <a:lnTo>
                    <a:pt x="1349" y="540"/>
                  </a:lnTo>
                  <a:lnTo>
                    <a:pt x="1272" y="1041"/>
                  </a:lnTo>
                  <a:lnTo>
                    <a:pt x="1156" y="1541"/>
                  </a:lnTo>
                  <a:lnTo>
                    <a:pt x="1002" y="2004"/>
                  </a:lnTo>
                  <a:lnTo>
                    <a:pt x="809" y="2428"/>
                  </a:lnTo>
                  <a:lnTo>
                    <a:pt x="578" y="2774"/>
                  </a:lnTo>
                  <a:lnTo>
                    <a:pt x="308" y="3121"/>
                  </a:lnTo>
                  <a:lnTo>
                    <a:pt x="0" y="3391"/>
                  </a:lnTo>
                  <a:lnTo>
                    <a:pt x="0" y="4007"/>
                  </a:lnTo>
                  <a:lnTo>
                    <a:pt x="886" y="4007"/>
                  </a:lnTo>
                  <a:lnTo>
                    <a:pt x="886" y="3391"/>
                  </a:lnTo>
                  <a:lnTo>
                    <a:pt x="1040" y="3121"/>
                  </a:lnTo>
                  <a:lnTo>
                    <a:pt x="1195" y="2774"/>
                  </a:lnTo>
                  <a:lnTo>
                    <a:pt x="1310" y="2428"/>
                  </a:lnTo>
                  <a:lnTo>
                    <a:pt x="1426" y="2004"/>
                  </a:lnTo>
                  <a:lnTo>
                    <a:pt x="1503" y="1541"/>
                  </a:lnTo>
                  <a:lnTo>
                    <a:pt x="1541" y="1041"/>
                  </a:lnTo>
                  <a:lnTo>
                    <a:pt x="1580" y="540"/>
                  </a:lnTo>
                  <a:lnTo>
                    <a:pt x="161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6"/>
            <p:cNvSpPr/>
            <p:nvPr/>
          </p:nvSpPr>
          <p:spPr>
            <a:xfrm>
              <a:off x="6454200" y="4014115"/>
              <a:ext cx="1765397" cy="565990"/>
            </a:xfrm>
            <a:custGeom>
              <a:rect b="b" l="l" r="r" t="t"/>
              <a:pathLst>
                <a:path extrusionOk="0" h="5473" w="17071">
                  <a:moveTo>
                    <a:pt x="2467" y="1"/>
                  </a:moveTo>
                  <a:lnTo>
                    <a:pt x="2197" y="39"/>
                  </a:lnTo>
                  <a:lnTo>
                    <a:pt x="1927" y="117"/>
                  </a:lnTo>
                  <a:lnTo>
                    <a:pt x="1696" y="194"/>
                  </a:lnTo>
                  <a:lnTo>
                    <a:pt x="1426" y="309"/>
                  </a:lnTo>
                  <a:lnTo>
                    <a:pt x="1234" y="463"/>
                  </a:lnTo>
                  <a:lnTo>
                    <a:pt x="1002" y="617"/>
                  </a:lnTo>
                  <a:lnTo>
                    <a:pt x="810" y="772"/>
                  </a:lnTo>
                  <a:lnTo>
                    <a:pt x="617" y="1003"/>
                  </a:lnTo>
                  <a:lnTo>
                    <a:pt x="463" y="1195"/>
                  </a:lnTo>
                  <a:lnTo>
                    <a:pt x="347" y="1427"/>
                  </a:lnTo>
                  <a:lnTo>
                    <a:pt x="232" y="1658"/>
                  </a:lnTo>
                  <a:lnTo>
                    <a:pt x="116" y="1927"/>
                  </a:lnTo>
                  <a:lnTo>
                    <a:pt x="78" y="2159"/>
                  </a:lnTo>
                  <a:lnTo>
                    <a:pt x="39" y="2428"/>
                  </a:lnTo>
                  <a:lnTo>
                    <a:pt x="1" y="2737"/>
                  </a:lnTo>
                  <a:lnTo>
                    <a:pt x="39" y="3006"/>
                  </a:lnTo>
                  <a:lnTo>
                    <a:pt x="78" y="3276"/>
                  </a:lnTo>
                  <a:lnTo>
                    <a:pt x="116" y="3546"/>
                  </a:lnTo>
                  <a:lnTo>
                    <a:pt x="232" y="3777"/>
                  </a:lnTo>
                  <a:lnTo>
                    <a:pt x="347" y="4008"/>
                  </a:lnTo>
                  <a:lnTo>
                    <a:pt x="463" y="4239"/>
                  </a:lnTo>
                  <a:lnTo>
                    <a:pt x="617" y="4471"/>
                  </a:lnTo>
                  <a:lnTo>
                    <a:pt x="810" y="4663"/>
                  </a:lnTo>
                  <a:lnTo>
                    <a:pt x="1002" y="4817"/>
                  </a:lnTo>
                  <a:lnTo>
                    <a:pt x="1234" y="4971"/>
                  </a:lnTo>
                  <a:lnTo>
                    <a:pt x="1426" y="5126"/>
                  </a:lnTo>
                  <a:lnTo>
                    <a:pt x="1696" y="5241"/>
                  </a:lnTo>
                  <a:lnTo>
                    <a:pt x="1927" y="5318"/>
                  </a:lnTo>
                  <a:lnTo>
                    <a:pt x="2197" y="5395"/>
                  </a:lnTo>
                  <a:lnTo>
                    <a:pt x="2467" y="5434"/>
                  </a:lnTo>
                  <a:lnTo>
                    <a:pt x="2736" y="5472"/>
                  </a:lnTo>
                  <a:lnTo>
                    <a:pt x="14334" y="5472"/>
                  </a:lnTo>
                  <a:lnTo>
                    <a:pt x="14604" y="5434"/>
                  </a:lnTo>
                  <a:lnTo>
                    <a:pt x="14874" y="5395"/>
                  </a:lnTo>
                  <a:lnTo>
                    <a:pt x="15144" y="5318"/>
                  </a:lnTo>
                  <a:lnTo>
                    <a:pt x="15413" y="5241"/>
                  </a:lnTo>
                  <a:lnTo>
                    <a:pt x="15644" y="5126"/>
                  </a:lnTo>
                  <a:lnTo>
                    <a:pt x="15876" y="4971"/>
                  </a:lnTo>
                  <a:lnTo>
                    <a:pt x="16068" y="4817"/>
                  </a:lnTo>
                  <a:lnTo>
                    <a:pt x="16261" y="4663"/>
                  </a:lnTo>
                  <a:lnTo>
                    <a:pt x="16454" y="4471"/>
                  </a:lnTo>
                  <a:lnTo>
                    <a:pt x="16608" y="4239"/>
                  </a:lnTo>
                  <a:lnTo>
                    <a:pt x="16723" y="4008"/>
                  </a:lnTo>
                  <a:lnTo>
                    <a:pt x="16839" y="3777"/>
                  </a:lnTo>
                  <a:lnTo>
                    <a:pt x="16955" y="3546"/>
                  </a:lnTo>
                  <a:lnTo>
                    <a:pt x="17032" y="3276"/>
                  </a:lnTo>
                  <a:lnTo>
                    <a:pt x="17070" y="3006"/>
                  </a:lnTo>
                  <a:lnTo>
                    <a:pt x="17070" y="2737"/>
                  </a:lnTo>
                  <a:lnTo>
                    <a:pt x="17070" y="2428"/>
                  </a:lnTo>
                  <a:lnTo>
                    <a:pt x="17032" y="2159"/>
                  </a:lnTo>
                  <a:lnTo>
                    <a:pt x="16955" y="1927"/>
                  </a:lnTo>
                  <a:lnTo>
                    <a:pt x="16839" y="1658"/>
                  </a:lnTo>
                  <a:lnTo>
                    <a:pt x="16723" y="1427"/>
                  </a:lnTo>
                  <a:lnTo>
                    <a:pt x="16608" y="1195"/>
                  </a:lnTo>
                  <a:lnTo>
                    <a:pt x="16454" y="1003"/>
                  </a:lnTo>
                  <a:lnTo>
                    <a:pt x="16261" y="772"/>
                  </a:lnTo>
                  <a:lnTo>
                    <a:pt x="16068" y="617"/>
                  </a:lnTo>
                  <a:lnTo>
                    <a:pt x="15876" y="463"/>
                  </a:lnTo>
                  <a:lnTo>
                    <a:pt x="15644" y="309"/>
                  </a:lnTo>
                  <a:lnTo>
                    <a:pt x="15413" y="194"/>
                  </a:lnTo>
                  <a:lnTo>
                    <a:pt x="15144" y="117"/>
                  </a:lnTo>
                  <a:lnTo>
                    <a:pt x="14874" y="39"/>
                  </a:lnTo>
                  <a:lnTo>
                    <a:pt x="1460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6"/>
            <p:cNvSpPr/>
            <p:nvPr/>
          </p:nvSpPr>
          <p:spPr>
            <a:xfrm>
              <a:off x="6617596" y="4014115"/>
              <a:ext cx="326895" cy="565990"/>
            </a:xfrm>
            <a:custGeom>
              <a:rect b="b" l="l" r="r" t="t"/>
              <a:pathLst>
                <a:path extrusionOk="0" h="5473" w="3161">
                  <a:moveTo>
                    <a:pt x="2004" y="1"/>
                  </a:moveTo>
                  <a:lnTo>
                    <a:pt x="1773" y="39"/>
                  </a:lnTo>
                  <a:lnTo>
                    <a:pt x="1542" y="117"/>
                  </a:lnTo>
                  <a:lnTo>
                    <a:pt x="1349" y="194"/>
                  </a:lnTo>
                  <a:lnTo>
                    <a:pt x="1156" y="309"/>
                  </a:lnTo>
                  <a:lnTo>
                    <a:pt x="964" y="463"/>
                  </a:lnTo>
                  <a:lnTo>
                    <a:pt x="655" y="772"/>
                  </a:lnTo>
                  <a:lnTo>
                    <a:pt x="386" y="1195"/>
                  </a:lnTo>
                  <a:lnTo>
                    <a:pt x="155" y="1658"/>
                  </a:lnTo>
                  <a:lnTo>
                    <a:pt x="39" y="2159"/>
                  </a:lnTo>
                  <a:lnTo>
                    <a:pt x="0" y="2428"/>
                  </a:lnTo>
                  <a:lnTo>
                    <a:pt x="0" y="2737"/>
                  </a:lnTo>
                  <a:lnTo>
                    <a:pt x="0" y="3006"/>
                  </a:lnTo>
                  <a:lnTo>
                    <a:pt x="39" y="3276"/>
                  </a:lnTo>
                  <a:lnTo>
                    <a:pt x="155" y="3777"/>
                  </a:lnTo>
                  <a:lnTo>
                    <a:pt x="386" y="4239"/>
                  </a:lnTo>
                  <a:lnTo>
                    <a:pt x="655" y="4663"/>
                  </a:lnTo>
                  <a:lnTo>
                    <a:pt x="964" y="4971"/>
                  </a:lnTo>
                  <a:lnTo>
                    <a:pt x="1156" y="5126"/>
                  </a:lnTo>
                  <a:lnTo>
                    <a:pt x="1349" y="5241"/>
                  </a:lnTo>
                  <a:lnTo>
                    <a:pt x="1542" y="5318"/>
                  </a:lnTo>
                  <a:lnTo>
                    <a:pt x="1773" y="5395"/>
                  </a:lnTo>
                  <a:lnTo>
                    <a:pt x="2004" y="5434"/>
                  </a:lnTo>
                  <a:lnTo>
                    <a:pt x="2235" y="5472"/>
                  </a:lnTo>
                  <a:lnTo>
                    <a:pt x="3160" y="5472"/>
                  </a:lnTo>
                  <a:lnTo>
                    <a:pt x="2967" y="5434"/>
                  </a:lnTo>
                  <a:lnTo>
                    <a:pt x="2813" y="5395"/>
                  </a:lnTo>
                  <a:lnTo>
                    <a:pt x="2621" y="5318"/>
                  </a:lnTo>
                  <a:lnTo>
                    <a:pt x="2466" y="5241"/>
                  </a:lnTo>
                  <a:lnTo>
                    <a:pt x="2158" y="4971"/>
                  </a:lnTo>
                  <a:lnTo>
                    <a:pt x="1888" y="4663"/>
                  </a:lnTo>
                  <a:lnTo>
                    <a:pt x="1696" y="4239"/>
                  </a:lnTo>
                  <a:lnTo>
                    <a:pt x="1503" y="3777"/>
                  </a:lnTo>
                  <a:lnTo>
                    <a:pt x="1426" y="3276"/>
                  </a:lnTo>
                  <a:lnTo>
                    <a:pt x="1388" y="2737"/>
                  </a:lnTo>
                  <a:lnTo>
                    <a:pt x="1426" y="2159"/>
                  </a:lnTo>
                  <a:lnTo>
                    <a:pt x="1503" y="1658"/>
                  </a:lnTo>
                  <a:lnTo>
                    <a:pt x="1696" y="1195"/>
                  </a:lnTo>
                  <a:lnTo>
                    <a:pt x="1888" y="772"/>
                  </a:lnTo>
                  <a:lnTo>
                    <a:pt x="2158" y="463"/>
                  </a:lnTo>
                  <a:lnTo>
                    <a:pt x="2466" y="194"/>
                  </a:lnTo>
                  <a:lnTo>
                    <a:pt x="2621" y="117"/>
                  </a:lnTo>
                  <a:lnTo>
                    <a:pt x="2813" y="39"/>
                  </a:lnTo>
                  <a:lnTo>
                    <a:pt x="296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6"/>
            <p:cNvSpPr/>
            <p:nvPr/>
          </p:nvSpPr>
          <p:spPr>
            <a:xfrm>
              <a:off x="6247060" y="4297058"/>
              <a:ext cx="2183711" cy="306936"/>
            </a:xfrm>
            <a:custGeom>
              <a:rect b="b" l="l" r="r" t="t"/>
              <a:pathLst>
                <a:path extrusionOk="0" h="2968" w="21116">
                  <a:moveTo>
                    <a:pt x="0" y="1"/>
                  </a:moveTo>
                  <a:lnTo>
                    <a:pt x="462" y="2968"/>
                  </a:lnTo>
                  <a:lnTo>
                    <a:pt x="20614" y="2968"/>
                  </a:lnTo>
                  <a:lnTo>
                    <a:pt x="211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6"/>
            <p:cNvSpPr/>
            <p:nvPr/>
          </p:nvSpPr>
          <p:spPr>
            <a:xfrm>
              <a:off x="6430311" y="4297058"/>
              <a:ext cx="199384" cy="306936"/>
            </a:xfrm>
            <a:custGeom>
              <a:rect b="b" l="l" r="r" t="t"/>
              <a:pathLst>
                <a:path extrusionOk="0" h="2968" w="1928">
                  <a:moveTo>
                    <a:pt x="0" y="1"/>
                  </a:moveTo>
                  <a:lnTo>
                    <a:pt x="424" y="2968"/>
                  </a:lnTo>
                  <a:lnTo>
                    <a:pt x="1927" y="2968"/>
                  </a:lnTo>
                  <a:lnTo>
                    <a:pt x="1580"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6"/>
            <p:cNvSpPr/>
            <p:nvPr/>
          </p:nvSpPr>
          <p:spPr>
            <a:xfrm>
              <a:off x="6848728" y="539474"/>
              <a:ext cx="976341" cy="980374"/>
            </a:xfrm>
            <a:custGeom>
              <a:rect b="b" l="l" r="r" t="t"/>
              <a:pathLst>
                <a:path extrusionOk="0" h="9480" w="9441">
                  <a:moveTo>
                    <a:pt x="4740" y="0"/>
                  </a:moveTo>
                  <a:lnTo>
                    <a:pt x="4239" y="39"/>
                  </a:lnTo>
                  <a:lnTo>
                    <a:pt x="3776" y="116"/>
                  </a:lnTo>
                  <a:lnTo>
                    <a:pt x="3314" y="232"/>
                  </a:lnTo>
                  <a:lnTo>
                    <a:pt x="2890" y="386"/>
                  </a:lnTo>
                  <a:lnTo>
                    <a:pt x="2466" y="578"/>
                  </a:lnTo>
                  <a:lnTo>
                    <a:pt x="2081" y="810"/>
                  </a:lnTo>
                  <a:lnTo>
                    <a:pt x="1734" y="1079"/>
                  </a:lnTo>
                  <a:lnTo>
                    <a:pt x="1387" y="1388"/>
                  </a:lnTo>
                  <a:lnTo>
                    <a:pt x="1079" y="1734"/>
                  </a:lnTo>
                  <a:lnTo>
                    <a:pt x="809" y="2120"/>
                  </a:lnTo>
                  <a:lnTo>
                    <a:pt x="578" y="2505"/>
                  </a:lnTo>
                  <a:lnTo>
                    <a:pt x="386" y="2890"/>
                  </a:lnTo>
                  <a:lnTo>
                    <a:pt x="193" y="3353"/>
                  </a:lnTo>
                  <a:lnTo>
                    <a:pt x="77" y="3777"/>
                  </a:lnTo>
                  <a:lnTo>
                    <a:pt x="39" y="4277"/>
                  </a:lnTo>
                  <a:lnTo>
                    <a:pt x="0" y="4740"/>
                  </a:lnTo>
                  <a:lnTo>
                    <a:pt x="39" y="5241"/>
                  </a:lnTo>
                  <a:lnTo>
                    <a:pt x="77" y="5703"/>
                  </a:lnTo>
                  <a:lnTo>
                    <a:pt x="193" y="6166"/>
                  </a:lnTo>
                  <a:lnTo>
                    <a:pt x="386" y="6589"/>
                  </a:lnTo>
                  <a:lnTo>
                    <a:pt x="578" y="7013"/>
                  </a:lnTo>
                  <a:lnTo>
                    <a:pt x="809" y="7399"/>
                  </a:lnTo>
                  <a:lnTo>
                    <a:pt x="1079" y="7745"/>
                  </a:lnTo>
                  <a:lnTo>
                    <a:pt x="1387" y="8092"/>
                  </a:lnTo>
                  <a:lnTo>
                    <a:pt x="1734" y="8400"/>
                  </a:lnTo>
                  <a:lnTo>
                    <a:pt x="2081" y="8670"/>
                  </a:lnTo>
                  <a:lnTo>
                    <a:pt x="2466" y="8901"/>
                  </a:lnTo>
                  <a:lnTo>
                    <a:pt x="2890" y="9094"/>
                  </a:lnTo>
                  <a:lnTo>
                    <a:pt x="3314" y="9248"/>
                  </a:lnTo>
                  <a:lnTo>
                    <a:pt x="3776" y="9364"/>
                  </a:lnTo>
                  <a:lnTo>
                    <a:pt x="4239" y="9441"/>
                  </a:lnTo>
                  <a:lnTo>
                    <a:pt x="4740" y="9479"/>
                  </a:lnTo>
                  <a:lnTo>
                    <a:pt x="5202" y="9441"/>
                  </a:lnTo>
                  <a:lnTo>
                    <a:pt x="5664" y="9364"/>
                  </a:lnTo>
                  <a:lnTo>
                    <a:pt x="6127" y="9248"/>
                  </a:lnTo>
                  <a:lnTo>
                    <a:pt x="6551" y="9094"/>
                  </a:lnTo>
                  <a:lnTo>
                    <a:pt x="6974" y="8901"/>
                  </a:lnTo>
                  <a:lnTo>
                    <a:pt x="7360" y="8670"/>
                  </a:lnTo>
                  <a:lnTo>
                    <a:pt x="7745" y="8400"/>
                  </a:lnTo>
                  <a:lnTo>
                    <a:pt x="8053" y="8092"/>
                  </a:lnTo>
                  <a:lnTo>
                    <a:pt x="8362" y="7745"/>
                  </a:lnTo>
                  <a:lnTo>
                    <a:pt x="8631" y="7399"/>
                  </a:lnTo>
                  <a:lnTo>
                    <a:pt x="8863" y="7013"/>
                  </a:lnTo>
                  <a:lnTo>
                    <a:pt x="9094" y="6589"/>
                  </a:lnTo>
                  <a:lnTo>
                    <a:pt x="9248" y="6166"/>
                  </a:lnTo>
                  <a:lnTo>
                    <a:pt x="9363" y="5703"/>
                  </a:lnTo>
                  <a:lnTo>
                    <a:pt x="9441" y="5241"/>
                  </a:lnTo>
                  <a:lnTo>
                    <a:pt x="9441" y="4740"/>
                  </a:lnTo>
                  <a:lnTo>
                    <a:pt x="9441" y="4277"/>
                  </a:lnTo>
                  <a:lnTo>
                    <a:pt x="9363" y="3777"/>
                  </a:lnTo>
                  <a:lnTo>
                    <a:pt x="9248" y="3353"/>
                  </a:lnTo>
                  <a:lnTo>
                    <a:pt x="9094" y="2890"/>
                  </a:lnTo>
                  <a:lnTo>
                    <a:pt x="8863" y="2505"/>
                  </a:lnTo>
                  <a:lnTo>
                    <a:pt x="8631" y="2120"/>
                  </a:lnTo>
                  <a:lnTo>
                    <a:pt x="8362" y="1734"/>
                  </a:lnTo>
                  <a:lnTo>
                    <a:pt x="8053" y="1388"/>
                  </a:lnTo>
                  <a:lnTo>
                    <a:pt x="7745" y="1079"/>
                  </a:lnTo>
                  <a:lnTo>
                    <a:pt x="7360" y="810"/>
                  </a:lnTo>
                  <a:lnTo>
                    <a:pt x="6974" y="578"/>
                  </a:lnTo>
                  <a:lnTo>
                    <a:pt x="6551" y="386"/>
                  </a:lnTo>
                  <a:lnTo>
                    <a:pt x="6127" y="232"/>
                  </a:lnTo>
                  <a:lnTo>
                    <a:pt x="5664" y="116"/>
                  </a:lnTo>
                  <a:lnTo>
                    <a:pt x="5202" y="39"/>
                  </a:lnTo>
                  <a:lnTo>
                    <a:pt x="474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6"/>
            <p:cNvSpPr/>
            <p:nvPr/>
          </p:nvSpPr>
          <p:spPr>
            <a:xfrm>
              <a:off x="6932391" y="627170"/>
              <a:ext cx="557924" cy="557924"/>
            </a:xfrm>
            <a:custGeom>
              <a:rect b="b" l="l" r="r" t="t"/>
              <a:pathLst>
                <a:path extrusionOk="0" h="5395" w="5395">
                  <a:moveTo>
                    <a:pt x="3160" y="0"/>
                  </a:moveTo>
                  <a:lnTo>
                    <a:pt x="2852" y="39"/>
                  </a:lnTo>
                  <a:lnTo>
                    <a:pt x="2582" y="77"/>
                  </a:lnTo>
                  <a:lnTo>
                    <a:pt x="2274" y="154"/>
                  </a:lnTo>
                  <a:lnTo>
                    <a:pt x="2004" y="270"/>
                  </a:lnTo>
                  <a:lnTo>
                    <a:pt x="1734" y="424"/>
                  </a:lnTo>
                  <a:lnTo>
                    <a:pt x="1465" y="578"/>
                  </a:lnTo>
                  <a:lnTo>
                    <a:pt x="1233" y="771"/>
                  </a:lnTo>
                  <a:lnTo>
                    <a:pt x="1002" y="963"/>
                  </a:lnTo>
                  <a:lnTo>
                    <a:pt x="771" y="1195"/>
                  </a:lnTo>
                  <a:lnTo>
                    <a:pt x="578" y="1464"/>
                  </a:lnTo>
                  <a:lnTo>
                    <a:pt x="424" y="1734"/>
                  </a:lnTo>
                  <a:lnTo>
                    <a:pt x="309" y="2004"/>
                  </a:lnTo>
                  <a:lnTo>
                    <a:pt x="193" y="2274"/>
                  </a:lnTo>
                  <a:lnTo>
                    <a:pt x="116" y="2543"/>
                  </a:lnTo>
                  <a:lnTo>
                    <a:pt x="39" y="2851"/>
                  </a:lnTo>
                  <a:lnTo>
                    <a:pt x="39" y="3160"/>
                  </a:lnTo>
                  <a:lnTo>
                    <a:pt x="0" y="3429"/>
                  </a:lnTo>
                  <a:lnTo>
                    <a:pt x="39" y="3738"/>
                  </a:lnTo>
                  <a:lnTo>
                    <a:pt x="77" y="4046"/>
                  </a:lnTo>
                  <a:lnTo>
                    <a:pt x="155" y="4316"/>
                  </a:lnTo>
                  <a:lnTo>
                    <a:pt x="270" y="4585"/>
                  </a:lnTo>
                  <a:lnTo>
                    <a:pt x="386" y="4855"/>
                  </a:lnTo>
                  <a:lnTo>
                    <a:pt x="540" y="5125"/>
                  </a:lnTo>
                  <a:lnTo>
                    <a:pt x="733" y="5395"/>
                  </a:lnTo>
                  <a:lnTo>
                    <a:pt x="617" y="4894"/>
                  </a:lnTo>
                  <a:lnTo>
                    <a:pt x="578" y="4393"/>
                  </a:lnTo>
                  <a:lnTo>
                    <a:pt x="578" y="3930"/>
                  </a:lnTo>
                  <a:lnTo>
                    <a:pt x="694" y="3429"/>
                  </a:lnTo>
                  <a:lnTo>
                    <a:pt x="810" y="2929"/>
                  </a:lnTo>
                  <a:lnTo>
                    <a:pt x="1041" y="2466"/>
                  </a:lnTo>
                  <a:lnTo>
                    <a:pt x="1311" y="2042"/>
                  </a:lnTo>
                  <a:lnTo>
                    <a:pt x="1657" y="1657"/>
                  </a:lnTo>
                  <a:lnTo>
                    <a:pt x="2081" y="1310"/>
                  </a:lnTo>
                  <a:lnTo>
                    <a:pt x="2505" y="1041"/>
                  </a:lnTo>
                  <a:lnTo>
                    <a:pt x="2967" y="809"/>
                  </a:lnTo>
                  <a:lnTo>
                    <a:pt x="3430" y="655"/>
                  </a:lnTo>
                  <a:lnTo>
                    <a:pt x="3931" y="578"/>
                  </a:lnTo>
                  <a:lnTo>
                    <a:pt x="4432" y="540"/>
                  </a:lnTo>
                  <a:lnTo>
                    <a:pt x="4932" y="578"/>
                  </a:lnTo>
                  <a:lnTo>
                    <a:pt x="5395" y="694"/>
                  </a:lnTo>
                  <a:lnTo>
                    <a:pt x="5395" y="694"/>
                  </a:lnTo>
                  <a:lnTo>
                    <a:pt x="5164" y="501"/>
                  </a:lnTo>
                  <a:lnTo>
                    <a:pt x="4894" y="347"/>
                  </a:lnTo>
                  <a:lnTo>
                    <a:pt x="4624" y="231"/>
                  </a:lnTo>
                  <a:lnTo>
                    <a:pt x="4316" y="154"/>
                  </a:lnTo>
                  <a:lnTo>
                    <a:pt x="4046" y="77"/>
                  </a:lnTo>
                  <a:lnTo>
                    <a:pt x="373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6"/>
            <p:cNvSpPr/>
            <p:nvPr/>
          </p:nvSpPr>
          <p:spPr>
            <a:xfrm>
              <a:off x="7087824" y="782500"/>
              <a:ext cx="498150" cy="498253"/>
            </a:xfrm>
            <a:custGeom>
              <a:rect b="b" l="l" r="r" t="t"/>
              <a:pathLst>
                <a:path extrusionOk="0" h="4818" w="4817">
                  <a:moveTo>
                    <a:pt x="2158" y="1"/>
                  </a:moveTo>
                  <a:lnTo>
                    <a:pt x="1927" y="39"/>
                  </a:lnTo>
                  <a:lnTo>
                    <a:pt x="1696" y="78"/>
                  </a:lnTo>
                  <a:lnTo>
                    <a:pt x="1464" y="194"/>
                  </a:lnTo>
                  <a:lnTo>
                    <a:pt x="1079" y="386"/>
                  </a:lnTo>
                  <a:lnTo>
                    <a:pt x="694" y="694"/>
                  </a:lnTo>
                  <a:lnTo>
                    <a:pt x="424" y="1041"/>
                  </a:lnTo>
                  <a:lnTo>
                    <a:pt x="193" y="1465"/>
                  </a:lnTo>
                  <a:lnTo>
                    <a:pt x="116" y="1696"/>
                  </a:lnTo>
                  <a:lnTo>
                    <a:pt x="39" y="1927"/>
                  </a:lnTo>
                  <a:lnTo>
                    <a:pt x="0" y="2159"/>
                  </a:lnTo>
                  <a:lnTo>
                    <a:pt x="0" y="2390"/>
                  </a:lnTo>
                  <a:lnTo>
                    <a:pt x="0" y="2660"/>
                  </a:lnTo>
                  <a:lnTo>
                    <a:pt x="39" y="2891"/>
                  </a:lnTo>
                  <a:lnTo>
                    <a:pt x="116" y="3122"/>
                  </a:lnTo>
                  <a:lnTo>
                    <a:pt x="193" y="3315"/>
                  </a:lnTo>
                  <a:lnTo>
                    <a:pt x="424" y="3738"/>
                  </a:lnTo>
                  <a:lnTo>
                    <a:pt x="694" y="4085"/>
                  </a:lnTo>
                  <a:lnTo>
                    <a:pt x="1079" y="4393"/>
                  </a:lnTo>
                  <a:lnTo>
                    <a:pt x="1464" y="4625"/>
                  </a:lnTo>
                  <a:lnTo>
                    <a:pt x="1696" y="4702"/>
                  </a:lnTo>
                  <a:lnTo>
                    <a:pt x="1927" y="4740"/>
                  </a:lnTo>
                  <a:lnTo>
                    <a:pt x="2158" y="4779"/>
                  </a:lnTo>
                  <a:lnTo>
                    <a:pt x="2428" y="4817"/>
                  </a:lnTo>
                  <a:lnTo>
                    <a:pt x="2659" y="4779"/>
                  </a:lnTo>
                  <a:lnTo>
                    <a:pt x="2890" y="4740"/>
                  </a:lnTo>
                  <a:lnTo>
                    <a:pt x="3121" y="4702"/>
                  </a:lnTo>
                  <a:lnTo>
                    <a:pt x="3352" y="4625"/>
                  </a:lnTo>
                  <a:lnTo>
                    <a:pt x="3776" y="4393"/>
                  </a:lnTo>
                  <a:lnTo>
                    <a:pt x="4123" y="4085"/>
                  </a:lnTo>
                  <a:lnTo>
                    <a:pt x="4393" y="3738"/>
                  </a:lnTo>
                  <a:lnTo>
                    <a:pt x="4624" y="3315"/>
                  </a:lnTo>
                  <a:lnTo>
                    <a:pt x="4701" y="3122"/>
                  </a:lnTo>
                  <a:lnTo>
                    <a:pt x="4778" y="2891"/>
                  </a:lnTo>
                  <a:lnTo>
                    <a:pt x="4817" y="2660"/>
                  </a:lnTo>
                  <a:lnTo>
                    <a:pt x="4817" y="2390"/>
                  </a:lnTo>
                  <a:lnTo>
                    <a:pt x="4817" y="2159"/>
                  </a:lnTo>
                  <a:lnTo>
                    <a:pt x="4778" y="1927"/>
                  </a:lnTo>
                  <a:lnTo>
                    <a:pt x="4701" y="1696"/>
                  </a:lnTo>
                  <a:lnTo>
                    <a:pt x="4624" y="1465"/>
                  </a:lnTo>
                  <a:lnTo>
                    <a:pt x="4393" y="1041"/>
                  </a:lnTo>
                  <a:lnTo>
                    <a:pt x="4123" y="694"/>
                  </a:lnTo>
                  <a:lnTo>
                    <a:pt x="3776" y="386"/>
                  </a:lnTo>
                  <a:lnTo>
                    <a:pt x="3352" y="194"/>
                  </a:lnTo>
                  <a:lnTo>
                    <a:pt x="3121" y="78"/>
                  </a:lnTo>
                  <a:lnTo>
                    <a:pt x="2890" y="39"/>
                  </a:lnTo>
                  <a:lnTo>
                    <a:pt x="2659"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6"/>
            <p:cNvSpPr/>
            <p:nvPr/>
          </p:nvSpPr>
          <p:spPr>
            <a:xfrm>
              <a:off x="7151527" y="842273"/>
              <a:ext cx="370743" cy="374673"/>
            </a:xfrm>
            <a:custGeom>
              <a:rect b="b" l="l" r="r" t="t"/>
              <a:pathLst>
                <a:path extrusionOk="0" h="3623" w="3585">
                  <a:moveTo>
                    <a:pt x="1812" y="1"/>
                  </a:moveTo>
                  <a:lnTo>
                    <a:pt x="1426" y="39"/>
                  </a:lnTo>
                  <a:lnTo>
                    <a:pt x="1080" y="155"/>
                  </a:lnTo>
                  <a:lnTo>
                    <a:pt x="771" y="309"/>
                  </a:lnTo>
                  <a:lnTo>
                    <a:pt x="502" y="540"/>
                  </a:lnTo>
                  <a:lnTo>
                    <a:pt x="309" y="810"/>
                  </a:lnTo>
                  <a:lnTo>
                    <a:pt x="116" y="1118"/>
                  </a:lnTo>
                  <a:lnTo>
                    <a:pt x="39" y="1465"/>
                  </a:lnTo>
                  <a:lnTo>
                    <a:pt x="1" y="1812"/>
                  </a:lnTo>
                  <a:lnTo>
                    <a:pt x="39" y="2197"/>
                  </a:lnTo>
                  <a:lnTo>
                    <a:pt x="116" y="2505"/>
                  </a:lnTo>
                  <a:lnTo>
                    <a:pt x="309" y="2814"/>
                  </a:lnTo>
                  <a:lnTo>
                    <a:pt x="502" y="3083"/>
                  </a:lnTo>
                  <a:lnTo>
                    <a:pt x="771" y="3315"/>
                  </a:lnTo>
                  <a:lnTo>
                    <a:pt x="1080" y="3469"/>
                  </a:lnTo>
                  <a:lnTo>
                    <a:pt x="1426" y="3584"/>
                  </a:lnTo>
                  <a:lnTo>
                    <a:pt x="1812" y="3623"/>
                  </a:lnTo>
                  <a:lnTo>
                    <a:pt x="2158" y="3584"/>
                  </a:lnTo>
                  <a:lnTo>
                    <a:pt x="2505" y="3469"/>
                  </a:lnTo>
                  <a:lnTo>
                    <a:pt x="2813" y="3315"/>
                  </a:lnTo>
                  <a:lnTo>
                    <a:pt x="3083" y="3083"/>
                  </a:lnTo>
                  <a:lnTo>
                    <a:pt x="3276" y="2814"/>
                  </a:lnTo>
                  <a:lnTo>
                    <a:pt x="3469" y="2505"/>
                  </a:lnTo>
                  <a:lnTo>
                    <a:pt x="3584" y="2197"/>
                  </a:lnTo>
                  <a:lnTo>
                    <a:pt x="3584" y="1812"/>
                  </a:lnTo>
                  <a:lnTo>
                    <a:pt x="3584" y="1465"/>
                  </a:lnTo>
                  <a:lnTo>
                    <a:pt x="3469" y="1118"/>
                  </a:lnTo>
                  <a:lnTo>
                    <a:pt x="3276" y="810"/>
                  </a:lnTo>
                  <a:lnTo>
                    <a:pt x="3083" y="540"/>
                  </a:lnTo>
                  <a:lnTo>
                    <a:pt x="2813" y="309"/>
                  </a:lnTo>
                  <a:lnTo>
                    <a:pt x="2505" y="155"/>
                  </a:lnTo>
                  <a:lnTo>
                    <a:pt x="2158" y="39"/>
                  </a:lnTo>
                  <a:lnTo>
                    <a:pt x="181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6"/>
            <p:cNvSpPr/>
            <p:nvPr/>
          </p:nvSpPr>
          <p:spPr>
            <a:xfrm>
              <a:off x="7211301" y="906080"/>
              <a:ext cx="251195" cy="247162"/>
            </a:xfrm>
            <a:custGeom>
              <a:rect b="b" l="l" r="r" t="t"/>
              <a:pathLst>
                <a:path extrusionOk="0" h="2390" w="2429">
                  <a:moveTo>
                    <a:pt x="1234" y="0"/>
                  </a:moveTo>
                  <a:lnTo>
                    <a:pt x="964" y="39"/>
                  </a:lnTo>
                  <a:lnTo>
                    <a:pt x="733" y="77"/>
                  </a:lnTo>
                  <a:lnTo>
                    <a:pt x="540" y="193"/>
                  </a:lnTo>
                  <a:lnTo>
                    <a:pt x="386" y="347"/>
                  </a:lnTo>
                  <a:lnTo>
                    <a:pt x="232" y="540"/>
                  </a:lnTo>
                  <a:lnTo>
                    <a:pt x="116" y="732"/>
                  </a:lnTo>
                  <a:lnTo>
                    <a:pt x="39" y="964"/>
                  </a:lnTo>
                  <a:lnTo>
                    <a:pt x="1" y="1195"/>
                  </a:lnTo>
                  <a:lnTo>
                    <a:pt x="39" y="1426"/>
                  </a:lnTo>
                  <a:lnTo>
                    <a:pt x="116" y="1657"/>
                  </a:lnTo>
                  <a:lnTo>
                    <a:pt x="232" y="1888"/>
                  </a:lnTo>
                  <a:lnTo>
                    <a:pt x="386" y="2043"/>
                  </a:lnTo>
                  <a:lnTo>
                    <a:pt x="540" y="2197"/>
                  </a:lnTo>
                  <a:lnTo>
                    <a:pt x="733" y="2312"/>
                  </a:lnTo>
                  <a:lnTo>
                    <a:pt x="964" y="2389"/>
                  </a:lnTo>
                  <a:lnTo>
                    <a:pt x="1465" y="2389"/>
                  </a:lnTo>
                  <a:lnTo>
                    <a:pt x="1696" y="2312"/>
                  </a:lnTo>
                  <a:lnTo>
                    <a:pt x="1889" y="2197"/>
                  </a:lnTo>
                  <a:lnTo>
                    <a:pt x="2081" y="2043"/>
                  </a:lnTo>
                  <a:lnTo>
                    <a:pt x="2235" y="1888"/>
                  </a:lnTo>
                  <a:lnTo>
                    <a:pt x="2313" y="1657"/>
                  </a:lnTo>
                  <a:lnTo>
                    <a:pt x="2390" y="1426"/>
                  </a:lnTo>
                  <a:lnTo>
                    <a:pt x="2428" y="1195"/>
                  </a:lnTo>
                  <a:lnTo>
                    <a:pt x="2390" y="964"/>
                  </a:lnTo>
                  <a:lnTo>
                    <a:pt x="2313" y="732"/>
                  </a:lnTo>
                  <a:lnTo>
                    <a:pt x="2235" y="540"/>
                  </a:lnTo>
                  <a:lnTo>
                    <a:pt x="2081" y="347"/>
                  </a:lnTo>
                  <a:lnTo>
                    <a:pt x="1889" y="193"/>
                  </a:lnTo>
                  <a:lnTo>
                    <a:pt x="1696" y="77"/>
                  </a:lnTo>
                  <a:lnTo>
                    <a:pt x="1465" y="39"/>
                  </a:lnTo>
                  <a:lnTo>
                    <a:pt x="123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6"/>
            <p:cNvSpPr/>
            <p:nvPr/>
          </p:nvSpPr>
          <p:spPr>
            <a:xfrm>
              <a:off x="7275108" y="969784"/>
              <a:ext cx="123581" cy="123684"/>
            </a:xfrm>
            <a:custGeom>
              <a:rect b="b" l="l" r="r" t="t"/>
              <a:pathLst>
                <a:path extrusionOk="0" h="1196" w="1195">
                  <a:moveTo>
                    <a:pt x="463" y="1"/>
                  </a:moveTo>
                  <a:lnTo>
                    <a:pt x="385" y="39"/>
                  </a:lnTo>
                  <a:lnTo>
                    <a:pt x="193" y="155"/>
                  </a:lnTo>
                  <a:lnTo>
                    <a:pt x="39" y="348"/>
                  </a:lnTo>
                  <a:lnTo>
                    <a:pt x="0" y="463"/>
                  </a:lnTo>
                  <a:lnTo>
                    <a:pt x="0" y="579"/>
                  </a:lnTo>
                  <a:lnTo>
                    <a:pt x="0" y="694"/>
                  </a:lnTo>
                  <a:lnTo>
                    <a:pt x="39" y="810"/>
                  </a:lnTo>
                  <a:lnTo>
                    <a:pt x="193" y="1003"/>
                  </a:lnTo>
                  <a:lnTo>
                    <a:pt x="385" y="1157"/>
                  </a:lnTo>
                  <a:lnTo>
                    <a:pt x="463" y="1157"/>
                  </a:lnTo>
                  <a:lnTo>
                    <a:pt x="617" y="1195"/>
                  </a:lnTo>
                  <a:lnTo>
                    <a:pt x="732" y="1157"/>
                  </a:lnTo>
                  <a:lnTo>
                    <a:pt x="848" y="1157"/>
                  </a:lnTo>
                  <a:lnTo>
                    <a:pt x="1041" y="1003"/>
                  </a:lnTo>
                  <a:lnTo>
                    <a:pt x="1156" y="810"/>
                  </a:lnTo>
                  <a:lnTo>
                    <a:pt x="1195" y="694"/>
                  </a:lnTo>
                  <a:lnTo>
                    <a:pt x="1195" y="579"/>
                  </a:lnTo>
                  <a:lnTo>
                    <a:pt x="1195" y="463"/>
                  </a:lnTo>
                  <a:lnTo>
                    <a:pt x="1156" y="348"/>
                  </a:lnTo>
                  <a:lnTo>
                    <a:pt x="1041" y="155"/>
                  </a:lnTo>
                  <a:lnTo>
                    <a:pt x="848" y="39"/>
                  </a:lnTo>
                  <a:lnTo>
                    <a:pt x="73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2" name="Shape 92"/>
        <p:cNvGrpSpPr/>
        <p:nvPr/>
      </p:nvGrpSpPr>
      <p:grpSpPr>
        <a:xfrm>
          <a:off x="0" y="0"/>
          <a:ext cx="0" cy="0"/>
          <a:chOff x="0" y="0"/>
          <a:chExt cx="0" cy="0"/>
        </a:xfrm>
      </p:grpSpPr>
      <p:pic>
        <p:nvPicPr>
          <p:cNvPr id="93" name="Google Shape;93;p7"/>
          <p:cNvPicPr preferRelativeResize="0"/>
          <p:nvPr/>
        </p:nvPicPr>
        <p:blipFill>
          <a:blip r:embed="rId2">
            <a:alphaModFix/>
          </a:blip>
          <a:stretch>
            <a:fillRect/>
          </a:stretch>
        </p:blipFill>
        <p:spPr>
          <a:xfrm flipH="1" rot="10800000">
            <a:off x="0" y="0"/>
            <a:ext cx="9144000" cy="5143500"/>
          </a:xfrm>
          <a:prstGeom prst="rect">
            <a:avLst/>
          </a:prstGeom>
          <a:noFill/>
          <a:ln>
            <a:noFill/>
          </a:ln>
        </p:spPr>
      </p:pic>
      <p:sp>
        <p:nvSpPr>
          <p:cNvPr id="94" name="Google Shape;94;p7"/>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6" name="Google Shape;96;p7"/>
          <p:cNvSpPr txBox="1"/>
          <p:nvPr>
            <p:ph idx="1" type="subTitle"/>
          </p:nvPr>
        </p:nvSpPr>
        <p:spPr>
          <a:xfrm>
            <a:off x="720000" y="1616550"/>
            <a:ext cx="4294800" cy="191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7" name="Shape 97"/>
        <p:cNvGrpSpPr/>
        <p:nvPr/>
      </p:nvGrpSpPr>
      <p:grpSpPr>
        <a:xfrm>
          <a:off x="0" y="0"/>
          <a:ext cx="0" cy="0"/>
          <a:chOff x="0" y="0"/>
          <a:chExt cx="0" cy="0"/>
        </a:xfrm>
      </p:grpSpPr>
      <p:pic>
        <p:nvPicPr>
          <p:cNvPr id="98" name="Google Shape;98;p8"/>
          <p:cNvPicPr preferRelativeResize="0"/>
          <p:nvPr/>
        </p:nvPicPr>
        <p:blipFill>
          <a:blip r:embed="rId2">
            <a:alphaModFix/>
          </a:blip>
          <a:stretch>
            <a:fillRect/>
          </a:stretch>
        </p:blipFill>
        <p:spPr>
          <a:xfrm flipH="1" rot="10800000">
            <a:off x="0" y="0"/>
            <a:ext cx="9144000" cy="5143500"/>
          </a:xfrm>
          <a:prstGeom prst="rect">
            <a:avLst/>
          </a:prstGeom>
          <a:noFill/>
          <a:ln>
            <a:noFill/>
          </a:ln>
        </p:spPr>
      </p:pic>
      <p:sp>
        <p:nvSpPr>
          <p:cNvPr id="99" name="Google Shape;99;p8"/>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8"/>
          <p:cNvSpPr txBox="1"/>
          <p:nvPr>
            <p:ph type="title"/>
          </p:nvPr>
        </p:nvSpPr>
        <p:spPr>
          <a:xfrm>
            <a:off x="995875" y="1307100"/>
            <a:ext cx="7152300" cy="25293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96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1" name="Shape 101"/>
        <p:cNvGrpSpPr/>
        <p:nvPr/>
      </p:nvGrpSpPr>
      <p:grpSpPr>
        <a:xfrm>
          <a:off x="0" y="0"/>
          <a:ext cx="0" cy="0"/>
          <a:chOff x="0" y="0"/>
          <a:chExt cx="0" cy="0"/>
        </a:xfrm>
      </p:grpSpPr>
      <p:pic>
        <p:nvPicPr>
          <p:cNvPr id="102" name="Google Shape;102;p9"/>
          <p:cNvPicPr preferRelativeResize="0"/>
          <p:nvPr/>
        </p:nvPicPr>
        <p:blipFill>
          <a:blip r:embed="rId2">
            <a:alphaModFix/>
          </a:blip>
          <a:stretch>
            <a:fillRect/>
          </a:stretch>
        </p:blipFill>
        <p:spPr>
          <a:xfrm rot="10800000">
            <a:off x="0" y="0"/>
            <a:ext cx="9144000" cy="5143500"/>
          </a:xfrm>
          <a:prstGeom prst="rect">
            <a:avLst/>
          </a:prstGeom>
          <a:noFill/>
          <a:ln>
            <a:noFill/>
          </a:ln>
        </p:spPr>
      </p:pic>
      <p:sp>
        <p:nvSpPr>
          <p:cNvPr id="103" name="Google Shape;103;p9"/>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9"/>
          <p:cNvSpPr txBox="1"/>
          <p:nvPr>
            <p:ph type="title"/>
          </p:nvPr>
        </p:nvSpPr>
        <p:spPr>
          <a:xfrm>
            <a:off x="1717500" y="1362664"/>
            <a:ext cx="5709000" cy="1823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sz="96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05" name="Google Shape;105;p9"/>
          <p:cNvSpPr txBox="1"/>
          <p:nvPr>
            <p:ph idx="1" type="subTitle"/>
          </p:nvPr>
        </p:nvSpPr>
        <p:spPr>
          <a:xfrm>
            <a:off x="1717500" y="3109713"/>
            <a:ext cx="5709000" cy="67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06" name="Shape 106"/>
        <p:cNvGrpSpPr/>
        <p:nvPr/>
      </p:nvGrpSpPr>
      <p:grpSpPr>
        <a:xfrm>
          <a:off x="0" y="0"/>
          <a:ext cx="0" cy="0"/>
          <a:chOff x="0" y="0"/>
          <a:chExt cx="0" cy="0"/>
        </a:xfrm>
      </p:grpSpPr>
      <p:sp>
        <p:nvSpPr>
          <p:cNvPr id="107" name="Google Shape;107;p10"/>
          <p:cNvSpPr txBox="1"/>
          <p:nvPr>
            <p:ph type="title"/>
          </p:nvPr>
        </p:nvSpPr>
        <p:spPr>
          <a:xfrm>
            <a:off x="1285700" y="4014450"/>
            <a:ext cx="6572700" cy="5727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08" name="Google Shape;108;p10"/>
          <p:cNvSpPr/>
          <p:nvPr/>
        </p:nvSpPr>
        <p:spPr>
          <a:xfrm>
            <a:off x="181450" y="187550"/>
            <a:ext cx="8781098" cy="4768605"/>
          </a:xfrm>
          <a:custGeom>
            <a:rect b="b" l="l" r="r" t="t"/>
            <a:pathLst>
              <a:path extrusionOk="0" h="156746" w="285750">
                <a:moveTo>
                  <a:pt x="284209" y="1541"/>
                </a:moveTo>
                <a:lnTo>
                  <a:pt x="284209" y="155205"/>
                </a:lnTo>
                <a:lnTo>
                  <a:pt x="1541" y="155205"/>
                </a:lnTo>
                <a:lnTo>
                  <a:pt x="1541" y="1541"/>
                </a:lnTo>
                <a:close/>
                <a:moveTo>
                  <a:pt x="0" y="0"/>
                </a:moveTo>
                <a:lnTo>
                  <a:pt x="0" y="156746"/>
                </a:lnTo>
                <a:lnTo>
                  <a:pt x="285750" y="156746"/>
                </a:lnTo>
                <a:lnTo>
                  <a:pt x="285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theme" Target="../theme/theme1.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slideLayout" Target="../slideLayouts/slideLayout38.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2800"/>
              <a:buFont typeface="Playfair Display"/>
              <a:buNone/>
              <a:defRPr b="1" sz="2800">
                <a:solidFill>
                  <a:schemeClr val="dk1"/>
                </a:solidFill>
                <a:latin typeface="Playfair Display"/>
                <a:ea typeface="Playfair Display"/>
                <a:cs typeface="Playfair Display"/>
                <a:sym typeface="Playfair Display"/>
              </a:defRPr>
            </a:lvl1pPr>
            <a:lvl2pPr lvl="1" rtl="0">
              <a:spcBef>
                <a:spcPts val="0"/>
              </a:spcBef>
              <a:spcAft>
                <a:spcPts val="0"/>
              </a:spcAft>
              <a:buClr>
                <a:schemeClr val="dk1"/>
              </a:buClr>
              <a:buSzPts val="3500"/>
              <a:buFont typeface="Playfair Display"/>
              <a:buNone/>
              <a:defRPr b="1" sz="3500">
                <a:solidFill>
                  <a:schemeClr val="dk1"/>
                </a:solidFill>
                <a:latin typeface="Playfair Display"/>
                <a:ea typeface="Playfair Display"/>
                <a:cs typeface="Playfair Display"/>
                <a:sym typeface="Playfair Display"/>
              </a:defRPr>
            </a:lvl2pPr>
            <a:lvl3pPr lvl="2" rtl="0">
              <a:spcBef>
                <a:spcPts val="0"/>
              </a:spcBef>
              <a:spcAft>
                <a:spcPts val="0"/>
              </a:spcAft>
              <a:buClr>
                <a:schemeClr val="dk1"/>
              </a:buClr>
              <a:buSzPts val="3500"/>
              <a:buFont typeface="Playfair Display"/>
              <a:buNone/>
              <a:defRPr b="1" sz="3500">
                <a:solidFill>
                  <a:schemeClr val="dk1"/>
                </a:solidFill>
                <a:latin typeface="Playfair Display"/>
                <a:ea typeface="Playfair Display"/>
                <a:cs typeface="Playfair Display"/>
                <a:sym typeface="Playfair Display"/>
              </a:defRPr>
            </a:lvl3pPr>
            <a:lvl4pPr lvl="3" rtl="0">
              <a:spcBef>
                <a:spcPts val="0"/>
              </a:spcBef>
              <a:spcAft>
                <a:spcPts val="0"/>
              </a:spcAft>
              <a:buClr>
                <a:schemeClr val="dk1"/>
              </a:buClr>
              <a:buSzPts val="3500"/>
              <a:buFont typeface="Playfair Display"/>
              <a:buNone/>
              <a:defRPr b="1" sz="3500">
                <a:solidFill>
                  <a:schemeClr val="dk1"/>
                </a:solidFill>
                <a:latin typeface="Playfair Display"/>
                <a:ea typeface="Playfair Display"/>
                <a:cs typeface="Playfair Display"/>
                <a:sym typeface="Playfair Display"/>
              </a:defRPr>
            </a:lvl4pPr>
            <a:lvl5pPr lvl="4" rtl="0">
              <a:spcBef>
                <a:spcPts val="0"/>
              </a:spcBef>
              <a:spcAft>
                <a:spcPts val="0"/>
              </a:spcAft>
              <a:buClr>
                <a:schemeClr val="dk1"/>
              </a:buClr>
              <a:buSzPts val="3500"/>
              <a:buFont typeface="Playfair Display"/>
              <a:buNone/>
              <a:defRPr b="1" sz="3500">
                <a:solidFill>
                  <a:schemeClr val="dk1"/>
                </a:solidFill>
                <a:latin typeface="Playfair Display"/>
                <a:ea typeface="Playfair Display"/>
                <a:cs typeface="Playfair Display"/>
                <a:sym typeface="Playfair Display"/>
              </a:defRPr>
            </a:lvl5pPr>
            <a:lvl6pPr lvl="5" rtl="0">
              <a:spcBef>
                <a:spcPts val="0"/>
              </a:spcBef>
              <a:spcAft>
                <a:spcPts val="0"/>
              </a:spcAft>
              <a:buClr>
                <a:schemeClr val="dk1"/>
              </a:buClr>
              <a:buSzPts val="3500"/>
              <a:buFont typeface="Playfair Display"/>
              <a:buNone/>
              <a:defRPr b="1" sz="3500">
                <a:solidFill>
                  <a:schemeClr val="dk1"/>
                </a:solidFill>
                <a:latin typeface="Playfair Display"/>
                <a:ea typeface="Playfair Display"/>
                <a:cs typeface="Playfair Display"/>
                <a:sym typeface="Playfair Display"/>
              </a:defRPr>
            </a:lvl6pPr>
            <a:lvl7pPr lvl="6" rtl="0">
              <a:spcBef>
                <a:spcPts val="0"/>
              </a:spcBef>
              <a:spcAft>
                <a:spcPts val="0"/>
              </a:spcAft>
              <a:buClr>
                <a:schemeClr val="dk1"/>
              </a:buClr>
              <a:buSzPts val="3500"/>
              <a:buFont typeface="Playfair Display"/>
              <a:buNone/>
              <a:defRPr b="1" sz="3500">
                <a:solidFill>
                  <a:schemeClr val="dk1"/>
                </a:solidFill>
                <a:latin typeface="Playfair Display"/>
                <a:ea typeface="Playfair Display"/>
                <a:cs typeface="Playfair Display"/>
                <a:sym typeface="Playfair Display"/>
              </a:defRPr>
            </a:lvl7pPr>
            <a:lvl8pPr lvl="7" rtl="0">
              <a:spcBef>
                <a:spcPts val="0"/>
              </a:spcBef>
              <a:spcAft>
                <a:spcPts val="0"/>
              </a:spcAft>
              <a:buClr>
                <a:schemeClr val="dk1"/>
              </a:buClr>
              <a:buSzPts val="3500"/>
              <a:buFont typeface="Playfair Display"/>
              <a:buNone/>
              <a:defRPr b="1" sz="3500">
                <a:solidFill>
                  <a:schemeClr val="dk1"/>
                </a:solidFill>
                <a:latin typeface="Playfair Display"/>
                <a:ea typeface="Playfair Display"/>
                <a:cs typeface="Playfair Display"/>
                <a:sym typeface="Playfair Display"/>
              </a:defRPr>
            </a:lvl8pPr>
            <a:lvl9pPr lvl="8" rtl="0">
              <a:spcBef>
                <a:spcPts val="0"/>
              </a:spcBef>
              <a:spcAft>
                <a:spcPts val="0"/>
              </a:spcAft>
              <a:buClr>
                <a:schemeClr val="dk1"/>
              </a:buClr>
              <a:buSzPts val="3500"/>
              <a:buFont typeface="Playfair Display"/>
              <a:buNone/>
              <a:defRPr b="1" sz="3500">
                <a:solidFill>
                  <a:schemeClr val="dk1"/>
                </a:solidFill>
                <a:latin typeface="Playfair Display"/>
                <a:ea typeface="Playfair Display"/>
                <a:cs typeface="Playfair Display"/>
                <a:sym typeface="Playfair Display"/>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DM Sans"/>
              <a:buChar char="●"/>
              <a:defRPr>
                <a:solidFill>
                  <a:schemeClr val="dk1"/>
                </a:solidFill>
                <a:latin typeface="DM Sans"/>
                <a:ea typeface="DM Sans"/>
                <a:cs typeface="DM Sans"/>
                <a:sym typeface="DM Sans"/>
              </a:defRPr>
            </a:lvl1pPr>
            <a:lvl2pPr indent="-317500" lvl="1" marL="9144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2pPr>
            <a:lvl3pPr indent="-317500" lvl="2" marL="13716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3pPr>
            <a:lvl4pPr indent="-317500" lvl="3" marL="18288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4pPr>
            <a:lvl5pPr indent="-317500" lvl="4" marL="22860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5pPr>
            <a:lvl6pPr indent="-317500" lvl="5" marL="27432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6pPr>
            <a:lvl7pPr indent="-317500" lvl="6" marL="32004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7pPr>
            <a:lvl8pPr indent="-317500" lvl="7" marL="3657600">
              <a:lnSpc>
                <a:spcPct val="100000"/>
              </a:lnSpc>
              <a:spcBef>
                <a:spcPts val="1600"/>
              </a:spcBef>
              <a:spcAft>
                <a:spcPts val="0"/>
              </a:spcAft>
              <a:buClr>
                <a:schemeClr val="dk1"/>
              </a:buClr>
              <a:buSzPts val="1400"/>
              <a:buFont typeface="DM Sans"/>
              <a:buChar char="○"/>
              <a:defRPr>
                <a:solidFill>
                  <a:schemeClr val="dk1"/>
                </a:solidFill>
                <a:latin typeface="DM Sans"/>
                <a:ea typeface="DM Sans"/>
                <a:cs typeface="DM Sans"/>
                <a:sym typeface="DM Sans"/>
              </a:defRPr>
            </a:lvl8pPr>
            <a:lvl9pPr indent="-317500" lvl="8" marL="4114800">
              <a:lnSpc>
                <a:spcPct val="100000"/>
              </a:lnSpc>
              <a:spcBef>
                <a:spcPts val="1600"/>
              </a:spcBef>
              <a:spcAft>
                <a:spcPts val="1600"/>
              </a:spcAft>
              <a:buClr>
                <a:schemeClr val="dk1"/>
              </a:buClr>
              <a:buSzPts val="1400"/>
              <a:buFont typeface="DM Sans"/>
              <a:buChar char="■"/>
              <a:defRPr>
                <a:solidFill>
                  <a:schemeClr val="dk1"/>
                </a:solidFill>
                <a:latin typeface="DM Sans"/>
                <a:ea typeface="DM Sans"/>
                <a:cs typeface="DM Sans"/>
                <a:sym typeface="DM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99" name="Shape 499"/>
        <p:cNvGrpSpPr/>
        <p:nvPr/>
      </p:nvGrpSpPr>
      <p:grpSpPr>
        <a:xfrm>
          <a:off x="0" y="0"/>
          <a:ext cx="0" cy="0"/>
          <a:chOff x="0" y="0"/>
          <a:chExt cx="0" cy="0"/>
        </a:xfrm>
      </p:grpSpPr>
      <p:sp>
        <p:nvSpPr>
          <p:cNvPr id="500" name="Google Shape;500;p3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501" name="Google Shape;501;p3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4" r:id="rId1"/>
    <p:sldLayoutId id="2147483685"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5.xml"/><Relationship Id="rId3" Type="http://schemas.openxmlformats.org/officeDocument/2006/relationships/image" Target="../media/image2.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8.xml"/><Relationship Id="rId3" Type="http://schemas.openxmlformats.org/officeDocument/2006/relationships/image" Target="../media/image16.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 Id="rId3" Type="http://schemas.openxmlformats.org/officeDocument/2006/relationships/image" Target="../media/image13.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3.xml"/><Relationship Id="rId5" Type="http://schemas.openxmlformats.org/officeDocument/2006/relationships/slide" Target="/ppt/slides/slide37.xml"/><Relationship Id="rId6" Type="http://schemas.openxmlformats.org/officeDocument/2006/relationships/slide" Target="/ppt/slides/slide35.xml"/><Relationship Id="rId7" Type="http://schemas.openxmlformats.org/officeDocument/2006/relationships/slide" Target="/ppt/slides/slide41.xml"/><Relationship Id="rId8" Type="http://schemas.openxmlformats.org/officeDocument/2006/relationships/slide" Target="/ppt/slides/slide49.xml"/><Relationship Id="rId11" Type="http://schemas.openxmlformats.org/officeDocument/2006/relationships/hyperlink" Target="https://bit.ly/3A1uf1Q" TargetMode="External"/><Relationship Id="rId10"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5" Type="http://schemas.openxmlformats.org/officeDocument/2006/relationships/hyperlink" Target="https://www.flaticon.com/?utm_source=slidesgo_template&amp;utm_medium=referral-link&amp;utm_campaign=promo-slide&amp;utm_term=slidesgo&amp;utm_content=flaticon"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www.videvo.net/?utm_source=slidesgo_template&amp;utm_medium=referral-link&amp;utm_campaign=sg_resources&amp;utm_content=videvo"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 Id="rId3" Type="http://schemas.openxmlformats.org/officeDocument/2006/relationships/image" Target="../media/image7.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6.xml"/><Relationship Id="rId3" Type="http://schemas.openxmlformats.org/officeDocument/2006/relationships/image" Target="../media/image10.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7.xml"/><Relationship Id="rId3" Type="http://schemas.openxmlformats.org/officeDocument/2006/relationships/image" Target="../media/image14.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2.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EBiAf9KsbIbNQWu03kcDnbh0kYKeqZk99LLrfC3pMRo/copy" TargetMode="External"/><Relationship Id="rId5" Type="http://schemas.openxmlformats.org/officeDocument/2006/relationships/image" Target="../media/image11.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4.xml"/><Relationship Id="rId3" Type="http://schemas.openxmlformats.org/officeDocument/2006/relationships/image" Target="../media/image5.jpg"/><Relationship Id="rId4" Type="http://schemas.openxmlformats.org/officeDocument/2006/relationships/image" Target="../media/image8.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7.xml"/><Relationship Id="rId3" Type="http://schemas.openxmlformats.org/officeDocument/2006/relationships/hyperlink" Target="https://www.freepik.com/free-vector/retro-gadgets-collection_803192.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 Id="rId3" Type="http://schemas.openxmlformats.org/officeDocument/2006/relationships/hyperlink" Target="https://www.freepik.com/free-vector/white-paper-texture_885199.htm/?utm_source=slidesgo_template&amp;utm_medium=referral-link&amp;utm_campaign=sg_resources&amp;utm_content=freepik" TargetMode="External"/><Relationship Id="rId4" Type="http://schemas.openxmlformats.org/officeDocument/2006/relationships/hyperlink" Target="https://www.freepik.com/free-vector/retro-objects-set_3887194.htm/?utm_source=slidesgo_template&amp;utm_medium=referral-link&amp;utm_campaign=sg_resources&amp;utm_content=freepik" TargetMode="External"/><Relationship Id="rId9" Type="http://schemas.openxmlformats.org/officeDocument/2006/relationships/hyperlink" Target="https://www.freepik.com/free-photo/woman-with-arms-crossed-holding-mobile_10059383.htm/?utm_source=slidesgo_template&amp;utm_medium=referral-link&amp;utm_campaign=sg_resources&amp;utm_content=freepik" TargetMode="External"/><Relationship Id="rId5" Type="http://schemas.openxmlformats.org/officeDocument/2006/relationships/hyperlink" Target="https://www.freepik.com/free-vector/flat-phone-set-retro-touchscreen-digital-display-gadget-handset-communicator_10701181.htm/?utm_source=slidesgo_template&amp;utm_medium=referral-link&amp;utm_campaign=sg_resources&amp;utm_content=freepik" TargetMode="External"/><Relationship Id="rId6" Type="http://schemas.openxmlformats.org/officeDocument/2006/relationships/hyperlink" Target="https://www.flaticon.com/packs/communication-239/?utm_source=slidesgo_template&amp;utm_medium=referral-link&amp;utm_campaign=sg_resources&amp;utm_content=flaticon" TargetMode="External"/><Relationship Id="rId7" Type="http://schemas.openxmlformats.org/officeDocument/2006/relationships/hyperlink" Target="https://www.freepik.com/free-photo/vintage-yellow-telephone-arrangement_13360538.htm/?utm_source=slidesgo_template&amp;utm_medium=referral-link&amp;utm_campaign=sg_resources&amp;utm_content=freepik" TargetMode="External"/><Relationship Id="rId8" Type="http://schemas.openxmlformats.org/officeDocument/2006/relationships/hyperlink" Target="https://www.freepik.com/free-photo/vintage-yellow-telephone-arrangement_13360545.htm/?utm_source=slidesgo_template&amp;utm_medium=referral-link&amp;utm_campaign=sg_resources&amp;utm_content=freepik" TargetMode="External"/><Relationship Id="rId11" Type="http://schemas.openxmlformats.org/officeDocument/2006/relationships/hyperlink" Target="https://www.freepik.com/free-photo/vintage-pink-telephone-assortment_13360516.htm/?utm_source=slidesgo_template&amp;utm_medium=referral-link&amp;utm_campaign=sg_resources&amp;utm_content=freepik" TargetMode="External"/><Relationship Id="rId10" Type="http://schemas.openxmlformats.org/officeDocument/2006/relationships/hyperlink" Target="https://www.freepik.com/free-photo/close-up-portrait-man-shirt-mockup_22281934.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1.xml"/><Relationship Id="rId3" Type="http://schemas.openxmlformats.org/officeDocument/2006/relationships/hyperlink" Target="https://fonts.google.com/specimen/Playfair+Display" TargetMode="External"/><Relationship Id="rId4" Type="http://schemas.openxmlformats.org/officeDocument/2006/relationships/hyperlink" Target="https://fonts.google.com/specimen/DM+Sans"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3.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6.png"/><Relationship Id="rId14" Type="http://schemas.openxmlformats.org/officeDocument/2006/relationships/image" Target="../media/image4.png"/><Relationship Id="rId17" Type="http://schemas.openxmlformats.org/officeDocument/2006/relationships/image" Target="../media/image12.png"/><Relationship Id="rId16" Type="http://schemas.openxmlformats.org/officeDocument/2006/relationships/image" Target="../media/image9.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41"/>
          <p:cNvSpPr txBox="1"/>
          <p:nvPr>
            <p:ph type="ctrTitle"/>
          </p:nvPr>
        </p:nvSpPr>
        <p:spPr>
          <a:xfrm>
            <a:off x="713225" y="879100"/>
            <a:ext cx="4743000" cy="290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Alexander Graham Bell Day</a:t>
            </a:r>
            <a:endParaRPr/>
          </a:p>
        </p:txBody>
      </p:sp>
      <p:sp>
        <p:nvSpPr>
          <p:cNvPr id="510" name="Google Shape;510;p41"/>
          <p:cNvSpPr txBox="1"/>
          <p:nvPr>
            <p:ph idx="1" type="subTitle"/>
          </p:nvPr>
        </p:nvSpPr>
        <p:spPr>
          <a:xfrm>
            <a:off x="713225" y="3788600"/>
            <a:ext cx="4743000" cy="47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511" name="Google Shape;511;p41"/>
          <p:cNvGrpSpPr/>
          <p:nvPr/>
        </p:nvGrpSpPr>
        <p:grpSpPr>
          <a:xfrm>
            <a:off x="5661214" y="539474"/>
            <a:ext cx="2769557" cy="4064520"/>
            <a:chOff x="5661214" y="539474"/>
            <a:chExt cx="2769557" cy="4064520"/>
          </a:xfrm>
        </p:grpSpPr>
        <p:sp>
          <p:nvSpPr>
            <p:cNvPr id="512" name="Google Shape;512;p41"/>
            <p:cNvSpPr/>
            <p:nvPr/>
          </p:nvSpPr>
          <p:spPr>
            <a:xfrm>
              <a:off x="5661214" y="1579519"/>
              <a:ext cx="968481" cy="3008549"/>
            </a:xfrm>
            <a:custGeom>
              <a:rect b="b" l="l" r="r" t="t"/>
              <a:pathLst>
                <a:path extrusionOk="0" h="29092" w="9365">
                  <a:moveTo>
                    <a:pt x="4509" y="0"/>
                  </a:moveTo>
                  <a:lnTo>
                    <a:pt x="4124" y="39"/>
                  </a:lnTo>
                  <a:lnTo>
                    <a:pt x="3777" y="154"/>
                  </a:lnTo>
                  <a:lnTo>
                    <a:pt x="3469" y="308"/>
                  </a:lnTo>
                  <a:lnTo>
                    <a:pt x="3199" y="540"/>
                  </a:lnTo>
                  <a:lnTo>
                    <a:pt x="2968" y="809"/>
                  </a:lnTo>
                  <a:lnTo>
                    <a:pt x="2775" y="1156"/>
                  </a:lnTo>
                  <a:lnTo>
                    <a:pt x="2660" y="1503"/>
                  </a:lnTo>
                  <a:lnTo>
                    <a:pt x="2621" y="1888"/>
                  </a:lnTo>
                  <a:lnTo>
                    <a:pt x="2621" y="25123"/>
                  </a:lnTo>
                  <a:lnTo>
                    <a:pt x="2582" y="25315"/>
                  </a:lnTo>
                  <a:lnTo>
                    <a:pt x="2467" y="25508"/>
                  </a:lnTo>
                  <a:lnTo>
                    <a:pt x="2313" y="25624"/>
                  </a:lnTo>
                  <a:lnTo>
                    <a:pt x="2120" y="25662"/>
                  </a:lnTo>
                  <a:lnTo>
                    <a:pt x="1889" y="25662"/>
                  </a:lnTo>
                  <a:lnTo>
                    <a:pt x="1504" y="25701"/>
                  </a:lnTo>
                  <a:lnTo>
                    <a:pt x="1157" y="25778"/>
                  </a:lnTo>
                  <a:lnTo>
                    <a:pt x="849" y="25932"/>
                  </a:lnTo>
                  <a:lnTo>
                    <a:pt x="579" y="26163"/>
                  </a:lnTo>
                  <a:lnTo>
                    <a:pt x="348" y="26394"/>
                  </a:lnTo>
                  <a:lnTo>
                    <a:pt x="155" y="26702"/>
                  </a:lnTo>
                  <a:lnTo>
                    <a:pt x="39" y="27011"/>
                  </a:lnTo>
                  <a:lnTo>
                    <a:pt x="1" y="27358"/>
                  </a:lnTo>
                  <a:lnTo>
                    <a:pt x="39" y="27704"/>
                  </a:lnTo>
                  <a:lnTo>
                    <a:pt x="155" y="28051"/>
                  </a:lnTo>
                  <a:lnTo>
                    <a:pt x="348" y="28321"/>
                  </a:lnTo>
                  <a:lnTo>
                    <a:pt x="579" y="28591"/>
                  </a:lnTo>
                  <a:lnTo>
                    <a:pt x="849" y="28822"/>
                  </a:lnTo>
                  <a:lnTo>
                    <a:pt x="1157" y="28976"/>
                  </a:lnTo>
                  <a:lnTo>
                    <a:pt x="1504" y="29053"/>
                  </a:lnTo>
                  <a:lnTo>
                    <a:pt x="1889" y="29091"/>
                  </a:lnTo>
                  <a:lnTo>
                    <a:pt x="9364" y="29091"/>
                  </a:lnTo>
                  <a:lnTo>
                    <a:pt x="9364" y="28475"/>
                  </a:lnTo>
                  <a:lnTo>
                    <a:pt x="1889" y="28475"/>
                  </a:lnTo>
                  <a:lnTo>
                    <a:pt x="1658" y="28436"/>
                  </a:lnTo>
                  <a:lnTo>
                    <a:pt x="1388" y="28398"/>
                  </a:lnTo>
                  <a:lnTo>
                    <a:pt x="1195" y="28282"/>
                  </a:lnTo>
                  <a:lnTo>
                    <a:pt x="1003" y="28128"/>
                  </a:lnTo>
                  <a:lnTo>
                    <a:pt x="849" y="27974"/>
                  </a:lnTo>
                  <a:lnTo>
                    <a:pt x="733" y="27781"/>
                  </a:lnTo>
                  <a:lnTo>
                    <a:pt x="656" y="27589"/>
                  </a:lnTo>
                  <a:lnTo>
                    <a:pt x="656" y="27358"/>
                  </a:lnTo>
                  <a:lnTo>
                    <a:pt x="656" y="27165"/>
                  </a:lnTo>
                  <a:lnTo>
                    <a:pt x="733" y="26934"/>
                  </a:lnTo>
                  <a:lnTo>
                    <a:pt x="849" y="26780"/>
                  </a:lnTo>
                  <a:lnTo>
                    <a:pt x="1003" y="26587"/>
                  </a:lnTo>
                  <a:lnTo>
                    <a:pt x="1195" y="26471"/>
                  </a:lnTo>
                  <a:lnTo>
                    <a:pt x="1388" y="26356"/>
                  </a:lnTo>
                  <a:lnTo>
                    <a:pt x="1658" y="26317"/>
                  </a:lnTo>
                  <a:lnTo>
                    <a:pt x="1889" y="26279"/>
                  </a:lnTo>
                  <a:lnTo>
                    <a:pt x="2120" y="26279"/>
                  </a:lnTo>
                  <a:lnTo>
                    <a:pt x="2351" y="26240"/>
                  </a:lnTo>
                  <a:lnTo>
                    <a:pt x="2544" y="26202"/>
                  </a:lnTo>
                  <a:lnTo>
                    <a:pt x="2775" y="26086"/>
                  </a:lnTo>
                  <a:lnTo>
                    <a:pt x="2929" y="25932"/>
                  </a:lnTo>
                  <a:lnTo>
                    <a:pt x="3083" y="25778"/>
                  </a:lnTo>
                  <a:lnTo>
                    <a:pt x="3199" y="25585"/>
                  </a:lnTo>
                  <a:lnTo>
                    <a:pt x="3238" y="25354"/>
                  </a:lnTo>
                  <a:lnTo>
                    <a:pt x="3276" y="25123"/>
                  </a:lnTo>
                  <a:lnTo>
                    <a:pt x="3276" y="1888"/>
                  </a:lnTo>
                  <a:lnTo>
                    <a:pt x="3315" y="1619"/>
                  </a:lnTo>
                  <a:lnTo>
                    <a:pt x="3353" y="1387"/>
                  </a:lnTo>
                  <a:lnTo>
                    <a:pt x="3469" y="1195"/>
                  </a:lnTo>
                  <a:lnTo>
                    <a:pt x="3623" y="1002"/>
                  </a:lnTo>
                  <a:lnTo>
                    <a:pt x="3815" y="848"/>
                  </a:lnTo>
                  <a:lnTo>
                    <a:pt x="4047" y="732"/>
                  </a:lnTo>
                  <a:lnTo>
                    <a:pt x="4278" y="655"/>
                  </a:lnTo>
                  <a:lnTo>
                    <a:pt x="4509" y="617"/>
                  </a:lnTo>
                  <a:lnTo>
                    <a:pt x="6975" y="617"/>
                  </a:lnTo>
                  <a:lnTo>
                    <a:pt x="7206" y="655"/>
                  </a:lnTo>
                  <a:lnTo>
                    <a:pt x="7437" y="732"/>
                  </a:lnTo>
                  <a:lnTo>
                    <a:pt x="7669" y="848"/>
                  </a:lnTo>
                  <a:lnTo>
                    <a:pt x="7861" y="963"/>
                  </a:lnTo>
                  <a:lnTo>
                    <a:pt x="8015" y="1156"/>
                  </a:lnTo>
                  <a:lnTo>
                    <a:pt x="8131" y="1349"/>
                  </a:lnTo>
                  <a:lnTo>
                    <a:pt x="8208" y="1580"/>
                  </a:lnTo>
                  <a:lnTo>
                    <a:pt x="8208" y="1811"/>
                  </a:lnTo>
                  <a:lnTo>
                    <a:pt x="8208" y="3738"/>
                  </a:lnTo>
                  <a:lnTo>
                    <a:pt x="8863" y="3738"/>
                  </a:lnTo>
                  <a:lnTo>
                    <a:pt x="8863" y="1811"/>
                  </a:lnTo>
                  <a:lnTo>
                    <a:pt x="8825" y="1464"/>
                  </a:lnTo>
                  <a:lnTo>
                    <a:pt x="8709" y="1118"/>
                  </a:lnTo>
                  <a:lnTo>
                    <a:pt x="8516" y="809"/>
                  </a:lnTo>
                  <a:lnTo>
                    <a:pt x="8285" y="540"/>
                  </a:lnTo>
                  <a:lnTo>
                    <a:pt x="8015" y="308"/>
                  </a:lnTo>
                  <a:lnTo>
                    <a:pt x="7707" y="154"/>
                  </a:lnTo>
                  <a:lnTo>
                    <a:pt x="7360" y="39"/>
                  </a:lnTo>
                  <a:lnTo>
                    <a:pt x="697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1"/>
            <p:cNvSpPr/>
            <p:nvPr/>
          </p:nvSpPr>
          <p:spPr>
            <a:xfrm>
              <a:off x="6458233" y="1858429"/>
              <a:ext cx="171462" cy="358747"/>
            </a:xfrm>
            <a:custGeom>
              <a:rect b="b" l="l" r="r" t="t"/>
              <a:pathLst>
                <a:path extrusionOk="0" h="3469" w="1658">
                  <a:moveTo>
                    <a:pt x="193" y="0"/>
                  </a:moveTo>
                  <a:lnTo>
                    <a:pt x="116" y="77"/>
                  </a:lnTo>
                  <a:lnTo>
                    <a:pt x="39" y="193"/>
                  </a:lnTo>
                  <a:lnTo>
                    <a:pt x="0" y="347"/>
                  </a:lnTo>
                  <a:lnTo>
                    <a:pt x="0" y="3468"/>
                  </a:lnTo>
                  <a:lnTo>
                    <a:pt x="1657" y="3468"/>
                  </a:lnTo>
                  <a:lnTo>
                    <a:pt x="1657" y="347"/>
                  </a:lnTo>
                  <a:lnTo>
                    <a:pt x="1619" y="193"/>
                  </a:lnTo>
                  <a:lnTo>
                    <a:pt x="1541" y="77"/>
                  </a:lnTo>
                  <a:lnTo>
                    <a:pt x="142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1"/>
            <p:cNvSpPr/>
            <p:nvPr/>
          </p:nvSpPr>
          <p:spPr>
            <a:xfrm>
              <a:off x="6171257" y="1906207"/>
              <a:ext cx="745312" cy="1669739"/>
            </a:xfrm>
            <a:custGeom>
              <a:rect b="b" l="l" r="r" t="t"/>
              <a:pathLst>
                <a:path extrusionOk="0" h="16146" w="7207">
                  <a:moveTo>
                    <a:pt x="2698" y="1"/>
                  </a:moveTo>
                  <a:lnTo>
                    <a:pt x="2583" y="39"/>
                  </a:lnTo>
                  <a:lnTo>
                    <a:pt x="2467" y="78"/>
                  </a:lnTo>
                  <a:lnTo>
                    <a:pt x="2351" y="116"/>
                  </a:lnTo>
                  <a:lnTo>
                    <a:pt x="2236" y="232"/>
                  </a:lnTo>
                  <a:lnTo>
                    <a:pt x="2159" y="309"/>
                  </a:lnTo>
                  <a:lnTo>
                    <a:pt x="2082" y="425"/>
                  </a:lnTo>
                  <a:lnTo>
                    <a:pt x="2043" y="540"/>
                  </a:lnTo>
                  <a:lnTo>
                    <a:pt x="2043" y="694"/>
                  </a:lnTo>
                  <a:lnTo>
                    <a:pt x="2043" y="6513"/>
                  </a:lnTo>
                  <a:lnTo>
                    <a:pt x="2043" y="7322"/>
                  </a:lnTo>
                  <a:lnTo>
                    <a:pt x="1966" y="8208"/>
                  </a:lnTo>
                  <a:lnTo>
                    <a:pt x="1812" y="9133"/>
                  </a:lnTo>
                  <a:lnTo>
                    <a:pt x="1619" y="10096"/>
                  </a:lnTo>
                  <a:lnTo>
                    <a:pt x="1504" y="10520"/>
                  </a:lnTo>
                  <a:lnTo>
                    <a:pt x="1350" y="10944"/>
                  </a:lnTo>
                  <a:lnTo>
                    <a:pt x="1195" y="11368"/>
                  </a:lnTo>
                  <a:lnTo>
                    <a:pt x="1003" y="11753"/>
                  </a:lnTo>
                  <a:lnTo>
                    <a:pt x="772" y="12100"/>
                  </a:lnTo>
                  <a:lnTo>
                    <a:pt x="540" y="12369"/>
                  </a:lnTo>
                  <a:lnTo>
                    <a:pt x="271" y="12639"/>
                  </a:lnTo>
                  <a:lnTo>
                    <a:pt x="1" y="12832"/>
                  </a:lnTo>
                  <a:lnTo>
                    <a:pt x="1" y="16145"/>
                  </a:lnTo>
                  <a:lnTo>
                    <a:pt x="7206" y="16145"/>
                  </a:lnTo>
                  <a:lnTo>
                    <a:pt x="7206" y="12832"/>
                  </a:lnTo>
                  <a:lnTo>
                    <a:pt x="6937" y="12639"/>
                  </a:lnTo>
                  <a:lnTo>
                    <a:pt x="6667" y="12369"/>
                  </a:lnTo>
                  <a:lnTo>
                    <a:pt x="6436" y="12100"/>
                  </a:lnTo>
                  <a:lnTo>
                    <a:pt x="6204" y="11753"/>
                  </a:lnTo>
                  <a:lnTo>
                    <a:pt x="6012" y="11368"/>
                  </a:lnTo>
                  <a:lnTo>
                    <a:pt x="5858" y="10944"/>
                  </a:lnTo>
                  <a:lnTo>
                    <a:pt x="5704" y="10520"/>
                  </a:lnTo>
                  <a:lnTo>
                    <a:pt x="5588" y="10096"/>
                  </a:lnTo>
                  <a:lnTo>
                    <a:pt x="5395" y="9133"/>
                  </a:lnTo>
                  <a:lnTo>
                    <a:pt x="5241" y="8208"/>
                  </a:lnTo>
                  <a:lnTo>
                    <a:pt x="5164" y="7322"/>
                  </a:lnTo>
                  <a:lnTo>
                    <a:pt x="5164" y="6513"/>
                  </a:lnTo>
                  <a:lnTo>
                    <a:pt x="5164" y="694"/>
                  </a:lnTo>
                  <a:lnTo>
                    <a:pt x="5126" y="540"/>
                  </a:lnTo>
                  <a:lnTo>
                    <a:pt x="5087" y="425"/>
                  </a:lnTo>
                  <a:lnTo>
                    <a:pt x="5049" y="309"/>
                  </a:lnTo>
                  <a:lnTo>
                    <a:pt x="4971" y="232"/>
                  </a:lnTo>
                  <a:lnTo>
                    <a:pt x="4856" y="116"/>
                  </a:lnTo>
                  <a:lnTo>
                    <a:pt x="4740" y="78"/>
                  </a:lnTo>
                  <a:lnTo>
                    <a:pt x="4625" y="39"/>
                  </a:lnTo>
                  <a:lnTo>
                    <a:pt x="450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1"/>
            <p:cNvSpPr/>
            <p:nvPr/>
          </p:nvSpPr>
          <p:spPr>
            <a:xfrm>
              <a:off x="6095557" y="3292899"/>
              <a:ext cx="896711" cy="215310"/>
            </a:xfrm>
            <a:custGeom>
              <a:rect b="b" l="l" r="r" t="t"/>
              <a:pathLst>
                <a:path extrusionOk="0" h="2082" w="8671">
                  <a:moveTo>
                    <a:pt x="810" y="1"/>
                  </a:moveTo>
                  <a:lnTo>
                    <a:pt x="617" y="78"/>
                  </a:lnTo>
                  <a:lnTo>
                    <a:pt x="463" y="155"/>
                  </a:lnTo>
                  <a:lnTo>
                    <a:pt x="309" y="309"/>
                  </a:lnTo>
                  <a:lnTo>
                    <a:pt x="155" y="463"/>
                  </a:lnTo>
                  <a:lnTo>
                    <a:pt x="78" y="617"/>
                  </a:lnTo>
                  <a:lnTo>
                    <a:pt x="1" y="848"/>
                  </a:lnTo>
                  <a:lnTo>
                    <a:pt x="1" y="1041"/>
                  </a:lnTo>
                  <a:lnTo>
                    <a:pt x="1" y="1234"/>
                  </a:lnTo>
                  <a:lnTo>
                    <a:pt x="78" y="1465"/>
                  </a:lnTo>
                  <a:lnTo>
                    <a:pt x="155" y="1619"/>
                  </a:lnTo>
                  <a:lnTo>
                    <a:pt x="309" y="1773"/>
                  </a:lnTo>
                  <a:lnTo>
                    <a:pt x="463" y="1889"/>
                  </a:lnTo>
                  <a:lnTo>
                    <a:pt x="617" y="2004"/>
                  </a:lnTo>
                  <a:lnTo>
                    <a:pt x="810" y="2081"/>
                  </a:lnTo>
                  <a:lnTo>
                    <a:pt x="7861" y="2081"/>
                  </a:lnTo>
                  <a:lnTo>
                    <a:pt x="8054" y="2004"/>
                  </a:lnTo>
                  <a:lnTo>
                    <a:pt x="8208" y="1889"/>
                  </a:lnTo>
                  <a:lnTo>
                    <a:pt x="8362" y="1773"/>
                  </a:lnTo>
                  <a:lnTo>
                    <a:pt x="8516" y="1619"/>
                  </a:lnTo>
                  <a:lnTo>
                    <a:pt x="8593" y="1465"/>
                  </a:lnTo>
                  <a:lnTo>
                    <a:pt x="8670" y="1234"/>
                  </a:lnTo>
                  <a:lnTo>
                    <a:pt x="8670" y="1041"/>
                  </a:lnTo>
                  <a:lnTo>
                    <a:pt x="8670" y="848"/>
                  </a:lnTo>
                  <a:lnTo>
                    <a:pt x="8593" y="617"/>
                  </a:lnTo>
                  <a:lnTo>
                    <a:pt x="8516" y="463"/>
                  </a:lnTo>
                  <a:lnTo>
                    <a:pt x="8362" y="309"/>
                  </a:lnTo>
                  <a:lnTo>
                    <a:pt x="8208" y="155"/>
                  </a:lnTo>
                  <a:lnTo>
                    <a:pt x="8054" y="78"/>
                  </a:lnTo>
                  <a:lnTo>
                    <a:pt x="786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1"/>
            <p:cNvSpPr/>
            <p:nvPr/>
          </p:nvSpPr>
          <p:spPr>
            <a:xfrm>
              <a:off x="6346648" y="1989870"/>
              <a:ext cx="717286" cy="390702"/>
            </a:xfrm>
            <a:custGeom>
              <a:rect b="b" l="l" r="r" t="t"/>
              <a:pathLst>
                <a:path extrusionOk="0" h="3778" w="6936">
                  <a:moveTo>
                    <a:pt x="2158" y="694"/>
                  </a:moveTo>
                  <a:lnTo>
                    <a:pt x="2389" y="772"/>
                  </a:lnTo>
                  <a:lnTo>
                    <a:pt x="2582" y="887"/>
                  </a:lnTo>
                  <a:lnTo>
                    <a:pt x="2775" y="1041"/>
                  </a:lnTo>
                  <a:lnTo>
                    <a:pt x="2890" y="1195"/>
                  </a:lnTo>
                  <a:lnTo>
                    <a:pt x="3006" y="1427"/>
                  </a:lnTo>
                  <a:lnTo>
                    <a:pt x="3083" y="1658"/>
                  </a:lnTo>
                  <a:lnTo>
                    <a:pt x="3121" y="1889"/>
                  </a:lnTo>
                  <a:lnTo>
                    <a:pt x="3083" y="2120"/>
                  </a:lnTo>
                  <a:lnTo>
                    <a:pt x="3006" y="2351"/>
                  </a:lnTo>
                  <a:lnTo>
                    <a:pt x="2890" y="2544"/>
                  </a:lnTo>
                  <a:lnTo>
                    <a:pt x="2775" y="2737"/>
                  </a:lnTo>
                  <a:lnTo>
                    <a:pt x="2582" y="2891"/>
                  </a:lnTo>
                  <a:lnTo>
                    <a:pt x="2389" y="3006"/>
                  </a:lnTo>
                  <a:lnTo>
                    <a:pt x="2158" y="3083"/>
                  </a:lnTo>
                  <a:lnTo>
                    <a:pt x="1657" y="3083"/>
                  </a:lnTo>
                  <a:lnTo>
                    <a:pt x="1426" y="3006"/>
                  </a:lnTo>
                  <a:lnTo>
                    <a:pt x="1233" y="2891"/>
                  </a:lnTo>
                  <a:lnTo>
                    <a:pt x="1041" y="2737"/>
                  </a:lnTo>
                  <a:lnTo>
                    <a:pt x="925" y="2544"/>
                  </a:lnTo>
                  <a:lnTo>
                    <a:pt x="809" y="2351"/>
                  </a:lnTo>
                  <a:lnTo>
                    <a:pt x="732" y="2120"/>
                  </a:lnTo>
                  <a:lnTo>
                    <a:pt x="694" y="1889"/>
                  </a:lnTo>
                  <a:lnTo>
                    <a:pt x="732" y="1658"/>
                  </a:lnTo>
                  <a:lnTo>
                    <a:pt x="809" y="1427"/>
                  </a:lnTo>
                  <a:lnTo>
                    <a:pt x="925" y="1195"/>
                  </a:lnTo>
                  <a:lnTo>
                    <a:pt x="1041" y="1041"/>
                  </a:lnTo>
                  <a:lnTo>
                    <a:pt x="1233" y="887"/>
                  </a:lnTo>
                  <a:lnTo>
                    <a:pt x="1426" y="772"/>
                  </a:lnTo>
                  <a:lnTo>
                    <a:pt x="1657" y="694"/>
                  </a:lnTo>
                  <a:close/>
                  <a:moveTo>
                    <a:pt x="1888" y="1"/>
                  </a:moveTo>
                  <a:lnTo>
                    <a:pt x="1542" y="39"/>
                  </a:lnTo>
                  <a:lnTo>
                    <a:pt x="1156" y="155"/>
                  </a:lnTo>
                  <a:lnTo>
                    <a:pt x="848" y="309"/>
                  </a:lnTo>
                  <a:lnTo>
                    <a:pt x="578" y="540"/>
                  </a:lnTo>
                  <a:lnTo>
                    <a:pt x="347" y="810"/>
                  </a:lnTo>
                  <a:lnTo>
                    <a:pt x="154" y="1157"/>
                  </a:lnTo>
                  <a:lnTo>
                    <a:pt x="39" y="1504"/>
                  </a:lnTo>
                  <a:lnTo>
                    <a:pt x="0" y="1889"/>
                  </a:lnTo>
                  <a:lnTo>
                    <a:pt x="39" y="2274"/>
                  </a:lnTo>
                  <a:lnTo>
                    <a:pt x="154" y="2621"/>
                  </a:lnTo>
                  <a:lnTo>
                    <a:pt x="347" y="2929"/>
                  </a:lnTo>
                  <a:lnTo>
                    <a:pt x="578" y="3238"/>
                  </a:lnTo>
                  <a:lnTo>
                    <a:pt x="848" y="3469"/>
                  </a:lnTo>
                  <a:lnTo>
                    <a:pt x="1156" y="3623"/>
                  </a:lnTo>
                  <a:lnTo>
                    <a:pt x="1542" y="3738"/>
                  </a:lnTo>
                  <a:lnTo>
                    <a:pt x="1888" y="3777"/>
                  </a:lnTo>
                  <a:lnTo>
                    <a:pt x="2197" y="3738"/>
                  </a:lnTo>
                  <a:lnTo>
                    <a:pt x="2466" y="3700"/>
                  </a:lnTo>
                  <a:lnTo>
                    <a:pt x="2698" y="3584"/>
                  </a:lnTo>
                  <a:lnTo>
                    <a:pt x="2929" y="3469"/>
                  </a:lnTo>
                  <a:lnTo>
                    <a:pt x="3314" y="3199"/>
                  </a:lnTo>
                  <a:lnTo>
                    <a:pt x="3622" y="2929"/>
                  </a:lnTo>
                  <a:lnTo>
                    <a:pt x="3776" y="2814"/>
                  </a:lnTo>
                  <a:lnTo>
                    <a:pt x="3931" y="2698"/>
                  </a:lnTo>
                  <a:lnTo>
                    <a:pt x="4123" y="2660"/>
                  </a:lnTo>
                  <a:lnTo>
                    <a:pt x="4277" y="2621"/>
                  </a:lnTo>
                  <a:lnTo>
                    <a:pt x="4586" y="2621"/>
                  </a:lnTo>
                  <a:lnTo>
                    <a:pt x="4855" y="2544"/>
                  </a:lnTo>
                  <a:lnTo>
                    <a:pt x="5048" y="2467"/>
                  </a:lnTo>
                  <a:lnTo>
                    <a:pt x="5279" y="2390"/>
                  </a:lnTo>
                  <a:lnTo>
                    <a:pt x="5664" y="2197"/>
                  </a:lnTo>
                  <a:lnTo>
                    <a:pt x="5896" y="2120"/>
                  </a:lnTo>
                  <a:lnTo>
                    <a:pt x="6204" y="2082"/>
                  </a:lnTo>
                  <a:lnTo>
                    <a:pt x="6358" y="2082"/>
                  </a:lnTo>
                  <a:lnTo>
                    <a:pt x="6474" y="2197"/>
                  </a:lnTo>
                  <a:lnTo>
                    <a:pt x="6628" y="2313"/>
                  </a:lnTo>
                  <a:lnTo>
                    <a:pt x="6743" y="2505"/>
                  </a:lnTo>
                  <a:lnTo>
                    <a:pt x="6897" y="2814"/>
                  </a:lnTo>
                  <a:lnTo>
                    <a:pt x="6936" y="2968"/>
                  </a:lnTo>
                  <a:lnTo>
                    <a:pt x="6936" y="810"/>
                  </a:lnTo>
                  <a:lnTo>
                    <a:pt x="6474" y="849"/>
                  </a:lnTo>
                  <a:lnTo>
                    <a:pt x="6088" y="887"/>
                  </a:lnTo>
                  <a:lnTo>
                    <a:pt x="5780" y="1003"/>
                  </a:lnTo>
                  <a:lnTo>
                    <a:pt x="5510" y="1118"/>
                  </a:lnTo>
                  <a:lnTo>
                    <a:pt x="5241" y="1234"/>
                  </a:lnTo>
                  <a:lnTo>
                    <a:pt x="5009" y="1311"/>
                  </a:lnTo>
                  <a:lnTo>
                    <a:pt x="4701" y="1388"/>
                  </a:lnTo>
                  <a:lnTo>
                    <a:pt x="4123" y="1388"/>
                  </a:lnTo>
                  <a:lnTo>
                    <a:pt x="4008" y="1311"/>
                  </a:lnTo>
                  <a:lnTo>
                    <a:pt x="3853" y="1195"/>
                  </a:lnTo>
                  <a:lnTo>
                    <a:pt x="3738" y="1080"/>
                  </a:lnTo>
                  <a:lnTo>
                    <a:pt x="3430" y="733"/>
                  </a:lnTo>
                  <a:lnTo>
                    <a:pt x="3083" y="425"/>
                  </a:lnTo>
                  <a:lnTo>
                    <a:pt x="2813" y="232"/>
                  </a:lnTo>
                  <a:lnTo>
                    <a:pt x="2543" y="117"/>
                  </a:lnTo>
                  <a:lnTo>
                    <a:pt x="2235" y="39"/>
                  </a:lnTo>
                  <a:lnTo>
                    <a:pt x="188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1"/>
            <p:cNvSpPr/>
            <p:nvPr/>
          </p:nvSpPr>
          <p:spPr>
            <a:xfrm>
              <a:off x="6474159" y="2141373"/>
              <a:ext cx="16029" cy="87696"/>
            </a:xfrm>
            <a:custGeom>
              <a:rect b="b" l="l" r="r" t="t"/>
              <a:pathLst>
                <a:path extrusionOk="0" h="848" w="155">
                  <a:moveTo>
                    <a:pt x="154" y="0"/>
                  </a:moveTo>
                  <a:lnTo>
                    <a:pt x="39" y="193"/>
                  </a:lnTo>
                  <a:lnTo>
                    <a:pt x="0" y="424"/>
                  </a:lnTo>
                  <a:lnTo>
                    <a:pt x="39" y="655"/>
                  </a:lnTo>
                  <a:lnTo>
                    <a:pt x="154" y="848"/>
                  </a:lnTo>
                  <a:lnTo>
                    <a:pt x="15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1"/>
            <p:cNvSpPr/>
            <p:nvPr/>
          </p:nvSpPr>
          <p:spPr>
            <a:xfrm>
              <a:off x="6310763" y="2416250"/>
              <a:ext cx="179425" cy="816979"/>
            </a:xfrm>
            <a:custGeom>
              <a:rect b="b" l="l" r="r" t="t"/>
              <a:pathLst>
                <a:path extrusionOk="0" h="7900" w="1735">
                  <a:moveTo>
                    <a:pt x="1272" y="1"/>
                  </a:moveTo>
                  <a:lnTo>
                    <a:pt x="1272" y="1581"/>
                  </a:lnTo>
                  <a:lnTo>
                    <a:pt x="1272" y="2390"/>
                  </a:lnTo>
                  <a:lnTo>
                    <a:pt x="1234" y="3276"/>
                  </a:lnTo>
                  <a:lnTo>
                    <a:pt x="1118" y="4201"/>
                  </a:lnTo>
                  <a:lnTo>
                    <a:pt x="1002" y="5164"/>
                  </a:lnTo>
                  <a:lnTo>
                    <a:pt x="848" y="6012"/>
                  </a:lnTo>
                  <a:lnTo>
                    <a:pt x="617" y="6821"/>
                  </a:lnTo>
                  <a:lnTo>
                    <a:pt x="501" y="7168"/>
                  </a:lnTo>
                  <a:lnTo>
                    <a:pt x="347" y="7437"/>
                  </a:lnTo>
                  <a:lnTo>
                    <a:pt x="155" y="7707"/>
                  </a:lnTo>
                  <a:lnTo>
                    <a:pt x="1" y="7900"/>
                  </a:lnTo>
                  <a:lnTo>
                    <a:pt x="1079" y="7900"/>
                  </a:lnTo>
                  <a:lnTo>
                    <a:pt x="1156" y="7707"/>
                  </a:lnTo>
                  <a:lnTo>
                    <a:pt x="1272" y="7437"/>
                  </a:lnTo>
                  <a:lnTo>
                    <a:pt x="1388" y="6821"/>
                  </a:lnTo>
                  <a:lnTo>
                    <a:pt x="1503" y="6012"/>
                  </a:lnTo>
                  <a:lnTo>
                    <a:pt x="1619" y="5164"/>
                  </a:lnTo>
                  <a:lnTo>
                    <a:pt x="1657" y="4201"/>
                  </a:lnTo>
                  <a:lnTo>
                    <a:pt x="1734" y="3276"/>
                  </a:lnTo>
                  <a:lnTo>
                    <a:pt x="1734" y="1581"/>
                  </a:lnTo>
                  <a:lnTo>
                    <a:pt x="1734" y="155"/>
                  </a:lnTo>
                  <a:lnTo>
                    <a:pt x="1503" y="78"/>
                  </a:lnTo>
                  <a:lnTo>
                    <a:pt x="12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1"/>
            <p:cNvSpPr/>
            <p:nvPr/>
          </p:nvSpPr>
          <p:spPr>
            <a:xfrm>
              <a:off x="6446237" y="1906207"/>
              <a:ext cx="67840" cy="47985"/>
            </a:xfrm>
            <a:custGeom>
              <a:rect b="b" l="l" r="r" t="t"/>
              <a:pathLst>
                <a:path extrusionOk="0" h="464" w="656">
                  <a:moveTo>
                    <a:pt x="386" y="1"/>
                  </a:moveTo>
                  <a:lnTo>
                    <a:pt x="270" y="39"/>
                  </a:lnTo>
                  <a:lnTo>
                    <a:pt x="155" y="155"/>
                  </a:lnTo>
                  <a:lnTo>
                    <a:pt x="39" y="270"/>
                  </a:lnTo>
                  <a:lnTo>
                    <a:pt x="1" y="463"/>
                  </a:lnTo>
                  <a:lnTo>
                    <a:pt x="232" y="386"/>
                  </a:lnTo>
                  <a:lnTo>
                    <a:pt x="463" y="309"/>
                  </a:lnTo>
                  <a:lnTo>
                    <a:pt x="540" y="116"/>
                  </a:lnTo>
                  <a:lnTo>
                    <a:pt x="617" y="39"/>
                  </a:lnTo>
                  <a:lnTo>
                    <a:pt x="656"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1"/>
            <p:cNvSpPr/>
            <p:nvPr/>
          </p:nvSpPr>
          <p:spPr>
            <a:xfrm>
              <a:off x="7063832" y="1970014"/>
              <a:ext cx="546031" cy="2199637"/>
            </a:xfrm>
            <a:custGeom>
              <a:rect b="b" l="l" r="r" t="t"/>
              <a:pathLst>
                <a:path extrusionOk="0" h="21270" w="5280">
                  <a:moveTo>
                    <a:pt x="1" y="0"/>
                  </a:moveTo>
                  <a:lnTo>
                    <a:pt x="1" y="21270"/>
                  </a:lnTo>
                  <a:lnTo>
                    <a:pt x="5280" y="21270"/>
                  </a:lnTo>
                  <a:lnTo>
                    <a:pt x="528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1"/>
            <p:cNvSpPr/>
            <p:nvPr/>
          </p:nvSpPr>
          <p:spPr>
            <a:xfrm>
              <a:off x="7151527" y="2009829"/>
              <a:ext cx="79836" cy="1960645"/>
            </a:xfrm>
            <a:custGeom>
              <a:rect b="b" l="l" r="r" t="t"/>
              <a:pathLst>
                <a:path extrusionOk="0" h="18959" w="772">
                  <a:moveTo>
                    <a:pt x="1" y="1"/>
                  </a:moveTo>
                  <a:lnTo>
                    <a:pt x="1" y="18958"/>
                  </a:lnTo>
                  <a:lnTo>
                    <a:pt x="771" y="18958"/>
                  </a:lnTo>
                  <a:lnTo>
                    <a:pt x="771"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1"/>
            <p:cNvSpPr/>
            <p:nvPr/>
          </p:nvSpPr>
          <p:spPr>
            <a:xfrm>
              <a:off x="7063832" y="1029558"/>
              <a:ext cx="546031" cy="940559"/>
            </a:xfrm>
            <a:custGeom>
              <a:rect b="b" l="l" r="r" t="t"/>
              <a:pathLst>
                <a:path extrusionOk="0" h="9095" w="5280">
                  <a:moveTo>
                    <a:pt x="2005" y="1"/>
                  </a:moveTo>
                  <a:lnTo>
                    <a:pt x="2005" y="4740"/>
                  </a:lnTo>
                  <a:lnTo>
                    <a:pt x="1966" y="5280"/>
                  </a:lnTo>
                  <a:lnTo>
                    <a:pt x="1850" y="5781"/>
                  </a:lnTo>
                  <a:lnTo>
                    <a:pt x="1696" y="6281"/>
                  </a:lnTo>
                  <a:lnTo>
                    <a:pt x="1427" y="6744"/>
                  </a:lnTo>
                  <a:lnTo>
                    <a:pt x="1157" y="7168"/>
                  </a:lnTo>
                  <a:lnTo>
                    <a:pt x="810" y="7514"/>
                  </a:lnTo>
                  <a:lnTo>
                    <a:pt x="425" y="7861"/>
                  </a:lnTo>
                  <a:lnTo>
                    <a:pt x="1" y="8131"/>
                  </a:lnTo>
                  <a:lnTo>
                    <a:pt x="1" y="9094"/>
                  </a:lnTo>
                  <a:lnTo>
                    <a:pt x="5280" y="9094"/>
                  </a:lnTo>
                  <a:lnTo>
                    <a:pt x="5280" y="8131"/>
                  </a:lnTo>
                  <a:lnTo>
                    <a:pt x="4856" y="7861"/>
                  </a:lnTo>
                  <a:lnTo>
                    <a:pt x="4471" y="7514"/>
                  </a:lnTo>
                  <a:lnTo>
                    <a:pt x="4124" y="7168"/>
                  </a:lnTo>
                  <a:lnTo>
                    <a:pt x="3854" y="6744"/>
                  </a:lnTo>
                  <a:lnTo>
                    <a:pt x="3623" y="6281"/>
                  </a:lnTo>
                  <a:lnTo>
                    <a:pt x="3430" y="5781"/>
                  </a:lnTo>
                  <a:lnTo>
                    <a:pt x="3315" y="5280"/>
                  </a:lnTo>
                  <a:lnTo>
                    <a:pt x="3315" y="4740"/>
                  </a:lnTo>
                  <a:lnTo>
                    <a:pt x="331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1"/>
            <p:cNvSpPr/>
            <p:nvPr/>
          </p:nvSpPr>
          <p:spPr>
            <a:xfrm>
              <a:off x="7147598" y="1519745"/>
              <a:ext cx="167429" cy="414487"/>
            </a:xfrm>
            <a:custGeom>
              <a:rect b="b" l="l" r="r" t="t"/>
              <a:pathLst>
                <a:path extrusionOk="0" h="4008" w="1619">
                  <a:moveTo>
                    <a:pt x="1387" y="0"/>
                  </a:moveTo>
                  <a:lnTo>
                    <a:pt x="1349" y="540"/>
                  </a:lnTo>
                  <a:lnTo>
                    <a:pt x="1272" y="1041"/>
                  </a:lnTo>
                  <a:lnTo>
                    <a:pt x="1156" y="1541"/>
                  </a:lnTo>
                  <a:lnTo>
                    <a:pt x="1002" y="2004"/>
                  </a:lnTo>
                  <a:lnTo>
                    <a:pt x="809" y="2428"/>
                  </a:lnTo>
                  <a:lnTo>
                    <a:pt x="578" y="2774"/>
                  </a:lnTo>
                  <a:lnTo>
                    <a:pt x="308" y="3121"/>
                  </a:lnTo>
                  <a:lnTo>
                    <a:pt x="0" y="3391"/>
                  </a:lnTo>
                  <a:lnTo>
                    <a:pt x="0" y="4007"/>
                  </a:lnTo>
                  <a:lnTo>
                    <a:pt x="886" y="4007"/>
                  </a:lnTo>
                  <a:lnTo>
                    <a:pt x="886" y="3391"/>
                  </a:lnTo>
                  <a:lnTo>
                    <a:pt x="1040" y="3121"/>
                  </a:lnTo>
                  <a:lnTo>
                    <a:pt x="1195" y="2774"/>
                  </a:lnTo>
                  <a:lnTo>
                    <a:pt x="1310" y="2428"/>
                  </a:lnTo>
                  <a:lnTo>
                    <a:pt x="1426" y="2004"/>
                  </a:lnTo>
                  <a:lnTo>
                    <a:pt x="1503" y="1541"/>
                  </a:lnTo>
                  <a:lnTo>
                    <a:pt x="1541" y="1041"/>
                  </a:lnTo>
                  <a:lnTo>
                    <a:pt x="1580" y="540"/>
                  </a:lnTo>
                  <a:lnTo>
                    <a:pt x="161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1"/>
            <p:cNvSpPr/>
            <p:nvPr/>
          </p:nvSpPr>
          <p:spPr>
            <a:xfrm>
              <a:off x="6454200" y="4014115"/>
              <a:ext cx="1765397" cy="565990"/>
            </a:xfrm>
            <a:custGeom>
              <a:rect b="b" l="l" r="r" t="t"/>
              <a:pathLst>
                <a:path extrusionOk="0" h="5473" w="17071">
                  <a:moveTo>
                    <a:pt x="2467" y="1"/>
                  </a:moveTo>
                  <a:lnTo>
                    <a:pt x="2197" y="39"/>
                  </a:lnTo>
                  <a:lnTo>
                    <a:pt x="1927" y="117"/>
                  </a:lnTo>
                  <a:lnTo>
                    <a:pt x="1696" y="194"/>
                  </a:lnTo>
                  <a:lnTo>
                    <a:pt x="1426" y="309"/>
                  </a:lnTo>
                  <a:lnTo>
                    <a:pt x="1234" y="463"/>
                  </a:lnTo>
                  <a:lnTo>
                    <a:pt x="1002" y="617"/>
                  </a:lnTo>
                  <a:lnTo>
                    <a:pt x="810" y="772"/>
                  </a:lnTo>
                  <a:lnTo>
                    <a:pt x="617" y="1003"/>
                  </a:lnTo>
                  <a:lnTo>
                    <a:pt x="463" y="1195"/>
                  </a:lnTo>
                  <a:lnTo>
                    <a:pt x="347" y="1427"/>
                  </a:lnTo>
                  <a:lnTo>
                    <a:pt x="232" y="1658"/>
                  </a:lnTo>
                  <a:lnTo>
                    <a:pt x="116" y="1927"/>
                  </a:lnTo>
                  <a:lnTo>
                    <a:pt x="78" y="2159"/>
                  </a:lnTo>
                  <a:lnTo>
                    <a:pt x="39" y="2428"/>
                  </a:lnTo>
                  <a:lnTo>
                    <a:pt x="1" y="2737"/>
                  </a:lnTo>
                  <a:lnTo>
                    <a:pt x="39" y="3006"/>
                  </a:lnTo>
                  <a:lnTo>
                    <a:pt x="78" y="3276"/>
                  </a:lnTo>
                  <a:lnTo>
                    <a:pt x="116" y="3546"/>
                  </a:lnTo>
                  <a:lnTo>
                    <a:pt x="232" y="3777"/>
                  </a:lnTo>
                  <a:lnTo>
                    <a:pt x="347" y="4008"/>
                  </a:lnTo>
                  <a:lnTo>
                    <a:pt x="463" y="4239"/>
                  </a:lnTo>
                  <a:lnTo>
                    <a:pt x="617" y="4471"/>
                  </a:lnTo>
                  <a:lnTo>
                    <a:pt x="810" y="4663"/>
                  </a:lnTo>
                  <a:lnTo>
                    <a:pt x="1002" y="4817"/>
                  </a:lnTo>
                  <a:lnTo>
                    <a:pt x="1234" y="4971"/>
                  </a:lnTo>
                  <a:lnTo>
                    <a:pt x="1426" y="5126"/>
                  </a:lnTo>
                  <a:lnTo>
                    <a:pt x="1696" y="5241"/>
                  </a:lnTo>
                  <a:lnTo>
                    <a:pt x="1927" y="5318"/>
                  </a:lnTo>
                  <a:lnTo>
                    <a:pt x="2197" y="5395"/>
                  </a:lnTo>
                  <a:lnTo>
                    <a:pt x="2467" y="5434"/>
                  </a:lnTo>
                  <a:lnTo>
                    <a:pt x="2736" y="5472"/>
                  </a:lnTo>
                  <a:lnTo>
                    <a:pt x="14334" y="5472"/>
                  </a:lnTo>
                  <a:lnTo>
                    <a:pt x="14604" y="5434"/>
                  </a:lnTo>
                  <a:lnTo>
                    <a:pt x="14874" y="5395"/>
                  </a:lnTo>
                  <a:lnTo>
                    <a:pt x="15144" y="5318"/>
                  </a:lnTo>
                  <a:lnTo>
                    <a:pt x="15413" y="5241"/>
                  </a:lnTo>
                  <a:lnTo>
                    <a:pt x="15644" y="5126"/>
                  </a:lnTo>
                  <a:lnTo>
                    <a:pt x="15876" y="4971"/>
                  </a:lnTo>
                  <a:lnTo>
                    <a:pt x="16068" y="4817"/>
                  </a:lnTo>
                  <a:lnTo>
                    <a:pt x="16261" y="4663"/>
                  </a:lnTo>
                  <a:lnTo>
                    <a:pt x="16454" y="4471"/>
                  </a:lnTo>
                  <a:lnTo>
                    <a:pt x="16608" y="4239"/>
                  </a:lnTo>
                  <a:lnTo>
                    <a:pt x="16723" y="4008"/>
                  </a:lnTo>
                  <a:lnTo>
                    <a:pt x="16839" y="3777"/>
                  </a:lnTo>
                  <a:lnTo>
                    <a:pt x="16955" y="3546"/>
                  </a:lnTo>
                  <a:lnTo>
                    <a:pt x="17032" y="3276"/>
                  </a:lnTo>
                  <a:lnTo>
                    <a:pt x="17070" y="3006"/>
                  </a:lnTo>
                  <a:lnTo>
                    <a:pt x="17070" y="2737"/>
                  </a:lnTo>
                  <a:lnTo>
                    <a:pt x="17070" y="2428"/>
                  </a:lnTo>
                  <a:lnTo>
                    <a:pt x="17032" y="2159"/>
                  </a:lnTo>
                  <a:lnTo>
                    <a:pt x="16955" y="1927"/>
                  </a:lnTo>
                  <a:lnTo>
                    <a:pt x="16839" y="1658"/>
                  </a:lnTo>
                  <a:lnTo>
                    <a:pt x="16723" y="1427"/>
                  </a:lnTo>
                  <a:lnTo>
                    <a:pt x="16608" y="1195"/>
                  </a:lnTo>
                  <a:lnTo>
                    <a:pt x="16454" y="1003"/>
                  </a:lnTo>
                  <a:lnTo>
                    <a:pt x="16261" y="772"/>
                  </a:lnTo>
                  <a:lnTo>
                    <a:pt x="16068" y="617"/>
                  </a:lnTo>
                  <a:lnTo>
                    <a:pt x="15876" y="463"/>
                  </a:lnTo>
                  <a:lnTo>
                    <a:pt x="15644" y="309"/>
                  </a:lnTo>
                  <a:lnTo>
                    <a:pt x="15413" y="194"/>
                  </a:lnTo>
                  <a:lnTo>
                    <a:pt x="15144" y="117"/>
                  </a:lnTo>
                  <a:lnTo>
                    <a:pt x="14874" y="39"/>
                  </a:lnTo>
                  <a:lnTo>
                    <a:pt x="1460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1"/>
            <p:cNvSpPr/>
            <p:nvPr/>
          </p:nvSpPr>
          <p:spPr>
            <a:xfrm>
              <a:off x="6617596" y="4014115"/>
              <a:ext cx="326895" cy="565990"/>
            </a:xfrm>
            <a:custGeom>
              <a:rect b="b" l="l" r="r" t="t"/>
              <a:pathLst>
                <a:path extrusionOk="0" h="5473" w="3161">
                  <a:moveTo>
                    <a:pt x="2004" y="1"/>
                  </a:moveTo>
                  <a:lnTo>
                    <a:pt x="1773" y="39"/>
                  </a:lnTo>
                  <a:lnTo>
                    <a:pt x="1542" y="117"/>
                  </a:lnTo>
                  <a:lnTo>
                    <a:pt x="1349" y="194"/>
                  </a:lnTo>
                  <a:lnTo>
                    <a:pt x="1156" y="309"/>
                  </a:lnTo>
                  <a:lnTo>
                    <a:pt x="964" y="463"/>
                  </a:lnTo>
                  <a:lnTo>
                    <a:pt x="655" y="772"/>
                  </a:lnTo>
                  <a:lnTo>
                    <a:pt x="386" y="1195"/>
                  </a:lnTo>
                  <a:lnTo>
                    <a:pt x="155" y="1658"/>
                  </a:lnTo>
                  <a:lnTo>
                    <a:pt x="39" y="2159"/>
                  </a:lnTo>
                  <a:lnTo>
                    <a:pt x="0" y="2428"/>
                  </a:lnTo>
                  <a:lnTo>
                    <a:pt x="0" y="2737"/>
                  </a:lnTo>
                  <a:lnTo>
                    <a:pt x="0" y="3006"/>
                  </a:lnTo>
                  <a:lnTo>
                    <a:pt x="39" y="3276"/>
                  </a:lnTo>
                  <a:lnTo>
                    <a:pt x="155" y="3777"/>
                  </a:lnTo>
                  <a:lnTo>
                    <a:pt x="386" y="4239"/>
                  </a:lnTo>
                  <a:lnTo>
                    <a:pt x="655" y="4663"/>
                  </a:lnTo>
                  <a:lnTo>
                    <a:pt x="964" y="4971"/>
                  </a:lnTo>
                  <a:lnTo>
                    <a:pt x="1156" y="5126"/>
                  </a:lnTo>
                  <a:lnTo>
                    <a:pt x="1349" y="5241"/>
                  </a:lnTo>
                  <a:lnTo>
                    <a:pt x="1542" y="5318"/>
                  </a:lnTo>
                  <a:lnTo>
                    <a:pt x="1773" y="5395"/>
                  </a:lnTo>
                  <a:lnTo>
                    <a:pt x="2004" y="5434"/>
                  </a:lnTo>
                  <a:lnTo>
                    <a:pt x="2235" y="5472"/>
                  </a:lnTo>
                  <a:lnTo>
                    <a:pt x="3160" y="5472"/>
                  </a:lnTo>
                  <a:lnTo>
                    <a:pt x="2967" y="5434"/>
                  </a:lnTo>
                  <a:lnTo>
                    <a:pt x="2813" y="5395"/>
                  </a:lnTo>
                  <a:lnTo>
                    <a:pt x="2621" y="5318"/>
                  </a:lnTo>
                  <a:lnTo>
                    <a:pt x="2466" y="5241"/>
                  </a:lnTo>
                  <a:lnTo>
                    <a:pt x="2158" y="4971"/>
                  </a:lnTo>
                  <a:lnTo>
                    <a:pt x="1888" y="4663"/>
                  </a:lnTo>
                  <a:lnTo>
                    <a:pt x="1696" y="4239"/>
                  </a:lnTo>
                  <a:lnTo>
                    <a:pt x="1503" y="3777"/>
                  </a:lnTo>
                  <a:lnTo>
                    <a:pt x="1426" y="3276"/>
                  </a:lnTo>
                  <a:lnTo>
                    <a:pt x="1388" y="2737"/>
                  </a:lnTo>
                  <a:lnTo>
                    <a:pt x="1426" y="2159"/>
                  </a:lnTo>
                  <a:lnTo>
                    <a:pt x="1503" y="1658"/>
                  </a:lnTo>
                  <a:lnTo>
                    <a:pt x="1696" y="1195"/>
                  </a:lnTo>
                  <a:lnTo>
                    <a:pt x="1888" y="772"/>
                  </a:lnTo>
                  <a:lnTo>
                    <a:pt x="2158" y="463"/>
                  </a:lnTo>
                  <a:lnTo>
                    <a:pt x="2466" y="194"/>
                  </a:lnTo>
                  <a:lnTo>
                    <a:pt x="2621" y="117"/>
                  </a:lnTo>
                  <a:lnTo>
                    <a:pt x="2813" y="39"/>
                  </a:lnTo>
                  <a:lnTo>
                    <a:pt x="296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1"/>
            <p:cNvSpPr/>
            <p:nvPr/>
          </p:nvSpPr>
          <p:spPr>
            <a:xfrm>
              <a:off x="6247060" y="4297058"/>
              <a:ext cx="2183711" cy="306936"/>
            </a:xfrm>
            <a:custGeom>
              <a:rect b="b" l="l" r="r" t="t"/>
              <a:pathLst>
                <a:path extrusionOk="0" h="2968" w="21116">
                  <a:moveTo>
                    <a:pt x="0" y="1"/>
                  </a:moveTo>
                  <a:lnTo>
                    <a:pt x="462" y="2968"/>
                  </a:lnTo>
                  <a:lnTo>
                    <a:pt x="20614" y="2968"/>
                  </a:lnTo>
                  <a:lnTo>
                    <a:pt x="211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1"/>
            <p:cNvSpPr/>
            <p:nvPr/>
          </p:nvSpPr>
          <p:spPr>
            <a:xfrm>
              <a:off x="6430311" y="4297058"/>
              <a:ext cx="199384" cy="306936"/>
            </a:xfrm>
            <a:custGeom>
              <a:rect b="b" l="l" r="r" t="t"/>
              <a:pathLst>
                <a:path extrusionOk="0" h="2968" w="1928">
                  <a:moveTo>
                    <a:pt x="0" y="1"/>
                  </a:moveTo>
                  <a:lnTo>
                    <a:pt x="424" y="2968"/>
                  </a:lnTo>
                  <a:lnTo>
                    <a:pt x="1927" y="2968"/>
                  </a:lnTo>
                  <a:lnTo>
                    <a:pt x="1580"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1"/>
            <p:cNvSpPr/>
            <p:nvPr/>
          </p:nvSpPr>
          <p:spPr>
            <a:xfrm>
              <a:off x="6848728" y="539474"/>
              <a:ext cx="976341" cy="980374"/>
            </a:xfrm>
            <a:custGeom>
              <a:rect b="b" l="l" r="r" t="t"/>
              <a:pathLst>
                <a:path extrusionOk="0" h="9480" w="9441">
                  <a:moveTo>
                    <a:pt x="4740" y="0"/>
                  </a:moveTo>
                  <a:lnTo>
                    <a:pt x="4239" y="39"/>
                  </a:lnTo>
                  <a:lnTo>
                    <a:pt x="3776" y="116"/>
                  </a:lnTo>
                  <a:lnTo>
                    <a:pt x="3314" y="232"/>
                  </a:lnTo>
                  <a:lnTo>
                    <a:pt x="2890" y="386"/>
                  </a:lnTo>
                  <a:lnTo>
                    <a:pt x="2466" y="578"/>
                  </a:lnTo>
                  <a:lnTo>
                    <a:pt x="2081" y="810"/>
                  </a:lnTo>
                  <a:lnTo>
                    <a:pt x="1734" y="1079"/>
                  </a:lnTo>
                  <a:lnTo>
                    <a:pt x="1387" y="1388"/>
                  </a:lnTo>
                  <a:lnTo>
                    <a:pt x="1079" y="1734"/>
                  </a:lnTo>
                  <a:lnTo>
                    <a:pt x="809" y="2120"/>
                  </a:lnTo>
                  <a:lnTo>
                    <a:pt x="578" y="2505"/>
                  </a:lnTo>
                  <a:lnTo>
                    <a:pt x="386" y="2890"/>
                  </a:lnTo>
                  <a:lnTo>
                    <a:pt x="193" y="3353"/>
                  </a:lnTo>
                  <a:lnTo>
                    <a:pt x="77" y="3777"/>
                  </a:lnTo>
                  <a:lnTo>
                    <a:pt x="39" y="4277"/>
                  </a:lnTo>
                  <a:lnTo>
                    <a:pt x="0" y="4740"/>
                  </a:lnTo>
                  <a:lnTo>
                    <a:pt x="39" y="5241"/>
                  </a:lnTo>
                  <a:lnTo>
                    <a:pt x="77" y="5703"/>
                  </a:lnTo>
                  <a:lnTo>
                    <a:pt x="193" y="6166"/>
                  </a:lnTo>
                  <a:lnTo>
                    <a:pt x="386" y="6589"/>
                  </a:lnTo>
                  <a:lnTo>
                    <a:pt x="578" y="7013"/>
                  </a:lnTo>
                  <a:lnTo>
                    <a:pt x="809" y="7399"/>
                  </a:lnTo>
                  <a:lnTo>
                    <a:pt x="1079" y="7745"/>
                  </a:lnTo>
                  <a:lnTo>
                    <a:pt x="1387" y="8092"/>
                  </a:lnTo>
                  <a:lnTo>
                    <a:pt x="1734" y="8400"/>
                  </a:lnTo>
                  <a:lnTo>
                    <a:pt x="2081" y="8670"/>
                  </a:lnTo>
                  <a:lnTo>
                    <a:pt x="2466" y="8901"/>
                  </a:lnTo>
                  <a:lnTo>
                    <a:pt x="2890" y="9094"/>
                  </a:lnTo>
                  <a:lnTo>
                    <a:pt x="3314" y="9248"/>
                  </a:lnTo>
                  <a:lnTo>
                    <a:pt x="3776" y="9364"/>
                  </a:lnTo>
                  <a:lnTo>
                    <a:pt x="4239" y="9441"/>
                  </a:lnTo>
                  <a:lnTo>
                    <a:pt x="4740" y="9479"/>
                  </a:lnTo>
                  <a:lnTo>
                    <a:pt x="5202" y="9441"/>
                  </a:lnTo>
                  <a:lnTo>
                    <a:pt x="5664" y="9364"/>
                  </a:lnTo>
                  <a:lnTo>
                    <a:pt x="6127" y="9248"/>
                  </a:lnTo>
                  <a:lnTo>
                    <a:pt x="6551" y="9094"/>
                  </a:lnTo>
                  <a:lnTo>
                    <a:pt x="6974" y="8901"/>
                  </a:lnTo>
                  <a:lnTo>
                    <a:pt x="7360" y="8670"/>
                  </a:lnTo>
                  <a:lnTo>
                    <a:pt x="7745" y="8400"/>
                  </a:lnTo>
                  <a:lnTo>
                    <a:pt x="8053" y="8092"/>
                  </a:lnTo>
                  <a:lnTo>
                    <a:pt x="8362" y="7745"/>
                  </a:lnTo>
                  <a:lnTo>
                    <a:pt x="8631" y="7399"/>
                  </a:lnTo>
                  <a:lnTo>
                    <a:pt x="8863" y="7013"/>
                  </a:lnTo>
                  <a:lnTo>
                    <a:pt x="9094" y="6589"/>
                  </a:lnTo>
                  <a:lnTo>
                    <a:pt x="9248" y="6166"/>
                  </a:lnTo>
                  <a:lnTo>
                    <a:pt x="9363" y="5703"/>
                  </a:lnTo>
                  <a:lnTo>
                    <a:pt x="9441" y="5241"/>
                  </a:lnTo>
                  <a:lnTo>
                    <a:pt x="9441" y="4740"/>
                  </a:lnTo>
                  <a:lnTo>
                    <a:pt x="9441" y="4277"/>
                  </a:lnTo>
                  <a:lnTo>
                    <a:pt x="9363" y="3777"/>
                  </a:lnTo>
                  <a:lnTo>
                    <a:pt x="9248" y="3353"/>
                  </a:lnTo>
                  <a:lnTo>
                    <a:pt x="9094" y="2890"/>
                  </a:lnTo>
                  <a:lnTo>
                    <a:pt x="8863" y="2505"/>
                  </a:lnTo>
                  <a:lnTo>
                    <a:pt x="8631" y="2120"/>
                  </a:lnTo>
                  <a:lnTo>
                    <a:pt x="8362" y="1734"/>
                  </a:lnTo>
                  <a:lnTo>
                    <a:pt x="8053" y="1388"/>
                  </a:lnTo>
                  <a:lnTo>
                    <a:pt x="7745" y="1079"/>
                  </a:lnTo>
                  <a:lnTo>
                    <a:pt x="7360" y="810"/>
                  </a:lnTo>
                  <a:lnTo>
                    <a:pt x="6974" y="578"/>
                  </a:lnTo>
                  <a:lnTo>
                    <a:pt x="6551" y="386"/>
                  </a:lnTo>
                  <a:lnTo>
                    <a:pt x="6127" y="232"/>
                  </a:lnTo>
                  <a:lnTo>
                    <a:pt x="5664" y="116"/>
                  </a:lnTo>
                  <a:lnTo>
                    <a:pt x="5202" y="39"/>
                  </a:lnTo>
                  <a:lnTo>
                    <a:pt x="474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1"/>
            <p:cNvSpPr/>
            <p:nvPr/>
          </p:nvSpPr>
          <p:spPr>
            <a:xfrm>
              <a:off x="6932391" y="627170"/>
              <a:ext cx="557924" cy="557924"/>
            </a:xfrm>
            <a:custGeom>
              <a:rect b="b" l="l" r="r" t="t"/>
              <a:pathLst>
                <a:path extrusionOk="0" h="5395" w="5395">
                  <a:moveTo>
                    <a:pt x="3160" y="0"/>
                  </a:moveTo>
                  <a:lnTo>
                    <a:pt x="2852" y="39"/>
                  </a:lnTo>
                  <a:lnTo>
                    <a:pt x="2582" y="77"/>
                  </a:lnTo>
                  <a:lnTo>
                    <a:pt x="2274" y="154"/>
                  </a:lnTo>
                  <a:lnTo>
                    <a:pt x="2004" y="270"/>
                  </a:lnTo>
                  <a:lnTo>
                    <a:pt x="1734" y="424"/>
                  </a:lnTo>
                  <a:lnTo>
                    <a:pt x="1465" y="578"/>
                  </a:lnTo>
                  <a:lnTo>
                    <a:pt x="1233" y="771"/>
                  </a:lnTo>
                  <a:lnTo>
                    <a:pt x="1002" y="963"/>
                  </a:lnTo>
                  <a:lnTo>
                    <a:pt x="771" y="1195"/>
                  </a:lnTo>
                  <a:lnTo>
                    <a:pt x="578" y="1464"/>
                  </a:lnTo>
                  <a:lnTo>
                    <a:pt x="424" y="1734"/>
                  </a:lnTo>
                  <a:lnTo>
                    <a:pt x="309" y="2004"/>
                  </a:lnTo>
                  <a:lnTo>
                    <a:pt x="193" y="2274"/>
                  </a:lnTo>
                  <a:lnTo>
                    <a:pt x="116" y="2543"/>
                  </a:lnTo>
                  <a:lnTo>
                    <a:pt x="39" y="2851"/>
                  </a:lnTo>
                  <a:lnTo>
                    <a:pt x="39" y="3160"/>
                  </a:lnTo>
                  <a:lnTo>
                    <a:pt x="0" y="3429"/>
                  </a:lnTo>
                  <a:lnTo>
                    <a:pt x="39" y="3738"/>
                  </a:lnTo>
                  <a:lnTo>
                    <a:pt x="77" y="4046"/>
                  </a:lnTo>
                  <a:lnTo>
                    <a:pt x="155" y="4316"/>
                  </a:lnTo>
                  <a:lnTo>
                    <a:pt x="270" y="4585"/>
                  </a:lnTo>
                  <a:lnTo>
                    <a:pt x="386" y="4855"/>
                  </a:lnTo>
                  <a:lnTo>
                    <a:pt x="540" y="5125"/>
                  </a:lnTo>
                  <a:lnTo>
                    <a:pt x="733" y="5395"/>
                  </a:lnTo>
                  <a:lnTo>
                    <a:pt x="617" y="4894"/>
                  </a:lnTo>
                  <a:lnTo>
                    <a:pt x="578" y="4393"/>
                  </a:lnTo>
                  <a:lnTo>
                    <a:pt x="578" y="3930"/>
                  </a:lnTo>
                  <a:lnTo>
                    <a:pt x="694" y="3429"/>
                  </a:lnTo>
                  <a:lnTo>
                    <a:pt x="810" y="2929"/>
                  </a:lnTo>
                  <a:lnTo>
                    <a:pt x="1041" y="2466"/>
                  </a:lnTo>
                  <a:lnTo>
                    <a:pt x="1311" y="2042"/>
                  </a:lnTo>
                  <a:lnTo>
                    <a:pt x="1657" y="1657"/>
                  </a:lnTo>
                  <a:lnTo>
                    <a:pt x="2081" y="1310"/>
                  </a:lnTo>
                  <a:lnTo>
                    <a:pt x="2505" y="1041"/>
                  </a:lnTo>
                  <a:lnTo>
                    <a:pt x="2967" y="809"/>
                  </a:lnTo>
                  <a:lnTo>
                    <a:pt x="3430" y="655"/>
                  </a:lnTo>
                  <a:lnTo>
                    <a:pt x="3931" y="578"/>
                  </a:lnTo>
                  <a:lnTo>
                    <a:pt x="4432" y="540"/>
                  </a:lnTo>
                  <a:lnTo>
                    <a:pt x="4932" y="578"/>
                  </a:lnTo>
                  <a:lnTo>
                    <a:pt x="5395" y="694"/>
                  </a:lnTo>
                  <a:lnTo>
                    <a:pt x="5395" y="694"/>
                  </a:lnTo>
                  <a:lnTo>
                    <a:pt x="5164" y="501"/>
                  </a:lnTo>
                  <a:lnTo>
                    <a:pt x="4894" y="347"/>
                  </a:lnTo>
                  <a:lnTo>
                    <a:pt x="4624" y="231"/>
                  </a:lnTo>
                  <a:lnTo>
                    <a:pt x="4316" y="154"/>
                  </a:lnTo>
                  <a:lnTo>
                    <a:pt x="4046" y="77"/>
                  </a:lnTo>
                  <a:lnTo>
                    <a:pt x="373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1"/>
            <p:cNvSpPr/>
            <p:nvPr/>
          </p:nvSpPr>
          <p:spPr>
            <a:xfrm>
              <a:off x="7087824" y="782500"/>
              <a:ext cx="498150" cy="498253"/>
            </a:xfrm>
            <a:custGeom>
              <a:rect b="b" l="l" r="r" t="t"/>
              <a:pathLst>
                <a:path extrusionOk="0" h="4818" w="4817">
                  <a:moveTo>
                    <a:pt x="2158" y="1"/>
                  </a:moveTo>
                  <a:lnTo>
                    <a:pt x="1927" y="39"/>
                  </a:lnTo>
                  <a:lnTo>
                    <a:pt x="1696" y="78"/>
                  </a:lnTo>
                  <a:lnTo>
                    <a:pt x="1464" y="194"/>
                  </a:lnTo>
                  <a:lnTo>
                    <a:pt x="1079" y="386"/>
                  </a:lnTo>
                  <a:lnTo>
                    <a:pt x="694" y="694"/>
                  </a:lnTo>
                  <a:lnTo>
                    <a:pt x="424" y="1041"/>
                  </a:lnTo>
                  <a:lnTo>
                    <a:pt x="193" y="1465"/>
                  </a:lnTo>
                  <a:lnTo>
                    <a:pt x="116" y="1696"/>
                  </a:lnTo>
                  <a:lnTo>
                    <a:pt x="39" y="1927"/>
                  </a:lnTo>
                  <a:lnTo>
                    <a:pt x="0" y="2159"/>
                  </a:lnTo>
                  <a:lnTo>
                    <a:pt x="0" y="2390"/>
                  </a:lnTo>
                  <a:lnTo>
                    <a:pt x="0" y="2660"/>
                  </a:lnTo>
                  <a:lnTo>
                    <a:pt x="39" y="2891"/>
                  </a:lnTo>
                  <a:lnTo>
                    <a:pt x="116" y="3122"/>
                  </a:lnTo>
                  <a:lnTo>
                    <a:pt x="193" y="3315"/>
                  </a:lnTo>
                  <a:lnTo>
                    <a:pt x="424" y="3738"/>
                  </a:lnTo>
                  <a:lnTo>
                    <a:pt x="694" y="4085"/>
                  </a:lnTo>
                  <a:lnTo>
                    <a:pt x="1079" y="4393"/>
                  </a:lnTo>
                  <a:lnTo>
                    <a:pt x="1464" y="4625"/>
                  </a:lnTo>
                  <a:lnTo>
                    <a:pt x="1696" y="4702"/>
                  </a:lnTo>
                  <a:lnTo>
                    <a:pt x="1927" y="4740"/>
                  </a:lnTo>
                  <a:lnTo>
                    <a:pt x="2158" y="4779"/>
                  </a:lnTo>
                  <a:lnTo>
                    <a:pt x="2428" y="4817"/>
                  </a:lnTo>
                  <a:lnTo>
                    <a:pt x="2659" y="4779"/>
                  </a:lnTo>
                  <a:lnTo>
                    <a:pt x="2890" y="4740"/>
                  </a:lnTo>
                  <a:lnTo>
                    <a:pt x="3121" y="4702"/>
                  </a:lnTo>
                  <a:lnTo>
                    <a:pt x="3352" y="4625"/>
                  </a:lnTo>
                  <a:lnTo>
                    <a:pt x="3776" y="4393"/>
                  </a:lnTo>
                  <a:lnTo>
                    <a:pt x="4123" y="4085"/>
                  </a:lnTo>
                  <a:lnTo>
                    <a:pt x="4393" y="3738"/>
                  </a:lnTo>
                  <a:lnTo>
                    <a:pt x="4624" y="3315"/>
                  </a:lnTo>
                  <a:lnTo>
                    <a:pt x="4701" y="3122"/>
                  </a:lnTo>
                  <a:lnTo>
                    <a:pt x="4778" y="2891"/>
                  </a:lnTo>
                  <a:lnTo>
                    <a:pt x="4817" y="2660"/>
                  </a:lnTo>
                  <a:lnTo>
                    <a:pt x="4817" y="2390"/>
                  </a:lnTo>
                  <a:lnTo>
                    <a:pt x="4817" y="2159"/>
                  </a:lnTo>
                  <a:lnTo>
                    <a:pt x="4778" y="1927"/>
                  </a:lnTo>
                  <a:lnTo>
                    <a:pt x="4701" y="1696"/>
                  </a:lnTo>
                  <a:lnTo>
                    <a:pt x="4624" y="1465"/>
                  </a:lnTo>
                  <a:lnTo>
                    <a:pt x="4393" y="1041"/>
                  </a:lnTo>
                  <a:lnTo>
                    <a:pt x="4123" y="694"/>
                  </a:lnTo>
                  <a:lnTo>
                    <a:pt x="3776" y="386"/>
                  </a:lnTo>
                  <a:lnTo>
                    <a:pt x="3352" y="194"/>
                  </a:lnTo>
                  <a:lnTo>
                    <a:pt x="3121" y="78"/>
                  </a:lnTo>
                  <a:lnTo>
                    <a:pt x="2890" y="39"/>
                  </a:lnTo>
                  <a:lnTo>
                    <a:pt x="2659"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1"/>
            <p:cNvSpPr/>
            <p:nvPr/>
          </p:nvSpPr>
          <p:spPr>
            <a:xfrm>
              <a:off x="7151527" y="842273"/>
              <a:ext cx="370743" cy="374673"/>
            </a:xfrm>
            <a:custGeom>
              <a:rect b="b" l="l" r="r" t="t"/>
              <a:pathLst>
                <a:path extrusionOk="0" h="3623" w="3585">
                  <a:moveTo>
                    <a:pt x="1812" y="1"/>
                  </a:moveTo>
                  <a:lnTo>
                    <a:pt x="1426" y="39"/>
                  </a:lnTo>
                  <a:lnTo>
                    <a:pt x="1080" y="155"/>
                  </a:lnTo>
                  <a:lnTo>
                    <a:pt x="771" y="309"/>
                  </a:lnTo>
                  <a:lnTo>
                    <a:pt x="502" y="540"/>
                  </a:lnTo>
                  <a:lnTo>
                    <a:pt x="309" y="810"/>
                  </a:lnTo>
                  <a:lnTo>
                    <a:pt x="116" y="1118"/>
                  </a:lnTo>
                  <a:lnTo>
                    <a:pt x="39" y="1465"/>
                  </a:lnTo>
                  <a:lnTo>
                    <a:pt x="1" y="1812"/>
                  </a:lnTo>
                  <a:lnTo>
                    <a:pt x="39" y="2197"/>
                  </a:lnTo>
                  <a:lnTo>
                    <a:pt x="116" y="2505"/>
                  </a:lnTo>
                  <a:lnTo>
                    <a:pt x="309" y="2814"/>
                  </a:lnTo>
                  <a:lnTo>
                    <a:pt x="502" y="3083"/>
                  </a:lnTo>
                  <a:lnTo>
                    <a:pt x="771" y="3315"/>
                  </a:lnTo>
                  <a:lnTo>
                    <a:pt x="1080" y="3469"/>
                  </a:lnTo>
                  <a:lnTo>
                    <a:pt x="1426" y="3584"/>
                  </a:lnTo>
                  <a:lnTo>
                    <a:pt x="1812" y="3623"/>
                  </a:lnTo>
                  <a:lnTo>
                    <a:pt x="2158" y="3584"/>
                  </a:lnTo>
                  <a:lnTo>
                    <a:pt x="2505" y="3469"/>
                  </a:lnTo>
                  <a:lnTo>
                    <a:pt x="2813" y="3315"/>
                  </a:lnTo>
                  <a:lnTo>
                    <a:pt x="3083" y="3083"/>
                  </a:lnTo>
                  <a:lnTo>
                    <a:pt x="3276" y="2814"/>
                  </a:lnTo>
                  <a:lnTo>
                    <a:pt x="3469" y="2505"/>
                  </a:lnTo>
                  <a:lnTo>
                    <a:pt x="3584" y="2197"/>
                  </a:lnTo>
                  <a:lnTo>
                    <a:pt x="3584" y="1812"/>
                  </a:lnTo>
                  <a:lnTo>
                    <a:pt x="3584" y="1465"/>
                  </a:lnTo>
                  <a:lnTo>
                    <a:pt x="3469" y="1118"/>
                  </a:lnTo>
                  <a:lnTo>
                    <a:pt x="3276" y="810"/>
                  </a:lnTo>
                  <a:lnTo>
                    <a:pt x="3083" y="540"/>
                  </a:lnTo>
                  <a:lnTo>
                    <a:pt x="2813" y="309"/>
                  </a:lnTo>
                  <a:lnTo>
                    <a:pt x="2505" y="155"/>
                  </a:lnTo>
                  <a:lnTo>
                    <a:pt x="2158" y="39"/>
                  </a:lnTo>
                  <a:lnTo>
                    <a:pt x="181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1"/>
            <p:cNvSpPr/>
            <p:nvPr/>
          </p:nvSpPr>
          <p:spPr>
            <a:xfrm>
              <a:off x="7211301" y="906080"/>
              <a:ext cx="251195" cy="247162"/>
            </a:xfrm>
            <a:custGeom>
              <a:rect b="b" l="l" r="r" t="t"/>
              <a:pathLst>
                <a:path extrusionOk="0" h="2390" w="2429">
                  <a:moveTo>
                    <a:pt x="1234" y="0"/>
                  </a:moveTo>
                  <a:lnTo>
                    <a:pt x="964" y="39"/>
                  </a:lnTo>
                  <a:lnTo>
                    <a:pt x="733" y="77"/>
                  </a:lnTo>
                  <a:lnTo>
                    <a:pt x="540" y="193"/>
                  </a:lnTo>
                  <a:lnTo>
                    <a:pt x="386" y="347"/>
                  </a:lnTo>
                  <a:lnTo>
                    <a:pt x="232" y="540"/>
                  </a:lnTo>
                  <a:lnTo>
                    <a:pt x="116" y="732"/>
                  </a:lnTo>
                  <a:lnTo>
                    <a:pt x="39" y="964"/>
                  </a:lnTo>
                  <a:lnTo>
                    <a:pt x="1" y="1195"/>
                  </a:lnTo>
                  <a:lnTo>
                    <a:pt x="39" y="1426"/>
                  </a:lnTo>
                  <a:lnTo>
                    <a:pt x="116" y="1657"/>
                  </a:lnTo>
                  <a:lnTo>
                    <a:pt x="232" y="1888"/>
                  </a:lnTo>
                  <a:lnTo>
                    <a:pt x="386" y="2043"/>
                  </a:lnTo>
                  <a:lnTo>
                    <a:pt x="540" y="2197"/>
                  </a:lnTo>
                  <a:lnTo>
                    <a:pt x="733" y="2312"/>
                  </a:lnTo>
                  <a:lnTo>
                    <a:pt x="964" y="2389"/>
                  </a:lnTo>
                  <a:lnTo>
                    <a:pt x="1465" y="2389"/>
                  </a:lnTo>
                  <a:lnTo>
                    <a:pt x="1696" y="2312"/>
                  </a:lnTo>
                  <a:lnTo>
                    <a:pt x="1889" y="2197"/>
                  </a:lnTo>
                  <a:lnTo>
                    <a:pt x="2081" y="2043"/>
                  </a:lnTo>
                  <a:lnTo>
                    <a:pt x="2235" y="1888"/>
                  </a:lnTo>
                  <a:lnTo>
                    <a:pt x="2313" y="1657"/>
                  </a:lnTo>
                  <a:lnTo>
                    <a:pt x="2390" y="1426"/>
                  </a:lnTo>
                  <a:lnTo>
                    <a:pt x="2428" y="1195"/>
                  </a:lnTo>
                  <a:lnTo>
                    <a:pt x="2390" y="964"/>
                  </a:lnTo>
                  <a:lnTo>
                    <a:pt x="2313" y="732"/>
                  </a:lnTo>
                  <a:lnTo>
                    <a:pt x="2235" y="540"/>
                  </a:lnTo>
                  <a:lnTo>
                    <a:pt x="2081" y="347"/>
                  </a:lnTo>
                  <a:lnTo>
                    <a:pt x="1889" y="193"/>
                  </a:lnTo>
                  <a:lnTo>
                    <a:pt x="1696" y="77"/>
                  </a:lnTo>
                  <a:lnTo>
                    <a:pt x="1465" y="39"/>
                  </a:lnTo>
                  <a:lnTo>
                    <a:pt x="123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1"/>
            <p:cNvSpPr/>
            <p:nvPr/>
          </p:nvSpPr>
          <p:spPr>
            <a:xfrm>
              <a:off x="7275108" y="969784"/>
              <a:ext cx="123581" cy="123684"/>
            </a:xfrm>
            <a:custGeom>
              <a:rect b="b" l="l" r="r" t="t"/>
              <a:pathLst>
                <a:path extrusionOk="0" h="1196" w="1195">
                  <a:moveTo>
                    <a:pt x="463" y="1"/>
                  </a:moveTo>
                  <a:lnTo>
                    <a:pt x="385" y="39"/>
                  </a:lnTo>
                  <a:lnTo>
                    <a:pt x="193" y="155"/>
                  </a:lnTo>
                  <a:lnTo>
                    <a:pt x="39" y="348"/>
                  </a:lnTo>
                  <a:lnTo>
                    <a:pt x="0" y="463"/>
                  </a:lnTo>
                  <a:lnTo>
                    <a:pt x="0" y="579"/>
                  </a:lnTo>
                  <a:lnTo>
                    <a:pt x="0" y="694"/>
                  </a:lnTo>
                  <a:lnTo>
                    <a:pt x="39" y="810"/>
                  </a:lnTo>
                  <a:lnTo>
                    <a:pt x="193" y="1003"/>
                  </a:lnTo>
                  <a:lnTo>
                    <a:pt x="385" y="1157"/>
                  </a:lnTo>
                  <a:lnTo>
                    <a:pt x="463" y="1157"/>
                  </a:lnTo>
                  <a:lnTo>
                    <a:pt x="617" y="1195"/>
                  </a:lnTo>
                  <a:lnTo>
                    <a:pt x="732" y="1157"/>
                  </a:lnTo>
                  <a:lnTo>
                    <a:pt x="848" y="1157"/>
                  </a:lnTo>
                  <a:lnTo>
                    <a:pt x="1041" y="1003"/>
                  </a:lnTo>
                  <a:lnTo>
                    <a:pt x="1156" y="810"/>
                  </a:lnTo>
                  <a:lnTo>
                    <a:pt x="1195" y="694"/>
                  </a:lnTo>
                  <a:lnTo>
                    <a:pt x="1195" y="579"/>
                  </a:lnTo>
                  <a:lnTo>
                    <a:pt x="1195" y="463"/>
                  </a:lnTo>
                  <a:lnTo>
                    <a:pt x="1156" y="348"/>
                  </a:lnTo>
                  <a:lnTo>
                    <a:pt x="1041" y="155"/>
                  </a:lnTo>
                  <a:lnTo>
                    <a:pt x="848" y="39"/>
                  </a:lnTo>
                  <a:lnTo>
                    <a:pt x="73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 name="Shape 981"/>
        <p:cNvGrpSpPr/>
        <p:nvPr/>
      </p:nvGrpSpPr>
      <p:grpSpPr>
        <a:xfrm>
          <a:off x="0" y="0"/>
          <a:ext cx="0" cy="0"/>
          <a:chOff x="0" y="0"/>
          <a:chExt cx="0" cy="0"/>
        </a:xfrm>
      </p:grpSpPr>
      <p:sp>
        <p:nvSpPr>
          <p:cNvPr id="982" name="Google Shape;982;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did Alexander Graham Bell invent?</a:t>
            </a:r>
            <a:endParaRPr/>
          </a:p>
        </p:txBody>
      </p:sp>
      <p:sp>
        <p:nvSpPr>
          <p:cNvPr id="983" name="Google Shape;983;p50"/>
          <p:cNvSpPr txBox="1"/>
          <p:nvPr>
            <p:ph idx="1" type="subTitle"/>
          </p:nvPr>
        </p:nvSpPr>
        <p:spPr>
          <a:xfrm>
            <a:off x="2190788" y="1825038"/>
            <a:ext cx="22890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planet</a:t>
            </a:r>
            <a:endParaRPr/>
          </a:p>
        </p:txBody>
      </p:sp>
      <p:sp>
        <p:nvSpPr>
          <p:cNvPr id="984" name="Google Shape;984;p50"/>
          <p:cNvSpPr txBox="1"/>
          <p:nvPr>
            <p:ph idx="2" type="subTitle"/>
          </p:nvPr>
        </p:nvSpPr>
        <p:spPr>
          <a:xfrm>
            <a:off x="5364829" y="1825038"/>
            <a:ext cx="22890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a:t>
            </a:r>
            <a:r>
              <a:rPr lang="en"/>
              <a:t>second planet from the Sun</a:t>
            </a:r>
            <a:endParaRPr/>
          </a:p>
        </p:txBody>
      </p:sp>
      <p:sp>
        <p:nvSpPr>
          <p:cNvPr id="985" name="Google Shape;985;p50"/>
          <p:cNvSpPr txBox="1"/>
          <p:nvPr>
            <p:ph idx="3" type="subTitle"/>
          </p:nvPr>
        </p:nvSpPr>
        <p:spPr>
          <a:xfrm>
            <a:off x="2190788" y="3374325"/>
            <a:ext cx="22890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986" name="Google Shape;986;p50"/>
          <p:cNvSpPr txBox="1"/>
          <p:nvPr>
            <p:ph idx="4" type="subTitle"/>
          </p:nvPr>
        </p:nvSpPr>
        <p:spPr>
          <a:xfrm>
            <a:off x="5364829" y="3374325"/>
            <a:ext cx="2289000" cy="66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987" name="Google Shape;987;p50"/>
          <p:cNvSpPr txBox="1"/>
          <p:nvPr>
            <p:ph idx="5" type="subTitle"/>
          </p:nvPr>
        </p:nvSpPr>
        <p:spPr>
          <a:xfrm>
            <a:off x="2190788" y="1541438"/>
            <a:ext cx="22890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988" name="Google Shape;988;p50"/>
          <p:cNvSpPr txBox="1"/>
          <p:nvPr>
            <p:ph idx="6" type="subTitle"/>
          </p:nvPr>
        </p:nvSpPr>
        <p:spPr>
          <a:xfrm>
            <a:off x="2190788" y="3090800"/>
            <a:ext cx="22890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989" name="Google Shape;989;p50"/>
          <p:cNvSpPr txBox="1"/>
          <p:nvPr>
            <p:ph idx="7" type="subTitle"/>
          </p:nvPr>
        </p:nvSpPr>
        <p:spPr>
          <a:xfrm>
            <a:off x="5364825" y="1541438"/>
            <a:ext cx="22890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990" name="Google Shape;990;p50"/>
          <p:cNvSpPr txBox="1"/>
          <p:nvPr>
            <p:ph idx="8" type="subTitle"/>
          </p:nvPr>
        </p:nvSpPr>
        <p:spPr>
          <a:xfrm>
            <a:off x="5364825" y="3090800"/>
            <a:ext cx="22890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grpSp>
        <p:nvGrpSpPr>
          <p:cNvPr id="991" name="Google Shape;991;p50"/>
          <p:cNvGrpSpPr/>
          <p:nvPr/>
        </p:nvGrpSpPr>
        <p:grpSpPr>
          <a:xfrm>
            <a:off x="1582770" y="1643273"/>
            <a:ext cx="346410" cy="531615"/>
            <a:chOff x="1069550" y="3485825"/>
            <a:chExt cx="257650" cy="395400"/>
          </a:xfrm>
        </p:grpSpPr>
        <p:sp>
          <p:nvSpPr>
            <p:cNvPr id="992" name="Google Shape;992;p50"/>
            <p:cNvSpPr/>
            <p:nvPr/>
          </p:nvSpPr>
          <p:spPr>
            <a:xfrm>
              <a:off x="1193875" y="3510475"/>
              <a:ext cx="9000" cy="8975"/>
            </a:xfrm>
            <a:custGeom>
              <a:rect b="b" l="l" r="r" t="t"/>
              <a:pathLst>
                <a:path extrusionOk="0" h="359" w="360">
                  <a:moveTo>
                    <a:pt x="90" y="0"/>
                  </a:moveTo>
                  <a:lnTo>
                    <a:pt x="46" y="45"/>
                  </a:lnTo>
                  <a:lnTo>
                    <a:pt x="1" y="90"/>
                  </a:lnTo>
                  <a:lnTo>
                    <a:pt x="1" y="179"/>
                  </a:lnTo>
                  <a:lnTo>
                    <a:pt x="1" y="224"/>
                  </a:lnTo>
                  <a:lnTo>
                    <a:pt x="46" y="314"/>
                  </a:lnTo>
                  <a:lnTo>
                    <a:pt x="90" y="359"/>
                  </a:lnTo>
                  <a:lnTo>
                    <a:pt x="270" y="359"/>
                  </a:lnTo>
                  <a:lnTo>
                    <a:pt x="314" y="314"/>
                  </a:lnTo>
                  <a:lnTo>
                    <a:pt x="359" y="224"/>
                  </a:lnTo>
                  <a:lnTo>
                    <a:pt x="359" y="179"/>
                  </a:lnTo>
                  <a:lnTo>
                    <a:pt x="359" y="90"/>
                  </a:lnTo>
                  <a:lnTo>
                    <a:pt x="314" y="45"/>
                  </a:lnTo>
                  <a:lnTo>
                    <a:pt x="2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0"/>
            <p:cNvSpPr/>
            <p:nvPr/>
          </p:nvSpPr>
          <p:spPr>
            <a:xfrm>
              <a:off x="1069550" y="3485825"/>
              <a:ext cx="257650" cy="395400"/>
            </a:xfrm>
            <a:custGeom>
              <a:rect b="b" l="l" r="r" t="t"/>
              <a:pathLst>
                <a:path extrusionOk="0" h="15816" w="10306">
                  <a:moveTo>
                    <a:pt x="8648" y="449"/>
                  </a:moveTo>
                  <a:lnTo>
                    <a:pt x="8916" y="493"/>
                  </a:lnTo>
                  <a:lnTo>
                    <a:pt x="9096" y="538"/>
                  </a:lnTo>
                  <a:lnTo>
                    <a:pt x="9320" y="673"/>
                  </a:lnTo>
                  <a:lnTo>
                    <a:pt x="9499" y="807"/>
                  </a:lnTo>
                  <a:lnTo>
                    <a:pt x="9633" y="986"/>
                  </a:lnTo>
                  <a:lnTo>
                    <a:pt x="9723" y="1165"/>
                  </a:lnTo>
                  <a:lnTo>
                    <a:pt x="9812" y="1389"/>
                  </a:lnTo>
                  <a:lnTo>
                    <a:pt x="9812" y="1613"/>
                  </a:lnTo>
                  <a:lnTo>
                    <a:pt x="9812" y="14203"/>
                  </a:lnTo>
                  <a:lnTo>
                    <a:pt x="9812" y="14427"/>
                  </a:lnTo>
                  <a:lnTo>
                    <a:pt x="9723" y="14651"/>
                  </a:lnTo>
                  <a:lnTo>
                    <a:pt x="9633" y="14875"/>
                  </a:lnTo>
                  <a:lnTo>
                    <a:pt x="9499" y="15009"/>
                  </a:lnTo>
                  <a:lnTo>
                    <a:pt x="9320" y="15189"/>
                  </a:lnTo>
                  <a:lnTo>
                    <a:pt x="9096" y="15278"/>
                  </a:lnTo>
                  <a:lnTo>
                    <a:pt x="8916" y="15368"/>
                  </a:lnTo>
                  <a:lnTo>
                    <a:pt x="1390" y="15368"/>
                  </a:lnTo>
                  <a:lnTo>
                    <a:pt x="1166" y="15278"/>
                  </a:lnTo>
                  <a:lnTo>
                    <a:pt x="986" y="15189"/>
                  </a:lnTo>
                  <a:lnTo>
                    <a:pt x="807" y="15009"/>
                  </a:lnTo>
                  <a:lnTo>
                    <a:pt x="673" y="14875"/>
                  </a:lnTo>
                  <a:lnTo>
                    <a:pt x="583" y="14651"/>
                  </a:lnTo>
                  <a:lnTo>
                    <a:pt x="494" y="14427"/>
                  </a:lnTo>
                  <a:lnTo>
                    <a:pt x="494" y="14203"/>
                  </a:lnTo>
                  <a:lnTo>
                    <a:pt x="494" y="1613"/>
                  </a:lnTo>
                  <a:lnTo>
                    <a:pt x="494" y="1389"/>
                  </a:lnTo>
                  <a:lnTo>
                    <a:pt x="583" y="1165"/>
                  </a:lnTo>
                  <a:lnTo>
                    <a:pt x="673" y="986"/>
                  </a:lnTo>
                  <a:lnTo>
                    <a:pt x="807" y="807"/>
                  </a:lnTo>
                  <a:lnTo>
                    <a:pt x="986" y="673"/>
                  </a:lnTo>
                  <a:lnTo>
                    <a:pt x="1166" y="538"/>
                  </a:lnTo>
                  <a:lnTo>
                    <a:pt x="1390" y="493"/>
                  </a:lnTo>
                  <a:lnTo>
                    <a:pt x="1658" y="449"/>
                  </a:lnTo>
                  <a:close/>
                  <a:moveTo>
                    <a:pt x="1658" y="1"/>
                  </a:moveTo>
                  <a:lnTo>
                    <a:pt x="1300" y="45"/>
                  </a:lnTo>
                  <a:lnTo>
                    <a:pt x="986" y="135"/>
                  </a:lnTo>
                  <a:lnTo>
                    <a:pt x="718" y="269"/>
                  </a:lnTo>
                  <a:lnTo>
                    <a:pt x="494" y="493"/>
                  </a:lnTo>
                  <a:lnTo>
                    <a:pt x="314" y="717"/>
                  </a:lnTo>
                  <a:lnTo>
                    <a:pt x="135" y="986"/>
                  </a:lnTo>
                  <a:lnTo>
                    <a:pt x="46" y="1300"/>
                  </a:lnTo>
                  <a:lnTo>
                    <a:pt x="1" y="1613"/>
                  </a:lnTo>
                  <a:lnTo>
                    <a:pt x="1" y="14203"/>
                  </a:lnTo>
                  <a:lnTo>
                    <a:pt x="46" y="14517"/>
                  </a:lnTo>
                  <a:lnTo>
                    <a:pt x="135" y="14830"/>
                  </a:lnTo>
                  <a:lnTo>
                    <a:pt x="314" y="15099"/>
                  </a:lnTo>
                  <a:lnTo>
                    <a:pt x="494" y="15368"/>
                  </a:lnTo>
                  <a:lnTo>
                    <a:pt x="718" y="15547"/>
                  </a:lnTo>
                  <a:lnTo>
                    <a:pt x="986" y="15726"/>
                  </a:lnTo>
                  <a:lnTo>
                    <a:pt x="1300" y="15816"/>
                  </a:lnTo>
                  <a:lnTo>
                    <a:pt x="9006" y="15816"/>
                  </a:lnTo>
                  <a:lnTo>
                    <a:pt x="9275" y="15726"/>
                  </a:lnTo>
                  <a:lnTo>
                    <a:pt x="9588" y="15547"/>
                  </a:lnTo>
                  <a:lnTo>
                    <a:pt x="9812" y="15368"/>
                  </a:lnTo>
                  <a:lnTo>
                    <a:pt x="9992" y="15099"/>
                  </a:lnTo>
                  <a:lnTo>
                    <a:pt x="10171" y="14830"/>
                  </a:lnTo>
                  <a:lnTo>
                    <a:pt x="10261" y="14517"/>
                  </a:lnTo>
                  <a:lnTo>
                    <a:pt x="10305" y="14203"/>
                  </a:lnTo>
                  <a:lnTo>
                    <a:pt x="10305" y="1613"/>
                  </a:lnTo>
                  <a:lnTo>
                    <a:pt x="10261" y="1300"/>
                  </a:lnTo>
                  <a:lnTo>
                    <a:pt x="10171" y="986"/>
                  </a:lnTo>
                  <a:lnTo>
                    <a:pt x="9992" y="717"/>
                  </a:lnTo>
                  <a:lnTo>
                    <a:pt x="9812" y="493"/>
                  </a:lnTo>
                  <a:lnTo>
                    <a:pt x="9588" y="269"/>
                  </a:lnTo>
                  <a:lnTo>
                    <a:pt x="9275" y="135"/>
                  </a:lnTo>
                  <a:lnTo>
                    <a:pt x="9006" y="45"/>
                  </a:lnTo>
                  <a:lnTo>
                    <a:pt x="86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0"/>
            <p:cNvSpPr/>
            <p:nvPr/>
          </p:nvSpPr>
          <p:spPr>
            <a:xfrm>
              <a:off x="1093075" y="3509350"/>
              <a:ext cx="210600" cy="349475"/>
            </a:xfrm>
            <a:custGeom>
              <a:rect b="b" l="l" r="r" t="t"/>
              <a:pathLst>
                <a:path extrusionOk="0" h="13979" w="8424">
                  <a:moveTo>
                    <a:pt x="7796" y="448"/>
                  </a:moveTo>
                  <a:lnTo>
                    <a:pt x="7886" y="493"/>
                  </a:lnTo>
                  <a:lnTo>
                    <a:pt x="7931" y="583"/>
                  </a:lnTo>
                  <a:lnTo>
                    <a:pt x="7931" y="672"/>
                  </a:lnTo>
                  <a:lnTo>
                    <a:pt x="7931" y="1837"/>
                  </a:lnTo>
                  <a:lnTo>
                    <a:pt x="449" y="1837"/>
                  </a:lnTo>
                  <a:lnTo>
                    <a:pt x="449" y="672"/>
                  </a:lnTo>
                  <a:lnTo>
                    <a:pt x="493" y="583"/>
                  </a:lnTo>
                  <a:lnTo>
                    <a:pt x="538" y="493"/>
                  </a:lnTo>
                  <a:lnTo>
                    <a:pt x="628" y="448"/>
                  </a:lnTo>
                  <a:lnTo>
                    <a:pt x="2644" y="448"/>
                  </a:lnTo>
                  <a:lnTo>
                    <a:pt x="2778" y="493"/>
                  </a:lnTo>
                  <a:lnTo>
                    <a:pt x="2913" y="583"/>
                  </a:lnTo>
                  <a:lnTo>
                    <a:pt x="3002" y="672"/>
                  </a:lnTo>
                  <a:lnTo>
                    <a:pt x="3406" y="1031"/>
                  </a:lnTo>
                  <a:lnTo>
                    <a:pt x="3585" y="1165"/>
                  </a:lnTo>
                  <a:lnTo>
                    <a:pt x="3764" y="1300"/>
                  </a:lnTo>
                  <a:lnTo>
                    <a:pt x="3988" y="1345"/>
                  </a:lnTo>
                  <a:lnTo>
                    <a:pt x="4212" y="1389"/>
                  </a:lnTo>
                  <a:lnTo>
                    <a:pt x="4436" y="1345"/>
                  </a:lnTo>
                  <a:lnTo>
                    <a:pt x="4660" y="1300"/>
                  </a:lnTo>
                  <a:lnTo>
                    <a:pt x="4839" y="1165"/>
                  </a:lnTo>
                  <a:lnTo>
                    <a:pt x="5018" y="1031"/>
                  </a:lnTo>
                  <a:lnTo>
                    <a:pt x="5422" y="672"/>
                  </a:lnTo>
                  <a:lnTo>
                    <a:pt x="5511" y="583"/>
                  </a:lnTo>
                  <a:lnTo>
                    <a:pt x="5646" y="493"/>
                  </a:lnTo>
                  <a:lnTo>
                    <a:pt x="5780" y="448"/>
                  </a:lnTo>
                  <a:close/>
                  <a:moveTo>
                    <a:pt x="7931" y="2285"/>
                  </a:moveTo>
                  <a:lnTo>
                    <a:pt x="7931" y="6810"/>
                  </a:lnTo>
                  <a:lnTo>
                    <a:pt x="449" y="6810"/>
                  </a:lnTo>
                  <a:lnTo>
                    <a:pt x="449" y="2285"/>
                  </a:lnTo>
                  <a:close/>
                  <a:moveTo>
                    <a:pt x="538" y="0"/>
                  </a:moveTo>
                  <a:lnTo>
                    <a:pt x="449" y="45"/>
                  </a:lnTo>
                  <a:lnTo>
                    <a:pt x="225" y="180"/>
                  </a:lnTo>
                  <a:lnTo>
                    <a:pt x="45" y="404"/>
                  </a:lnTo>
                  <a:lnTo>
                    <a:pt x="1" y="538"/>
                  </a:lnTo>
                  <a:lnTo>
                    <a:pt x="1" y="672"/>
                  </a:lnTo>
                  <a:lnTo>
                    <a:pt x="1" y="7034"/>
                  </a:lnTo>
                  <a:lnTo>
                    <a:pt x="1" y="7124"/>
                  </a:lnTo>
                  <a:lnTo>
                    <a:pt x="90" y="7169"/>
                  </a:lnTo>
                  <a:lnTo>
                    <a:pt x="135" y="7214"/>
                  </a:lnTo>
                  <a:lnTo>
                    <a:pt x="225" y="7258"/>
                  </a:lnTo>
                  <a:lnTo>
                    <a:pt x="7931" y="7258"/>
                  </a:lnTo>
                  <a:lnTo>
                    <a:pt x="7931" y="13262"/>
                  </a:lnTo>
                  <a:lnTo>
                    <a:pt x="7931" y="13352"/>
                  </a:lnTo>
                  <a:lnTo>
                    <a:pt x="7886" y="13441"/>
                  </a:lnTo>
                  <a:lnTo>
                    <a:pt x="7796" y="13486"/>
                  </a:lnTo>
                  <a:lnTo>
                    <a:pt x="628" y="13486"/>
                  </a:lnTo>
                  <a:lnTo>
                    <a:pt x="538" y="13441"/>
                  </a:lnTo>
                  <a:lnTo>
                    <a:pt x="493" y="13352"/>
                  </a:lnTo>
                  <a:lnTo>
                    <a:pt x="449" y="13262"/>
                  </a:lnTo>
                  <a:lnTo>
                    <a:pt x="449" y="7975"/>
                  </a:lnTo>
                  <a:lnTo>
                    <a:pt x="449" y="7886"/>
                  </a:lnTo>
                  <a:lnTo>
                    <a:pt x="404" y="7796"/>
                  </a:lnTo>
                  <a:lnTo>
                    <a:pt x="359" y="7751"/>
                  </a:lnTo>
                  <a:lnTo>
                    <a:pt x="269" y="7706"/>
                  </a:lnTo>
                  <a:lnTo>
                    <a:pt x="180" y="7706"/>
                  </a:lnTo>
                  <a:lnTo>
                    <a:pt x="90" y="7796"/>
                  </a:lnTo>
                  <a:lnTo>
                    <a:pt x="1" y="7841"/>
                  </a:lnTo>
                  <a:lnTo>
                    <a:pt x="1" y="7930"/>
                  </a:lnTo>
                  <a:lnTo>
                    <a:pt x="1" y="13262"/>
                  </a:lnTo>
                  <a:lnTo>
                    <a:pt x="1" y="13396"/>
                  </a:lnTo>
                  <a:lnTo>
                    <a:pt x="45" y="13531"/>
                  </a:lnTo>
                  <a:lnTo>
                    <a:pt x="225" y="13755"/>
                  </a:lnTo>
                  <a:lnTo>
                    <a:pt x="449" y="13889"/>
                  </a:lnTo>
                  <a:lnTo>
                    <a:pt x="538" y="13934"/>
                  </a:lnTo>
                  <a:lnTo>
                    <a:pt x="717" y="13979"/>
                  </a:lnTo>
                  <a:lnTo>
                    <a:pt x="7707" y="13979"/>
                  </a:lnTo>
                  <a:lnTo>
                    <a:pt x="7841" y="13934"/>
                  </a:lnTo>
                  <a:lnTo>
                    <a:pt x="7975" y="13889"/>
                  </a:lnTo>
                  <a:lnTo>
                    <a:pt x="8199" y="13755"/>
                  </a:lnTo>
                  <a:lnTo>
                    <a:pt x="8379" y="13531"/>
                  </a:lnTo>
                  <a:lnTo>
                    <a:pt x="8423" y="13396"/>
                  </a:lnTo>
                  <a:lnTo>
                    <a:pt x="8423" y="13262"/>
                  </a:lnTo>
                  <a:lnTo>
                    <a:pt x="8423" y="672"/>
                  </a:lnTo>
                  <a:lnTo>
                    <a:pt x="8423" y="538"/>
                  </a:lnTo>
                  <a:lnTo>
                    <a:pt x="8379" y="404"/>
                  </a:lnTo>
                  <a:lnTo>
                    <a:pt x="8199" y="180"/>
                  </a:lnTo>
                  <a:lnTo>
                    <a:pt x="7975" y="45"/>
                  </a:lnTo>
                  <a:lnTo>
                    <a:pt x="7841" y="0"/>
                  </a:lnTo>
                  <a:lnTo>
                    <a:pt x="5691" y="0"/>
                  </a:lnTo>
                  <a:lnTo>
                    <a:pt x="5467" y="90"/>
                  </a:lnTo>
                  <a:lnTo>
                    <a:pt x="5242" y="180"/>
                  </a:lnTo>
                  <a:lnTo>
                    <a:pt x="5063" y="314"/>
                  </a:lnTo>
                  <a:lnTo>
                    <a:pt x="4705" y="717"/>
                  </a:lnTo>
                  <a:lnTo>
                    <a:pt x="4615" y="807"/>
                  </a:lnTo>
                  <a:lnTo>
                    <a:pt x="4481" y="852"/>
                  </a:lnTo>
                  <a:lnTo>
                    <a:pt x="4346" y="896"/>
                  </a:lnTo>
                  <a:lnTo>
                    <a:pt x="4078" y="896"/>
                  </a:lnTo>
                  <a:lnTo>
                    <a:pt x="3943" y="852"/>
                  </a:lnTo>
                  <a:lnTo>
                    <a:pt x="3809" y="807"/>
                  </a:lnTo>
                  <a:lnTo>
                    <a:pt x="3719" y="717"/>
                  </a:lnTo>
                  <a:lnTo>
                    <a:pt x="3316" y="314"/>
                  </a:lnTo>
                  <a:lnTo>
                    <a:pt x="3137" y="180"/>
                  </a:lnTo>
                  <a:lnTo>
                    <a:pt x="2958" y="90"/>
                  </a:lnTo>
                  <a:lnTo>
                    <a:pt x="2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0"/>
            <p:cNvSpPr/>
            <p:nvPr/>
          </p:nvSpPr>
          <p:spPr>
            <a:xfrm>
              <a:off x="1116600" y="3702000"/>
              <a:ext cx="163550" cy="133300"/>
            </a:xfrm>
            <a:custGeom>
              <a:rect b="b" l="l" r="r" t="t"/>
              <a:pathLst>
                <a:path extrusionOk="0" h="5332" w="6542">
                  <a:moveTo>
                    <a:pt x="3271" y="762"/>
                  </a:moveTo>
                  <a:lnTo>
                    <a:pt x="3764" y="1748"/>
                  </a:lnTo>
                  <a:lnTo>
                    <a:pt x="3853" y="1837"/>
                  </a:lnTo>
                  <a:lnTo>
                    <a:pt x="3943" y="1882"/>
                  </a:lnTo>
                  <a:lnTo>
                    <a:pt x="6094" y="1882"/>
                  </a:lnTo>
                  <a:lnTo>
                    <a:pt x="6094" y="4884"/>
                  </a:lnTo>
                  <a:lnTo>
                    <a:pt x="448" y="4884"/>
                  </a:lnTo>
                  <a:lnTo>
                    <a:pt x="448" y="1882"/>
                  </a:lnTo>
                  <a:lnTo>
                    <a:pt x="2554" y="1882"/>
                  </a:lnTo>
                  <a:lnTo>
                    <a:pt x="2689" y="1837"/>
                  </a:lnTo>
                  <a:lnTo>
                    <a:pt x="2778" y="1748"/>
                  </a:lnTo>
                  <a:lnTo>
                    <a:pt x="3271" y="762"/>
                  </a:lnTo>
                  <a:close/>
                  <a:moveTo>
                    <a:pt x="3271" y="0"/>
                  </a:moveTo>
                  <a:lnTo>
                    <a:pt x="3137" y="45"/>
                  </a:lnTo>
                  <a:lnTo>
                    <a:pt x="3047" y="135"/>
                  </a:lnTo>
                  <a:lnTo>
                    <a:pt x="2420" y="1389"/>
                  </a:lnTo>
                  <a:lnTo>
                    <a:pt x="224" y="1389"/>
                  </a:lnTo>
                  <a:lnTo>
                    <a:pt x="135" y="1434"/>
                  </a:lnTo>
                  <a:lnTo>
                    <a:pt x="45" y="1479"/>
                  </a:lnTo>
                  <a:lnTo>
                    <a:pt x="0" y="1524"/>
                  </a:lnTo>
                  <a:lnTo>
                    <a:pt x="0" y="1613"/>
                  </a:lnTo>
                  <a:lnTo>
                    <a:pt x="0" y="5108"/>
                  </a:lnTo>
                  <a:lnTo>
                    <a:pt x="0" y="5198"/>
                  </a:lnTo>
                  <a:lnTo>
                    <a:pt x="45" y="5242"/>
                  </a:lnTo>
                  <a:lnTo>
                    <a:pt x="135" y="5332"/>
                  </a:lnTo>
                  <a:lnTo>
                    <a:pt x="6407" y="5332"/>
                  </a:lnTo>
                  <a:lnTo>
                    <a:pt x="6497" y="5242"/>
                  </a:lnTo>
                  <a:lnTo>
                    <a:pt x="6542" y="5198"/>
                  </a:lnTo>
                  <a:lnTo>
                    <a:pt x="6542" y="5108"/>
                  </a:lnTo>
                  <a:lnTo>
                    <a:pt x="6542" y="1613"/>
                  </a:lnTo>
                  <a:lnTo>
                    <a:pt x="6542" y="1524"/>
                  </a:lnTo>
                  <a:lnTo>
                    <a:pt x="6497" y="1479"/>
                  </a:lnTo>
                  <a:lnTo>
                    <a:pt x="6407" y="1434"/>
                  </a:lnTo>
                  <a:lnTo>
                    <a:pt x="6318" y="1389"/>
                  </a:lnTo>
                  <a:lnTo>
                    <a:pt x="4122" y="1389"/>
                  </a:lnTo>
                  <a:lnTo>
                    <a:pt x="3495" y="135"/>
                  </a:lnTo>
                  <a:lnTo>
                    <a:pt x="3405" y="45"/>
                  </a:lnTo>
                  <a:lnTo>
                    <a:pt x="32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0"/>
            <p:cNvSpPr/>
            <p:nvPr/>
          </p:nvSpPr>
          <p:spPr>
            <a:xfrm>
              <a:off x="1170350" y="3760250"/>
              <a:ext cx="57150" cy="51550"/>
            </a:xfrm>
            <a:custGeom>
              <a:rect b="b" l="l" r="r" t="t"/>
              <a:pathLst>
                <a:path extrusionOk="0" h="2062" w="2286">
                  <a:moveTo>
                    <a:pt x="1614" y="448"/>
                  </a:moveTo>
                  <a:lnTo>
                    <a:pt x="1703" y="493"/>
                  </a:lnTo>
                  <a:lnTo>
                    <a:pt x="1793" y="538"/>
                  </a:lnTo>
                  <a:lnTo>
                    <a:pt x="1838" y="627"/>
                  </a:lnTo>
                  <a:lnTo>
                    <a:pt x="1838" y="717"/>
                  </a:lnTo>
                  <a:lnTo>
                    <a:pt x="1838" y="807"/>
                  </a:lnTo>
                  <a:lnTo>
                    <a:pt x="1793" y="896"/>
                  </a:lnTo>
                  <a:lnTo>
                    <a:pt x="1166" y="1523"/>
                  </a:lnTo>
                  <a:lnTo>
                    <a:pt x="539" y="896"/>
                  </a:lnTo>
                  <a:lnTo>
                    <a:pt x="449" y="807"/>
                  </a:lnTo>
                  <a:lnTo>
                    <a:pt x="449" y="717"/>
                  </a:lnTo>
                  <a:lnTo>
                    <a:pt x="449" y="627"/>
                  </a:lnTo>
                  <a:lnTo>
                    <a:pt x="539" y="538"/>
                  </a:lnTo>
                  <a:lnTo>
                    <a:pt x="583" y="493"/>
                  </a:lnTo>
                  <a:lnTo>
                    <a:pt x="718" y="448"/>
                  </a:lnTo>
                  <a:lnTo>
                    <a:pt x="807" y="493"/>
                  </a:lnTo>
                  <a:lnTo>
                    <a:pt x="852" y="538"/>
                  </a:lnTo>
                  <a:lnTo>
                    <a:pt x="987" y="627"/>
                  </a:lnTo>
                  <a:lnTo>
                    <a:pt x="1076" y="717"/>
                  </a:lnTo>
                  <a:lnTo>
                    <a:pt x="1255" y="717"/>
                  </a:lnTo>
                  <a:lnTo>
                    <a:pt x="1300" y="627"/>
                  </a:lnTo>
                  <a:lnTo>
                    <a:pt x="1435" y="538"/>
                  </a:lnTo>
                  <a:lnTo>
                    <a:pt x="1524" y="493"/>
                  </a:lnTo>
                  <a:lnTo>
                    <a:pt x="1614" y="448"/>
                  </a:lnTo>
                  <a:close/>
                  <a:moveTo>
                    <a:pt x="539" y="0"/>
                  </a:moveTo>
                  <a:lnTo>
                    <a:pt x="404" y="45"/>
                  </a:lnTo>
                  <a:lnTo>
                    <a:pt x="315" y="135"/>
                  </a:lnTo>
                  <a:lnTo>
                    <a:pt x="180" y="224"/>
                  </a:lnTo>
                  <a:lnTo>
                    <a:pt x="91" y="314"/>
                  </a:lnTo>
                  <a:lnTo>
                    <a:pt x="46" y="448"/>
                  </a:lnTo>
                  <a:lnTo>
                    <a:pt x="1" y="717"/>
                  </a:lnTo>
                  <a:lnTo>
                    <a:pt x="46" y="986"/>
                  </a:lnTo>
                  <a:lnTo>
                    <a:pt x="91" y="1120"/>
                  </a:lnTo>
                  <a:lnTo>
                    <a:pt x="180" y="1210"/>
                  </a:lnTo>
                  <a:lnTo>
                    <a:pt x="987" y="2016"/>
                  </a:lnTo>
                  <a:lnTo>
                    <a:pt x="1076" y="2061"/>
                  </a:lnTo>
                  <a:lnTo>
                    <a:pt x="1255" y="2061"/>
                  </a:lnTo>
                  <a:lnTo>
                    <a:pt x="1300" y="2016"/>
                  </a:lnTo>
                  <a:lnTo>
                    <a:pt x="2107" y="1210"/>
                  </a:lnTo>
                  <a:lnTo>
                    <a:pt x="2196" y="1120"/>
                  </a:lnTo>
                  <a:lnTo>
                    <a:pt x="2241" y="986"/>
                  </a:lnTo>
                  <a:lnTo>
                    <a:pt x="2286" y="717"/>
                  </a:lnTo>
                  <a:lnTo>
                    <a:pt x="2241" y="448"/>
                  </a:lnTo>
                  <a:lnTo>
                    <a:pt x="2196" y="314"/>
                  </a:lnTo>
                  <a:lnTo>
                    <a:pt x="2107" y="224"/>
                  </a:lnTo>
                  <a:lnTo>
                    <a:pt x="1972" y="135"/>
                  </a:lnTo>
                  <a:lnTo>
                    <a:pt x="1883" y="45"/>
                  </a:lnTo>
                  <a:lnTo>
                    <a:pt x="1748" y="0"/>
                  </a:lnTo>
                  <a:lnTo>
                    <a:pt x="1614" y="0"/>
                  </a:lnTo>
                  <a:lnTo>
                    <a:pt x="1345" y="45"/>
                  </a:lnTo>
                  <a:lnTo>
                    <a:pt x="1166" y="179"/>
                  </a:lnTo>
                  <a:lnTo>
                    <a:pt x="942" y="45"/>
                  </a:lnTo>
                  <a:lnTo>
                    <a:pt x="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50"/>
          <p:cNvGrpSpPr/>
          <p:nvPr/>
        </p:nvGrpSpPr>
        <p:grpSpPr>
          <a:xfrm>
            <a:off x="1490161" y="3194910"/>
            <a:ext cx="531649" cy="533128"/>
            <a:chOff x="3966025" y="4163450"/>
            <a:chExt cx="395425" cy="396525"/>
          </a:xfrm>
        </p:grpSpPr>
        <p:sp>
          <p:nvSpPr>
            <p:cNvPr id="998" name="Google Shape;998;p50"/>
            <p:cNvSpPr/>
            <p:nvPr/>
          </p:nvSpPr>
          <p:spPr>
            <a:xfrm>
              <a:off x="4212450" y="4432275"/>
              <a:ext cx="12350" cy="11225"/>
            </a:xfrm>
            <a:custGeom>
              <a:rect b="b" l="l" r="r" t="t"/>
              <a:pathLst>
                <a:path extrusionOk="0" h="449" w="494">
                  <a:moveTo>
                    <a:pt x="180" y="1"/>
                  </a:moveTo>
                  <a:lnTo>
                    <a:pt x="90" y="45"/>
                  </a:lnTo>
                  <a:lnTo>
                    <a:pt x="45" y="135"/>
                  </a:lnTo>
                  <a:lnTo>
                    <a:pt x="0" y="225"/>
                  </a:lnTo>
                  <a:lnTo>
                    <a:pt x="45" y="314"/>
                  </a:lnTo>
                  <a:lnTo>
                    <a:pt x="90" y="404"/>
                  </a:lnTo>
                  <a:lnTo>
                    <a:pt x="180" y="449"/>
                  </a:lnTo>
                  <a:lnTo>
                    <a:pt x="359" y="449"/>
                  </a:lnTo>
                  <a:lnTo>
                    <a:pt x="404" y="404"/>
                  </a:lnTo>
                  <a:lnTo>
                    <a:pt x="448" y="314"/>
                  </a:lnTo>
                  <a:lnTo>
                    <a:pt x="493" y="225"/>
                  </a:lnTo>
                  <a:lnTo>
                    <a:pt x="448" y="135"/>
                  </a:lnTo>
                  <a:lnTo>
                    <a:pt x="404" y="45"/>
                  </a:lnTo>
                  <a:lnTo>
                    <a:pt x="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0"/>
            <p:cNvSpPr/>
            <p:nvPr/>
          </p:nvSpPr>
          <p:spPr>
            <a:xfrm>
              <a:off x="4157575" y="4432275"/>
              <a:ext cx="11225" cy="11225"/>
            </a:xfrm>
            <a:custGeom>
              <a:rect b="b" l="l" r="r" t="t"/>
              <a:pathLst>
                <a:path extrusionOk="0" h="449" w="449">
                  <a:moveTo>
                    <a:pt x="135" y="1"/>
                  </a:moveTo>
                  <a:lnTo>
                    <a:pt x="45" y="45"/>
                  </a:lnTo>
                  <a:lnTo>
                    <a:pt x="0" y="135"/>
                  </a:lnTo>
                  <a:lnTo>
                    <a:pt x="0" y="225"/>
                  </a:lnTo>
                  <a:lnTo>
                    <a:pt x="0" y="314"/>
                  </a:lnTo>
                  <a:lnTo>
                    <a:pt x="45" y="404"/>
                  </a:lnTo>
                  <a:lnTo>
                    <a:pt x="135" y="449"/>
                  </a:lnTo>
                  <a:lnTo>
                    <a:pt x="314" y="449"/>
                  </a:lnTo>
                  <a:lnTo>
                    <a:pt x="403" y="404"/>
                  </a:lnTo>
                  <a:lnTo>
                    <a:pt x="448" y="314"/>
                  </a:lnTo>
                  <a:lnTo>
                    <a:pt x="448" y="225"/>
                  </a:lnTo>
                  <a:lnTo>
                    <a:pt x="448" y="135"/>
                  </a:lnTo>
                  <a:lnTo>
                    <a:pt x="403" y="45"/>
                  </a:lnTo>
                  <a:lnTo>
                    <a:pt x="3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0"/>
            <p:cNvSpPr/>
            <p:nvPr/>
          </p:nvSpPr>
          <p:spPr>
            <a:xfrm>
              <a:off x="4101550" y="4432275"/>
              <a:ext cx="12350" cy="11225"/>
            </a:xfrm>
            <a:custGeom>
              <a:rect b="b" l="l" r="r" t="t"/>
              <a:pathLst>
                <a:path extrusionOk="0" h="449" w="494">
                  <a:moveTo>
                    <a:pt x="180" y="1"/>
                  </a:moveTo>
                  <a:lnTo>
                    <a:pt x="91" y="45"/>
                  </a:lnTo>
                  <a:lnTo>
                    <a:pt x="46" y="135"/>
                  </a:lnTo>
                  <a:lnTo>
                    <a:pt x="1" y="225"/>
                  </a:lnTo>
                  <a:lnTo>
                    <a:pt x="46" y="314"/>
                  </a:lnTo>
                  <a:lnTo>
                    <a:pt x="91" y="404"/>
                  </a:lnTo>
                  <a:lnTo>
                    <a:pt x="180" y="449"/>
                  </a:lnTo>
                  <a:lnTo>
                    <a:pt x="359" y="449"/>
                  </a:lnTo>
                  <a:lnTo>
                    <a:pt x="404" y="404"/>
                  </a:lnTo>
                  <a:lnTo>
                    <a:pt x="449" y="314"/>
                  </a:lnTo>
                  <a:lnTo>
                    <a:pt x="494" y="225"/>
                  </a:lnTo>
                  <a:lnTo>
                    <a:pt x="449" y="135"/>
                  </a:lnTo>
                  <a:lnTo>
                    <a:pt x="404" y="45"/>
                  </a:lnTo>
                  <a:lnTo>
                    <a:pt x="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0"/>
            <p:cNvSpPr/>
            <p:nvPr/>
          </p:nvSpPr>
          <p:spPr>
            <a:xfrm>
              <a:off x="3966025" y="4163450"/>
              <a:ext cx="395425" cy="396525"/>
            </a:xfrm>
            <a:custGeom>
              <a:rect b="b" l="l" r="r" t="t"/>
              <a:pathLst>
                <a:path extrusionOk="0" h="15861" w="15817">
                  <a:moveTo>
                    <a:pt x="8245" y="449"/>
                  </a:moveTo>
                  <a:lnTo>
                    <a:pt x="8603" y="942"/>
                  </a:lnTo>
                  <a:lnTo>
                    <a:pt x="7169" y="942"/>
                  </a:lnTo>
                  <a:lnTo>
                    <a:pt x="7528" y="449"/>
                  </a:lnTo>
                  <a:close/>
                  <a:moveTo>
                    <a:pt x="8200" y="3272"/>
                  </a:moveTo>
                  <a:lnTo>
                    <a:pt x="8513" y="4168"/>
                  </a:lnTo>
                  <a:lnTo>
                    <a:pt x="7304" y="4168"/>
                  </a:lnTo>
                  <a:lnTo>
                    <a:pt x="7572" y="3272"/>
                  </a:lnTo>
                  <a:close/>
                  <a:moveTo>
                    <a:pt x="8961" y="1390"/>
                  </a:moveTo>
                  <a:lnTo>
                    <a:pt x="11112" y="4168"/>
                  </a:lnTo>
                  <a:lnTo>
                    <a:pt x="9006" y="4168"/>
                  </a:lnTo>
                  <a:lnTo>
                    <a:pt x="8558" y="2958"/>
                  </a:lnTo>
                  <a:lnTo>
                    <a:pt x="8469" y="2824"/>
                  </a:lnTo>
                  <a:lnTo>
                    <a:pt x="8334" y="2779"/>
                  </a:lnTo>
                  <a:lnTo>
                    <a:pt x="7438" y="2779"/>
                  </a:lnTo>
                  <a:lnTo>
                    <a:pt x="7304" y="2824"/>
                  </a:lnTo>
                  <a:lnTo>
                    <a:pt x="7214" y="2958"/>
                  </a:lnTo>
                  <a:lnTo>
                    <a:pt x="6811" y="4168"/>
                  </a:lnTo>
                  <a:lnTo>
                    <a:pt x="4660" y="4168"/>
                  </a:lnTo>
                  <a:lnTo>
                    <a:pt x="6811" y="1390"/>
                  </a:lnTo>
                  <a:close/>
                  <a:moveTo>
                    <a:pt x="15189" y="4660"/>
                  </a:moveTo>
                  <a:lnTo>
                    <a:pt x="14920" y="5108"/>
                  </a:lnTo>
                  <a:lnTo>
                    <a:pt x="897" y="5108"/>
                  </a:lnTo>
                  <a:lnTo>
                    <a:pt x="583" y="4660"/>
                  </a:lnTo>
                  <a:close/>
                  <a:moveTo>
                    <a:pt x="14562" y="5556"/>
                  </a:moveTo>
                  <a:lnTo>
                    <a:pt x="14248" y="5960"/>
                  </a:lnTo>
                  <a:lnTo>
                    <a:pt x="13934" y="6318"/>
                  </a:lnTo>
                  <a:lnTo>
                    <a:pt x="13621" y="6632"/>
                  </a:lnTo>
                  <a:lnTo>
                    <a:pt x="13262" y="6945"/>
                  </a:lnTo>
                  <a:lnTo>
                    <a:pt x="12859" y="7259"/>
                  </a:lnTo>
                  <a:lnTo>
                    <a:pt x="12456" y="7528"/>
                  </a:lnTo>
                  <a:lnTo>
                    <a:pt x="12053" y="7797"/>
                  </a:lnTo>
                  <a:lnTo>
                    <a:pt x="11650" y="8021"/>
                  </a:lnTo>
                  <a:lnTo>
                    <a:pt x="11201" y="8200"/>
                  </a:lnTo>
                  <a:lnTo>
                    <a:pt x="10753" y="8379"/>
                  </a:lnTo>
                  <a:lnTo>
                    <a:pt x="10305" y="8513"/>
                  </a:lnTo>
                  <a:lnTo>
                    <a:pt x="9857" y="8648"/>
                  </a:lnTo>
                  <a:lnTo>
                    <a:pt x="9365" y="8737"/>
                  </a:lnTo>
                  <a:lnTo>
                    <a:pt x="8872" y="8827"/>
                  </a:lnTo>
                  <a:lnTo>
                    <a:pt x="8379" y="8872"/>
                  </a:lnTo>
                  <a:lnTo>
                    <a:pt x="7393" y="8872"/>
                  </a:lnTo>
                  <a:lnTo>
                    <a:pt x="6900" y="8827"/>
                  </a:lnTo>
                  <a:lnTo>
                    <a:pt x="6408" y="8737"/>
                  </a:lnTo>
                  <a:lnTo>
                    <a:pt x="5960" y="8648"/>
                  </a:lnTo>
                  <a:lnTo>
                    <a:pt x="5467" y="8513"/>
                  </a:lnTo>
                  <a:lnTo>
                    <a:pt x="5019" y="8379"/>
                  </a:lnTo>
                  <a:lnTo>
                    <a:pt x="4571" y="8200"/>
                  </a:lnTo>
                  <a:lnTo>
                    <a:pt x="4123" y="8021"/>
                  </a:lnTo>
                  <a:lnTo>
                    <a:pt x="3719" y="7797"/>
                  </a:lnTo>
                  <a:lnTo>
                    <a:pt x="3316" y="7528"/>
                  </a:lnTo>
                  <a:lnTo>
                    <a:pt x="2913" y="7259"/>
                  </a:lnTo>
                  <a:lnTo>
                    <a:pt x="2555" y="6945"/>
                  </a:lnTo>
                  <a:lnTo>
                    <a:pt x="2196" y="6632"/>
                  </a:lnTo>
                  <a:lnTo>
                    <a:pt x="1838" y="6318"/>
                  </a:lnTo>
                  <a:lnTo>
                    <a:pt x="1524" y="5960"/>
                  </a:lnTo>
                  <a:lnTo>
                    <a:pt x="1211" y="5556"/>
                  </a:lnTo>
                  <a:close/>
                  <a:moveTo>
                    <a:pt x="10261" y="9051"/>
                  </a:moveTo>
                  <a:lnTo>
                    <a:pt x="10261" y="9813"/>
                  </a:lnTo>
                  <a:lnTo>
                    <a:pt x="5556" y="9813"/>
                  </a:lnTo>
                  <a:lnTo>
                    <a:pt x="5556" y="9051"/>
                  </a:lnTo>
                  <a:lnTo>
                    <a:pt x="6139" y="9185"/>
                  </a:lnTo>
                  <a:lnTo>
                    <a:pt x="6721" y="9275"/>
                  </a:lnTo>
                  <a:lnTo>
                    <a:pt x="7304" y="9320"/>
                  </a:lnTo>
                  <a:lnTo>
                    <a:pt x="7886" y="9365"/>
                  </a:lnTo>
                  <a:lnTo>
                    <a:pt x="8513" y="9320"/>
                  </a:lnTo>
                  <a:lnTo>
                    <a:pt x="9096" y="9275"/>
                  </a:lnTo>
                  <a:lnTo>
                    <a:pt x="9678" y="9185"/>
                  </a:lnTo>
                  <a:lnTo>
                    <a:pt x="10261" y="9051"/>
                  </a:lnTo>
                  <a:close/>
                  <a:moveTo>
                    <a:pt x="12098" y="10261"/>
                  </a:moveTo>
                  <a:lnTo>
                    <a:pt x="12098" y="11650"/>
                  </a:lnTo>
                  <a:lnTo>
                    <a:pt x="3719" y="11650"/>
                  </a:lnTo>
                  <a:lnTo>
                    <a:pt x="3719" y="10261"/>
                  </a:lnTo>
                  <a:close/>
                  <a:moveTo>
                    <a:pt x="13262" y="12142"/>
                  </a:moveTo>
                  <a:lnTo>
                    <a:pt x="13397" y="12187"/>
                  </a:lnTo>
                  <a:lnTo>
                    <a:pt x="13486" y="12232"/>
                  </a:lnTo>
                  <a:lnTo>
                    <a:pt x="13486" y="12322"/>
                  </a:lnTo>
                  <a:lnTo>
                    <a:pt x="13486" y="12411"/>
                  </a:lnTo>
                  <a:lnTo>
                    <a:pt x="13442" y="12501"/>
                  </a:lnTo>
                  <a:lnTo>
                    <a:pt x="13352" y="12590"/>
                  </a:lnTo>
                  <a:lnTo>
                    <a:pt x="3361" y="12590"/>
                  </a:lnTo>
                  <a:lnTo>
                    <a:pt x="3316" y="12635"/>
                  </a:lnTo>
                  <a:lnTo>
                    <a:pt x="3227" y="12725"/>
                  </a:lnTo>
                  <a:lnTo>
                    <a:pt x="3227" y="12814"/>
                  </a:lnTo>
                  <a:lnTo>
                    <a:pt x="3227" y="12904"/>
                  </a:lnTo>
                  <a:lnTo>
                    <a:pt x="3271" y="12994"/>
                  </a:lnTo>
                  <a:lnTo>
                    <a:pt x="3361" y="13038"/>
                  </a:lnTo>
                  <a:lnTo>
                    <a:pt x="13038" y="13038"/>
                  </a:lnTo>
                  <a:lnTo>
                    <a:pt x="13038" y="15368"/>
                  </a:lnTo>
                  <a:lnTo>
                    <a:pt x="2779" y="15368"/>
                  </a:lnTo>
                  <a:lnTo>
                    <a:pt x="2779" y="12814"/>
                  </a:lnTo>
                  <a:lnTo>
                    <a:pt x="2734" y="12725"/>
                  </a:lnTo>
                  <a:lnTo>
                    <a:pt x="2689" y="12680"/>
                  </a:lnTo>
                  <a:lnTo>
                    <a:pt x="2644" y="12635"/>
                  </a:lnTo>
                  <a:lnTo>
                    <a:pt x="2555" y="12590"/>
                  </a:lnTo>
                  <a:lnTo>
                    <a:pt x="2420" y="12590"/>
                  </a:lnTo>
                  <a:lnTo>
                    <a:pt x="2375" y="12501"/>
                  </a:lnTo>
                  <a:lnTo>
                    <a:pt x="2331" y="12411"/>
                  </a:lnTo>
                  <a:lnTo>
                    <a:pt x="2331" y="12322"/>
                  </a:lnTo>
                  <a:lnTo>
                    <a:pt x="2331" y="12232"/>
                  </a:lnTo>
                  <a:lnTo>
                    <a:pt x="2375" y="12187"/>
                  </a:lnTo>
                  <a:lnTo>
                    <a:pt x="2465" y="12142"/>
                  </a:lnTo>
                  <a:close/>
                  <a:moveTo>
                    <a:pt x="7438" y="1"/>
                  </a:moveTo>
                  <a:lnTo>
                    <a:pt x="7348" y="46"/>
                  </a:lnTo>
                  <a:lnTo>
                    <a:pt x="7259" y="91"/>
                  </a:lnTo>
                  <a:lnTo>
                    <a:pt x="4078" y="4168"/>
                  </a:lnTo>
                  <a:lnTo>
                    <a:pt x="225" y="4168"/>
                  </a:lnTo>
                  <a:lnTo>
                    <a:pt x="90" y="4212"/>
                  </a:lnTo>
                  <a:lnTo>
                    <a:pt x="46" y="4302"/>
                  </a:lnTo>
                  <a:lnTo>
                    <a:pt x="1" y="4347"/>
                  </a:lnTo>
                  <a:lnTo>
                    <a:pt x="1" y="4436"/>
                  </a:lnTo>
                  <a:lnTo>
                    <a:pt x="1" y="4526"/>
                  </a:lnTo>
                  <a:lnTo>
                    <a:pt x="314" y="5064"/>
                  </a:lnTo>
                  <a:lnTo>
                    <a:pt x="628" y="5556"/>
                  </a:lnTo>
                  <a:lnTo>
                    <a:pt x="987" y="6049"/>
                  </a:lnTo>
                  <a:lnTo>
                    <a:pt x="1390" y="6497"/>
                  </a:lnTo>
                  <a:lnTo>
                    <a:pt x="1793" y="6901"/>
                  </a:lnTo>
                  <a:lnTo>
                    <a:pt x="2241" y="7304"/>
                  </a:lnTo>
                  <a:lnTo>
                    <a:pt x="2734" y="7662"/>
                  </a:lnTo>
                  <a:lnTo>
                    <a:pt x="3227" y="8021"/>
                  </a:lnTo>
                  <a:lnTo>
                    <a:pt x="3675" y="8289"/>
                  </a:lnTo>
                  <a:lnTo>
                    <a:pt x="4123" y="8513"/>
                  </a:lnTo>
                  <a:lnTo>
                    <a:pt x="4616" y="8693"/>
                  </a:lnTo>
                  <a:lnTo>
                    <a:pt x="5108" y="8872"/>
                  </a:lnTo>
                  <a:lnTo>
                    <a:pt x="5108" y="9813"/>
                  </a:lnTo>
                  <a:lnTo>
                    <a:pt x="3361" y="9813"/>
                  </a:lnTo>
                  <a:lnTo>
                    <a:pt x="3316" y="9902"/>
                  </a:lnTo>
                  <a:lnTo>
                    <a:pt x="3271" y="9947"/>
                  </a:lnTo>
                  <a:lnTo>
                    <a:pt x="3227" y="10037"/>
                  </a:lnTo>
                  <a:lnTo>
                    <a:pt x="3227" y="11650"/>
                  </a:lnTo>
                  <a:lnTo>
                    <a:pt x="2555" y="11650"/>
                  </a:lnTo>
                  <a:lnTo>
                    <a:pt x="2286" y="11694"/>
                  </a:lnTo>
                  <a:lnTo>
                    <a:pt x="2062" y="11829"/>
                  </a:lnTo>
                  <a:lnTo>
                    <a:pt x="1927" y="12053"/>
                  </a:lnTo>
                  <a:lnTo>
                    <a:pt x="1838" y="12277"/>
                  </a:lnTo>
                  <a:lnTo>
                    <a:pt x="1883" y="12546"/>
                  </a:lnTo>
                  <a:lnTo>
                    <a:pt x="1972" y="12725"/>
                  </a:lnTo>
                  <a:lnTo>
                    <a:pt x="2107" y="12904"/>
                  </a:lnTo>
                  <a:lnTo>
                    <a:pt x="2286" y="13038"/>
                  </a:lnTo>
                  <a:lnTo>
                    <a:pt x="2286" y="15592"/>
                  </a:lnTo>
                  <a:lnTo>
                    <a:pt x="2331" y="15682"/>
                  </a:lnTo>
                  <a:lnTo>
                    <a:pt x="2375" y="15771"/>
                  </a:lnTo>
                  <a:lnTo>
                    <a:pt x="2465" y="15816"/>
                  </a:lnTo>
                  <a:lnTo>
                    <a:pt x="2555" y="15861"/>
                  </a:lnTo>
                  <a:lnTo>
                    <a:pt x="13262" y="15861"/>
                  </a:lnTo>
                  <a:lnTo>
                    <a:pt x="13352" y="15816"/>
                  </a:lnTo>
                  <a:lnTo>
                    <a:pt x="13442" y="15771"/>
                  </a:lnTo>
                  <a:lnTo>
                    <a:pt x="13486" y="15682"/>
                  </a:lnTo>
                  <a:lnTo>
                    <a:pt x="13486" y="15592"/>
                  </a:lnTo>
                  <a:lnTo>
                    <a:pt x="13486" y="13038"/>
                  </a:lnTo>
                  <a:lnTo>
                    <a:pt x="13710" y="12904"/>
                  </a:lnTo>
                  <a:lnTo>
                    <a:pt x="13845" y="12725"/>
                  </a:lnTo>
                  <a:lnTo>
                    <a:pt x="13934" y="12546"/>
                  </a:lnTo>
                  <a:lnTo>
                    <a:pt x="13979" y="12277"/>
                  </a:lnTo>
                  <a:lnTo>
                    <a:pt x="13890" y="12053"/>
                  </a:lnTo>
                  <a:lnTo>
                    <a:pt x="13710" y="11829"/>
                  </a:lnTo>
                  <a:lnTo>
                    <a:pt x="13531" y="11694"/>
                  </a:lnTo>
                  <a:lnTo>
                    <a:pt x="13262" y="11650"/>
                  </a:lnTo>
                  <a:lnTo>
                    <a:pt x="12590" y="11650"/>
                  </a:lnTo>
                  <a:lnTo>
                    <a:pt x="12590" y="10037"/>
                  </a:lnTo>
                  <a:lnTo>
                    <a:pt x="12546" y="9947"/>
                  </a:lnTo>
                  <a:lnTo>
                    <a:pt x="12501" y="9902"/>
                  </a:lnTo>
                  <a:lnTo>
                    <a:pt x="12456" y="9813"/>
                  </a:lnTo>
                  <a:lnTo>
                    <a:pt x="10709" y="9813"/>
                  </a:lnTo>
                  <a:lnTo>
                    <a:pt x="10709" y="8872"/>
                  </a:lnTo>
                  <a:lnTo>
                    <a:pt x="11201" y="8693"/>
                  </a:lnTo>
                  <a:lnTo>
                    <a:pt x="11694" y="8513"/>
                  </a:lnTo>
                  <a:lnTo>
                    <a:pt x="12142" y="8289"/>
                  </a:lnTo>
                  <a:lnTo>
                    <a:pt x="12590" y="8021"/>
                  </a:lnTo>
                  <a:lnTo>
                    <a:pt x="13083" y="7662"/>
                  </a:lnTo>
                  <a:lnTo>
                    <a:pt x="13576" y="7304"/>
                  </a:lnTo>
                  <a:lnTo>
                    <a:pt x="14024" y="6901"/>
                  </a:lnTo>
                  <a:lnTo>
                    <a:pt x="14427" y="6497"/>
                  </a:lnTo>
                  <a:lnTo>
                    <a:pt x="14830" y="6049"/>
                  </a:lnTo>
                  <a:lnTo>
                    <a:pt x="15189" y="5556"/>
                  </a:lnTo>
                  <a:lnTo>
                    <a:pt x="15503" y="5064"/>
                  </a:lnTo>
                  <a:lnTo>
                    <a:pt x="15816" y="4526"/>
                  </a:lnTo>
                  <a:lnTo>
                    <a:pt x="15816" y="4436"/>
                  </a:lnTo>
                  <a:lnTo>
                    <a:pt x="15816" y="4347"/>
                  </a:lnTo>
                  <a:lnTo>
                    <a:pt x="15771" y="4302"/>
                  </a:lnTo>
                  <a:lnTo>
                    <a:pt x="15727" y="4212"/>
                  </a:lnTo>
                  <a:lnTo>
                    <a:pt x="15592" y="4168"/>
                  </a:lnTo>
                  <a:lnTo>
                    <a:pt x="11739" y="4168"/>
                  </a:lnTo>
                  <a:lnTo>
                    <a:pt x="8558" y="91"/>
                  </a:lnTo>
                  <a:lnTo>
                    <a:pt x="8469" y="46"/>
                  </a:lnTo>
                  <a:lnTo>
                    <a:pt x="8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50"/>
          <p:cNvGrpSpPr/>
          <p:nvPr/>
        </p:nvGrpSpPr>
        <p:grpSpPr>
          <a:xfrm>
            <a:off x="4664216" y="3234064"/>
            <a:ext cx="531615" cy="493969"/>
            <a:chOff x="6231925" y="4178025"/>
            <a:chExt cx="395400" cy="367400"/>
          </a:xfrm>
        </p:grpSpPr>
        <p:sp>
          <p:nvSpPr>
            <p:cNvPr id="1003" name="Google Shape;1003;p50"/>
            <p:cNvSpPr/>
            <p:nvPr/>
          </p:nvSpPr>
          <p:spPr>
            <a:xfrm>
              <a:off x="6231925" y="4178025"/>
              <a:ext cx="173625" cy="85150"/>
            </a:xfrm>
            <a:custGeom>
              <a:rect b="b" l="l" r="r" t="t"/>
              <a:pathLst>
                <a:path extrusionOk="0" h="3406" w="6945">
                  <a:moveTo>
                    <a:pt x="3764" y="448"/>
                  </a:moveTo>
                  <a:lnTo>
                    <a:pt x="3943" y="941"/>
                  </a:lnTo>
                  <a:lnTo>
                    <a:pt x="3002" y="941"/>
                  </a:lnTo>
                  <a:lnTo>
                    <a:pt x="3181" y="448"/>
                  </a:lnTo>
                  <a:close/>
                  <a:moveTo>
                    <a:pt x="6317" y="1389"/>
                  </a:moveTo>
                  <a:lnTo>
                    <a:pt x="6049" y="1748"/>
                  </a:lnTo>
                  <a:lnTo>
                    <a:pt x="5780" y="2017"/>
                  </a:lnTo>
                  <a:lnTo>
                    <a:pt x="5466" y="2285"/>
                  </a:lnTo>
                  <a:lnTo>
                    <a:pt x="5108" y="2509"/>
                  </a:lnTo>
                  <a:lnTo>
                    <a:pt x="4704" y="2689"/>
                  </a:lnTo>
                  <a:lnTo>
                    <a:pt x="4301" y="2823"/>
                  </a:lnTo>
                  <a:lnTo>
                    <a:pt x="3898" y="2913"/>
                  </a:lnTo>
                  <a:lnTo>
                    <a:pt x="3047" y="2913"/>
                  </a:lnTo>
                  <a:lnTo>
                    <a:pt x="2644" y="2823"/>
                  </a:lnTo>
                  <a:lnTo>
                    <a:pt x="2240" y="2689"/>
                  </a:lnTo>
                  <a:lnTo>
                    <a:pt x="1837" y="2509"/>
                  </a:lnTo>
                  <a:lnTo>
                    <a:pt x="1479" y="2285"/>
                  </a:lnTo>
                  <a:lnTo>
                    <a:pt x="1165" y="2017"/>
                  </a:lnTo>
                  <a:lnTo>
                    <a:pt x="896" y="1748"/>
                  </a:lnTo>
                  <a:lnTo>
                    <a:pt x="627" y="1389"/>
                  </a:lnTo>
                  <a:close/>
                  <a:moveTo>
                    <a:pt x="3002" y="0"/>
                  </a:moveTo>
                  <a:lnTo>
                    <a:pt x="2868" y="45"/>
                  </a:lnTo>
                  <a:lnTo>
                    <a:pt x="2778" y="135"/>
                  </a:lnTo>
                  <a:lnTo>
                    <a:pt x="2554" y="941"/>
                  </a:lnTo>
                  <a:lnTo>
                    <a:pt x="135" y="941"/>
                  </a:lnTo>
                  <a:lnTo>
                    <a:pt x="45" y="1031"/>
                  </a:lnTo>
                  <a:lnTo>
                    <a:pt x="0" y="1165"/>
                  </a:lnTo>
                  <a:lnTo>
                    <a:pt x="0" y="1255"/>
                  </a:lnTo>
                  <a:lnTo>
                    <a:pt x="314" y="1748"/>
                  </a:lnTo>
                  <a:lnTo>
                    <a:pt x="627" y="2151"/>
                  </a:lnTo>
                  <a:lnTo>
                    <a:pt x="1031" y="2509"/>
                  </a:lnTo>
                  <a:lnTo>
                    <a:pt x="1434" y="2823"/>
                  </a:lnTo>
                  <a:lnTo>
                    <a:pt x="1927" y="3092"/>
                  </a:lnTo>
                  <a:lnTo>
                    <a:pt x="2420" y="3271"/>
                  </a:lnTo>
                  <a:lnTo>
                    <a:pt x="2912" y="3361"/>
                  </a:lnTo>
                  <a:lnTo>
                    <a:pt x="3495" y="3405"/>
                  </a:lnTo>
                  <a:lnTo>
                    <a:pt x="4032" y="3361"/>
                  </a:lnTo>
                  <a:lnTo>
                    <a:pt x="4525" y="3271"/>
                  </a:lnTo>
                  <a:lnTo>
                    <a:pt x="5018" y="3092"/>
                  </a:lnTo>
                  <a:lnTo>
                    <a:pt x="5511" y="2823"/>
                  </a:lnTo>
                  <a:lnTo>
                    <a:pt x="5914" y="2509"/>
                  </a:lnTo>
                  <a:lnTo>
                    <a:pt x="6317" y="2151"/>
                  </a:lnTo>
                  <a:lnTo>
                    <a:pt x="6631" y="1748"/>
                  </a:lnTo>
                  <a:lnTo>
                    <a:pt x="6945" y="1255"/>
                  </a:lnTo>
                  <a:lnTo>
                    <a:pt x="6945" y="1165"/>
                  </a:lnTo>
                  <a:lnTo>
                    <a:pt x="6900" y="1031"/>
                  </a:lnTo>
                  <a:lnTo>
                    <a:pt x="6855" y="941"/>
                  </a:lnTo>
                  <a:lnTo>
                    <a:pt x="4436" y="941"/>
                  </a:lnTo>
                  <a:lnTo>
                    <a:pt x="4167" y="135"/>
                  </a:lnTo>
                  <a:lnTo>
                    <a:pt x="4077" y="45"/>
                  </a:lnTo>
                  <a:lnTo>
                    <a:pt x="39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0"/>
            <p:cNvSpPr/>
            <p:nvPr/>
          </p:nvSpPr>
          <p:spPr>
            <a:xfrm>
              <a:off x="6289050" y="4463650"/>
              <a:ext cx="58250" cy="58250"/>
            </a:xfrm>
            <a:custGeom>
              <a:rect b="b" l="l" r="r" t="t"/>
              <a:pathLst>
                <a:path extrusionOk="0" h="2330" w="2330">
                  <a:moveTo>
                    <a:pt x="1299" y="493"/>
                  </a:moveTo>
                  <a:lnTo>
                    <a:pt x="1434" y="538"/>
                  </a:lnTo>
                  <a:lnTo>
                    <a:pt x="1658" y="672"/>
                  </a:lnTo>
                  <a:lnTo>
                    <a:pt x="1837" y="896"/>
                  </a:lnTo>
                  <a:lnTo>
                    <a:pt x="1882" y="1030"/>
                  </a:lnTo>
                  <a:lnTo>
                    <a:pt x="1882" y="1165"/>
                  </a:lnTo>
                  <a:lnTo>
                    <a:pt x="1882" y="1299"/>
                  </a:lnTo>
                  <a:lnTo>
                    <a:pt x="1837" y="1434"/>
                  </a:lnTo>
                  <a:lnTo>
                    <a:pt x="1658" y="1658"/>
                  </a:lnTo>
                  <a:lnTo>
                    <a:pt x="1434" y="1837"/>
                  </a:lnTo>
                  <a:lnTo>
                    <a:pt x="1299" y="1837"/>
                  </a:lnTo>
                  <a:lnTo>
                    <a:pt x="1165" y="1882"/>
                  </a:lnTo>
                  <a:lnTo>
                    <a:pt x="1031" y="1837"/>
                  </a:lnTo>
                  <a:lnTo>
                    <a:pt x="896" y="1837"/>
                  </a:lnTo>
                  <a:lnTo>
                    <a:pt x="672" y="1658"/>
                  </a:lnTo>
                  <a:lnTo>
                    <a:pt x="538" y="1434"/>
                  </a:lnTo>
                  <a:lnTo>
                    <a:pt x="493" y="1299"/>
                  </a:lnTo>
                  <a:lnTo>
                    <a:pt x="493" y="1165"/>
                  </a:lnTo>
                  <a:lnTo>
                    <a:pt x="493" y="1030"/>
                  </a:lnTo>
                  <a:lnTo>
                    <a:pt x="538" y="896"/>
                  </a:lnTo>
                  <a:lnTo>
                    <a:pt x="672" y="672"/>
                  </a:lnTo>
                  <a:lnTo>
                    <a:pt x="896" y="538"/>
                  </a:lnTo>
                  <a:lnTo>
                    <a:pt x="1031" y="493"/>
                  </a:lnTo>
                  <a:close/>
                  <a:moveTo>
                    <a:pt x="1165" y="0"/>
                  </a:moveTo>
                  <a:lnTo>
                    <a:pt x="941" y="45"/>
                  </a:lnTo>
                  <a:lnTo>
                    <a:pt x="717" y="90"/>
                  </a:lnTo>
                  <a:lnTo>
                    <a:pt x="538" y="224"/>
                  </a:lnTo>
                  <a:lnTo>
                    <a:pt x="359" y="358"/>
                  </a:lnTo>
                  <a:lnTo>
                    <a:pt x="224" y="538"/>
                  </a:lnTo>
                  <a:lnTo>
                    <a:pt x="90" y="717"/>
                  </a:lnTo>
                  <a:lnTo>
                    <a:pt x="45" y="941"/>
                  </a:lnTo>
                  <a:lnTo>
                    <a:pt x="0" y="1165"/>
                  </a:lnTo>
                  <a:lnTo>
                    <a:pt x="45" y="1389"/>
                  </a:lnTo>
                  <a:lnTo>
                    <a:pt x="90" y="1613"/>
                  </a:lnTo>
                  <a:lnTo>
                    <a:pt x="224" y="1837"/>
                  </a:lnTo>
                  <a:lnTo>
                    <a:pt x="359" y="2016"/>
                  </a:lnTo>
                  <a:lnTo>
                    <a:pt x="538" y="2151"/>
                  </a:lnTo>
                  <a:lnTo>
                    <a:pt x="717" y="2240"/>
                  </a:lnTo>
                  <a:lnTo>
                    <a:pt x="941" y="2330"/>
                  </a:lnTo>
                  <a:lnTo>
                    <a:pt x="1434" y="2330"/>
                  </a:lnTo>
                  <a:lnTo>
                    <a:pt x="1613" y="2240"/>
                  </a:lnTo>
                  <a:lnTo>
                    <a:pt x="1837" y="2151"/>
                  </a:lnTo>
                  <a:lnTo>
                    <a:pt x="2016" y="2016"/>
                  </a:lnTo>
                  <a:lnTo>
                    <a:pt x="2151" y="1837"/>
                  </a:lnTo>
                  <a:lnTo>
                    <a:pt x="2240" y="1613"/>
                  </a:lnTo>
                  <a:lnTo>
                    <a:pt x="2330" y="1389"/>
                  </a:lnTo>
                  <a:lnTo>
                    <a:pt x="2330" y="1165"/>
                  </a:lnTo>
                  <a:lnTo>
                    <a:pt x="2330" y="941"/>
                  </a:lnTo>
                  <a:lnTo>
                    <a:pt x="2240" y="717"/>
                  </a:lnTo>
                  <a:lnTo>
                    <a:pt x="2151" y="538"/>
                  </a:lnTo>
                  <a:lnTo>
                    <a:pt x="2016" y="358"/>
                  </a:lnTo>
                  <a:lnTo>
                    <a:pt x="1837" y="224"/>
                  </a:lnTo>
                  <a:lnTo>
                    <a:pt x="1613" y="90"/>
                  </a:lnTo>
                  <a:lnTo>
                    <a:pt x="1434" y="45"/>
                  </a:lnTo>
                  <a:lnTo>
                    <a:pt x="11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0"/>
            <p:cNvSpPr/>
            <p:nvPr/>
          </p:nvSpPr>
          <p:spPr>
            <a:xfrm>
              <a:off x="6499625" y="4463650"/>
              <a:ext cx="58250" cy="58250"/>
            </a:xfrm>
            <a:custGeom>
              <a:rect b="b" l="l" r="r" t="t"/>
              <a:pathLst>
                <a:path extrusionOk="0" h="2330" w="2330">
                  <a:moveTo>
                    <a:pt x="1299" y="493"/>
                  </a:moveTo>
                  <a:lnTo>
                    <a:pt x="1434" y="538"/>
                  </a:lnTo>
                  <a:lnTo>
                    <a:pt x="1658" y="672"/>
                  </a:lnTo>
                  <a:lnTo>
                    <a:pt x="1837" y="896"/>
                  </a:lnTo>
                  <a:lnTo>
                    <a:pt x="1882" y="1030"/>
                  </a:lnTo>
                  <a:lnTo>
                    <a:pt x="1882" y="1165"/>
                  </a:lnTo>
                  <a:lnTo>
                    <a:pt x="1882" y="1299"/>
                  </a:lnTo>
                  <a:lnTo>
                    <a:pt x="1837" y="1434"/>
                  </a:lnTo>
                  <a:lnTo>
                    <a:pt x="1658" y="1658"/>
                  </a:lnTo>
                  <a:lnTo>
                    <a:pt x="1434" y="1837"/>
                  </a:lnTo>
                  <a:lnTo>
                    <a:pt x="1299" y="1837"/>
                  </a:lnTo>
                  <a:lnTo>
                    <a:pt x="1165" y="1882"/>
                  </a:lnTo>
                  <a:lnTo>
                    <a:pt x="1030" y="1837"/>
                  </a:lnTo>
                  <a:lnTo>
                    <a:pt x="896" y="1837"/>
                  </a:lnTo>
                  <a:lnTo>
                    <a:pt x="672" y="1658"/>
                  </a:lnTo>
                  <a:lnTo>
                    <a:pt x="538" y="1434"/>
                  </a:lnTo>
                  <a:lnTo>
                    <a:pt x="493" y="1299"/>
                  </a:lnTo>
                  <a:lnTo>
                    <a:pt x="493" y="1165"/>
                  </a:lnTo>
                  <a:lnTo>
                    <a:pt x="493" y="1030"/>
                  </a:lnTo>
                  <a:lnTo>
                    <a:pt x="538" y="896"/>
                  </a:lnTo>
                  <a:lnTo>
                    <a:pt x="672" y="672"/>
                  </a:lnTo>
                  <a:lnTo>
                    <a:pt x="896" y="538"/>
                  </a:lnTo>
                  <a:lnTo>
                    <a:pt x="1030" y="493"/>
                  </a:lnTo>
                  <a:close/>
                  <a:moveTo>
                    <a:pt x="1165" y="0"/>
                  </a:moveTo>
                  <a:lnTo>
                    <a:pt x="941" y="45"/>
                  </a:lnTo>
                  <a:lnTo>
                    <a:pt x="717" y="90"/>
                  </a:lnTo>
                  <a:lnTo>
                    <a:pt x="538" y="224"/>
                  </a:lnTo>
                  <a:lnTo>
                    <a:pt x="358" y="358"/>
                  </a:lnTo>
                  <a:lnTo>
                    <a:pt x="224" y="538"/>
                  </a:lnTo>
                  <a:lnTo>
                    <a:pt x="90" y="717"/>
                  </a:lnTo>
                  <a:lnTo>
                    <a:pt x="45" y="941"/>
                  </a:lnTo>
                  <a:lnTo>
                    <a:pt x="0" y="1165"/>
                  </a:lnTo>
                  <a:lnTo>
                    <a:pt x="45" y="1389"/>
                  </a:lnTo>
                  <a:lnTo>
                    <a:pt x="90" y="1613"/>
                  </a:lnTo>
                  <a:lnTo>
                    <a:pt x="224" y="1837"/>
                  </a:lnTo>
                  <a:lnTo>
                    <a:pt x="358" y="2016"/>
                  </a:lnTo>
                  <a:lnTo>
                    <a:pt x="538" y="2151"/>
                  </a:lnTo>
                  <a:lnTo>
                    <a:pt x="717" y="2240"/>
                  </a:lnTo>
                  <a:lnTo>
                    <a:pt x="941" y="2330"/>
                  </a:lnTo>
                  <a:lnTo>
                    <a:pt x="1434" y="2330"/>
                  </a:lnTo>
                  <a:lnTo>
                    <a:pt x="1613" y="2240"/>
                  </a:lnTo>
                  <a:lnTo>
                    <a:pt x="1837" y="2151"/>
                  </a:lnTo>
                  <a:lnTo>
                    <a:pt x="2016" y="2016"/>
                  </a:lnTo>
                  <a:lnTo>
                    <a:pt x="2151" y="1837"/>
                  </a:lnTo>
                  <a:lnTo>
                    <a:pt x="2240" y="1613"/>
                  </a:lnTo>
                  <a:lnTo>
                    <a:pt x="2330" y="1389"/>
                  </a:lnTo>
                  <a:lnTo>
                    <a:pt x="2330" y="1165"/>
                  </a:lnTo>
                  <a:lnTo>
                    <a:pt x="2330" y="941"/>
                  </a:lnTo>
                  <a:lnTo>
                    <a:pt x="2240" y="717"/>
                  </a:lnTo>
                  <a:lnTo>
                    <a:pt x="2151" y="538"/>
                  </a:lnTo>
                  <a:lnTo>
                    <a:pt x="2016" y="358"/>
                  </a:lnTo>
                  <a:lnTo>
                    <a:pt x="1837" y="224"/>
                  </a:lnTo>
                  <a:lnTo>
                    <a:pt x="1613" y="90"/>
                  </a:lnTo>
                  <a:lnTo>
                    <a:pt x="1434" y="45"/>
                  </a:lnTo>
                  <a:lnTo>
                    <a:pt x="11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0"/>
            <p:cNvSpPr/>
            <p:nvPr/>
          </p:nvSpPr>
          <p:spPr>
            <a:xfrm>
              <a:off x="6231925" y="4250825"/>
              <a:ext cx="395400" cy="294600"/>
            </a:xfrm>
            <a:custGeom>
              <a:rect b="b" l="l" r="r" t="t"/>
              <a:pathLst>
                <a:path extrusionOk="0" h="11784" w="15816">
                  <a:moveTo>
                    <a:pt x="9678" y="493"/>
                  </a:moveTo>
                  <a:lnTo>
                    <a:pt x="9857" y="583"/>
                  </a:lnTo>
                  <a:lnTo>
                    <a:pt x="9991" y="717"/>
                  </a:lnTo>
                  <a:lnTo>
                    <a:pt x="10081" y="897"/>
                  </a:lnTo>
                  <a:lnTo>
                    <a:pt x="10126" y="941"/>
                  </a:lnTo>
                  <a:lnTo>
                    <a:pt x="7706" y="941"/>
                  </a:lnTo>
                  <a:lnTo>
                    <a:pt x="7617" y="986"/>
                  </a:lnTo>
                  <a:lnTo>
                    <a:pt x="7527" y="986"/>
                  </a:lnTo>
                  <a:lnTo>
                    <a:pt x="7482" y="1076"/>
                  </a:lnTo>
                  <a:lnTo>
                    <a:pt x="7482" y="1165"/>
                  </a:lnTo>
                  <a:lnTo>
                    <a:pt x="7482" y="1255"/>
                  </a:lnTo>
                  <a:lnTo>
                    <a:pt x="7527" y="1345"/>
                  </a:lnTo>
                  <a:lnTo>
                    <a:pt x="7617" y="1389"/>
                  </a:lnTo>
                  <a:lnTo>
                    <a:pt x="7706" y="1434"/>
                  </a:lnTo>
                  <a:lnTo>
                    <a:pt x="11156" y="1434"/>
                  </a:lnTo>
                  <a:lnTo>
                    <a:pt x="11335" y="1524"/>
                  </a:lnTo>
                  <a:lnTo>
                    <a:pt x="11470" y="1658"/>
                  </a:lnTo>
                  <a:lnTo>
                    <a:pt x="11604" y="1793"/>
                  </a:lnTo>
                  <a:lnTo>
                    <a:pt x="11873" y="2330"/>
                  </a:lnTo>
                  <a:lnTo>
                    <a:pt x="448" y="2330"/>
                  </a:lnTo>
                  <a:lnTo>
                    <a:pt x="448" y="2106"/>
                  </a:lnTo>
                  <a:lnTo>
                    <a:pt x="493" y="1972"/>
                  </a:lnTo>
                  <a:lnTo>
                    <a:pt x="538" y="1837"/>
                  </a:lnTo>
                  <a:lnTo>
                    <a:pt x="672" y="1613"/>
                  </a:lnTo>
                  <a:lnTo>
                    <a:pt x="896" y="1479"/>
                  </a:lnTo>
                  <a:lnTo>
                    <a:pt x="1031" y="1434"/>
                  </a:lnTo>
                  <a:lnTo>
                    <a:pt x="6810" y="1434"/>
                  </a:lnTo>
                  <a:lnTo>
                    <a:pt x="6900" y="1389"/>
                  </a:lnTo>
                  <a:lnTo>
                    <a:pt x="6945" y="1345"/>
                  </a:lnTo>
                  <a:lnTo>
                    <a:pt x="6989" y="1255"/>
                  </a:lnTo>
                  <a:lnTo>
                    <a:pt x="7034" y="1165"/>
                  </a:lnTo>
                  <a:lnTo>
                    <a:pt x="7034" y="493"/>
                  </a:lnTo>
                  <a:close/>
                  <a:moveTo>
                    <a:pt x="1479" y="9006"/>
                  </a:moveTo>
                  <a:lnTo>
                    <a:pt x="1434" y="9230"/>
                  </a:lnTo>
                  <a:lnTo>
                    <a:pt x="1389" y="9454"/>
                  </a:lnTo>
                  <a:lnTo>
                    <a:pt x="448" y="9454"/>
                  </a:lnTo>
                  <a:lnTo>
                    <a:pt x="448" y="9006"/>
                  </a:lnTo>
                  <a:close/>
                  <a:moveTo>
                    <a:pt x="12052" y="2823"/>
                  </a:moveTo>
                  <a:lnTo>
                    <a:pt x="13396" y="5601"/>
                  </a:lnTo>
                  <a:lnTo>
                    <a:pt x="13531" y="5690"/>
                  </a:lnTo>
                  <a:lnTo>
                    <a:pt x="14964" y="6407"/>
                  </a:lnTo>
                  <a:lnTo>
                    <a:pt x="15143" y="6497"/>
                  </a:lnTo>
                  <a:lnTo>
                    <a:pt x="15278" y="6676"/>
                  </a:lnTo>
                  <a:lnTo>
                    <a:pt x="15323" y="6811"/>
                  </a:lnTo>
                  <a:lnTo>
                    <a:pt x="15367" y="7035"/>
                  </a:lnTo>
                  <a:lnTo>
                    <a:pt x="15367" y="8513"/>
                  </a:lnTo>
                  <a:lnTo>
                    <a:pt x="13620" y="8513"/>
                  </a:lnTo>
                  <a:lnTo>
                    <a:pt x="13486" y="8334"/>
                  </a:lnTo>
                  <a:lnTo>
                    <a:pt x="13307" y="8155"/>
                  </a:lnTo>
                  <a:lnTo>
                    <a:pt x="13083" y="7975"/>
                  </a:lnTo>
                  <a:lnTo>
                    <a:pt x="12903" y="7841"/>
                  </a:lnTo>
                  <a:lnTo>
                    <a:pt x="12679" y="7751"/>
                  </a:lnTo>
                  <a:lnTo>
                    <a:pt x="12411" y="7662"/>
                  </a:lnTo>
                  <a:lnTo>
                    <a:pt x="12142" y="7617"/>
                  </a:lnTo>
                  <a:lnTo>
                    <a:pt x="11514" y="7617"/>
                  </a:lnTo>
                  <a:lnTo>
                    <a:pt x="11111" y="7751"/>
                  </a:lnTo>
                  <a:lnTo>
                    <a:pt x="10798" y="7931"/>
                  </a:lnTo>
                  <a:lnTo>
                    <a:pt x="10484" y="8155"/>
                  </a:lnTo>
                  <a:lnTo>
                    <a:pt x="10260" y="8423"/>
                  </a:lnTo>
                  <a:lnTo>
                    <a:pt x="10036" y="8737"/>
                  </a:lnTo>
                  <a:lnTo>
                    <a:pt x="9902" y="9095"/>
                  </a:lnTo>
                  <a:lnTo>
                    <a:pt x="9812" y="9454"/>
                  </a:lnTo>
                  <a:lnTo>
                    <a:pt x="5556" y="9454"/>
                  </a:lnTo>
                  <a:lnTo>
                    <a:pt x="5466" y="9095"/>
                  </a:lnTo>
                  <a:lnTo>
                    <a:pt x="5332" y="8737"/>
                  </a:lnTo>
                  <a:lnTo>
                    <a:pt x="5108" y="8423"/>
                  </a:lnTo>
                  <a:lnTo>
                    <a:pt x="4884" y="8155"/>
                  </a:lnTo>
                  <a:lnTo>
                    <a:pt x="4570" y="7931"/>
                  </a:lnTo>
                  <a:lnTo>
                    <a:pt x="4212" y="7751"/>
                  </a:lnTo>
                  <a:lnTo>
                    <a:pt x="3853" y="7617"/>
                  </a:lnTo>
                  <a:lnTo>
                    <a:pt x="3181" y="7617"/>
                  </a:lnTo>
                  <a:lnTo>
                    <a:pt x="2957" y="7662"/>
                  </a:lnTo>
                  <a:lnTo>
                    <a:pt x="2688" y="7751"/>
                  </a:lnTo>
                  <a:lnTo>
                    <a:pt x="2464" y="7841"/>
                  </a:lnTo>
                  <a:lnTo>
                    <a:pt x="2240" y="7975"/>
                  </a:lnTo>
                  <a:lnTo>
                    <a:pt x="2061" y="8155"/>
                  </a:lnTo>
                  <a:lnTo>
                    <a:pt x="1882" y="8334"/>
                  </a:lnTo>
                  <a:lnTo>
                    <a:pt x="1748" y="8513"/>
                  </a:lnTo>
                  <a:lnTo>
                    <a:pt x="448" y="8513"/>
                  </a:lnTo>
                  <a:lnTo>
                    <a:pt x="448" y="2823"/>
                  </a:lnTo>
                  <a:close/>
                  <a:moveTo>
                    <a:pt x="15367" y="9006"/>
                  </a:moveTo>
                  <a:lnTo>
                    <a:pt x="15367" y="9454"/>
                  </a:lnTo>
                  <a:lnTo>
                    <a:pt x="13979" y="9454"/>
                  </a:lnTo>
                  <a:lnTo>
                    <a:pt x="13934" y="9230"/>
                  </a:lnTo>
                  <a:lnTo>
                    <a:pt x="13844" y="9006"/>
                  </a:lnTo>
                  <a:close/>
                  <a:moveTo>
                    <a:pt x="3450" y="8065"/>
                  </a:moveTo>
                  <a:lnTo>
                    <a:pt x="3808" y="8110"/>
                  </a:lnTo>
                  <a:lnTo>
                    <a:pt x="4077" y="8199"/>
                  </a:lnTo>
                  <a:lnTo>
                    <a:pt x="4391" y="8334"/>
                  </a:lnTo>
                  <a:lnTo>
                    <a:pt x="4615" y="8558"/>
                  </a:lnTo>
                  <a:lnTo>
                    <a:pt x="4794" y="8782"/>
                  </a:lnTo>
                  <a:lnTo>
                    <a:pt x="4973" y="9051"/>
                  </a:lnTo>
                  <a:lnTo>
                    <a:pt x="5063" y="9364"/>
                  </a:lnTo>
                  <a:lnTo>
                    <a:pt x="5108" y="9678"/>
                  </a:lnTo>
                  <a:lnTo>
                    <a:pt x="5063" y="10036"/>
                  </a:lnTo>
                  <a:lnTo>
                    <a:pt x="4973" y="10305"/>
                  </a:lnTo>
                  <a:lnTo>
                    <a:pt x="4794" y="10619"/>
                  </a:lnTo>
                  <a:lnTo>
                    <a:pt x="4615" y="10843"/>
                  </a:lnTo>
                  <a:lnTo>
                    <a:pt x="4391" y="11022"/>
                  </a:lnTo>
                  <a:lnTo>
                    <a:pt x="4077" y="11201"/>
                  </a:lnTo>
                  <a:lnTo>
                    <a:pt x="3808" y="11291"/>
                  </a:lnTo>
                  <a:lnTo>
                    <a:pt x="3450" y="11336"/>
                  </a:lnTo>
                  <a:lnTo>
                    <a:pt x="3136" y="11291"/>
                  </a:lnTo>
                  <a:lnTo>
                    <a:pt x="2823" y="11201"/>
                  </a:lnTo>
                  <a:lnTo>
                    <a:pt x="2554" y="11022"/>
                  </a:lnTo>
                  <a:lnTo>
                    <a:pt x="2330" y="10843"/>
                  </a:lnTo>
                  <a:lnTo>
                    <a:pt x="2106" y="10619"/>
                  </a:lnTo>
                  <a:lnTo>
                    <a:pt x="1972" y="10305"/>
                  </a:lnTo>
                  <a:lnTo>
                    <a:pt x="1882" y="10036"/>
                  </a:lnTo>
                  <a:lnTo>
                    <a:pt x="1837" y="9678"/>
                  </a:lnTo>
                  <a:lnTo>
                    <a:pt x="1882" y="9364"/>
                  </a:lnTo>
                  <a:lnTo>
                    <a:pt x="1972" y="9051"/>
                  </a:lnTo>
                  <a:lnTo>
                    <a:pt x="2106" y="8782"/>
                  </a:lnTo>
                  <a:lnTo>
                    <a:pt x="2330" y="8558"/>
                  </a:lnTo>
                  <a:lnTo>
                    <a:pt x="2554" y="8334"/>
                  </a:lnTo>
                  <a:lnTo>
                    <a:pt x="2823" y="8199"/>
                  </a:lnTo>
                  <a:lnTo>
                    <a:pt x="3136" y="8110"/>
                  </a:lnTo>
                  <a:lnTo>
                    <a:pt x="3450" y="8065"/>
                  </a:lnTo>
                  <a:close/>
                  <a:moveTo>
                    <a:pt x="11873" y="8065"/>
                  </a:moveTo>
                  <a:lnTo>
                    <a:pt x="12231" y="8110"/>
                  </a:lnTo>
                  <a:lnTo>
                    <a:pt x="12500" y="8199"/>
                  </a:lnTo>
                  <a:lnTo>
                    <a:pt x="12814" y="8334"/>
                  </a:lnTo>
                  <a:lnTo>
                    <a:pt x="13038" y="8558"/>
                  </a:lnTo>
                  <a:lnTo>
                    <a:pt x="13217" y="8782"/>
                  </a:lnTo>
                  <a:lnTo>
                    <a:pt x="13396" y="9051"/>
                  </a:lnTo>
                  <a:lnTo>
                    <a:pt x="13486" y="9364"/>
                  </a:lnTo>
                  <a:lnTo>
                    <a:pt x="13531" y="9678"/>
                  </a:lnTo>
                  <a:lnTo>
                    <a:pt x="13486" y="10036"/>
                  </a:lnTo>
                  <a:lnTo>
                    <a:pt x="13396" y="10305"/>
                  </a:lnTo>
                  <a:lnTo>
                    <a:pt x="13217" y="10619"/>
                  </a:lnTo>
                  <a:lnTo>
                    <a:pt x="13038" y="10843"/>
                  </a:lnTo>
                  <a:lnTo>
                    <a:pt x="12814" y="11022"/>
                  </a:lnTo>
                  <a:lnTo>
                    <a:pt x="12500" y="11201"/>
                  </a:lnTo>
                  <a:lnTo>
                    <a:pt x="12231" y="11291"/>
                  </a:lnTo>
                  <a:lnTo>
                    <a:pt x="11873" y="11336"/>
                  </a:lnTo>
                  <a:lnTo>
                    <a:pt x="11559" y="11291"/>
                  </a:lnTo>
                  <a:lnTo>
                    <a:pt x="11246" y="11201"/>
                  </a:lnTo>
                  <a:lnTo>
                    <a:pt x="10977" y="11022"/>
                  </a:lnTo>
                  <a:lnTo>
                    <a:pt x="10753" y="10843"/>
                  </a:lnTo>
                  <a:lnTo>
                    <a:pt x="10529" y="10619"/>
                  </a:lnTo>
                  <a:lnTo>
                    <a:pt x="10394" y="10305"/>
                  </a:lnTo>
                  <a:lnTo>
                    <a:pt x="10305" y="10036"/>
                  </a:lnTo>
                  <a:lnTo>
                    <a:pt x="10260" y="9678"/>
                  </a:lnTo>
                  <a:lnTo>
                    <a:pt x="10305" y="9364"/>
                  </a:lnTo>
                  <a:lnTo>
                    <a:pt x="10394" y="9051"/>
                  </a:lnTo>
                  <a:lnTo>
                    <a:pt x="10529" y="8782"/>
                  </a:lnTo>
                  <a:lnTo>
                    <a:pt x="10753" y="8558"/>
                  </a:lnTo>
                  <a:lnTo>
                    <a:pt x="10977" y="8334"/>
                  </a:lnTo>
                  <a:lnTo>
                    <a:pt x="11246" y="8199"/>
                  </a:lnTo>
                  <a:lnTo>
                    <a:pt x="11559" y="8110"/>
                  </a:lnTo>
                  <a:lnTo>
                    <a:pt x="11873" y="8065"/>
                  </a:lnTo>
                  <a:close/>
                  <a:moveTo>
                    <a:pt x="6721" y="1"/>
                  </a:moveTo>
                  <a:lnTo>
                    <a:pt x="6631" y="45"/>
                  </a:lnTo>
                  <a:lnTo>
                    <a:pt x="6586" y="90"/>
                  </a:lnTo>
                  <a:lnTo>
                    <a:pt x="6541" y="135"/>
                  </a:lnTo>
                  <a:lnTo>
                    <a:pt x="6541" y="225"/>
                  </a:lnTo>
                  <a:lnTo>
                    <a:pt x="6541" y="941"/>
                  </a:lnTo>
                  <a:lnTo>
                    <a:pt x="1165" y="941"/>
                  </a:lnTo>
                  <a:lnTo>
                    <a:pt x="941" y="986"/>
                  </a:lnTo>
                  <a:lnTo>
                    <a:pt x="717" y="1031"/>
                  </a:lnTo>
                  <a:lnTo>
                    <a:pt x="493" y="1165"/>
                  </a:lnTo>
                  <a:lnTo>
                    <a:pt x="359" y="1300"/>
                  </a:lnTo>
                  <a:lnTo>
                    <a:pt x="179" y="1479"/>
                  </a:lnTo>
                  <a:lnTo>
                    <a:pt x="90" y="1658"/>
                  </a:lnTo>
                  <a:lnTo>
                    <a:pt x="0" y="1882"/>
                  </a:lnTo>
                  <a:lnTo>
                    <a:pt x="0" y="2106"/>
                  </a:lnTo>
                  <a:lnTo>
                    <a:pt x="0" y="9678"/>
                  </a:lnTo>
                  <a:lnTo>
                    <a:pt x="0" y="9767"/>
                  </a:lnTo>
                  <a:lnTo>
                    <a:pt x="45" y="9857"/>
                  </a:lnTo>
                  <a:lnTo>
                    <a:pt x="135" y="9902"/>
                  </a:lnTo>
                  <a:lnTo>
                    <a:pt x="1389" y="9902"/>
                  </a:lnTo>
                  <a:lnTo>
                    <a:pt x="1479" y="10305"/>
                  </a:lnTo>
                  <a:lnTo>
                    <a:pt x="1613" y="10664"/>
                  </a:lnTo>
                  <a:lnTo>
                    <a:pt x="1837" y="10977"/>
                  </a:lnTo>
                  <a:lnTo>
                    <a:pt x="2061" y="11246"/>
                  </a:lnTo>
                  <a:lnTo>
                    <a:pt x="2375" y="11470"/>
                  </a:lnTo>
                  <a:lnTo>
                    <a:pt x="2688" y="11649"/>
                  </a:lnTo>
                  <a:lnTo>
                    <a:pt x="3092" y="11739"/>
                  </a:lnTo>
                  <a:lnTo>
                    <a:pt x="3450" y="11784"/>
                  </a:lnTo>
                  <a:lnTo>
                    <a:pt x="3853" y="11739"/>
                  </a:lnTo>
                  <a:lnTo>
                    <a:pt x="4212" y="11649"/>
                  </a:lnTo>
                  <a:lnTo>
                    <a:pt x="4570" y="11470"/>
                  </a:lnTo>
                  <a:lnTo>
                    <a:pt x="4884" y="11246"/>
                  </a:lnTo>
                  <a:lnTo>
                    <a:pt x="5108" y="10977"/>
                  </a:lnTo>
                  <a:lnTo>
                    <a:pt x="5332" y="10664"/>
                  </a:lnTo>
                  <a:lnTo>
                    <a:pt x="5466" y="10305"/>
                  </a:lnTo>
                  <a:lnTo>
                    <a:pt x="5556" y="9902"/>
                  </a:lnTo>
                  <a:lnTo>
                    <a:pt x="9812" y="9902"/>
                  </a:lnTo>
                  <a:lnTo>
                    <a:pt x="9902" y="10305"/>
                  </a:lnTo>
                  <a:lnTo>
                    <a:pt x="10036" y="10664"/>
                  </a:lnTo>
                  <a:lnTo>
                    <a:pt x="10260" y="10977"/>
                  </a:lnTo>
                  <a:lnTo>
                    <a:pt x="10484" y="11246"/>
                  </a:lnTo>
                  <a:lnTo>
                    <a:pt x="10798" y="11470"/>
                  </a:lnTo>
                  <a:lnTo>
                    <a:pt x="11111" y="11649"/>
                  </a:lnTo>
                  <a:lnTo>
                    <a:pt x="11514" y="11739"/>
                  </a:lnTo>
                  <a:lnTo>
                    <a:pt x="11873" y="11784"/>
                  </a:lnTo>
                  <a:lnTo>
                    <a:pt x="12276" y="11739"/>
                  </a:lnTo>
                  <a:lnTo>
                    <a:pt x="12635" y="11649"/>
                  </a:lnTo>
                  <a:lnTo>
                    <a:pt x="12993" y="11470"/>
                  </a:lnTo>
                  <a:lnTo>
                    <a:pt x="13307" y="11246"/>
                  </a:lnTo>
                  <a:lnTo>
                    <a:pt x="13531" y="10977"/>
                  </a:lnTo>
                  <a:lnTo>
                    <a:pt x="13755" y="10664"/>
                  </a:lnTo>
                  <a:lnTo>
                    <a:pt x="13889" y="10305"/>
                  </a:lnTo>
                  <a:lnTo>
                    <a:pt x="13979" y="9902"/>
                  </a:lnTo>
                  <a:lnTo>
                    <a:pt x="15681" y="9902"/>
                  </a:lnTo>
                  <a:lnTo>
                    <a:pt x="15771" y="9857"/>
                  </a:lnTo>
                  <a:lnTo>
                    <a:pt x="15815" y="9767"/>
                  </a:lnTo>
                  <a:lnTo>
                    <a:pt x="15815" y="9678"/>
                  </a:lnTo>
                  <a:lnTo>
                    <a:pt x="15815" y="7035"/>
                  </a:lnTo>
                  <a:lnTo>
                    <a:pt x="15771" y="6721"/>
                  </a:lnTo>
                  <a:lnTo>
                    <a:pt x="15636" y="6407"/>
                  </a:lnTo>
                  <a:lnTo>
                    <a:pt x="15457" y="6183"/>
                  </a:lnTo>
                  <a:lnTo>
                    <a:pt x="15188" y="5959"/>
                  </a:lnTo>
                  <a:lnTo>
                    <a:pt x="13799" y="5287"/>
                  </a:lnTo>
                  <a:lnTo>
                    <a:pt x="12007" y="1613"/>
                  </a:lnTo>
                  <a:lnTo>
                    <a:pt x="11783" y="1345"/>
                  </a:lnTo>
                  <a:lnTo>
                    <a:pt x="11559" y="1121"/>
                  </a:lnTo>
                  <a:lnTo>
                    <a:pt x="11246" y="986"/>
                  </a:lnTo>
                  <a:lnTo>
                    <a:pt x="10932" y="941"/>
                  </a:lnTo>
                  <a:lnTo>
                    <a:pt x="10618" y="941"/>
                  </a:lnTo>
                  <a:lnTo>
                    <a:pt x="10439" y="538"/>
                  </a:lnTo>
                  <a:lnTo>
                    <a:pt x="10260" y="314"/>
                  </a:lnTo>
                  <a:lnTo>
                    <a:pt x="10081" y="180"/>
                  </a:lnTo>
                  <a:lnTo>
                    <a:pt x="9857" y="45"/>
                  </a:lnTo>
                  <a:lnTo>
                    <a:pt x="95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0"/>
            <p:cNvSpPr/>
            <p:nvPr/>
          </p:nvSpPr>
          <p:spPr>
            <a:xfrm>
              <a:off x="6417850" y="4332600"/>
              <a:ext cx="134425" cy="61625"/>
            </a:xfrm>
            <a:custGeom>
              <a:rect b="b" l="l" r="r" t="t"/>
              <a:pathLst>
                <a:path extrusionOk="0" h="2465" w="5377">
                  <a:moveTo>
                    <a:pt x="4033" y="448"/>
                  </a:moveTo>
                  <a:lnTo>
                    <a:pt x="4749" y="1971"/>
                  </a:lnTo>
                  <a:lnTo>
                    <a:pt x="493" y="1971"/>
                  </a:lnTo>
                  <a:lnTo>
                    <a:pt x="493" y="448"/>
                  </a:lnTo>
                  <a:close/>
                  <a:moveTo>
                    <a:pt x="180" y="0"/>
                  </a:moveTo>
                  <a:lnTo>
                    <a:pt x="90" y="90"/>
                  </a:lnTo>
                  <a:lnTo>
                    <a:pt x="45" y="135"/>
                  </a:lnTo>
                  <a:lnTo>
                    <a:pt x="0" y="224"/>
                  </a:lnTo>
                  <a:lnTo>
                    <a:pt x="0" y="2195"/>
                  </a:lnTo>
                  <a:lnTo>
                    <a:pt x="45" y="2285"/>
                  </a:lnTo>
                  <a:lnTo>
                    <a:pt x="90" y="2375"/>
                  </a:lnTo>
                  <a:lnTo>
                    <a:pt x="180" y="2419"/>
                  </a:lnTo>
                  <a:lnTo>
                    <a:pt x="269" y="2464"/>
                  </a:lnTo>
                  <a:lnTo>
                    <a:pt x="5153" y="2464"/>
                  </a:lnTo>
                  <a:lnTo>
                    <a:pt x="5287" y="2419"/>
                  </a:lnTo>
                  <a:lnTo>
                    <a:pt x="5332" y="2330"/>
                  </a:lnTo>
                  <a:lnTo>
                    <a:pt x="5377" y="2285"/>
                  </a:lnTo>
                  <a:lnTo>
                    <a:pt x="5377" y="2195"/>
                  </a:lnTo>
                  <a:lnTo>
                    <a:pt x="5332" y="2106"/>
                  </a:lnTo>
                  <a:lnTo>
                    <a:pt x="4391" y="135"/>
                  </a:lnTo>
                  <a:lnTo>
                    <a:pt x="4301" y="45"/>
                  </a:lnTo>
                  <a:lnTo>
                    <a:pt x="41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0"/>
            <p:cNvSpPr/>
            <p:nvPr/>
          </p:nvSpPr>
          <p:spPr>
            <a:xfrm>
              <a:off x="6255450" y="4332600"/>
              <a:ext cx="152350" cy="61625"/>
            </a:xfrm>
            <a:custGeom>
              <a:rect b="b" l="l" r="r" t="t"/>
              <a:pathLst>
                <a:path extrusionOk="0" h="2465" w="6094">
                  <a:moveTo>
                    <a:pt x="3763" y="448"/>
                  </a:moveTo>
                  <a:lnTo>
                    <a:pt x="3763" y="1971"/>
                  </a:lnTo>
                  <a:lnTo>
                    <a:pt x="493" y="1971"/>
                  </a:lnTo>
                  <a:lnTo>
                    <a:pt x="493" y="448"/>
                  </a:lnTo>
                  <a:close/>
                  <a:moveTo>
                    <a:pt x="5600" y="448"/>
                  </a:moveTo>
                  <a:lnTo>
                    <a:pt x="5600" y="1971"/>
                  </a:lnTo>
                  <a:lnTo>
                    <a:pt x="4212" y="1971"/>
                  </a:lnTo>
                  <a:lnTo>
                    <a:pt x="4212" y="448"/>
                  </a:lnTo>
                  <a:close/>
                  <a:moveTo>
                    <a:pt x="179" y="0"/>
                  </a:moveTo>
                  <a:lnTo>
                    <a:pt x="90" y="90"/>
                  </a:lnTo>
                  <a:lnTo>
                    <a:pt x="45" y="135"/>
                  </a:lnTo>
                  <a:lnTo>
                    <a:pt x="0" y="224"/>
                  </a:lnTo>
                  <a:lnTo>
                    <a:pt x="0" y="2195"/>
                  </a:lnTo>
                  <a:lnTo>
                    <a:pt x="45" y="2285"/>
                  </a:lnTo>
                  <a:lnTo>
                    <a:pt x="90" y="2375"/>
                  </a:lnTo>
                  <a:lnTo>
                    <a:pt x="179" y="2419"/>
                  </a:lnTo>
                  <a:lnTo>
                    <a:pt x="269" y="2464"/>
                  </a:lnTo>
                  <a:lnTo>
                    <a:pt x="5869" y="2464"/>
                  </a:lnTo>
                  <a:lnTo>
                    <a:pt x="5959" y="2419"/>
                  </a:lnTo>
                  <a:lnTo>
                    <a:pt x="6004" y="2375"/>
                  </a:lnTo>
                  <a:lnTo>
                    <a:pt x="6048" y="2285"/>
                  </a:lnTo>
                  <a:lnTo>
                    <a:pt x="6093" y="2195"/>
                  </a:lnTo>
                  <a:lnTo>
                    <a:pt x="6093" y="224"/>
                  </a:lnTo>
                  <a:lnTo>
                    <a:pt x="6048" y="135"/>
                  </a:lnTo>
                  <a:lnTo>
                    <a:pt x="6004" y="90"/>
                  </a:lnTo>
                  <a:lnTo>
                    <a:pt x="59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 name="Google Shape;1009;p50"/>
          <p:cNvSpPr/>
          <p:nvPr/>
        </p:nvSpPr>
        <p:spPr>
          <a:xfrm>
            <a:off x="4662693" y="1642517"/>
            <a:ext cx="533128" cy="533128"/>
          </a:xfrm>
          <a:custGeom>
            <a:rect b="b" l="l" r="r" t="t"/>
            <a:pathLst>
              <a:path extrusionOk="0" h="15861" w="15861">
                <a:moveTo>
                  <a:pt x="15144" y="449"/>
                </a:moveTo>
                <a:lnTo>
                  <a:pt x="15234" y="494"/>
                </a:lnTo>
                <a:lnTo>
                  <a:pt x="15323" y="539"/>
                </a:lnTo>
                <a:lnTo>
                  <a:pt x="15368" y="628"/>
                </a:lnTo>
                <a:lnTo>
                  <a:pt x="15368" y="718"/>
                </a:lnTo>
                <a:lnTo>
                  <a:pt x="15368" y="807"/>
                </a:lnTo>
                <a:lnTo>
                  <a:pt x="15323" y="852"/>
                </a:lnTo>
                <a:lnTo>
                  <a:pt x="15234" y="897"/>
                </a:lnTo>
                <a:lnTo>
                  <a:pt x="15144" y="942"/>
                </a:lnTo>
                <a:lnTo>
                  <a:pt x="10261" y="942"/>
                </a:lnTo>
                <a:lnTo>
                  <a:pt x="10171" y="897"/>
                </a:lnTo>
                <a:lnTo>
                  <a:pt x="10082" y="852"/>
                </a:lnTo>
                <a:lnTo>
                  <a:pt x="10037" y="807"/>
                </a:lnTo>
                <a:lnTo>
                  <a:pt x="9992" y="718"/>
                </a:lnTo>
                <a:lnTo>
                  <a:pt x="10037" y="628"/>
                </a:lnTo>
                <a:lnTo>
                  <a:pt x="10082" y="539"/>
                </a:lnTo>
                <a:lnTo>
                  <a:pt x="10171" y="494"/>
                </a:lnTo>
                <a:lnTo>
                  <a:pt x="10261" y="449"/>
                </a:lnTo>
                <a:close/>
                <a:moveTo>
                  <a:pt x="14920" y="1390"/>
                </a:moveTo>
                <a:lnTo>
                  <a:pt x="14920" y="2465"/>
                </a:lnTo>
                <a:lnTo>
                  <a:pt x="10440" y="2465"/>
                </a:lnTo>
                <a:lnTo>
                  <a:pt x="10440" y="1390"/>
                </a:lnTo>
                <a:close/>
                <a:moveTo>
                  <a:pt x="14920" y="2913"/>
                </a:moveTo>
                <a:lnTo>
                  <a:pt x="14920" y="3361"/>
                </a:lnTo>
                <a:lnTo>
                  <a:pt x="10440" y="3361"/>
                </a:lnTo>
                <a:lnTo>
                  <a:pt x="10440" y="2913"/>
                </a:lnTo>
                <a:close/>
                <a:moveTo>
                  <a:pt x="14920" y="3854"/>
                </a:moveTo>
                <a:lnTo>
                  <a:pt x="14920" y="4302"/>
                </a:lnTo>
                <a:lnTo>
                  <a:pt x="10440" y="4302"/>
                </a:lnTo>
                <a:lnTo>
                  <a:pt x="10440" y="3854"/>
                </a:lnTo>
                <a:close/>
                <a:moveTo>
                  <a:pt x="14920" y="4750"/>
                </a:moveTo>
                <a:lnTo>
                  <a:pt x="14920" y="5243"/>
                </a:lnTo>
                <a:lnTo>
                  <a:pt x="10440" y="5243"/>
                </a:lnTo>
                <a:lnTo>
                  <a:pt x="10440" y="4750"/>
                </a:lnTo>
                <a:close/>
                <a:moveTo>
                  <a:pt x="14920" y="5691"/>
                </a:moveTo>
                <a:lnTo>
                  <a:pt x="14920" y="6766"/>
                </a:lnTo>
                <a:lnTo>
                  <a:pt x="10440" y="6766"/>
                </a:lnTo>
                <a:lnTo>
                  <a:pt x="10440" y="5691"/>
                </a:lnTo>
                <a:close/>
                <a:moveTo>
                  <a:pt x="15144" y="7259"/>
                </a:moveTo>
                <a:lnTo>
                  <a:pt x="15279" y="7304"/>
                </a:lnTo>
                <a:lnTo>
                  <a:pt x="15323" y="7349"/>
                </a:lnTo>
                <a:lnTo>
                  <a:pt x="15368" y="7438"/>
                </a:lnTo>
                <a:lnTo>
                  <a:pt x="15368" y="7528"/>
                </a:lnTo>
                <a:lnTo>
                  <a:pt x="15323" y="7617"/>
                </a:lnTo>
                <a:lnTo>
                  <a:pt x="15234" y="7707"/>
                </a:lnTo>
                <a:lnTo>
                  <a:pt x="10261" y="7707"/>
                </a:lnTo>
                <a:lnTo>
                  <a:pt x="10082" y="7662"/>
                </a:lnTo>
                <a:lnTo>
                  <a:pt x="10037" y="7617"/>
                </a:lnTo>
                <a:lnTo>
                  <a:pt x="10037" y="7528"/>
                </a:lnTo>
                <a:lnTo>
                  <a:pt x="10037" y="7438"/>
                </a:lnTo>
                <a:lnTo>
                  <a:pt x="10082" y="7349"/>
                </a:lnTo>
                <a:lnTo>
                  <a:pt x="10126" y="7259"/>
                </a:lnTo>
                <a:close/>
                <a:moveTo>
                  <a:pt x="5601" y="8155"/>
                </a:moveTo>
                <a:lnTo>
                  <a:pt x="5736" y="8245"/>
                </a:lnTo>
                <a:lnTo>
                  <a:pt x="5780" y="8289"/>
                </a:lnTo>
                <a:lnTo>
                  <a:pt x="5825" y="8334"/>
                </a:lnTo>
                <a:lnTo>
                  <a:pt x="5825" y="8469"/>
                </a:lnTo>
                <a:lnTo>
                  <a:pt x="5780" y="8558"/>
                </a:lnTo>
                <a:lnTo>
                  <a:pt x="5691" y="8603"/>
                </a:lnTo>
                <a:lnTo>
                  <a:pt x="5601" y="8648"/>
                </a:lnTo>
                <a:lnTo>
                  <a:pt x="1569" y="8648"/>
                </a:lnTo>
                <a:lnTo>
                  <a:pt x="1479" y="8693"/>
                </a:lnTo>
                <a:lnTo>
                  <a:pt x="1435" y="8737"/>
                </a:lnTo>
                <a:lnTo>
                  <a:pt x="1390" y="8827"/>
                </a:lnTo>
                <a:lnTo>
                  <a:pt x="1390" y="8961"/>
                </a:lnTo>
                <a:lnTo>
                  <a:pt x="1435" y="9006"/>
                </a:lnTo>
                <a:lnTo>
                  <a:pt x="1524" y="9096"/>
                </a:lnTo>
                <a:lnTo>
                  <a:pt x="5377" y="9096"/>
                </a:lnTo>
                <a:lnTo>
                  <a:pt x="5377" y="10171"/>
                </a:lnTo>
                <a:lnTo>
                  <a:pt x="942" y="10171"/>
                </a:lnTo>
                <a:lnTo>
                  <a:pt x="942" y="8872"/>
                </a:lnTo>
                <a:lnTo>
                  <a:pt x="897" y="8782"/>
                </a:lnTo>
                <a:lnTo>
                  <a:pt x="852" y="8693"/>
                </a:lnTo>
                <a:lnTo>
                  <a:pt x="807" y="8648"/>
                </a:lnTo>
                <a:lnTo>
                  <a:pt x="718" y="8648"/>
                </a:lnTo>
                <a:lnTo>
                  <a:pt x="583" y="8603"/>
                </a:lnTo>
                <a:lnTo>
                  <a:pt x="539" y="8558"/>
                </a:lnTo>
                <a:lnTo>
                  <a:pt x="494" y="8469"/>
                </a:lnTo>
                <a:lnTo>
                  <a:pt x="494" y="8379"/>
                </a:lnTo>
                <a:lnTo>
                  <a:pt x="494" y="8289"/>
                </a:lnTo>
                <a:lnTo>
                  <a:pt x="539" y="8245"/>
                </a:lnTo>
                <a:lnTo>
                  <a:pt x="628" y="8200"/>
                </a:lnTo>
                <a:lnTo>
                  <a:pt x="718" y="8155"/>
                </a:lnTo>
                <a:close/>
                <a:moveTo>
                  <a:pt x="5377" y="10619"/>
                </a:moveTo>
                <a:lnTo>
                  <a:pt x="5377" y="11067"/>
                </a:lnTo>
                <a:lnTo>
                  <a:pt x="942" y="11067"/>
                </a:lnTo>
                <a:lnTo>
                  <a:pt x="942" y="10619"/>
                </a:lnTo>
                <a:close/>
                <a:moveTo>
                  <a:pt x="5377" y="11560"/>
                </a:moveTo>
                <a:lnTo>
                  <a:pt x="5377" y="12008"/>
                </a:lnTo>
                <a:lnTo>
                  <a:pt x="942" y="12008"/>
                </a:lnTo>
                <a:lnTo>
                  <a:pt x="942" y="11560"/>
                </a:lnTo>
                <a:close/>
                <a:moveTo>
                  <a:pt x="5377" y="12456"/>
                </a:moveTo>
                <a:lnTo>
                  <a:pt x="5377" y="12949"/>
                </a:lnTo>
                <a:lnTo>
                  <a:pt x="942" y="12949"/>
                </a:lnTo>
                <a:lnTo>
                  <a:pt x="942" y="12456"/>
                </a:lnTo>
                <a:close/>
                <a:moveTo>
                  <a:pt x="5377" y="13397"/>
                </a:moveTo>
                <a:lnTo>
                  <a:pt x="5377" y="14472"/>
                </a:lnTo>
                <a:lnTo>
                  <a:pt x="942" y="14472"/>
                </a:lnTo>
                <a:lnTo>
                  <a:pt x="942" y="13397"/>
                </a:lnTo>
                <a:close/>
                <a:moveTo>
                  <a:pt x="5691" y="14920"/>
                </a:moveTo>
                <a:lnTo>
                  <a:pt x="5780" y="14965"/>
                </a:lnTo>
                <a:lnTo>
                  <a:pt x="5825" y="15055"/>
                </a:lnTo>
                <a:lnTo>
                  <a:pt x="5825" y="15144"/>
                </a:lnTo>
                <a:lnTo>
                  <a:pt x="5825" y="15234"/>
                </a:lnTo>
                <a:lnTo>
                  <a:pt x="5780" y="15323"/>
                </a:lnTo>
                <a:lnTo>
                  <a:pt x="5691" y="15368"/>
                </a:lnTo>
                <a:lnTo>
                  <a:pt x="628" y="15368"/>
                </a:lnTo>
                <a:lnTo>
                  <a:pt x="539" y="15323"/>
                </a:lnTo>
                <a:lnTo>
                  <a:pt x="494" y="15234"/>
                </a:lnTo>
                <a:lnTo>
                  <a:pt x="449" y="15144"/>
                </a:lnTo>
                <a:lnTo>
                  <a:pt x="494" y="15055"/>
                </a:lnTo>
                <a:lnTo>
                  <a:pt x="539" y="14965"/>
                </a:lnTo>
                <a:lnTo>
                  <a:pt x="628" y="14920"/>
                </a:lnTo>
                <a:close/>
                <a:moveTo>
                  <a:pt x="10261" y="1"/>
                </a:moveTo>
                <a:lnTo>
                  <a:pt x="9992" y="46"/>
                </a:lnTo>
                <a:lnTo>
                  <a:pt x="9768" y="180"/>
                </a:lnTo>
                <a:lnTo>
                  <a:pt x="9633" y="359"/>
                </a:lnTo>
                <a:lnTo>
                  <a:pt x="9544" y="628"/>
                </a:lnTo>
                <a:lnTo>
                  <a:pt x="9544" y="852"/>
                </a:lnTo>
                <a:lnTo>
                  <a:pt x="9633" y="1076"/>
                </a:lnTo>
                <a:lnTo>
                  <a:pt x="9813" y="1255"/>
                </a:lnTo>
                <a:lnTo>
                  <a:pt x="9992" y="1345"/>
                </a:lnTo>
                <a:lnTo>
                  <a:pt x="9992" y="6811"/>
                </a:lnTo>
                <a:lnTo>
                  <a:pt x="9813" y="6901"/>
                </a:lnTo>
                <a:lnTo>
                  <a:pt x="9633" y="7080"/>
                </a:lnTo>
                <a:lnTo>
                  <a:pt x="9544" y="7304"/>
                </a:lnTo>
                <a:lnTo>
                  <a:pt x="9544" y="7528"/>
                </a:lnTo>
                <a:lnTo>
                  <a:pt x="9633" y="7752"/>
                </a:lnTo>
                <a:lnTo>
                  <a:pt x="9768" y="7976"/>
                </a:lnTo>
                <a:lnTo>
                  <a:pt x="9992" y="8110"/>
                </a:lnTo>
                <a:lnTo>
                  <a:pt x="10261" y="8155"/>
                </a:lnTo>
                <a:lnTo>
                  <a:pt x="12456" y="8155"/>
                </a:lnTo>
                <a:lnTo>
                  <a:pt x="12456" y="13666"/>
                </a:lnTo>
                <a:lnTo>
                  <a:pt x="12456" y="14024"/>
                </a:lnTo>
                <a:lnTo>
                  <a:pt x="12322" y="14338"/>
                </a:lnTo>
                <a:lnTo>
                  <a:pt x="12187" y="14651"/>
                </a:lnTo>
                <a:lnTo>
                  <a:pt x="11963" y="14875"/>
                </a:lnTo>
                <a:lnTo>
                  <a:pt x="11694" y="15099"/>
                </a:lnTo>
                <a:lnTo>
                  <a:pt x="11381" y="15234"/>
                </a:lnTo>
                <a:lnTo>
                  <a:pt x="11067" y="15323"/>
                </a:lnTo>
                <a:lnTo>
                  <a:pt x="10709" y="15368"/>
                </a:lnTo>
                <a:lnTo>
                  <a:pt x="10350" y="15323"/>
                </a:lnTo>
                <a:lnTo>
                  <a:pt x="10082" y="15189"/>
                </a:lnTo>
                <a:lnTo>
                  <a:pt x="9813" y="15055"/>
                </a:lnTo>
                <a:lnTo>
                  <a:pt x="9544" y="14831"/>
                </a:lnTo>
                <a:lnTo>
                  <a:pt x="9365" y="14607"/>
                </a:lnTo>
                <a:lnTo>
                  <a:pt x="9230" y="14293"/>
                </a:lnTo>
                <a:lnTo>
                  <a:pt x="9141" y="14024"/>
                </a:lnTo>
                <a:lnTo>
                  <a:pt x="9096" y="13666"/>
                </a:lnTo>
                <a:lnTo>
                  <a:pt x="9096" y="4571"/>
                </a:lnTo>
                <a:lnTo>
                  <a:pt x="9051" y="4302"/>
                </a:lnTo>
                <a:lnTo>
                  <a:pt x="8917" y="4078"/>
                </a:lnTo>
                <a:lnTo>
                  <a:pt x="8737" y="3944"/>
                </a:lnTo>
                <a:lnTo>
                  <a:pt x="8469" y="3854"/>
                </a:lnTo>
                <a:lnTo>
                  <a:pt x="8334" y="3854"/>
                </a:lnTo>
                <a:lnTo>
                  <a:pt x="8155" y="3899"/>
                </a:lnTo>
                <a:lnTo>
                  <a:pt x="8065" y="3944"/>
                </a:lnTo>
                <a:lnTo>
                  <a:pt x="7931" y="4033"/>
                </a:lnTo>
                <a:lnTo>
                  <a:pt x="7841" y="4123"/>
                </a:lnTo>
                <a:lnTo>
                  <a:pt x="7752" y="4257"/>
                </a:lnTo>
                <a:lnTo>
                  <a:pt x="7707" y="4392"/>
                </a:lnTo>
                <a:lnTo>
                  <a:pt x="7707" y="4526"/>
                </a:lnTo>
                <a:lnTo>
                  <a:pt x="7707" y="11291"/>
                </a:lnTo>
                <a:lnTo>
                  <a:pt x="7662" y="11426"/>
                </a:lnTo>
                <a:lnTo>
                  <a:pt x="7573" y="11515"/>
                </a:lnTo>
                <a:lnTo>
                  <a:pt x="7438" y="11560"/>
                </a:lnTo>
                <a:lnTo>
                  <a:pt x="7304" y="11515"/>
                </a:lnTo>
                <a:lnTo>
                  <a:pt x="7259" y="11426"/>
                </a:lnTo>
                <a:lnTo>
                  <a:pt x="7214" y="11291"/>
                </a:lnTo>
                <a:lnTo>
                  <a:pt x="7214" y="2196"/>
                </a:lnTo>
                <a:lnTo>
                  <a:pt x="7169" y="1748"/>
                </a:lnTo>
                <a:lnTo>
                  <a:pt x="7035" y="1345"/>
                </a:lnTo>
                <a:lnTo>
                  <a:pt x="6811" y="942"/>
                </a:lnTo>
                <a:lnTo>
                  <a:pt x="6542" y="628"/>
                </a:lnTo>
                <a:lnTo>
                  <a:pt x="6228" y="359"/>
                </a:lnTo>
                <a:lnTo>
                  <a:pt x="5825" y="180"/>
                </a:lnTo>
                <a:lnTo>
                  <a:pt x="5422" y="46"/>
                </a:lnTo>
                <a:lnTo>
                  <a:pt x="4974" y="46"/>
                </a:lnTo>
                <a:lnTo>
                  <a:pt x="4526" y="91"/>
                </a:lnTo>
                <a:lnTo>
                  <a:pt x="4168" y="225"/>
                </a:lnTo>
                <a:lnTo>
                  <a:pt x="3809" y="404"/>
                </a:lnTo>
                <a:lnTo>
                  <a:pt x="3496" y="673"/>
                </a:lnTo>
                <a:lnTo>
                  <a:pt x="3272" y="987"/>
                </a:lnTo>
                <a:lnTo>
                  <a:pt x="3092" y="1345"/>
                </a:lnTo>
                <a:lnTo>
                  <a:pt x="2958" y="1748"/>
                </a:lnTo>
                <a:lnTo>
                  <a:pt x="2913" y="2196"/>
                </a:lnTo>
                <a:lnTo>
                  <a:pt x="2913" y="7707"/>
                </a:lnTo>
                <a:lnTo>
                  <a:pt x="718" y="7707"/>
                </a:lnTo>
                <a:lnTo>
                  <a:pt x="449" y="7752"/>
                </a:lnTo>
                <a:lnTo>
                  <a:pt x="225" y="7886"/>
                </a:lnTo>
                <a:lnTo>
                  <a:pt x="91" y="8065"/>
                </a:lnTo>
                <a:lnTo>
                  <a:pt x="1" y="8334"/>
                </a:lnTo>
                <a:lnTo>
                  <a:pt x="1" y="8558"/>
                </a:lnTo>
                <a:lnTo>
                  <a:pt x="135" y="8782"/>
                </a:lnTo>
                <a:lnTo>
                  <a:pt x="270" y="8961"/>
                </a:lnTo>
                <a:lnTo>
                  <a:pt x="449" y="9051"/>
                </a:lnTo>
                <a:lnTo>
                  <a:pt x="449" y="14517"/>
                </a:lnTo>
                <a:lnTo>
                  <a:pt x="270" y="14607"/>
                </a:lnTo>
                <a:lnTo>
                  <a:pt x="135" y="14786"/>
                </a:lnTo>
                <a:lnTo>
                  <a:pt x="1" y="15010"/>
                </a:lnTo>
                <a:lnTo>
                  <a:pt x="1" y="15234"/>
                </a:lnTo>
                <a:lnTo>
                  <a:pt x="91" y="15458"/>
                </a:lnTo>
                <a:lnTo>
                  <a:pt x="225" y="15682"/>
                </a:lnTo>
                <a:lnTo>
                  <a:pt x="449" y="15816"/>
                </a:lnTo>
                <a:lnTo>
                  <a:pt x="718" y="15861"/>
                </a:lnTo>
                <a:lnTo>
                  <a:pt x="5601" y="15861"/>
                </a:lnTo>
                <a:lnTo>
                  <a:pt x="5870" y="15816"/>
                </a:lnTo>
                <a:lnTo>
                  <a:pt x="6094" y="15682"/>
                </a:lnTo>
                <a:lnTo>
                  <a:pt x="6228" y="15458"/>
                </a:lnTo>
                <a:lnTo>
                  <a:pt x="6318" y="15234"/>
                </a:lnTo>
                <a:lnTo>
                  <a:pt x="6318" y="15010"/>
                </a:lnTo>
                <a:lnTo>
                  <a:pt x="6228" y="14786"/>
                </a:lnTo>
                <a:lnTo>
                  <a:pt x="6049" y="14607"/>
                </a:lnTo>
                <a:lnTo>
                  <a:pt x="5870" y="14517"/>
                </a:lnTo>
                <a:lnTo>
                  <a:pt x="5870" y="9051"/>
                </a:lnTo>
                <a:lnTo>
                  <a:pt x="6049" y="8961"/>
                </a:lnTo>
                <a:lnTo>
                  <a:pt x="6228" y="8782"/>
                </a:lnTo>
                <a:lnTo>
                  <a:pt x="6318" y="8558"/>
                </a:lnTo>
                <a:lnTo>
                  <a:pt x="6318" y="8334"/>
                </a:lnTo>
                <a:lnTo>
                  <a:pt x="6228" y="8065"/>
                </a:lnTo>
                <a:lnTo>
                  <a:pt x="6094" y="7886"/>
                </a:lnTo>
                <a:lnTo>
                  <a:pt x="5870" y="7752"/>
                </a:lnTo>
                <a:lnTo>
                  <a:pt x="5601" y="7707"/>
                </a:lnTo>
                <a:lnTo>
                  <a:pt x="3361" y="7707"/>
                </a:lnTo>
                <a:lnTo>
                  <a:pt x="3361" y="2196"/>
                </a:lnTo>
                <a:lnTo>
                  <a:pt x="3406" y="1838"/>
                </a:lnTo>
                <a:lnTo>
                  <a:pt x="3540" y="1524"/>
                </a:lnTo>
                <a:lnTo>
                  <a:pt x="3675" y="1211"/>
                </a:lnTo>
                <a:lnTo>
                  <a:pt x="3899" y="942"/>
                </a:lnTo>
                <a:lnTo>
                  <a:pt x="4168" y="763"/>
                </a:lnTo>
                <a:lnTo>
                  <a:pt x="4481" y="583"/>
                </a:lnTo>
                <a:lnTo>
                  <a:pt x="4795" y="494"/>
                </a:lnTo>
                <a:lnTo>
                  <a:pt x="5153" y="494"/>
                </a:lnTo>
                <a:lnTo>
                  <a:pt x="5467" y="539"/>
                </a:lnTo>
                <a:lnTo>
                  <a:pt x="5780" y="628"/>
                </a:lnTo>
                <a:lnTo>
                  <a:pt x="6049" y="807"/>
                </a:lnTo>
                <a:lnTo>
                  <a:pt x="6273" y="1031"/>
                </a:lnTo>
                <a:lnTo>
                  <a:pt x="6497" y="1255"/>
                </a:lnTo>
                <a:lnTo>
                  <a:pt x="6632" y="1524"/>
                </a:lnTo>
                <a:lnTo>
                  <a:pt x="6721" y="1838"/>
                </a:lnTo>
                <a:lnTo>
                  <a:pt x="6766" y="2196"/>
                </a:lnTo>
                <a:lnTo>
                  <a:pt x="6766" y="11291"/>
                </a:lnTo>
                <a:lnTo>
                  <a:pt x="6766" y="11515"/>
                </a:lnTo>
                <a:lnTo>
                  <a:pt x="6901" y="11739"/>
                </a:lnTo>
                <a:lnTo>
                  <a:pt x="7035" y="11874"/>
                </a:lnTo>
                <a:lnTo>
                  <a:pt x="7259" y="11963"/>
                </a:lnTo>
                <a:lnTo>
                  <a:pt x="7438" y="12008"/>
                </a:lnTo>
                <a:lnTo>
                  <a:pt x="7617" y="12008"/>
                </a:lnTo>
                <a:lnTo>
                  <a:pt x="7752" y="11963"/>
                </a:lnTo>
                <a:lnTo>
                  <a:pt x="7886" y="11874"/>
                </a:lnTo>
                <a:lnTo>
                  <a:pt x="8021" y="11739"/>
                </a:lnTo>
                <a:lnTo>
                  <a:pt x="8110" y="11605"/>
                </a:lnTo>
                <a:lnTo>
                  <a:pt x="8155" y="11470"/>
                </a:lnTo>
                <a:lnTo>
                  <a:pt x="8155" y="11291"/>
                </a:lnTo>
                <a:lnTo>
                  <a:pt x="8155" y="4571"/>
                </a:lnTo>
                <a:lnTo>
                  <a:pt x="8200" y="4392"/>
                </a:lnTo>
                <a:lnTo>
                  <a:pt x="8289" y="4347"/>
                </a:lnTo>
                <a:lnTo>
                  <a:pt x="8334" y="4302"/>
                </a:lnTo>
                <a:lnTo>
                  <a:pt x="8469" y="4302"/>
                </a:lnTo>
                <a:lnTo>
                  <a:pt x="8558" y="4347"/>
                </a:lnTo>
                <a:lnTo>
                  <a:pt x="8603" y="4436"/>
                </a:lnTo>
                <a:lnTo>
                  <a:pt x="8648" y="4526"/>
                </a:lnTo>
                <a:lnTo>
                  <a:pt x="8648" y="13666"/>
                </a:lnTo>
                <a:lnTo>
                  <a:pt x="8693" y="14114"/>
                </a:lnTo>
                <a:lnTo>
                  <a:pt x="8827" y="14517"/>
                </a:lnTo>
                <a:lnTo>
                  <a:pt x="9006" y="14875"/>
                </a:lnTo>
                <a:lnTo>
                  <a:pt x="9320" y="15234"/>
                </a:lnTo>
                <a:lnTo>
                  <a:pt x="9633" y="15503"/>
                </a:lnTo>
                <a:lnTo>
                  <a:pt x="10037" y="15682"/>
                </a:lnTo>
                <a:lnTo>
                  <a:pt x="10440" y="15816"/>
                </a:lnTo>
                <a:lnTo>
                  <a:pt x="10888" y="15816"/>
                </a:lnTo>
                <a:lnTo>
                  <a:pt x="11291" y="15771"/>
                </a:lnTo>
                <a:lnTo>
                  <a:pt x="11694" y="15637"/>
                </a:lnTo>
                <a:lnTo>
                  <a:pt x="12053" y="15413"/>
                </a:lnTo>
                <a:lnTo>
                  <a:pt x="12322" y="15144"/>
                </a:lnTo>
                <a:lnTo>
                  <a:pt x="12590" y="14831"/>
                </a:lnTo>
                <a:lnTo>
                  <a:pt x="12770" y="14472"/>
                </a:lnTo>
                <a:lnTo>
                  <a:pt x="12904" y="14114"/>
                </a:lnTo>
                <a:lnTo>
                  <a:pt x="12949" y="13666"/>
                </a:lnTo>
                <a:lnTo>
                  <a:pt x="12949" y="8155"/>
                </a:lnTo>
                <a:lnTo>
                  <a:pt x="15144" y="8155"/>
                </a:lnTo>
                <a:lnTo>
                  <a:pt x="15368" y="8110"/>
                </a:lnTo>
                <a:lnTo>
                  <a:pt x="15592" y="7976"/>
                </a:lnTo>
                <a:lnTo>
                  <a:pt x="15771" y="7752"/>
                </a:lnTo>
                <a:lnTo>
                  <a:pt x="15861" y="7528"/>
                </a:lnTo>
                <a:lnTo>
                  <a:pt x="15816" y="7304"/>
                </a:lnTo>
                <a:lnTo>
                  <a:pt x="15727" y="7080"/>
                </a:lnTo>
                <a:lnTo>
                  <a:pt x="15592" y="6901"/>
                </a:lnTo>
                <a:lnTo>
                  <a:pt x="15368" y="6811"/>
                </a:lnTo>
                <a:lnTo>
                  <a:pt x="15368" y="1345"/>
                </a:lnTo>
                <a:lnTo>
                  <a:pt x="15592" y="1255"/>
                </a:lnTo>
                <a:lnTo>
                  <a:pt x="15727" y="1076"/>
                </a:lnTo>
                <a:lnTo>
                  <a:pt x="15816" y="852"/>
                </a:lnTo>
                <a:lnTo>
                  <a:pt x="15861" y="628"/>
                </a:lnTo>
                <a:lnTo>
                  <a:pt x="15771" y="359"/>
                </a:lnTo>
                <a:lnTo>
                  <a:pt x="15592" y="180"/>
                </a:lnTo>
                <a:lnTo>
                  <a:pt x="15368" y="46"/>
                </a:lnTo>
                <a:lnTo>
                  <a:pt x="151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 name="Google Shape;1010;p50"/>
          <p:cNvGrpSpPr/>
          <p:nvPr/>
        </p:nvGrpSpPr>
        <p:grpSpPr>
          <a:xfrm rot="1255931">
            <a:off x="483577" y="2143612"/>
            <a:ext cx="681415" cy="1000024"/>
            <a:chOff x="5661214" y="539474"/>
            <a:chExt cx="2769557" cy="4064520"/>
          </a:xfrm>
        </p:grpSpPr>
        <p:sp>
          <p:nvSpPr>
            <p:cNvPr id="1011" name="Google Shape;1011;p50"/>
            <p:cNvSpPr/>
            <p:nvPr/>
          </p:nvSpPr>
          <p:spPr>
            <a:xfrm>
              <a:off x="5661214" y="1579519"/>
              <a:ext cx="968481" cy="3008549"/>
            </a:xfrm>
            <a:custGeom>
              <a:rect b="b" l="l" r="r" t="t"/>
              <a:pathLst>
                <a:path extrusionOk="0" h="29092" w="9365">
                  <a:moveTo>
                    <a:pt x="4509" y="0"/>
                  </a:moveTo>
                  <a:lnTo>
                    <a:pt x="4124" y="39"/>
                  </a:lnTo>
                  <a:lnTo>
                    <a:pt x="3777" y="154"/>
                  </a:lnTo>
                  <a:lnTo>
                    <a:pt x="3469" y="308"/>
                  </a:lnTo>
                  <a:lnTo>
                    <a:pt x="3199" y="540"/>
                  </a:lnTo>
                  <a:lnTo>
                    <a:pt x="2968" y="809"/>
                  </a:lnTo>
                  <a:lnTo>
                    <a:pt x="2775" y="1156"/>
                  </a:lnTo>
                  <a:lnTo>
                    <a:pt x="2660" y="1503"/>
                  </a:lnTo>
                  <a:lnTo>
                    <a:pt x="2621" y="1888"/>
                  </a:lnTo>
                  <a:lnTo>
                    <a:pt x="2621" y="25123"/>
                  </a:lnTo>
                  <a:lnTo>
                    <a:pt x="2582" y="25315"/>
                  </a:lnTo>
                  <a:lnTo>
                    <a:pt x="2467" y="25508"/>
                  </a:lnTo>
                  <a:lnTo>
                    <a:pt x="2313" y="25624"/>
                  </a:lnTo>
                  <a:lnTo>
                    <a:pt x="2120" y="25662"/>
                  </a:lnTo>
                  <a:lnTo>
                    <a:pt x="1889" y="25662"/>
                  </a:lnTo>
                  <a:lnTo>
                    <a:pt x="1504" y="25701"/>
                  </a:lnTo>
                  <a:lnTo>
                    <a:pt x="1157" y="25778"/>
                  </a:lnTo>
                  <a:lnTo>
                    <a:pt x="849" y="25932"/>
                  </a:lnTo>
                  <a:lnTo>
                    <a:pt x="579" y="26163"/>
                  </a:lnTo>
                  <a:lnTo>
                    <a:pt x="348" y="26394"/>
                  </a:lnTo>
                  <a:lnTo>
                    <a:pt x="155" y="26702"/>
                  </a:lnTo>
                  <a:lnTo>
                    <a:pt x="39" y="27011"/>
                  </a:lnTo>
                  <a:lnTo>
                    <a:pt x="1" y="27358"/>
                  </a:lnTo>
                  <a:lnTo>
                    <a:pt x="39" y="27704"/>
                  </a:lnTo>
                  <a:lnTo>
                    <a:pt x="155" y="28051"/>
                  </a:lnTo>
                  <a:lnTo>
                    <a:pt x="348" y="28321"/>
                  </a:lnTo>
                  <a:lnTo>
                    <a:pt x="579" y="28591"/>
                  </a:lnTo>
                  <a:lnTo>
                    <a:pt x="849" y="28822"/>
                  </a:lnTo>
                  <a:lnTo>
                    <a:pt x="1157" y="28976"/>
                  </a:lnTo>
                  <a:lnTo>
                    <a:pt x="1504" y="29053"/>
                  </a:lnTo>
                  <a:lnTo>
                    <a:pt x="1889" y="29091"/>
                  </a:lnTo>
                  <a:lnTo>
                    <a:pt x="9364" y="29091"/>
                  </a:lnTo>
                  <a:lnTo>
                    <a:pt x="9364" y="28475"/>
                  </a:lnTo>
                  <a:lnTo>
                    <a:pt x="1889" y="28475"/>
                  </a:lnTo>
                  <a:lnTo>
                    <a:pt x="1658" y="28436"/>
                  </a:lnTo>
                  <a:lnTo>
                    <a:pt x="1388" y="28398"/>
                  </a:lnTo>
                  <a:lnTo>
                    <a:pt x="1195" y="28282"/>
                  </a:lnTo>
                  <a:lnTo>
                    <a:pt x="1003" y="28128"/>
                  </a:lnTo>
                  <a:lnTo>
                    <a:pt x="849" y="27974"/>
                  </a:lnTo>
                  <a:lnTo>
                    <a:pt x="733" y="27781"/>
                  </a:lnTo>
                  <a:lnTo>
                    <a:pt x="656" y="27589"/>
                  </a:lnTo>
                  <a:lnTo>
                    <a:pt x="656" y="27358"/>
                  </a:lnTo>
                  <a:lnTo>
                    <a:pt x="656" y="27165"/>
                  </a:lnTo>
                  <a:lnTo>
                    <a:pt x="733" y="26934"/>
                  </a:lnTo>
                  <a:lnTo>
                    <a:pt x="849" y="26780"/>
                  </a:lnTo>
                  <a:lnTo>
                    <a:pt x="1003" y="26587"/>
                  </a:lnTo>
                  <a:lnTo>
                    <a:pt x="1195" y="26471"/>
                  </a:lnTo>
                  <a:lnTo>
                    <a:pt x="1388" y="26356"/>
                  </a:lnTo>
                  <a:lnTo>
                    <a:pt x="1658" y="26317"/>
                  </a:lnTo>
                  <a:lnTo>
                    <a:pt x="1889" y="26279"/>
                  </a:lnTo>
                  <a:lnTo>
                    <a:pt x="2120" y="26279"/>
                  </a:lnTo>
                  <a:lnTo>
                    <a:pt x="2351" y="26240"/>
                  </a:lnTo>
                  <a:lnTo>
                    <a:pt x="2544" y="26202"/>
                  </a:lnTo>
                  <a:lnTo>
                    <a:pt x="2775" y="26086"/>
                  </a:lnTo>
                  <a:lnTo>
                    <a:pt x="2929" y="25932"/>
                  </a:lnTo>
                  <a:lnTo>
                    <a:pt x="3083" y="25778"/>
                  </a:lnTo>
                  <a:lnTo>
                    <a:pt x="3199" y="25585"/>
                  </a:lnTo>
                  <a:lnTo>
                    <a:pt x="3238" y="25354"/>
                  </a:lnTo>
                  <a:lnTo>
                    <a:pt x="3276" y="25123"/>
                  </a:lnTo>
                  <a:lnTo>
                    <a:pt x="3276" y="1888"/>
                  </a:lnTo>
                  <a:lnTo>
                    <a:pt x="3315" y="1619"/>
                  </a:lnTo>
                  <a:lnTo>
                    <a:pt x="3353" y="1387"/>
                  </a:lnTo>
                  <a:lnTo>
                    <a:pt x="3469" y="1195"/>
                  </a:lnTo>
                  <a:lnTo>
                    <a:pt x="3623" y="1002"/>
                  </a:lnTo>
                  <a:lnTo>
                    <a:pt x="3815" y="848"/>
                  </a:lnTo>
                  <a:lnTo>
                    <a:pt x="4047" y="732"/>
                  </a:lnTo>
                  <a:lnTo>
                    <a:pt x="4278" y="655"/>
                  </a:lnTo>
                  <a:lnTo>
                    <a:pt x="4509" y="617"/>
                  </a:lnTo>
                  <a:lnTo>
                    <a:pt x="6975" y="617"/>
                  </a:lnTo>
                  <a:lnTo>
                    <a:pt x="7206" y="655"/>
                  </a:lnTo>
                  <a:lnTo>
                    <a:pt x="7437" y="732"/>
                  </a:lnTo>
                  <a:lnTo>
                    <a:pt x="7669" y="848"/>
                  </a:lnTo>
                  <a:lnTo>
                    <a:pt x="7861" y="963"/>
                  </a:lnTo>
                  <a:lnTo>
                    <a:pt x="8015" y="1156"/>
                  </a:lnTo>
                  <a:lnTo>
                    <a:pt x="8131" y="1349"/>
                  </a:lnTo>
                  <a:lnTo>
                    <a:pt x="8208" y="1580"/>
                  </a:lnTo>
                  <a:lnTo>
                    <a:pt x="8208" y="1811"/>
                  </a:lnTo>
                  <a:lnTo>
                    <a:pt x="8208" y="3738"/>
                  </a:lnTo>
                  <a:lnTo>
                    <a:pt x="8863" y="3738"/>
                  </a:lnTo>
                  <a:lnTo>
                    <a:pt x="8863" y="1811"/>
                  </a:lnTo>
                  <a:lnTo>
                    <a:pt x="8825" y="1464"/>
                  </a:lnTo>
                  <a:lnTo>
                    <a:pt x="8709" y="1118"/>
                  </a:lnTo>
                  <a:lnTo>
                    <a:pt x="8516" y="809"/>
                  </a:lnTo>
                  <a:lnTo>
                    <a:pt x="8285" y="540"/>
                  </a:lnTo>
                  <a:lnTo>
                    <a:pt x="8015" y="308"/>
                  </a:lnTo>
                  <a:lnTo>
                    <a:pt x="7707" y="154"/>
                  </a:lnTo>
                  <a:lnTo>
                    <a:pt x="7360" y="39"/>
                  </a:lnTo>
                  <a:lnTo>
                    <a:pt x="697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0"/>
            <p:cNvSpPr/>
            <p:nvPr/>
          </p:nvSpPr>
          <p:spPr>
            <a:xfrm>
              <a:off x="6458233" y="1858429"/>
              <a:ext cx="171462" cy="358747"/>
            </a:xfrm>
            <a:custGeom>
              <a:rect b="b" l="l" r="r" t="t"/>
              <a:pathLst>
                <a:path extrusionOk="0" h="3469" w="1658">
                  <a:moveTo>
                    <a:pt x="193" y="0"/>
                  </a:moveTo>
                  <a:lnTo>
                    <a:pt x="116" y="77"/>
                  </a:lnTo>
                  <a:lnTo>
                    <a:pt x="39" y="193"/>
                  </a:lnTo>
                  <a:lnTo>
                    <a:pt x="0" y="347"/>
                  </a:lnTo>
                  <a:lnTo>
                    <a:pt x="0" y="3468"/>
                  </a:lnTo>
                  <a:lnTo>
                    <a:pt x="1657" y="3468"/>
                  </a:lnTo>
                  <a:lnTo>
                    <a:pt x="1657" y="347"/>
                  </a:lnTo>
                  <a:lnTo>
                    <a:pt x="1619" y="193"/>
                  </a:lnTo>
                  <a:lnTo>
                    <a:pt x="1541" y="77"/>
                  </a:lnTo>
                  <a:lnTo>
                    <a:pt x="142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0"/>
            <p:cNvSpPr/>
            <p:nvPr/>
          </p:nvSpPr>
          <p:spPr>
            <a:xfrm>
              <a:off x="6171257" y="1906207"/>
              <a:ext cx="745312" cy="1669739"/>
            </a:xfrm>
            <a:custGeom>
              <a:rect b="b" l="l" r="r" t="t"/>
              <a:pathLst>
                <a:path extrusionOk="0" h="16146" w="7207">
                  <a:moveTo>
                    <a:pt x="2698" y="1"/>
                  </a:moveTo>
                  <a:lnTo>
                    <a:pt x="2583" y="39"/>
                  </a:lnTo>
                  <a:lnTo>
                    <a:pt x="2467" y="78"/>
                  </a:lnTo>
                  <a:lnTo>
                    <a:pt x="2351" y="116"/>
                  </a:lnTo>
                  <a:lnTo>
                    <a:pt x="2236" y="232"/>
                  </a:lnTo>
                  <a:lnTo>
                    <a:pt x="2159" y="309"/>
                  </a:lnTo>
                  <a:lnTo>
                    <a:pt x="2082" y="425"/>
                  </a:lnTo>
                  <a:lnTo>
                    <a:pt x="2043" y="540"/>
                  </a:lnTo>
                  <a:lnTo>
                    <a:pt x="2043" y="694"/>
                  </a:lnTo>
                  <a:lnTo>
                    <a:pt x="2043" y="6513"/>
                  </a:lnTo>
                  <a:lnTo>
                    <a:pt x="2043" y="7322"/>
                  </a:lnTo>
                  <a:lnTo>
                    <a:pt x="1966" y="8208"/>
                  </a:lnTo>
                  <a:lnTo>
                    <a:pt x="1812" y="9133"/>
                  </a:lnTo>
                  <a:lnTo>
                    <a:pt x="1619" y="10096"/>
                  </a:lnTo>
                  <a:lnTo>
                    <a:pt x="1504" y="10520"/>
                  </a:lnTo>
                  <a:lnTo>
                    <a:pt x="1350" y="10944"/>
                  </a:lnTo>
                  <a:lnTo>
                    <a:pt x="1195" y="11368"/>
                  </a:lnTo>
                  <a:lnTo>
                    <a:pt x="1003" y="11753"/>
                  </a:lnTo>
                  <a:lnTo>
                    <a:pt x="772" y="12100"/>
                  </a:lnTo>
                  <a:lnTo>
                    <a:pt x="540" y="12369"/>
                  </a:lnTo>
                  <a:lnTo>
                    <a:pt x="271" y="12639"/>
                  </a:lnTo>
                  <a:lnTo>
                    <a:pt x="1" y="12832"/>
                  </a:lnTo>
                  <a:lnTo>
                    <a:pt x="1" y="16145"/>
                  </a:lnTo>
                  <a:lnTo>
                    <a:pt x="7206" y="16145"/>
                  </a:lnTo>
                  <a:lnTo>
                    <a:pt x="7206" y="12832"/>
                  </a:lnTo>
                  <a:lnTo>
                    <a:pt x="6937" y="12639"/>
                  </a:lnTo>
                  <a:lnTo>
                    <a:pt x="6667" y="12369"/>
                  </a:lnTo>
                  <a:lnTo>
                    <a:pt x="6436" y="12100"/>
                  </a:lnTo>
                  <a:lnTo>
                    <a:pt x="6204" y="11753"/>
                  </a:lnTo>
                  <a:lnTo>
                    <a:pt x="6012" y="11368"/>
                  </a:lnTo>
                  <a:lnTo>
                    <a:pt x="5858" y="10944"/>
                  </a:lnTo>
                  <a:lnTo>
                    <a:pt x="5704" y="10520"/>
                  </a:lnTo>
                  <a:lnTo>
                    <a:pt x="5588" y="10096"/>
                  </a:lnTo>
                  <a:lnTo>
                    <a:pt x="5395" y="9133"/>
                  </a:lnTo>
                  <a:lnTo>
                    <a:pt x="5241" y="8208"/>
                  </a:lnTo>
                  <a:lnTo>
                    <a:pt x="5164" y="7322"/>
                  </a:lnTo>
                  <a:lnTo>
                    <a:pt x="5164" y="6513"/>
                  </a:lnTo>
                  <a:lnTo>
                    <a:pt x="5164" y="694"/>
                  </a:lnTo>
                  <a:lnTo>
                    <a:pt x="5126" y="540"/>
                  </a:lnTo>
                  <a:lnTo>
                    <a:pt x="5087" y="425"/>
                  </a:lnTo>
                  <a:lnTo>
                    <a:pt x="5049" y="309"/>
                  </a:lnTo>
                  <a:lnTo>
                    <a:pt x="4971" y="232"/>
                  </a:lnTo>
                  <a:lnTo>
                    <a:pt x="4856" y="116"/>
                  </a:lnTo>
                  <a:lnTo>
                    <a:pt x="4740" y="78"/>
                  </a:lnTo>
                  <a:lnTo>
                    <a:pt x="4625" y="39"/>
                  </a:lnTo>
                  <a:lnTo>
                    <a:pt x="450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0"/>
            <p:cNvSpPr/>
            <p:nvPr/>
          </p:nvSpPr>
          <p:spPr>
            <a:xfrm>
              <a:off x="6095557" y="3292899"/>
              <a:ext cx="896711" cy="215310"/>
            </a:xfrm>
            <a:custGeom>
              <a:rect b="b" l="l" r="r" t="t"/>
              <a:pathLst>
                <a:path extrusionOk="0" h="2082" w="8671">
                  <a:moveTo>
                    <a:pt x="810" y="1"/>
                  </a:moveTo>
                  <a:lnTo>
                    <a:pt x="617" y="78"/>
                  </a:lnTo>
                  <a:lnTo>
                    <a:pt x="463" y="155"/>
                  </a:lnTo>
                  <a:lnTo>
                    <a:pt x="309" y="309"/>
                  </a:lnTo>
                  <a:lnTo>
                    <a:pt x="155" y="463"/>
                  </a:lnTo>
                  <a:lnTo>
                    <a:pt x="78" y="617"/>
                  </a:lnTo>
                  <a:lnTo>
                    <a:pt x="1" y="848"/>
                  </a:lnTo>
                  <a:lnTo>
                    <a:pt x="1" y="1041"/>
                  </a:lnTo>
                  <a:lnTo>
                    <a:pt x="1" y="1234"/>
                  </a:lnTo>
                  <a:lnTo>
                    <a:pt x="78" y="1465"/>
                  </a:lnTo>
                  <a:lnTo>
                    <a:pt x="155" y="1619"/>
                  </a:lnTo>
                  <a:lnTo>
                    <a:pt x="309" y="1773"/>
                  </a:lnTo>
                  <a:lnTo>
                    <a:pt x="463" y="1889"/>
                  </a:lnTo>
                  <a:lnTo>
                    <a:pt x="617" y="2004"/>
                  </a:lnTo>
                  <a:lnTo>
                    <a:pt x="810" y="2081"/>
                  </a:lnTo>
                  <a:lnTo>
                    <a:pt x="7861" y="2081"/>
                  </a:lnTo>
                  <a:lnTo>
                    <a:pt x="8054" y="2004"/>
                  </a:lnTo>
                  <a:lnTo>
                    <a:pt x="8208" y="1889"/>
                  </a:lnTo>
                  <a:lnTo>
                    <a:pt x="8362" y="1773"/>
                  </a:lnTo>
                  <a:lnTo>
                    <a:pt x="8516" y="1619"/>
                  </a:lnTo>
                  <a:lnTo>
                    <a:pt x="8593" y="1465"/>
                  </a:lnTo>
                  <a:lnTo>
                    <a:pt x="8670" y="1234"/>
                  </a:lnTo>
                  <a:lnTo>
                    <a:pt x="8670" y="1041"/>
                  </a:lnTo>
                  <a:lnTo>
                    <a:pt x="8670" y="848"/>
                  </a:lnTo>
                  <a:lnTo>
                    <a:pt x="8593" y="617"/>
                  </a:lnTo>
                  <a:lnTo>
                    <a:pt x="8516" y="463"/>
                  </a:lnTo>
                  <a:lnTo>
                    <a:pt x="8362" y="309"/>
                  </a:lnTo>
                  <a:lnTo>
                    <a:pt x="8208" y="155"/>
                  </a:lnTo>
                  <a:lnTo>
                    <a:pt x="8054" y="78"/>
                  </a:lnTo>
                  <a:lnTo>
                    <a:pt x="786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0"/>
            <p:cNvSpPr/>
            <p:nvPr/>
          </p:nvSpPr>
          <p:spPr>
            <a:xfrm>
              <a:off x="6346648" y="1989870"/>
              <a:ext cx="717286" cy="390702"/>
            </a:xfrm>
            <a:custGeom>
              <a:rect b="b" l="l" r="r" t="t"/>
              <a:pathLst>
                <a:path extrusionOk="0" h="3778" w="6936">
                  <a:moveTo>
                    <a:pt x="2158" y="694"/>
                  </a:moveTo>
                  <a:lnTo>
                    <a:pt x="2389" y="772"/>
                  </a:lnTo>
                  <a:lnTo>
                    <a:pt x="2582" y="887"/>
                  </a:lnTo>
                  <a:lnTo>
                    <a:pt x="2775" y="1041"/>
                  </a:lnTo>
                  <a:lnTo>
                    <a:pt x="2890" y="1195"/>
                  </a:lnTo>
                  <a:lnTo>
                    <a:pt x="3006" y="1427"/>
                  </a:lnTo>
                  <a:lnTo>
                    <a:pt x="3083" y="1658"/>
                  </a:lnTo>
                  <a:lnTo>
                    <a:pt x="3121" y="1889"/>
                  </a:lnTo>
                  <a:lnTo>
                    <a:pt x="3083" y="2120"/>
                  </a:lnTo>
                  <a:lnTo>
                    <a:pt x="3006" y="2351"/>
                  </a:lnTo>
                  <a:lnTo>
                    <a:pt x="2890" y="2544"/>
                  </a:lnTo>
                  <a:lnTo>
                    <a:pt x="2775" y="2737"/>
                  </a:lnTo>
                  <a:lnTo>
                    <a:pt x="2582" y="2891"/>
                  </a:lnTo>
                  <a:lnTo>
                    <a:pt x="2389" y="3006"/>
                  </a:lnTo>
                  <a:lnTo>
                    <a:pt x="2158" y="3083"/>
                  </a:lnTo>
                  <a:lnTo>
                    <a:pt x="1657" y="3083"/>
                  </a:lnTo>
                  <a:lnTo>
                    <a:pt x="1426" y="3006"/>
                  </a:lnTo>
                  <a:lnTo>
                    <a:pt x="1233" y="2891"/>
                  </a:lnTo>
                  <a:lnTo>
                    <a:pt x="1041" y="2737"/>
                  </a:lnTo>
                  <a:lnTo>
                    <a:pt x="925" y="2544"/>
                  </a:lnTo>
                  <a:lnTo>
                    <a:pt x="809" y="2351"/>
                  </a:lnTo>
                  <a:lnTo>
                    <a:pt x="732" y="2120"/>
                  </a:lnTo>
                  <a:lnTo>
                    <a:pt x="694" y="1889"/>
                  </a:lnTo>
                  <a:lnTo>
                    <a:pt x="732" y="1658"/>
                  </a:lnTo>
                  <a:lnTo>
                    <a:pt x="809" y="1427"/>
                  </a:lnTo>
                  <a:lnTo>
                    <a:pt x="925" y="1195"/>
                  </a:lnTo>
                  <a:lnTo>
                    <a:pt x="1041" y="1041"/>
                  </a:lnTo>
                  <a:lnTo>
                    <a:pt x="1233" y="887"/>
                  </a:lnTo>
                  <a:lnTo>
                    <a:pt x="1426" y="772"/>
                  </a:lnTo>
                  <a:lnTo>
                    <a:pt x="1657" y="694"/>
                  </a:lnTo>
                  <a:close/>
                  <a:moveTo>
                    <a:pt x="1888" y="1"/>
                  </a:moveTo>
                  <a:lnTo>
                    <a:pt x="1542" y="39"/>
                  </a:lnTo>
                  <a:lnTo>
                    <a:pt x="1156" y="155"/>
                  </a:lnTo>
                  <a:lnTo>
                    <a:pt x="848" y="309"/>
                  </a:lnTo>
                  <a:lnTo>
                    <a:pt x="578" y="540"/>
                  </a:lnTo>
                  <a:lnTo>
                    <a:pt x="347" y="810"/>
                  </a:lnTo>
                  <a:lnTo>
                    <a:pt x="154" y="1157"/>
                  </a:lnTo>
                  <a:lnTo>
                    <a:pt x="39" y="1504"/>
                  </a:lnTo>
                  <a:lnTo>
                    <a:pt x="0" y="1889"/>
                  </a:lnTo>
                  <a:lnTo>
                    <a:pt x="39" y="2274"/>
                  </a:lnTo>
                  <a:lnTo>
                    <a:pt x="154" y="2621"/>
                  </a:lnTo>
                  <a:lnTo>
                    <a:pt x="347" y="2929"/>
                  </a:lnTo>
                  <a:lnTo>
                    <a:pt x="578" y="3238"/>
                  </a:lnTo>
                  <a:lnTo>
                    <a:pt x="848" y="3469"/>
                  </a:lnTo>
                  <a:lnTo>
                    <a:pt x="1156" y="3623"/>
                  </a:lnTo>
                  <a:lnTo>
                    <a:pt x="1542" y="3738"/>
                  </a:lnTo>
                  <a:lnTo>
                    <a:pt x="1888" y="3777"/>
                  </a:lnTo>
                  <a:lnTo>
                    <a:pt x="2197" y="3738"/>
                  </a:lnTo>
                  <a:lnTo>
                    <a:pt x="2466" y="3700"/>
                  </a:lnTo>
                  <a:lnTo>
                    <a:pt x="2698" y="3584"/>
                  </a:lnTo>
                  <a:lnTo>
                    <a:pt x="2929" y="3469"/>
                  </a:lnTo>
                  <a:lnTo>
                    <a:pt x="3314" y="3199"/>
                  </a:lnTo>
                  <a:lnTo>
                    <a:pt x="3622" y="2929"/>
                  </a:lnTo>
                  <a:lnTo>
                    <a:pt x="3776" y="2814"/>
                  </a:lnTo>
                  <a:lnTo>
                    <a:pt x="3931" y="2698"/>
                  </a:lnTo>
                  <a:lnTo>
                    <a:pt x="4123" y="2660"/>
                  </a:lnTo>
                  <a:lnTo>
                    <a:pt x="4277" y="2621"/>
                  </a:lnTo>
                  <a:lnTo>
                    <a:pt x="4586" y="2621"/>
                  </a:lnTo>
                  <a:lnTo>
                    <a:pt x="4855" y="2544"/>
                  </a:lnTo>
                  <a:lnTo>
                    <a:pt x="5048" y="2467"/>
                  </a:lnTo>
                  <a:lnTo>
                    <a:pt x="5279" y="2390"/>
                  </a:lnTo>
                  <a:lnTo>
                    <a:pt x="5664" y="2197"/>
                  </a:lnTo>
                  <a:lnTo>
                    <a:pt x="5896" y="2120"/>
                  </a:lnTo>
                  <a:lnTo>
                    <a:pt x="6204" y="2082"/>
                  </a:lnTo>
                  <a:lnTo>
                    <a:pt x="6358" y="2082"/>
                  </a:lnTo>
                  <a:lnTo>
                    <a:pt x="6474" y="2197"/>
                  </a:lnTo>
                  <a:lnTo>
                    <a:pt x="6628" y="2313"/>
                  </a:lnTo>
                  <a:lnTo>
                    <a:pt x="6743" y="2505"/>
                  </a:lnTo>
                  <a:lnTo>
                    <a:pt x="6897" y="2814"/>
                  </a:lnTo>
                  <a:lnTo>
                    <a:pt x="6936" y="2968"/>
                  </a:lnTo>
                  <a:lnTo>
                    <a:pt x="6936" y="810"/>
                  </a:lnTo>
                  <a:lnTo>
                    <a:pt x="6474" y="849"/>
                  </a:lnTo>
                  <a:lnTo>
                    <a:pt x="6088" y="887"/>
                  </a:lnTo>
                  <a:lnTo>
                    <a:pt x="5780" y="1003"/>
                  </a:lnTo>
                  <a:lnTo>
                    <a:pt x="5510" y="1118"/>
                  </a:lnTo>
                  <a:lnTo>
                    <a:pt x="5241" y="1234"/>
                  </a:lnTo>
                  <a:lnTo>
                    <a:pt x="5009" y="1311"/>
                  </a:lnTo>
                  <a:lnTo>
                    <a:pt x="4701" y="1388"/>
                  </a:lnTo>
                  <a:lnTo>
                    <a:pt x="4123" y="1388"/>
                  </a:lnTo>
                  <a:lnTo>
                    <a:pt x="4008" y="1311"/>
                  </a:lnTo>
                  <a:lnTo>
                    <a:pt x="3853" y="1195"/>
                  </a:lnTo>
                  <a:lnTo>
                    <a:pt x="3738" y="1080"/>
                  </a:lnTo>
                  <a:lnTo>
                    <a:pt x="3430" y="733"/>
                  </a:lnTo>
                  <a:lnTo>
                    <a:pt x="3083" y="425"/>
                  </a:lnTo>
                  <a:lnTo>
                    <a:pt x="2813" y="232"/>
                  </a:lnTo>
                  <a:lnTo>
                    <a:pt x="2543" y="117"/>
                  </a:lnTo>
                  <a:lnTo>
                    <a:pt x="2235" y="39"/>
                  </a:lnTo>
                  <a:lnTo>
                    <a:pt x="188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0"/>
            <p:cNvSpPr/>
            <p:nvPr/>
          </p:nvSpPr>
          <p:spPr>
            <a:xfrm>
              <a:off x="6474159" y="2141373"/>
              <a:ext cx="16029" cy="87696"/>
            </a:xfrm>
            <a:custGeom>
              <a:rect b="b" l="l" r="r" t="t"/>
              <a:pathLst>
                <a:path extrusionOk="0" h="848" w="155">
                  <a:moveTo>
                    <a:pt x="154" y="0"/>
                  </a:moveTo>
                  <a:lnTo>
                    <a:pt x="39" y="193"/>
                  </a:lnTo>
                  <a:lnTo>
                    <a:pt x="0" y="424"/>
                  </a:lnTo>
                  <a:lnTo>
                    <a:pt x="39" y="655"/>
                  </a:lnTo>
                  <a:lnTo>
                    <a:pt x="154" y="848"/>
                  </a:lnTo>
                  <a:lnTo>
                    <a:pt x="15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0"/>
            <p:cNvSpPr/>
            <p:nvPr/>
          </p:nvSpPr>
          <p:spPr>
            <a:xfrm>
              <a:off x="6310763" y="2416250"/>
              <a:ext cx="179425" cy="816979"/>
            </a:xfrm>
            <a:custGeom>
              <a:rect b="b" l="l" r="r" t="t"/>
              <a:pathLst>
                <a:path extrusionOk="0" h="7900" w="1735">
                  <a:moveTo>
                    <a:pt x="1272" y="1"/>
                  </a:moveTo>
                  <a:lnTo>
                    <a:pt x="1272" y="1581"/>
                  </a:lnTo>
                  <a:lnTo>
                    <a:pt x="1272" y="2390"/>
                  </a:lnTo>
                  <a:lnTo>
                    <a:pt x="1234" y="3276"/>
                  </a:lnTo>
                  <a:lnTo>
                    <a:pt x="1118" y="4201"/>
                  </a:lnTo>
                  <a:lnTo>
                    <a:pt x="1002" y="5164"/>
                  </a:lnTo>
                  <a:lnTo>
                    <a:pt x="848" y="6012"/>
                  </a:lnTo>
                  <a:lnTo>
                    <a:pt x="617" y="6821"/>
                  </a:lnTo>
                  <a:lnTo>
                    <a:pt x="501" y="7168"/>
                  </a:lnTo>
                  <a:lnTo>
                    <a:pt x="347" y="7437"/>
                  </a:lnTo>
                  <a:lnTo>
                    <a:pt x="155" y="7707"/>
                  </a:lnTo>
                  <a:lnTo>
                    <a:pt x="1" y="7900"/>
                  </a:lnTo>
                  <a:lnTo>
                    <a:pt x="1079" y="7900"/>
                  </a:lnTo>
                  <a:lnTo>
                    <a:pt x="1156" y="7707"/>
                  </a:lnTo>
                  <a:lnTo>
                    <a:pt x="1272" y="7437"/>
                  </a:lnTo>
                  <a:lnTo>
                    <a:pt x="1388" y="6821"/>
                  </a:lnTo>
                  <a:lnTo>
                    <a:pt x="1503" y="6012"/>
                  </a:lnTo>
                  <a:lnTo>
                    <a:pt x="1619" y="5164"/>
                  </a:lnTo>
                  <a:lnTo>
                    <a:pt x="1657" y="4201"/>
                  </a:lnTo>
                  <a:lnTo>
                    <a:pt x="1734" y="3276"/>
                  </a:lnTo>
                  <a:lnTo>
                    <a:pt x="1734" y="1581"/>
                  </a:lnTo>
                  <a:lnTo>
                    <a:pt x="1734" y="155"/>
                  </a:lnTo>
                  <a:lnTo>
                    <a:pt x="1503" y="78"/>
                  </a:lnTo>
                  <a:lnTo>
                    <a:pt x="12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0"/>
            <p:cNvSpPr/>
            <p:nvPr/>
          </p:nvSpPr>
          <p:spPr>
            <a:xfrm>
              <a:off x="6446237" y="1906207"/>
              <a:ext cx="67840" cy="47985"/>
            </a:xfrm>
            <a:custGeom>
              <a:rect b="b" l="l" r="r" t="t"/>
              <a:pathLst>
                <a:path extrusionOk="0" h="464" w="656">
                  <a:moveTo>
                    <a:pt x="386" y="1"/>
                  </a:moveTo>
                  <a:lnTo>
                    <a:pt x="270" y="39"/>
                  </a:lnTo>
                  <a:lnTo>
                    <a:pt x="155" y="155"/>
                  </a:lnTo>
                  <a:lnTo>
                    <a:pt x="39" y="270"/>
                  </a:lnTo>
                  <a:lnTo>
                    <a:pt x="1" y="463"/>
                  </a:lnTo>
                  <a:lnTo>
                    <a:pt x="232" y="386"/>
                  </a:lnTo>
                  <a:lnTo>
                    <a:pt x="463" y="309"/>
                  </a:lnTo>
                  <a:lnTo>
                    <a:pt x="540" y="116"/>
                  </a:lnTo>
                  <a:lnTo>
                    <a:pt x="617" y="39"/>
                  </a:lnTo>
                  <a:lnTo>
                    <a:pt x="656"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0"/>
            <p:cNvSpPr/>
            <p:nvPr/>
          </p:nvSpPr>
          <p:spPr>
            <a:xfrm>
              <a:off x="7063832" y="1970014"/>
              <a:ext cx="546031" cy="2199637"/>
            </a:xfrm>
            <a:custGeom>
              <a:rect b="b" l="l" r="r" t="t"/>
              <a:pathLst>
                <a:path extrusionOk="0" h="21270" w="5280">
                  <a:moveTo>
                    <a:pt x="1" y="0"/>
                  </a:moveTo>
                  <a:lnTo>
                    <a:pt x="1" y="21270"/>
                  </a:lnTo>
                  <a:lnTo>
                    <a:pt x="5280" y="21270"/>
                  </a:lnTo>
                  <a:lnTo>
                    <a:pt x="528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0"/>
            <p:cNvSpPr/>
            <p:nvPr/>
          </p:nvSpPr>
          <p:spPr>
            <a:xfrm>
              <a:off x="7151527" y="2009829"/>
              <a:ext cx="79836" cy="1960645"/>
            </a:xfrm>
            <a:custGeom>
              <a:rect b="b" l="l" r="r" t="t"/>
              <a:pathLst>
                <a:path extrusionOk="0" h="18959" w="772">
                  <a:moveTo>
                    <a:pt x="1" y="1"/>
                  </a:moveTo>
                  <a:lnTo>
                    <a:pt x="1" y="18958"/>
                  </a:lnTo>
                  <a:lnTo>
                    <a:pt x="771" y="18958"/>
                  </a:lnTo>
                  <a:lnTo>
                    <a:pt x="771"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0"/>
            <p:cNvSpPr/>
            <p:nvPr/>
          </p:nvSpPr>
          <p:spPr>
            <a:xfrm>
              <a:off x="7063832" y="1029558"/>
              <a:ext cx="546031" cy="940559"/>
            </a:xfrm>
            <a:custGeom>
              <a:rect b="b" l="l" r="r" t="t"/>
              <a:pathLst>
                <a:path extrusionOk="0" h="9095" w="5280">
                  <a:moveTo>
                    <a:pt x="2005" y="1"/>
                  </a:moveTo>
                  <a:lnTo>
                    <a:pt x="2005" y="4740"/>
                  </a:lnTo>
                  <a:lnTo>
                    <a:pt x="1966" y="5280"/>
                  </a:lnTo>
                  <a:lnTo>
                    <a:pt x="1850" y="5781"/>
                  </a:lnTo>
                  <a:lnTo>
                    <a:pt x="1696" y="6281"/>
                  </a:lnTo>
                  <a:lnTo>
                    <a:pt x="1427" y="6744"/>
                  </a:lnTo>
                  <a:lnTo>
                    <a:pt x="1157" y="7168"/>
                  </a:lnTo>
                  <a:lnTo>
                    <a:pt x="810" y="7514"/>
                  </a:lnTo>
                  <a:lnTo>
                    <a:pt x="425" y="7861"/>
                  </a:lnTo>
                  <a:lnTo>
                    <a:pt x="1" y="8131"/>
                  </a:lnTo>
                  <a:lnTo>
                    <a:pt x="1" y="9094"/>
                  </a:lnTo>
                  <a:lnTo>
                    <a:pt x="5280" y="9094"/>
                  </a:lnTo>
                  <a:lnTo>
                    <a:pt x="5280" y="8131"/>
                  </a:lnTo>
                  <a:lnTo>
                    <a:pt x="4856" y="7861"/>
                  </a:lnTo>
                  <a:lnTo>
                    <a:pt x="4471" y="7514"/>
                  </a:lnTo>
                  <a:lnTo>
                    <a:pt x="4124" y="7168"/>
                  </a:lnTo>
                  <a:lnTo>
                    <a:pt x="3854" y="6744"/>
                  </a:lnTo>
                  <a:lnTo>
                    <a:pt x="3623" y="6281"/>
                  </a:lnTo>
                  <a:lnTo>
                    <a:pt x="3430" y="5781"/>
                  </a:lnTo>
                  <a:lnTo>
                    <a:pt x="3315" y="5280"/>
                  </a:lnTo>
                  <a:lnTo>
                    <a:pt x="3315" y="4740"/>
                  </a:lnTo>
                  <a:lnTo>
                    <a:pt x="331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0"/>
            <p:cNvSpPr/>
            <p:nvPr/>
          </p:nvSpPr>
          <p:spPr>
            <a:xfrm>
              <a:off x="7147598" y="1519745"/>
              <a:ext cx="167429" cy="414487"/>
            </a:xfrm>
            <a:custGeom>
              <a:rect b="b" l="l" r="r" t="t"/>
              <a:pathLst>
                <a:path extrusionOk="0" h="4008" w="1619">
                  <a:moveTo>
                    <a:pt x="1387" y="0"/>
                  </a:moveTo>
                  <a:lnTo>
                    <a:pt x="1349" y="540"/>
                  </a:lnTo>
                  <a:lnTo>
                    <a:pt x="1272" y="1041"/>
                  </a:lnTo>
                  <a:lnTo>
                    <a:pt x="1156" y="1541"/>
                  </a:lnTo>
                  <a:lnTo>
                    <a:pt x="1002" y="2004"/>
                  </a:lnTo>
                  <a:lnTo>
                    <a:pt x="809" y="2428"/>
                  </a:lnTo>
                  <a:lnTo>
                    <a:pt x="578" y="2774"/>
                  </a:lnTo>
                  <a:lnTo>
                    <a:pt x="308" y="3121"/>
                  </a:lnTo>
                  <a:lnTo>
                    <a:pt x="0" y="3391"/>
                  </a:lnTo>
                  <a:lnTo>
                    <a:pt x="0" y="4007"/>
                  </a:lnTo>
                  <a:lnTo>
                    <a:pt x="886" y="4007"/>
                  </a:lnTo>
                  <a:lnTo>
                    <a:pt x="886" y="3391"/>
                  </a:lnTo>
                  <a:lnTo>
                    <a:pt x="1040" y="3121"/>
                  </a:lnTo>
                  <a:lnTo>
                    <a:pt x="1195" y="2774"/>
                  </a:lnTo>
                  <a:lnTo>
                    <a:pt x="1310" y="2428"/>
                  </a:lnTo>
                  <a:lnTo>
                    <a:pt x="1426" y="2004"/>
                  </a:lnTo>
                  <a:lnTo>
                    <a:pt x="1503" y="1541"/>
                  </a:lnTo>
                  <a:lnTo>
                    <a:pt x="1541" y="1041"/>
                  </a:lnTo>
                  <a:lnTo>
                    <a:pt x="1580" y="540"/>
                  </a:lnTo>
                  <a:lnTo>
                    <a:pt x="161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0"/>
            <p:cNvSpPr/>
            <p:nvPr/>
          </p:nvSpPr>
          <p:spPr>
            <a:xfrm>
              <a:off x="6454200" y="4014115"/>
              <a:ext cx="1765397" cy="565990"/>
            </a:xfrm>
            <a:custGeom>
              <a:rect b="b" l="l" r="r" t="t"/>
              <a:pathLst>
                <a:path extrusionOk="0" h="5473" w="17071">
                  <a:moveTo>
                    <a:pt x="2467" y="1"/>
                  </a:moveTo>
                  <a:lnTo>
                    <a:pt x="2197" y="39"/>
                  </a:lnTo>
                  <a:lnTo>
                    <a:pt x="1927" y="117"/>
                  </a:lnTo>
                  <a:lnTo>
                    <a:pt x="1696" y="194"/>
                  </a:lnTo>
                  <a:lnTo>
                    <a:pt x="1426" y="309"/>
                  </a:lnTo>
                  <a:lnTo>
                    <a:pt x="1234" y="463"/>
                  </a:lnTo>
                  <a:lnTo>
                    <a:pt x="1002" y="617"/>
                  </a:lnTo>
                  <a:lnTo>
                    <a:pt x="810" y="772"/>
                  </a:lnTo>
                  <a:lnTo>
                    <a:pt x="617" y="1003"/>
                  </a:lnTo>
                  <a:lnTo>
                    <a:pt x="463" y="1195"/>
                  </a:lnTo>
                  <a:lnTo>
                    <a:pt x="347" y="1427"/>
                  </a:lnTo>
                  <a:lnTo>
                    <a:pt x="232" y="1658"/>
                  </a:lnTo>
                  <a:lnTo>
                    <a:pt x="116" y="1927"/>
                  </a:lnTo>
                  <a:lnTo>
                    <a:pt x="78" y="2159"/>
                  </a:lnTo>
                  <a:lnTo>
                    <a:pt x="39" y="2428"/>
                  </a:lnTo>
                  <a:lnTo>
                    <a:pt x="1" y="2737"/>
                  </a:lnTo>
                  <a:lnTo>
                    <a:pt x="39" y="3006"/>
                  </a:lnTo>
                  <a:lnTo>
                    <a:pt x="78" y="3276"/>
                  </a:lnTo>
                  <a:lnTo>
                    <a:pt x="116" y="3546"/>
                  </a:lnTo>
                  <a:lnTo>
                    <a:pt x="232" y="3777"/>
                  </a:lnTo>
                  <a:lnTo>
                    <a:pt x="347" y="4008"/>
                  </a:lnTo>
                  <a:lnTo>
                    <a:pt x="463" y="4239"/>
                  </a:lnTo>
                  <a:lnTo>
                    <a:pt x="617" y="4471"/>
                  </a:lnTo>
                  <a:lnTo>
                    <a:pt x="810" y="4663"/>
                  </a:lnTo>
                  <a:lnTo>
                    <a:pt x="1002" y="4817"/>
                  </a:lnTo>
                  <a:lnTo>
                    <a:pt x="1234" y="4971"/>
                  </a:lnTo>
                  <a:lnTo>
                    <a:pt x="1426" y="5126"/>
                  </a:lnTo>
                  <a:lnTo>
                    <a:pt x="1696" y="5241"/>
                  </a:lnTo>
                  <a:lnTo>
                    <a:pt x="1927" y="5318"/>
                  </a:lnTo>
                  <a:lnTo>
                    <a:pt x="2197" y="5395"/>
                  </a:lnTo>
                  <a:lnTo>
                    <a:pt x="2467" y="5434"/>
                  </a:lnTo>
                  <a:lnTo>
                    <a:pt x="2736" y="5472"/>
                  </a:lnTo>
                  <a:lnTo>
                    <a:pt x="14334" y="5472"/>
                  </a:lnTo>
                  <a:lnTo>
                    <a:pt x="14604" y="5434"/>
                  </a:lnTo>
                  <a:lnTo>
                    <a:pt x="14874" y="5395"/>
                  </a:lnTo>
                  <a:lnTo>
                    <a:pt x="15144" y="5318"/>
                  </a:lnTo>
                  <a:lnTo>
                    <a:pt x="15413" y="5241"/>
                  </a:lnTo>
                  <a:lnTo>
                    <a:pt x="15644" y="5126"/>
                  </a:lnTo>
                  <a:lnTo>
                    <a:pt x="15876" y="4971"/>
                  </a:lnTo>
                  <a:lnTo>
                    <a:pt x="16068" y="4817"/>
                  </a:lnTo>
                  <a:lnTo>
                    <a:pt x="16261" y="4663"/>
                  </a:lnTo>
                  <a:lnTo>
                    <a:pt x="16454" y="4471"/>
                  </a:lnTo>
                  <a:lnTo>
                    <a:pt x="16608" y="4239"/>
                  </a:lnTo>
                  <a:lnTo>
                    <a:pt x="16723" y="4008"/>
                  </a:lnTo>
                  <a:lnTo>
                    <a:pt x="16839" y="3777"/>
                  </a:lnTo>
                  <a:lnTo>
                    <a:pt x="16955" y="3546"/>
                  </a:lnTo>
                  <a:lnTo>
                    <a:pt x="17032" y="3276"/>
                  </a:lnTo>
                  <a:lnTo>
                    <a:pt x="17070" y="3006"/>
                  </a:lnTo>
                  <a:lnTo>
                    <a:pt x="17070" y="2737"/>
                  </a:lnTo>
                  <a:lnTo>
                    <a:pt x="17070" y="2428"/>
                  </a:lnTo>
                  <a:lnTo>
                    <a:pt x="17032" y="2159"/>
                  </a:lnTo>
                  <a:lnTo>
                    <a:pt x="16955" y="1927"/>
                  </a:lnTo>
                  <a:lnTo>
                    <a:pt x="16839" y="1658"/>
                  </a:lnTo>
                  <a:lnTo>
                    <a:pt x="16723" y="1427"/>
                  </a:lnTo>
                  <a:lnTo>
                    <a:pt x="16608" y="1195"/>
                  </a:lnTo>
                  <a:lnTo>
                    <a:pt x="16454" y="1003"/>
                  </a:lnTo>
                  <a:lnTo>
                    <a:pt x="16261" y="772"/>
                  </a:lnTo>
                  <a:lnTo>
                    <a:pt x="16068" y="617"/>
                  </a:lnTo>
                  <a:lnTo>
                    <a:pt x="15876" y="463"/>
                  </a:lnTo>
                  <a:lnTo>
                    <a:pt x="15644" y="309"/>
                  </a:lnTo>
                  <a:lnTo>
                    <a:pt x="15413" y="194"/>
                  </a:lnTo>
                  <a:lnTo>
                    <a:pt x="15144" y="117"/>
                  </a:lnTo>
                  <a:lnTo>
                    <a:pt x="14874" y="39"/>
                  </a:lnTo>
                  <a:lnTo>
                    <a:pt x="1460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0"/>
            <p:cNvSpPr/>
            <p:nvPr/>
          </p:nvSpPr>
          <p:spPr>
            <a:xfrm>
              <a:off x="6617596" y="4014115"/>
              <a:ext cx="326895" cy="565990"/>
            </a:xfrm>
            <a:custGeom>
              <a:rect b="b" l="l" r="r" t="t"/>
              <a:pathLst>
                <a:path extrusionOk="0" h="5473" w="3161">
                  <a:moveTo>
                    <a:pt x="2004" y="1"/>
                  </a:moveTo>
                  <a:lnTo>
                    <a:pt x="1773" y="39"/>
                  </a:lnTo>
                  <a:lnTo>
                    <a:pt x="1542" y="117"/>
                  </a:lnTo>
                  <a:lnTo>
                    <a:pt x="1349" y="194"/>
                  </a:lnTo>
                  <a:lnTo>
                    <a:pt x="1156" y="309"/>
                  </a:lnTo>
                  <a:lnTo>
                    <a:pt x="964" y="463"/>
                  </a:lnTo>
                  <a:lnTo>
                    <a:pt x="655" y="772"/>
                  </a:lnTo>
                  <a:lnTo>
                    <a:pt x="386" y="1195"/>
                  </a:lnTo>
                  <a:lnTo>
                    <a:pt x="155" y="1658"/>
                  </a:lnTo>
                  <a:lnTo>
                    <a:pt x="39" y="2159"/>
                  </a:lnTo>
                  <a:lnTo>
                    <a:pt x="0" y="2428"/>
                  </a:lnTo>
                  <a:lnTo>
                    <a:pt x="0" y="2737"/>
                  </a:lnTo>
                  <a:lnTo>
                    <a:pt x="0" y="3006"/>
                  </a:lnTo>
                  <a:lnTo>
                    <a:pt x="39" y="3276"/>
                  </a:lnTo>
                  <a:lnTo>
                    <a:pt x="155" y="3777"/>
                  </a:lnTo>
                  <a:lnTo>
                    <a:pt x="386" y="4239"/>
                  </a:lnTo>
                  <a:lnTo>
                    <a:pt x="655" y="4663"/>
                  </a:lnTo>
                  <a:lnTo>
                    <a:pt x="964" y="4971"/>
                  </a:lnTo>
                  <a:lnTo>
                    <a:pt x="1156" y="5126"/>
                  </a:lnTo>
                  <a:lnTo>
                    <a:pt x="1349" y="5241"/>
                  </a:lnTo>
                  <a:lnTo>
                    <a:pt x="1542" y="5318"/>
                  </a:lnTo>
                  <a:lnTo>
                    <a:pt x="1773" y="5395"/>
                  </a:lnTo>
                  <a:lnTo>
                    <a:pt x="2004" y="5434"/>
                  </a:lnTo>
                  <a:lnTo>
                    <a:pt x="2235" y="5472"/>
                  </a:lnTo>
                  <a:lnTo>
                    <a:pt x="3160" y="5472"/>
                  </a:lnTo>
                  <a:lnTo>
                    <a:pt x="2967" y="5434"/>
                  </a:lnTo>
                  <a:lnTo>
                    <a:pt x="2813" y="5395"/>
                  </a:lnTo>
                  <a:lnTo>
                    <a:pt x="2621" y="5318"/>
                  </a:lnTo>
                  <a:lnTo>
                    <a:pt x="2466" y="5241"/>
                  </a:lnTo>
                  <a:lnTo>
                    <a:pt x="2158" y="4971"/>
                  </a:lnTo>
                  <a:lnTo>
                    <a:pt x="1888" y="4663"/>
                  </a:lnTo>
                  <a:lnTo>
                    <a:pt x="1696" y="4239"/>
                  </a:lnTo>
                  <a:lnTo>
                    <a:pt x="1503" y="3777"/>
                  </a:lnTo>
                  <a:lnTo>
                    <a:pt x="1426" y="3276"/>
                  </a:lnTo>
                  <a:lnTo>
                    <a:pt x="1388" y="2737"/>
                  </a:lnTo>
                  <a:lnTo>
                    <a:pt x="1426" y="2159"/>
                  </a:lnTo>
                  <a:lnTo>
                    <a:pt x="1503" y="1658"/>
                  </a:lnTo>
                  <a:lnTo>
                    <a:pt x="1696" y="1195"/>
                  </a:lnTo>
                  <a:lnTo>
                    <a:pt x="1888" y="772"/>
                  </a:lnTo>
                  <a:lnTo>
                    <a:pt x="2158" y="463"/>
                  </a:lnTo>
                  <a:lnTo>
                    <a:pt x="2466" y="194"/>
                  </a:lnTo>
                  <a:lnTo>
                    <a:pt x="2621" y="117"/>
                  </a:lnTo>
                  <a:lnTo>
                    <a:pt x="2813" y="39"/>
                  </a:lnTo>
                  <a:lnTo>
                    <a:pt x="296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0"/>
            <p:cNvSpPr/>
            <p:nvPr/>
          </p:nvSpPr>
          <p:spPr>
            <a:xfrm>
              <a:off x="6247060" y="4297058"/>
              <a:ext cx="2183711" cy="306936"/>
            </a:xfrm>
            <a:custGeom>
              <a:rect b="b" l="l" r="r" t="t"/>
              <a:pathLst>
                <a:path extrusionOk="0" h="2968" w="21116">
                  <a:moveTo>
                    <a:pt x="0" y="1"/>
                  </a:moveTo>
                  <a:lnTo>
                    <a:pt x="462" y="2968"/>
                  </a:lnTo>
                  <a:lnTo>
                    <a:pt x="20614" y="2968"/>
                  </a:lnTo>
                  <a:lnTo>
                    <a:pt x="211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0"/>
            <p:cNvSpPr/>
            <p:nvPr/>
          </p:nvSpPr>
          <p:spPr>
            <a:xfrm>
              <a:off x="6430311" y="4297058"/>
              <a:ext cx="199384" cy="306936"/>
            </a:xfrm>
            <a:custGeom>
              <a:rect b="b" l="l" r="r" t="t"/>
              <a:pathLst>
                <a:path extrusionOk="0" h="2968" w="1928">
                  <a:moveTo>
                    <a:pt x="0" y="1"/>
                  </a:moveTo>
                  <a:lnTo>
                    <a:pt x="424" y="2968"/>
                  </a:lnTo>
                  <a:lnTo>
                    <a:pt x="1927" y="2968"/>
                  </a:lnTo>
                  <a:lnTo>
                    <a:pt x="1580"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0"/>
            <p:cNvSpPr/>
            <p:nvPr/>
          </p:nvSpPr>
          <p:spPr>
            <a:xfrm>
              <a:off x="6848728" y="539474"/>
              <a:ext cx="976341" cy="980374"/>
            </a:xfrm>
            <a:custGeom>
              <a:rect b="b" l="l" r="r" t="t"/>
              <a:pathLst>
                <a:path extrusionOk="0" h="9480" w="9441">
                  <a:moveTo>
                    <a:pt x="4740" y="0"/>
                  </a:moveTo>
                  <a:lnTo>
                    <a:pt x="4239" y="39"/>
                  </a:lnTo>
                  <a:lnTo>
                    <a:pt x="3776" y="116"/>
                  </a:lnTo>
                  <a:lnTo>
                    <a:pt x="3314" y="232"/>
                  </a:lnTo>
                  <a:lnTo>
                    <a:pt x="2890" y="386"/>
                  </a:lnTo>
                  <a:lnTo>
                    <a:pt x="2466" y="578"/>
                  </a:lnTo>
                  <a:lnTo>
                    <a:pt x="2081" y="810"/>
                  </a:lnTo>
                  <a:lnTo>
                    <a:pt x="1734" y="1079"/>
                  </a:lnTo>
                  <a:lnTo>
                    <a:pt x="1387" y="1388"/>
                  </a:lnTo>
                  <a:lnTo>
                    <a:pt x="1079" y="1734"/>
                  </a:lnTo>
                  <a:lnTo>
                    <a:pt x="809" y="2120"/>
                  </a:lnTo>
                  <a:lnTo>
                    <a:pt x="578" y="2505"/>
                  </a:lnTo>
                  <a:lnTo>
                    <a:pt x="386" y="2890"/>
                  </a:lnTo>
                  <a:lnTo>
                    <a:pt x="193" y="3353"/>
                  </a:lnTo>
                  <a:lnTo>
                    <a:pt x="77" y="3777"/>
                  </a:lnTo>
                  <a:lnTo>
                    <a:pt x="39" y="4277"/>
                  </a:lnTo>
                  <a:lnTo>
                    <a:pt x="0" y="4740"/>
                  </a:lnTo>
                  <a:lnTo>
                    <a:pt x="39" y="5241"/>
                  </a:lnTo>
                  <a:lnTo>
                    <a:pt x="77" y="5703"/>
                  </a:lnTo>
                  <a:lnTo>
                    <a:pt x="193" y="6166"/>
                  </a:lnTo>
                  <a:lnTo>
                    <a:pt x="386" y="6589"/>
                  </a:lnTo>
                  <a:lnTo>
                    <a:pt x="578" y="7013"/>
                  </a:lnTo>
                  <a:lnTo>
                    <a:pt x="809" y="7399"/>
                  </a:lnTo>
                  <a:lnTo>
                    <a:pt x="1079" y="7745"/>
                  </a:lnTo>
                  <a:lnTo>
                    <a:pt x="1387" y="8092"/>
                  </a:lnTo>
                  <a:lnTo>
                    <a:pt x="1734" y="8400"/>
                  </a:lnTo>
                  <a:lnTo>
                    <a:pt x="2081" y="8670"/>
                  </a:lnTo>
                  <a:lnTo>
                    <a:pt x="2466" y="8901"/>
                  </a:lnTo>
                  <a:lnTo>
                    <a:pt x="2890" y="9094"/>
                  </a:lnTo>
                  <a:lnTo>
                    <a:pt x="3314" y="9248"/>
                  </a:lnTo>
                  <a:lnTo>
                    <a:pt x="3776" y="9364"/>
                  </a:lnTo>
                  <a:lnTo>
                    <a:pt x="4239" y="9441"/>
                  </a:lnTo>
                  <a:lnTo>
                    <a:pt x="4740" y="9479"/>
                  </a:lnTo>
                  <a:lnTo>
                    <a:pt x="5202" y="9441"/>
                  </a:lnTo>
                  <a:lnTo>
                    <a:pt x="5664" y="9364"/>
                  </a:lnTo>
                  <a:lnTo>
                    <a:pt x="6127" y="9248"/>
                  </a:lnTo>
                  <a:lnTo>
                    <a:pt x="6551" y="9094"/>
                  </a:lnTo>
                  <a:lnTo>
                    <a:pt x="6974" y="8901"/>
                  </a:lnTo>
                  <a:lnTo>
                    <a:pt x="7360" y="8670"/>
                  </a:lnTo>
                  <a:lnTo>
                    <a:pt x="7745" y="8400"/>
                  </a:lnTo>
                  <a:lnTo>
                    <a:pt x="8053" y="8092"/>
                  </a:lnTo>
                  <a:lnTo>
                    <a:pt x="8362" y="7745"/>
                  </a:lnTo>
                  <a:lnTo>
                    <a:pt x="8631" y="7399"/>
                  </a:lnTo>
                  <a:lnTo>
                    <a:pt x="8863" y="7013"/>
                  </a:lnTo>
                  <a:lnTo>
                    <a:pt x="9094" y="6589"/>
                  </a:lnTo>
                  <a:lnTo>
                    <a:pt x="9248" y="6166"/>
                  </a:lnTo>
                  <a:lnTo>
                    <a:pt x="9363" y="5703"/>
                  </a:lnTo>
                  <a:lnTo>
                    <a:pt x="9441" y="5241"/>
                  </a:lnTo>
                  <a:lnTo>
                    <a:pt x="9441" y="4740"/>
                  </a:lnTo>
                  <a:lnTo>
                    <a:pt x="9441" y="4277"/>
                  </a:lnTo>
                  <a:lnTo>
                    <a:pt x="9363" y="3777"/>
                  </a:lnTo>
                  <a:lnTo>
                    <a:pt x="9248" y="3353"/>
                  </a:lnTo>
                  <a:lnTo>
                    <a:pt x="9094" y="2890"/>
                  </a:lnTo>
                  <a:lnTo>
                    <a:pt x="8863" y="2505"/>
                  </a:lnTo>
                  <a:lnTo>
                    <a:pt x="8631" y="2120"/>
                  </a:lnTo>
                  <a:lnTo>
                    <a:pt x="8362" y="1734"/>
                  </a:lnTo>
                  <a:lnTo>
                    <a:pt x="8053" y="1388"/>
                  </a:lnTo>
                  <a:lnTo>
                    <a:pt x="7745" y="1079"/>
                  </a:lnTo>
                  <a:lnTo>
                    <a:pt x="7360" y="810"/>
                  </a:lnTo>
                  <a:lnTo>
                    <a:pt x="6974" y="578"/>
                  </a:lnTo>
                  <a:lnTo>
                    <a:pt x="6551" y="386"/>
                  </a:lnTo>
                  <a:lnTo>
                    <a:pt x="6127" y="232"/>
                  </a:lnTo>
                  <a:lnTo>
                    <a:pt x="5664" y="116"/>
                  </a:lnTo>
                  <a:lnTo>
                    <a:pt x="5202" y="39"/>
                  </a:lnTo>
                  <a:lnTo>
                    <a:pt x="474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0"/>
            <p:cNvSpPr/>
            <p:nvPr/>
          </p:nvSpPr>
          <p:spPr>
            <a:xfrm>
              <a:off x="6932391" y="627170"/>
              <a:ext cx="557924" cy="557924"/>
            </a:xfrm>
            <a:custGeom>
              <a:rect b="b" l="l" r="r" t="t"/>
              <a:pathLst>
                <a:path extrusionOk="0" h="5395" w="5395">
                  <a:moveTo>
                    <a:pt x="3160" y="0"/>
                  </a:moveTo>
                  <a:lnTo>
                    <a:pt x="2852" y="39"/>
                  </a:lnTo>
                  <a:lnTo>
                    <a:pt x="2582" y="77"/>
                  </a:lnTo>
                  <a:lnTo>
                    <a:pt x="2274" y="154"/>
                  </a:lnTo>
                  <a:lnTo>
                    <a:pt x="2004" y="270"/>
                  </a:lnTo>
                  <a:lnTo>
                    <a:pt x="1734" y="424"/>
                  </a:lnTo>
                  <a:lnTo>
                    <a:pt x="1465" y="578"/>
                  </a:lnTo>
                  <a:lnTo>
                    <a:pt x="1233" y="771"/>
                  </a:lnTo>
                  <a:lnTo>
                    <a:pt x="1002" y="963"/>
                  </a:lnTo>
                  <a:lnTo>
                    <a:pt x="771" y="1195"/>
                  </a:lnTo>
                  <a:lnTo>
                    <a:pt x="578" y="1464"/>
                  </a:lnTo>
                  <a:lnTo>
                    <a:pt x="424" y="1734"/>
                  </a:lnTo>
                  <a:lnTo>
                    <a:pt x="309" y="2004"/>
                  </a:lnTo>
                  <a:lnTo>
                    <a:pt x="193" y="2274"/>
                  </a:lnTo>
                  <a:lnTo>
                    <a:pt x="116" y="2543"/>
                  </a:lnTo>
                  <a:lnTo>
                    <a:pt x="39" y="2851"/>
                  </a:lnTo>
                  <a:lnTo>
                    <a:pt x="39" y="3160"/>
                  </a:lnTo>
                  <a:lnTo>
                    <a:pt x="0" y="3429"/>
                  </a:lnTo>
                  <a:lnTo>
                    <a:pt x="39" y="3738"/>
                  </a:lnTo>
                  <a:lnTo>
                    <a:pt x="77" y="4046"/>
                  </a:lnTo>
                  <a:lnTo>
                    <a:pt x="155" y="4316"/>
                  </a:lnTo>
                  <a:lnTo>
                    <a:pt x="270" y="4585"/>
                  </a:lnTo>
                  <a:lnTo>
                    <a:pt x="386" y="4855"/>
                  </a:lnTo>
                  <a:lnTo>
                    <a:pt x="540" y="5125"/>
                  </a:lnTo>
                  <a:lnTo>
                    <a:pt x="733" y="5395"/>
                  </a:lnTo>
                  <a:lnTo>
                    <a:pt x="617" y="4894"/>
                  </a:lnTo>
                  <a:lnTo>
                    <a:pt x="578" y="4393"/>
                  </a:lnTo>
                  <a:lnTo>
                    <a:pt x="578" y="3930"/>
                  </a:lnTo>
                  <a:lnTo>
                    <a:pt x="694" y="3429"/>
                  </a:lnTo>
                  <a:lnTo>
                    <a:pt x="810" y="2929"/>
                  </a:lnTo>
                  <a:lnTo>
                    <a:pt x="1041" y="2466"/>
                  </a:lnTo>
                  <a:lnTo>
                    <a:pt x="1311" y="2042"/>
                  </a:lnTo>
                  <a:lnTo>
                    <a:pt x="1657" y="1657"/>
                  </a:lnTo>
                  <a:lnTo>
                    <a:pt x="2081" y="1310"/>
                  </a:lnTo>
                  <a:lnTo>
                    <a:pt x="2505" y="1041"/>
                  </a:lnTo>
                  <a:lnTo>
                    <a:pt x="2967" y="809"/>
                  </a:lnTo>
                  <a:lnTo>
                    <a:pt x="3430" y="655"/>
                  </a:lnTo>
                  <a:lnTo>
                    <a:pt x="3931" y="578"/>
                  </a:lnTo>
                  <a:lnTo>
                    <a:pt x="4432" y="540"/>
                  </a:lnTo>
                  <a:lnTo>
                    <a:pt x="4932" y="578"/>
                  </a:lnTo>
                  <a:lnTo>
                    <a:pt x="5395" y="694"/>
                  </a:lnTo>
                  <a:lnTo>
                    <a:pt x="5395" y="694"/>
                  </a:lnTo>
                  <a:lnTo>
                    <a:pt x="5164" y="501"/>
                  </a:lnTo>
                  <a:lnTo>
                    <a:pt x="4894" y="347"/>
                  </a:lnTo>
                  <a:lnTo>
                    <a:pt x="4624" y="231"/>
                  </a:lnTo>
                  <a:lnTo>
                    <a:pt x="4316" y="154"/>
                  </a:lnTo>
                  <a:lnTo>
                    <a:pt x="4046" y="77"/>
                  </a:lnTo>
                  <a:lnTo>
                    <a:pt x="373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0"/>
            <p:cNvSpPr/>
            <p:nvPr/>
          </p:nvSpPr>
          <p:spPr>
            <a:xfrm>
              <a:off x="7087824" y="782500"/>
              <a:ext cx="498150" cy="498253"/>
            </a:xfrm>
            <a:custGeom>
              <a:rect b="b" l="l" r="r" t="t"/>
              <a:pathLst>
                <a:path extrusionOk="0" h="4818" w="4817">
                  <a:moveTo>
                    <a:pt x="2158" y="1"/>
                  </a:moveTo>
                  <a:lnTo>
                    <a:pt x="1927" y="39"/>
                  </a:lnTo>
                  <a:lnTo>
                    <a:pt x="1696" y="78"/>
                  </a:lnTo>
                  <a:lnTo>
                    <a:pt x="1464" y="194"/>
                  </a:lnTo>
                  <a:lnTo>
                    <a:pt x="1079" y="386"/>
                  </a:lnTo>
                  <a:lnTo>
                    <a:pt x="694" y="694"/>
                  </a:lnTo>
                  <a:lnTo>
                    <a:pt x="424" y="1041"/>
                  </a:lnTo>
                  <a:lnTo>
                    <a:pt x="193" y="1465"/>
                  </a:lnTo>
                  <a:lnTo>
                    <a:pt x="116" y="1696"/>
                  </a:lnTo>
                  <a:lnTo>
                    <a:pt x="39" y="1927"/>
                  </a:lnTo>
                  <a:lnTo>
                    <a:pt x="0" y="2159"/>
                  </a:lnTo>
                  <a:lnTo>
                    <a:pt x="0" y="2390"/>
                  </a:lnTo>
                  <a:lnTo>
                    <a:pt x="0" y="2660"/>
                  </a:lnTo>
                  <a:lnTo>
                    <a:pt x="39" y="2891"/>
                  </a:lnTo>
                  <a:lnTo>
                    <a:pt x="116" y="3122"/>
                  </a:lnTo>
                  <a:lnTo>
                    <a:pt x="193" y="3315"/>
                  </a:lnTo>
                  <a:lnTo>
                    <a:pt x="424" y="3738"/>
                  </a:lnTo>
                  <a:lnTo>
                    <a:pt x="694" y="4085"/>
                  </a:lnTo>
                  <a:lnTo>
                    <a:pt x="1079" y="4393"/>
                  </a:lnTo>
                  <a:lnTo>
                    <a:pt x="1464" y="4625"/>
                  </a:lnTo>
                  <a:lnTo>
                    <a:pt x="1696" y="4702"/>
                  </a:lnTo>
                  <a:lnTo>
                    <a:pt x="1927" y="4740"/>
                  </a:lnTo>
                  <a:lnTo>
                    <a:pt x="2158" y="4779"/>
                  </a:lnTo>
                  <a:lnTo>
                    <a:pt x="2428" y="4817"/>
                  </a:lnTo>
                  <a:lnTo>
                    <a:pt x="2659" y="4779"/>
                  </a:lnTo>
                  <a:lnTo>
                    <a:pt x="2890" y="4740"/>
                  </a:lnTo>
                  <a:lnTo>
                    <a:pt x="3121" y="4702"/>
                  </a:lnTo>
                  <a:lnTo>
                    <a:pt x="3352" y="4625"/>
                  </a:lnTo>
                  <a:lnTo>
                    <a:pt x="3776" y="4393"/>
                  </a:lnTo>
                  <a:lnTo>
                    <a:pt x="4123" y="4085"/>
                  </a:lnTo>
                  <a:lnTo>
                    <a:pt x="4393" y="3738"/>
                  </a:lnTo>
                  <a:lnTo>
                    <a:pt x="4624" y="3315"/>
                  </a:lnTo>
                  <a:lnTo>
                    <a:pt x="4701" y="3122"/>
                  </a:lnTo>
                  <a:lnTo>
                    <a:pt x="4778" y="2891"/>
                  </a:lnTo>
                  <a:lnTo>
                    <a:pt x="4817" y="2660"/>
                  </a:lnTo>
                  <a:lnTo>
                    <a:pt x="4817" y="2390"/>
                  </a:lnTo>
                  <a:lnTo>
                    <a:pt x="4817" y="2159"/>
                  </a:lnTo>
                  <a:lnTo>
                    <a:pt x="4778" y="1927"/>
                  </a:lnTo>
                  <a:lnTo>
                    <a:pt x="4701" y="1696"/>
                  </a:lnTo>
                  <a:lnTo>
                    <a:pt x="4624" y="1465"/>
                  </a:lnTo>
                  <a:lnTo>
                    <a:pt x="4393" y="1041"/>
                  </a:lnTo>
                  <a:lnTo>
                    <a:pt x="4123" y="694"/>
                  </a:lnTo>
                  <a:lnTo>
                    <a:pt x="3776" y="386"/>
                  </a:lnTo>
                  <a:lnTo>
                    <a:pt x="3352" y="194"/>
                  </a:lnTo>
                  <a:lnTo>
                    <a:pt x="3121" y="78"/>
                  </a:lnTo>
                  <a:lnTo>
                    <a:pt x="2890" y="39"/>
                  </a:lnTo>
                  <a:lnTo>
                    <a:pt x="2659"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0"/>
            <p:cNvSpPr/>
            <p:nvPr/>
          </p:nvSpPr>
          <p:spPr>
            <a:xfrm>
              <a:off x="7151527" y="842273"/>
              <a:ext cx="370743" cy="374673"/>
            </a:xfrm>
            <a:custGeom>
              <a:rect b="b" l="l" r="r" t="t"/>
              <a:pathLst>
                <a:path extrusionOk="0" h="3623" w="3585">
                  <a:moveTo>
                    <a:pt x="1812" y="1"/>
                  </a:moveTo>
                  <a:lnTo>
                    <a:pt x="1426" y="39"/>
                  </a:lnTo>
                  <a:lnTo>
                    <a:pt x="1080" y="155"/>
                  </a:lnTo>
                  <a:lnTo>
                    <a:pt x="771" y="309"/>
                  </a:lnTo>
                  <a:lnTo>
                    <a:pt x="502" y="540"/>
                  </a:lnTo>
                  <a:lnTo>
                    <a:pt x="309" y="810"/>
                  </a:lnTo>
                  <a:lnTo>
                    <a:pt x="116" y="1118"/>
                  </a:lnTo>
                  <a:lnTo>
                    <a:pt x="39" y="1465"/>
                  </a:lnTo>
                  <a:lnTo>
                    <a:pt x="1" y="1812"/>
                  </a:lnTo>
                  <a:lnTo>
                    <a:pt x="39" y="2197"/>
                  </a:lnTo>
                  <a:lnTo>
                    <a:pt x="116" y="2505"/>
                  </a:lnTo>
                  <a:lnTo>
                    <a:pt x="309" y="2814"/>
                  </a:lnTo>
                  <a:lnTo>
                    <a:pt x="502" y="3083"/>
                  </a:lnTo>
                  <a:lnTo>
                    <a:pt x="771" y="3315"/>
                  </a:lnTo>
                  <a:lnTo>
                    <a:pt x="1080" y="3469"/>
                  </a:lnTo>
                  <a:lnTo>
                    <a:pt x="1426" y="3584"/>
                  </a:lnTo>
                  <a:lnTo>
                    <a:pt x="1812" y="3623"/>
                  </a:lnTo>
                  <a:lnTo>
                    <a:pt x="2158" y="3584"/>
                  </a:lnTo>
                  <a:lnTo>
                    <a:pt x="2505" y="3469"/>
                  </a:lnTo>
                  <a:lnTo>
                    <a:pt x="2813" y="3315"/>
                  </a:lnTo>
                  <a:lnTo>
                    <a:pt x="3083" y="3083"/>
                  </a:lnTo>
                  <a:lnTo>
                    <a:pt x="3276" y="2814"/>
                  </a:lnTo>
                  <a:lnTo>
                    <a:pt x="3469" y="2505"/>
                  </a:lnTo>
                  <a:lnTo>
                    <a:pt x="3584" y="2197"/>
                  </a:lnTo>
                  <a:lnTo>
                    <a:pt x="3584" y="1812"/>
                  </a:lnTo>
                  <a:lnTo>
                    <a:pt x="3584" y="1465"/>
                  </a:lnTo>
                  <a:lnTo>
                    <a:pt x="3469" y="1118"/>
                  </a:lnTo>
                  <a:lnTo>
                    <a:pt x="3276" y="810"/>
                  </a:lnTo>
                  <a:lnTo>
                    <a:pt x="3083" y="540"/>
                  </a:lnTo>
                  <a:lnTo>
                    <a:pt x="2813" y="309"/>
                  </a:lnTo>
                  <a:lnTo>
                    <a:pt x="2505" y="155"/>
                  </a:lnTo>
                  <a:lnTo>
                    <a:pt x="2158" y="39"/>
                  </a:lnTo>
                  <a:lnTo>
                    <a:pt x="181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0"/>
            <p:cNvSpPr/>
            <p:nvPr/>
          </p:nvSpPr>
          <p:spPr>
            <a:xfrm>
              <a:off x="7211301" y="906080"/>
              <a:ext cx="251195" cy="247162"/>
            </a:xfrm>
            <a:custGeom>
              <a:rect b="b" l="l" r="r" t="t"/>
              <a:pathLst>
                <a:path extrusionOk="0" h="2390" w="2429">
                  <a:moveTo>
                    <a:pt x="1234" y="0"/>
                  </a:moveTo>
                  <a:lnTo>
                    <a:pt x="964" y="39"/>
                  </a:lnTo>
                  <a:lnTo>
                    <a:pt x="733" y="77"/>
                  </a:lnTo>
                  <a:lnTo>
                    <a:pt x="540" y="193"/>
                  </a:lnTo>
                  <a:lnTo>
                    <a:pt x="386" y="347"/>
                  </a:lnTo>
                  <a:lnTo>
                    <a:pt x="232" y="540"/>
                  </a:lnTo>
                  <a:lnTo>
                    <a:pt x="116" y="732"/>
                  </a:lnTo>
                  <a:lnTo>
                    <a:pt x="39" y="964"/>
                  </a:lnTo>
                  <a:lnTo>
                    <a:pt x="1" y="1195"/>
                  </a:lnTo>
                  <a:lnTo>
                    <a:pt x="39" y="1426"/>
                  </a:lnTo>
                  <a:lnTo>
                    <a:pt x="116" y="1657"/>
                  </a:lnTo>
                  <a:lnTo>
                    <a:pt x="232" y="1888"/>
                  </a:lnTo>
                  <a:lnTo>
                    <a:pt x="386" y="2043"/>
                  </a:lnTo>
                  <a:lnTo>
                    <a:pt x="540" y="2197"/>
                  </a:lnTo>
                  <a:lnTo>
                    <a:pt x="733" y="2312"/>
                  </a:lnTo>
                  <a:lnTo>
                    <a:pt x="964" y="2389"/>
                  </a:lnTo>
                  <a:lnTo>
                    <a:pt x="1465" y="2389"/>
                  </a:lnTo>
                  <a:lnTo>
                    <a:pt x="1696" y="2312"/>
                  </a:lnTo>
                  <a:lnTo>
                    <a:pt x="1889" y="2197"/>
                  </a:lnTo>
                  <a:lnTo>
                    <a:pt x="2081" y="2043"/>
                  </a:lnTo>
                  <a:lnTo>
                    <a:pt x="2235" y="1888"/>
                  </a:lnTo>
                  <a:lnTo>
                    <a:pt x="2313" y="1657"/>
                  </a:lnTo>
                  <a:lnTo>
                    <a:pt x="2390" y="1426"/>
                  </a:lnTo>
                  <a:lnTo>
                    <a:pt x="2428" y="1195"/>
                  </a:lnTo>
                  <a:lnTo>
                    <a:pt x="2390" y="964"/>
                  </a:lnTo>
                  <a:lnTo>
                    <a:pt x="2313" y="732"/>
                  </a:lnTo>
                  <a:lnTo>
                    <a:pt x="2235" y="540"/>
                  </a:lnTo>
                  <a:lnTo>
                    <a:pt x="2081" y="347"/>
                  </a:lnTo>
                  <a:lnTo>
                    <a:pt x="1889" y="193"/>
                  </a:lnTo>
                  <a:lnTo>
                    <a:pt x="1696" y="77"/>
                  </a:lnTo>
                  <a:lnTo>
                    <a:pt x="1465" y="39"/>
                  </a:lnTo>
                  <a:lnTo>
                    <a:pt x="123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0"/>
            <p:cNvSpPr/>
            <p:nvPr/>
          </p:nvSpPr>
          <p:spPr>
            <a:xfrm>
              <a:off x="7275108" y="969784"/>
              <a:ext cx="123581" cy="123684"/>
            </a:xfrm>
            <a:custGeom>
              <a:rect b="b" l="l" r="r" t="t"/>
              <a:pathLst>
                <a:path extrusionOk="0" h="1196" w="1195">
                  <a:moveTo>
                    <a:pt x="463" y="1"/>
                  </a:moveTo>
                  <a:lnTo>
                    <a:pt x="385" y="39"/>
                  </a:lnTo>
                  <a:lnTo>
                    <a:pt x="193" y="155"/>
                  </a:lnTo>
                  <a:lnTo>
                    <a:pt x="39" y="348"/>
                  </a:lnTo>
                  <a:lnTo>
                    <a:pt x="0" y="463"/>
                  </a:lnTo>
                  <a:lnTo>
                    <a:pt x="0" y="579"/>
                  </a:lnTo>
                  <a:lnTo>
                    <a:pt x="0" y="694"/>
                  </a:lnTo>
                  <a:lnTo>
                    <a:pt x="39" y="810"/>
                  </a:lnTo>
                  <a:lnTo>
                    <a:pt x="193" y="1003"/>
                  </a:lnTo>
                  <a:lnTo>
                    <a:pt x="385" y="1157"/>
                  </a:lnTo>
                  <a:lnTo>
                    <a:pt x="463" y="1157"/>
                  </a:lnTo>
                  <a:lnTo>
                    <a:pt x="617" y="1195"/>
                  </a:lnTo>
                  <a:lnTo>
                    <a:pt x="732" y="1157"/>
                  </a:lnTo>
                  <a:lnTo>
                    <a:pt x="848" y="1157"/>
                  </a:lnTo>
                  <a:lnTo>
                    <a:pt x="1041" y="1003"/>
                  </a:lnTo>
                  <a:lnTo>
                    <a:pt x="1156" y="810"/>
                  </a:lnTo>
                  <a:lnTo>
                    <a:pt x="1195" y="694"/>
                  </a:lnTo>
                  <a:lnTo>
                    <a:pt x="1195" y="579"/>
                  </a:lnTo>
                  <a:lnTo>
                    <a:pt x="1195" y="463"/>
                  </a:lnTo>
                  <a:lnTo>
                    <a:pt x="1156" y="348"/>
                  </a:lnTo>
                  <a:lnTo>
                    <a:pt x="1041" y="155"/>
                  </a:lnTo>
                  <a:lnTo>
                    <a:pt x="848" y="39"/>
                  </a:lnTo>
                  <a:lnTo>
                    <a:pt x="73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50"/>
          <p:cNvGrpSpPr/>
          <p:nvPr/>
        </p:nvGrpSpPr>
        <p:grpSpPr>
          <a:xfrm>
            <a:off x="7737555" y="2387999"/>
            <a:ext cx="993767" cy="805168"/>
            <a:chOff x="4108681" y="-1356282"/>
            <a:chExt cx="1375075" cy="1114111"/>
          </a:xfrm>
        </p:grpSpPr>
        <p:sp>
          <p:nvSpPr>
            <p:cNvPr id="1034" name="Google Shape;1034;p50"/>
            <p:cNvSpPr/>
            <p:nvPr/>
          </p:nvSpPr>
          <p:spPr>
            <a:xfrm rot="-899997">
              <a:off x="4172920" y="-831493"/>
              <a:ext cx="391676" cy="547971"/>
            </a:xfrm>
            <a:custGeom>
              <a:rect b="b" l="l" r="r" t="t"/>
              <a:pathLst>
                <a:path extrusionOk="0" h="12562" w="8979">
                  <a:moveTo>
                    <a:pt x="5241" y="0"/>
                  </a:moveTo>
                  <a:lnTo>
                    <a:pt x="5048" y="39"/>
                  </a:lnTo>
                  <a:lnTo>
                    <a:pt x="4778" y="154"/>
                  </a:lnTo>
                  <a:lnTo>
                    <a:pt x="4586" y="232"/>
                  </a:lnTo>
                  <a:lnTo>
                    <a:pt x="4393" y="309"/>
                  </a:lnTo>
                  <a:lnTo>
                    <a:pt x="4239" y="386"/>
                  </a:lnTo>
                  <a:lnTo>
                    <a:pt x="4046" y="463"/>
                  </a:lnTo>
                  <a:lnTo>
                    <a:pt x="3853" y="617"/>
                  </a:lnTo>
                  <a:lnTo>
                    <a:pt x="3699" y="809"/>
                  </a:lnTo>
                  <a:lnTo>
                    <a:pt x="3584" y="1041"/>
                  </a:lnTo>
                  <a:lnTo>
                    <a:pt x="3507" y="1272"/>
                  </a:lnTo>
                  <a:lnTo>
                    <a:pt x="3468" y="1542"/>
                  </a:lnTo>
                  <a:lnTo>
                    <a:pt x="3430" y="1811"/>
                  </a:lnTo>
                  <a:lnTo>
                    <a:pt x="3430" y="2312"/>
                  </a:lnTo>
                  <a:lnTo>
                    <a:pt x="3430" y="3545"/>
                  </a:lnTo>
                  <a:lnTo>
                    <a:pt x="3468" y="4740"/>
                  </a:lnTo>
                  <a:lnTo>
                    <a:pt x="3468" y="5973"/>
                  </a:lnTo>
                  <a:lnTo>
                    <a:pt x="3430" y="7206"/>
                  </a:lnTo>
                  <a:lnTo>
                    <a:pt x="3391" y="7745"/>
                  </a:lnTo>
                  <a:lnTo>
                    <a:pt x="3314" y="8285"/>
                  </a:lnTo>
                  <a:lnTo>
                    <a:pt x="3276" y="8439"/>
                  </a:lnTo>
                  <a:lnTo>
                    <a:pt x="3160" y="8554"/>
                  </a:lnTo>
                  <a:lnTo>
                    <a:pt x="3083" y="8631"/>
                  </a:lnTo>
                  <a:lnTo>
                    <a:pt x="2967" y="8670"/>
                  </a:lnTo>
                  <a:lnTo>
                    <a:pt x="2736" y="8708"/>
                  </a:lnTo>
                  <a:lnTo>
                    <a:pt x="2197" y="8863"/>
                  </a:lnTo>
                  <a:lnTo>
                    <a:pt x="1619" y="9055"/>
                  </a:lnTo>
                  <a:lnTo>
                    <a:pt x="1156" y="9286"/>
                  </a:lnTo>
                  <a:lnTo>
                    <a:pt x="925" y="9402"/>
                  </a:lnTo>
                  <a:lnTo>
                    <a:pt x="732" y="9556"/>
                  </a:lnTo>
                  <a:lnTo>
                    <a:pt x="540" y="9710"/>
                  </a:lnTo>
                  <a:lnTo>
                    <a:pt x="386" y="9864"/>
                  </a:lnTo>
                  <a:lnTo>
                    <a:pt x="232" y="10096"/>
                  </a:lnTo>
                  <a:lnTo>
                    <a:pt x="116" y="10327"/>
                  </a:lnTo>
                  <a:lnTo>
                    <a:pt x="39" y="10596"/>
                  </a:lnTo>
                  <a:lnTo>
                    <a:pt x="0" y="10828"/>
                  </a:lnTo>
                  <a:lnTo>
                    <a:pt x="39" y="11097"/>
                  </a:lnTo>
                  <a:lnTo>
                    <a:pt x="77" y="11367"/>
                  </a:lnTo>
                  <a:lnTo>
                    <a:pt x="154" y="11598"/>
                  </a:lnTo>
                  <a:lnTo>
                    <a:pt x="309" y="11829"/>
                  </a:lnTo>
                  <a:lnTo>
                    <a:pt x="463" y="12022"/>
                  </a:lnTo>
                  <a:lnTo>
                    <a:pt x="694" y="12176"/>
                  </a:lnTo>
                  <a:lnTo>
                    <a:pt x="964" y="12292"/>
                  </a:lnTo>
                  <a:lnTo>
                    <a:pt x="1233" y="12369"/>
                  </a:lnTo>
                  <a:lnTo>
                    <a:pt x="1811" y="12446"/>
                  </a:lnTo>
                  <a:lnTo>
                    <a:pt x="3044" y="12523"/>
                  </a:lnTo>
                  <a:lnTo>
                    <a:pt x="4431" y="12562"/>
                  </a:lnTo>
                  <a:lnTo>
                    <a:pt x="5819" y="12562"/>
                  </a:lnTo>
                  <a:lnTo>
                    <a:pt x="7206" y="12523"/>
                  </a:lnTo>
                  <a:lnTo>
                    <a:pt x="8593" y="12446"/>
                  </a:lnTo>
                  <a:lnTo>
                    <a:pt x="8747" y="12407"/>
                  </a:lnTo>
                  <a:lnTo>
                    <a:pt x="8863" y="12330"/>
                  </a:lnTo>
                  <a:lnTo>
                    <a:pt x="8978" y="12215"/>
                  </a:lnTo>
                  <a:lnTo>
                    <a:pt x="8978" y="12061"/>
                  </a:lnTo>
                  <a:lnTo>
                    <a:pt x="8978" y="11907"/>
                  </a:lnTo>
                  <a:lnTo>
                    <a:pt x="8863" y="11791"/>
                  </a:lnTo>
                  <a:lnTo>
                    <a:pt x="8747" y="11714"/>
                  </a:lnTo>
                  <a:lnTo>
                    <a:pt x="8593" y="11675"/>
                  </a:lnTo>
                  <a:lnTo>
                    <a:pt x="7437" y="11752"/>
                  </a:lnTo>
                  <a:lnTo>
                    <a:pt x="6281" y="11791"/>
                  </a:lnTo>
                  <a:lnTo>
                    <a:pt x="3969" y="11791"/>
                  </a:lnTo>
                  <a:lnTo>
                    <a:pt x="2775" y="11714"/>
                  </a:lnTo>
                  <a:lnTo>
                    <a:pt x="1619" y="11637"/>
                  </a:lnTo>
                  <a:lnTo>
                    <a:pt x="1426" y="11637"/>
                  </a:lnTo>
                  <a:lnTo>
                    <a:pt x="1233" y="11598"/>
                  </a:lnTo>
                  <a:lnTo>
                    <a:pt x="1041" y="11483"/>
                  </a:lnTo>
                  <a:lnTo>
                    <a:pt x="887" y="11329"/>
                  </a:lnTo>
                  <a:lnTo>
                    <a:pt x="809" y="11174"/>
                  </a:lnTo>
                  <a:lnTo>
                    <a:pt x="771" y="10982"/>
                  </a:lnTo>
                  <a:lnTo>
                    <a:pt x="771" y="10789"/>
                  </a:lnTo>
                  <a:lnTo>
                    <a:pt x="848" y="10596"/>
                  </a:lnTo>
                  <a:lnTo>
                    <a:pt x="925" y="10404"/>
                  </a:lnTo>
                  <a:lnTo>
                    <a:pt x="1041" y="10250"/>
                  </a:lnTo>
                  <a:lnTo>
                    <a:pt x="1195" y="10134"/>
                  </a:lnTo>
                  <a:lnTo>
                    <a:pt x="1387" y="10018"/>
                  </a:lnTo>
                  <a:lnTo>
                    <a:pt x="1773" y="9826"/>
                  </a:lnTo>
                  <a:lnTo>
                    <a:pt x="2158" y="9710"/>
                  </a:lnTo>
                  <a:lnTo>
                    <a:pt x="3198" y="9402"/>
                  </a:lnTo>
                  <a:lnTo>
                    <a:pt x="3430" y="9286"/>
                  </a:lnTo>
                  <a:lnTo>
                    <a:pt x="3622" y="9171"/>
                  </a:lnTo>
                  <a:lnTo>
                    <a:pt x="3815" y="9017"/>
                  </a:lnTo>
                  <a:lnTo>
                    <a:pt x="3931" y="8785"/>
                  </a:lnTo>
                  <a:lnTo>
                    <a:pt x="4046" y="8554"/>
                  </a:lnTo>
                  <a:lnTo>
                    <a:pt x="4085" y="8285"/>
                  </a:lnTo>
                  <a:lnTo>
                    <a:pt x="4162" y="7745"/>
                  </a:lnTo>
                  <a:lnTo>
                    <a:pt x="4239" y="6628"/>
                  </a:lnTo>
                  <a:lnTo>
                    <a:pt x="4239" y="5472"/>
                  </a:lnTo>
                  <a:lnTo>
                    <a:pt x="4239" y="4316"/>
                  </a:lnTo>
                  <a:lnTo>
                    <a:pt x="4200" y="3044"/>
                  </a:lnTo>
                  <a:lnTo>
                    <a:pt x="4200" y="1773"/>
                  </a:lnTo>
                  <a:lnTo>
                    <a:pt x="4200" y="1580"/>
                  </a:lnTo>
                  <a:lnTo>
                    <a:pt x="4239" y="1426"/>
                  </a:lnTo>
                  <a:lnTo>
                    <a:pt x="4316" y="1233"/>
                  </a:lnTo>
                  <a:lnTo>
                    <a:pt x="4470" y="1118"/>
                  </a:lnTo>
                  <a:lnTo>
                    <a:pt x="4663" y="1041"/>
                  </a:lnTo>
                  <a:lnTo>
                    <a:pt x="4855" y="1002"/>
                  </a:lnTo>
                  <a:lnTo>
                    <a:pt x="5087" y="887"/>
                  </a:lnTo>
                  <a:lnTo>
                    <a:pt x="5318" y="694"/>
                  </a:lnTo>
                  <a:lnTo>
                    <a:pt x="5433" y="578"/>
                  </a:lnTo>
                  <a:lnTo>
                    <a:pt x="5510" y="424"/>
                  </a:lnTo>
                  <a:lnTo>
                    <a:pt x="5510" y="270"/>
                  </a:lnTo>
                  <a:lnTo>
                    <a:pt x="5472" y="154"/>
                  </a:lnTo>
                  <a:lnTo>
                    <a:pt x="5356" y="39"/>
                  </a:lnTo>
                  <a:lnTo>
                    <a:pt x="52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0"/>
            <p:cNvSpPr/>
            <p:nvPr/>
          </p:nvSpPr>
          <p:spPr>
            <a:xfrm rot="-899997">
              <a:off x="4625321" y="-371208"/>
              <a:ext cx="89118" cy="43752"/>
            </a:xfrm>
            <a:custGeom>
              <a:rect b="b" l="l" r="r" t="t"/>
              <a:pathLst>
                <a:path extrusionOk="0" h="1003" w="2043">
                  <a:moveTo>
                    <a:pt x="501" y="0"/>
                  </a:moveTo>
                  <a:lnTo>
                    <a:pt x="308" y="39"/>
                  </a:lnTo>
                  <a:lnTo>
                    <a:pt x="154" y="154"/>
                  </a:lnTo>
                  <a:lnTo>
                    <a:pt x="39" y="309"/>
                  </a:lnTo>
                  <a:lnTo>
                    <a:pt x="0" y="501"/>
                  </a:lnTo>
                  <a:lnTo>
                    <a:pt x="39" y="694"/>
                  </a:lnTo>
                  <a:lnTo>
                    <a:pt x="154" y="848"/>
                  </a:lnTo>
                  <a:lnTo>
                    <a:pt x="308" y="964"/>
                  </a:lnTo>
                  <a:lnTo>
                    <a:pt x="501" y="1002"/>
                  </a:lnTo>
                  <a:lnTo>
                    <a:pt x="1541" y="1002"/>
                  </a:lnTo>
                  <a:lnTo>
                    <a:pt x="1734" y="964"/>
                  </a:lnTo>
                  <a:lnTo>
                    <a:pt x="1888" y="848"/>
                  </a:lnTo>
                  <a:lnTo>
                    <a:pt x="2004" y="694"/>
                  </a:lnTo>
                  <a:lnTo>
                    <a:pt x="2042" y="501"/>
                  </a:lnTo>
                  <a:lnTo>
                    <a:pt x="2004" y="309"/>
                  </a:lnTo>
                  <a:lnTo>
                    <a:pt x="1888" y="154"/>
                  </a:lnTo>
                  <a:lnTo>
                    <a:pt x="1734" y="39"/>
                  </a:lnTo>
                  <a:lnTo>
                    <a:pt x="15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0"/>
            <p:cNvSpPr/>
            <p:nvPr/>
          </p:nvSpPr>
          <p:spPr>
            <a:xfrm rot="-899997">
              <a:off x="5329863" y="-560208"/>
              <a:ext cx="90820" cy="43752"/>
            </a:xfrm>
            <a:custGeom>
              <a:rect b="b" l="l" r="r" t="t"/>
              <a:pathLst>
                <a:path extrusionOk="0" h="1003" w="2082">
                  <a:moveTo>
                    <a:pt x="502" y="0"/>
                  </a:moveTo>
                  <a:lnTo>
                    <a:pt x="309" y="39"/>
                  </a:lnTo>
                  <a:lnTo>
                    <a:pt x="155" y="154"/>
                  </a:lnTo>
                  <a:lnTo>
                    <a:pt x="39" y="309"/>
                  </a:lnTo>
                  <a:lnTo>
                    <a:pt x="1" y="501"/>
                  </a:lnTo>
                  <a:lnTo>
                    <a:pt x="39" y="694"/>
                  </a:lnTo>
                  <a:lnTo>
                    <a:pt x="155" y="848"/>
                  </a:lnTo>
                  <a:lnTo>
                    <a:pt x="309" y="964"/>
                  </a:lnTo>
                  <a:lnTo>
                    <a:pt x="502" y="1002"/>
                  </a:lnTo>
                  <a:lnTo>
                    <a:pt x="1581" y="1002"/>
                  </a:lnTo>
                  <a:lnTo>
                    <a:pt x="1773" y="964"/>
                  </a:lnTo>
                  <a:lnTo>
                    <a:pt x="1927" y="848"/>
                  </a:lnTo>
                  <a:lnTo>
                    <a:pt x="2043" y="694"/>
                  </a:lnTo>
                  <a:lnTo>
                    <a:pt x="2082" y="501"/>
                  </a:lnTo>
                  <a:lnTo>
                    <a:pt x="2043" y="309"/>
                  </a:lnTo>
                  <a:lnTo>
                    <a:pt x="1927" y="154"/>
                  </a:lnTo>
                  <a:lnTo>
                    <a:pt x="1773" y="39"/>
                  </a:lnTo>
                  <a:lnTo>
                    <a:pt x="158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0"/>
            <p:cNvSpPr/>
            <p:nvPr/>
          </p:nvSpPr>
          <p:spPr>
            <a:xfrm rot="-899997">
              <a:off x="5156594" y="-1036732"/>
              <a:ext cx="231978" cy="373181"/>
            </a:xfrm>
            <a:custGeom>
              <a:rect b="b" l="l" r="r" t="t"/>
              <a:pathLst>
                <a:path extrusionOk="0" h="8555" w="5318">
                  <a:moveTo>
                    <a:pt x="1" y="1"/>
                  </a:moveTo>
                  <a:lnTo>
                    <a:pt x="1" y="5934"/>
                  </a:lnTo>
                  <a:lnTo>
                    <a:pt x="347" y="6474"/>
                  </a:lnTo>
                  <a:lnTo>
                    <a:pt x="733" y="6975"/>
                  </a:lnTo>
                  <a:lnTo>
                    <a:pt x="1234" y="7437"/>
                  </a:lnTo>
                  <a:lnTo>
                    <a:pt x="1773" y="7822"/>
                  </a:lnTo>
                  <a:lnTo>
                    <a:pt x="2351" y="8131"/>
                  </a:lnTo>
                  <a:lnTo>
                    <a:pt x="2968" y="8362"/>
                  </a:lnTo>
                  <a:lnTo>
                    <a:pt x="3276" y="8439"/>
                  </a:lnTo>
                  <a:lnTo>
                    <a:pt x="3623" y="8477"/>
                  </a:lnTo>
                  <a:lnTo>
                    <a:pt x="3969" y="8516"/>
                  </a:lnTo>
                  <a:lnTo>
                    <a:pt x="4316" y="8555"/>
                  </a:lnTo>
                  <a:lnTo>
                    <a:pt x="5318" y="8555"/>
                  </a:lnTo>
                  <a:lnTo>
                    <a:pt x="5087" y="7591"/>
                  </a:lnTo>
                  <a:lnTo>
                    <a:pt x="4779" y="6589"/>
                  </a:lnTo>
                  <a:lnTo>
                    <a:pt x="4432" y="5588"/>
                  </a:lnTo>
                  <a:lnTo>
                    <a:pt x="3969" y="4624"/>
                  </a:lnTo>
                  <a:lnTo>
                    <a:pt x="3468" y="3738"/>
                  </a:lnTo>
                  <a:lnTo>
                    <a:pt x="2852" y="2852"/>
                  </a:lnTo>
                  <a:lnTo>
                    <a:pt x="2197" y="2043"/>
                  </a:lnTo>
                  <a:lnTo>
                    <a:pt x="1465" y="1272"/>
                  </a:lnTo>
                  <a:lnTo>
                    <a:pt x="694" y="579"/>
                  </a:lnTo>
                  <a:lnTo>
                    <a:pt x="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0"/>
            <p:cNvSpPr/>
            <p:nvPr/>
          </p:nvSpPr>
          <p:spPr>
            <a:xfrm rot="-899997">
              <a:off x="4487468" y="-859363"/>
              <a:ext cx="233680" cy="374838"/>
            </a:xfrm>
            <a:custGeom>
              <a:rect b="b" l="l" r="r" t="t"/>
              <a:pathLst>
                <a:path extrusionOk="0" h="8593" w="5357">
                  <a:moveTo>
                    <a:pt x="5357" y="0"/>
                  </a:moveTo>
                  <a:lnTo>
                    <a:pt x="4624" y="617"/>
                  </a:lnTo>
                  <a:lnTo>
                    <a:pt x="3815" y="1310"/>
                  </a:lnTo>
                  <a:lnTo>
                    <a:pt x="3083" y="2081"/>
                  </a:lnTo>
                  <a:lnTo>
                    <a:pt x="2428" y="2890"/>
                  </a:lnTo>
                  <a:lnTo>
                    <a:pt x="1850" y="3776"/>
                  </a:lnTo>
                  <a:lnTo>
                    <a:pt x="1311" y="4662"/>
                  </a:lnTo>
                  <a:lnTo>
                    <a:pt x="887" y="5626"/>
                  </a:lnTo>
                  <a:lnTo>
                    <a:pt x="502" y="6627"/>
                  </a:lnTo>
                  <a:lnTo>
                    <a:pt x="232" y="7629"/>
                  </a:lnTo>
                  <a:lnTo>
                    <a:pt x="1" y="8593"/>
                  </a:lnTo>
                  <a:lnTo>
                    <a:pt x="964" y="8593"/>
                  </a:lnTo>
                  <a:lnTo>
                    <a:pt x="1349" y="8554"/>
                  </a:lnTo>
                  <a:lnTo>
                    <a:pt x="1696" y="8515"/>
                  </a:lnTo>
                  <a:lnTo>
                    <a:pt x="2043" y="8477"/>
                  </a:lnTo>
                  <a:lnTo>
                    <a:pt x="2390" y="8361"/>
                  </a:lnTo>
                  <a:lnTo>
                    <a:pt x="2698" y="8246"/>
                  </a:lnTo>
                  <a:lnTo>
                    <a:pt x="3006" y="8130"/>
                  </a:lnTo>
                  <a:lnTo>
                    <a:pt x="3314" y="7976"/>
                  </a:lnTo>
                  <a:lnTo>
                    <a:pt x="3623" y="7822"/>
                  </a:lnTo>
                  <a:lnTo>
                    <a:pt x="3892" y="7629"/>
                  </a:lnTo>
                  <a:lnTo>
                    <a:pt x="4162" y="7398"/>
                  </a:lnTo>
                  <a:lnTo>
                    <a:pt x="4624" y="6936"/>
                  </a:lnTo>
                  <a:lnTo>
                    <a:pt x="5048" y="6396"/>
                  </a:lnTo>
                  <a:lnTo>
                    <a:pt x="5202" y="6127"/>
                  </a:lnTo>
                  <a:lnTo>
                    <a:pt x="5357" y="5818"/>
                  </a:lnTo>
                  <a:lnTo>
                    <a:pt x="5357"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0"/>
            <p:cNvSpPr/>
            <p:nvPr/>
          </p:nvSpPr>
          <p:spPr>
            <a:xfrm rot="-899997">
              <a:off x="4476309" y="-1012149"/>
              <a:ext cx="942963" cy="581603"/>
            </a:xfrm>
            <a:custGeom>
              <a:rect b="b" l="l" r="r" t="t"/>
              <a:pathLst>
                <a:path extrusionOk="0" h="13333" w="21617">
                  <a:moveTo>
                    <a:pt x="5356" y="0"/>
                  </a:moveTo>
                  <a:lnTo>
                    <a:pt x="5356" y="4509"/>
                  </a:lnTo>
                  <a:lnTo>
                    <a:pt x="5318" y="5009"/>
                  </a:lnTo>
                  <a:lnTo>
                    <a:pt x="5241" y="5472"/>
                  </a:lnTo>
                  <a:lnTo>
                    <a:pt x="5125" y="5934"/>
                  </a:lnTo>
                  <a:lnTo>
                    <a:pt x="4971" y="6397"/>
                  </a:lnTo>
                  <a:lnTo>
                    <a:pt x="4778" y="6820"/>
                  </a:lnTo>
                  <a:lnTo>
                    <a:pt x="4547" y="7206"/>
                  </a:lnTo>
                  <a:lnTo>
                    <a:pt x="4239" y="7591"/>
                  </a:lnTo>
                  <a:lnTo>
                    <a:pt x="3931" y="7899"/>
                  </a:lnTo>
                  <a:lnTo>
                    <a:pt x="3622" y="8246"/>
                  </a:lnTo>
                  <a:lnTo>
                    <a:pt x="3237" y="8516"/>
                  </a:lnTo>
                  <a:lnTo>
                    <a:pt x="2852" y="8747"/>
                  </a:lnTo>
                  <a:lnTo>
                    <a:pt x="2428" y="8940"/>
                  </a:lnTo>
                  <a:lnTo>
                    <a:pt x="1966" y="9094"/>
                  </a:lnTo>
                  <a:lnTo>
                    <a:pt x="1503" y="9209"/>
                  </a:lnTo>
                  <a:lnTo>
                    <a:pt x="1041" y="9286"/>
                  </a:lnTo>
                  <a:lnTo>
                    <a:pt x="540" y="9325"/>
                  </a:lnTo>
                  <a:lnTo>
                    <a:pt x="270" y="9325"/>
                  </a:lnTo>
                  <a:lnTo>
                    <a:pt x="155" y="9363"/>
                  </a:lnTo>
                  <a:lnTo>
                    <a:pt x="78" y="9402"/>
                  </a:lnTo>
                  <a:lnTo>
                    <a:pt x="39" y="9479"/>
                  </a:lnTo>
                  <a:lnTo>
                    <a:pt x="0" y="9595"/>
                  </a:lnTo>
                  <a:lnTo>
                    <a:pt x="0" y="13101"/>
                  </a:lnTo>
                  <a:lnTo>
                    <a:pt x="39" y="13178"/>
                  </a:lnTo>
                  <a:lnTo>
                    <a:pt x="78" y="13255"/>
                  </a:lnTo>
                  <a:lnTo>
                    <a:pt x="155" y="13332"/>
                  </a:lnTo>
                  <a:lnTo>
                    <a:pt x="21463" y="13332"/>
                  </a:lnTo>
                  <a:lnTo>
                    <a:pt x="21540" y="13255"/>
                  </a:lnTo>
                  <a:lnTo>
                    <a:pt x="21578" y="13178"/>
                  </a:lnTo>
                  <a:lnTo>
                    <a:pt x="21617" y="13101"/>
                  </a:lnTo>
                  <a:lnTo>
                    <a:pt x="21617" y="9595"/>
                  </a:lnTo>
                  <a:lnTo>
                    <a:pt x="21578" y="9479"/>
                  </a:lnTo>
                  <a:lnTo>
                    <a:pt x="21540" y="9402"/>
                  </a:lnTo>
                  <a:lnTo>
                    <a:pt x="21463" y="9363"/>
                  </a:lnTo>
                  <a:lnTo>
                    <a:pt x="21347" y="9325"/>
                  </a:lnTo>
                  <a:lnTo>
                    <a:pt x="21077" y="9325"/>
                  </a:lnTo>
                  <a:lnTo>
                    <a:pt x="20576" y="9286"/>
                  </a:lnTo>
                  <a:lnTo>
                    <a:pt x="20114" y="9209"/>
                  </a:lnTo>
                  <a:lnTo>
                    <a:pt x="19652" y="9094"/>
                  </a:lnTo>
                  <a:lnTo>
                    <a:pt x="19228" y="8940"/>
                  </a:lnTo>
                  <a:lnTo>
                    <a:pt x="18804" y="8747"/>
                  </a:lnTo>
                  <a:lnTo>
                    <a:pt x="18380" y="8516"/>
                  </a:lnTo>
                  <a:lnTo>
                    <a:pt x="18033" y="8246"/>
                  </a:lnTo>
                  <a:lnTo>
                    <a:pt x="17686" y="7899"/>
                  </a:lnTo>
                  <a:lnTo>
                    <a:pt x="17378" y="7591"/>
                  </a:lnTo>
                  <a:lnTo>
                    <a:pt x="17108" y="7206"/>
                  </a:lnTo>
                  <a:lnTo>
                    <a:pt x="16839" y="6820"/>
                  </a:lnTo>
                  <a:lnTo>
                    <a:pt x="16646" y="6397"/>
                  </a:lnTo>
                  <a:lnTo>
                    <a:pt x="16492" y="5934"/>
                  </a:lnTo>
                  <a:lnTo>
                    <a:pt x="16376" y="5472"/>
                  </a:lnTo>
                  <a:lnTo>
                    <a:pt x="16299" y="5009"/>
                  </a:lnTo>
                  <a:lnTo>
                    <a:pt x="16261" y="4509"/>
                  </a:lnTo>
                  <a:lnTo>
                    <a:pt x="1626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0"/>
            <p:cNvSpPr/>
            <p:nvPr/>
          </p:nvSpPr>
          <p:spPr>
            <a:xfrm rot="-899997">
              <a:off x="4727023" y="-968850"/>
              <a:ext cx="421949" cy="421949"/>
            </a:xfrm>
            <a:custGeom>
              <a:rect b="b" l="l" r="r" t="t"/>
              <a:pathLst>
                <a:path extrusionOk="0" h="9673" w="9673">
                  <a:moveTo>
                    <a:pt x="4856" y="1"/>
                  </a:moveTo>
                  <a:lnTo>
                    <a:pt x="4355" y="39"/>
                  </a:lnTo>
                  <a:lnTo>
                    <a:pt x="3854" y="116"/>
                  </a:lnTo>
                  <a:lnTo>
                    <a:pt x="3392" y="232"/>
                  </a:lnTo>
                  <a:lnTo>
                    <a:pt x="2968" y="386"/>
                  </a:lnTo>
                  <a:lnTo>
                    <a:pt x="2544" y="579"/>
                  </a:lnTo>
                  <a:lnTo>
                    <a:pt x="2159" y="810"/>
                  </a:lnTo>
                  <a:lnTo>
                    <a:pt x="1773" y="1118"/>
                  </a:lnTo>
                  <a:lnTo>
                    <a:pt x="1427" y="1426"/>
                  </a:lnTo>
                  <a:lnTo>
                    <a:pt x="1118" y="1773"/>
                  </a:lnTo>
                  <a:lnTo>
                    <a:pt x="849" y="2120"/>
                  </a:lnTo>
                  <a:lnTo>
                    <a:pt x="579" y="2544"/>
                  </a:lnTo>
                  <a:lnTo>
                    <a:pt x="386" y="2968"/>
                  </a:lnTo>
                  <a:lnTo>
                    <a:pt x="232" y="3391"/>
                  </a:lnTo>
                  <a:lnTo>
                    <a:pt x="116" y="3854"/>
                  </a:lnTo>
                  <a:lnTo>
                    <a:pt x="39" y="4355"/>
                  </a:lnTo>
                  <a:lnTo>
                    <a:pt x="1" y="4817"/>
                  </a:lnTo>
                  <a:lnTo>
                    <a:pt x="39" y="5318"/>
                  </a:lnTo>
                  <a:lnTo>
                    <a:pt x="116" y="5819"/>
                  </a:lnTo>
                  <a:lnTo>
                    <a:pt x="232" y="6281"/>
                  </a:lnTo>
                  <a:lnTo>
                    <a:pt x="386" y="6705"/>
                  </a:lnTo>
                  <a:lnTo>
                    <a:pt x="579" y="7129"/>
                  </a:lnTo>
                  <a:lnTo>
                    <a:pt x="849" y="7553"/>
                  </a:lnTo>
                  <a:lnTo>
                    <a:pt x="1118" y="7900"/>
                  </a:lnTo>
                  <a:lnTo>
                    <a:pt x="1427" y="8246"/>
                  </a:lnTo>
                  <a:lnTo>
                    <a:pt x="1773" y="8555"/>
                  </a:lnTo>
                  <a:lnTo>
                    <a:pt x="2159" y="8863"/>
                  </a:lnTo>
                  <a:lnTo>
                    <a:pt x="2544" y="9094"/>
                  </a:lnTo>
                  <a:lnTo>
                    <a:pt x="2968" y="9287"/>
                  </a:lnTo>
                  <a:lnTo>
                    <a:pt x="3392" y="9441"/>
                  </a:lnTo>
                  <a:lnTo>
                    <a:pt x="3854" y="9556"/>
                  </a:lnTo>
                  <a:lnTo>
                    <a:pt x="4355" y="9633"/>
                  </a:lnTo>
                  <a:lnTo>
                    <a:pt x="4856" y="9672"/>
                  </a:lnTo>
                  <a:lnTo>
                    <a:pt x="5318" y="9633"/>
                  </a:lnTo>
                  <a:lnTo>
                    <a:pt x="5819" y="9556"/>
                  </a:lnTo>
                  <a:lnTo>
                    <a:pt x="6281" y="9441"/>
                  </a:lnTo>
                  <a:lnTo>
                    <a:pt x="6705" y="9287"/>
                  </a:lnTo>
                  <a:lnTo>
                    <a:pt x="7129" y="9094"/>
                  </a:lnTo>
                  <a:lnTo>
                    <a:pt x="7553" y="8863"/>
                  </a:lnTo>
                  <a:lnTo>
                    <a:pt x="7900" y="8555"/>
                  </a:lnTo>
                  <a:lnTo>
                    <a:pt x="8247" y="8246"/>
                  </a:lnTo>
                  <a:lnTo>
                    <a:pt x="8593" y="7900"/>
                  </a:lnTo>
                  <a:lnTo>
                    <a:pt x="8863" y="7553"/>
                  </a:lnTo>
                  <a:lnTo>
                    <a:pt x="9094" y="7129"/>
                  </a:lnTo>
                  <a:lnTo>
                    <a:pt x="9287" y="6705"/>
                  </a:lnTo>
                  <a:lnTo>
                    <a:pt x="9480" y="6281"/>
                  </a:lnTo>
                  <a:lnTo>
                    <a:pt x="9595" y="5819"/>
                  </a:lnTo>
                  <a:lnTo>
                    <a:pt x="9672" y="5318"/>
                  </a:lnTo>
                  <a:lnTo>
                    <a:pt x="9672" y="4817"/>
                  </a:lnTo>
                  <a:lnTo>
                    <a:pt x="9672" y="4355"/>
                  </a:lnTo>
                  <a:lnTo>
                    <a:pt x="9595" y="3854"/>
                  </a:lnTo>
                  <a:lnTo>
                    <a:pt x="9480" y="3391"/>
                  </a:lnTo>
                  <a:lnTo>
                    <a:pt x="9287" y="2968"/>
                  </a:lnTo>
                  <a:lnTo>
                    <a:pt x="9094" y="2544"/>
                  </a:lnTo>
                  <a:lnTo>
                    <a:pt x="8863" y="2120"/>
                  </a:lnTo>
                  <a:lnTo>
                    <a:pt x="8593" y="1773"/>
                  </a:lnTo>
                  <a:lnTo>
                    <a:pt x="8247" y="1426"/>
                  </a:lnTo>
                  <a:lnTo>
                    <a:pt x="7900" y="1118"/>
                  </a:lnTo>
                  <a:lnTo>
                    <a:pt x="7553" y="810"/>
                  </a:lnTo>
                  <a:lnTo>
                    <a:pt x="7129" y="579"/>
                  </a:lnTo>
                  <a:lnTo>
                    <a:pt x="6705" y="386"/>
                  </a:lnTo>
                  <a:lnTo>
                    <a:pt x="6281" y="232"/>
                  </a:lnTo>
                  <a:lnTo>
                    <a:pt x="5819" y="116"/>
                  </a:lnTo>
                  <a:lnTo>
                    <a:pt x="5318" y="39"/>
                  </a:lnTo>
                  <a:lnTo>
                    <a:pt x="4856"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0"/>
            <p:cNvSpPr/>
            <p:nvPr/>
          </p:nvSpPr>
          <p:spPr>
            <a:xfrm rot="-899997">
              <a:off x="5062107" y="-751238"/>
              <a:ext cx="79042" cy="52128"/>
            </a:xfrm>
            <a:custGeom>
              <a:rect b="b" l="l" r="r" t="t"/>
              <a:pathLst>
                <a:path extrusionOk="0" h="1195" w="1812">
                  <a:moveTo>
                    <a:pt x="655" y="0"/>
                  </a:moveTo>
                  <a:lnTo>
                    <a:pt x="309" y="39"/>
                  </a:lnTo>
                  <a:lnTo>
                    <a:pt x="0" y="155"/>
                  </a:lnTo>
                  <a:lnTo>
                    <a:pt x="232" y="193"/>
                  </a:lnTo>
                  <a:lnTo>
                    <a:pt x="463" y="270"/>
                  </a:lnTo>
                  <a:lnTo>
                    <a:pt x="694" y="386"/>
                  </a:lnTo>
                  <a:lnTo>
                    <a:pt x="887" y="501"/>
                  </a:lnTo>
                  <a:lnTo>
                    <a:pt x="1079" y="656"/>
                  </a:lnTo>
                  <a:lnTo>
                    <a:pt x="1233" y="810"/>
                  </a:lnTo>
                  <a:lnTo>
                    <a:pt x="1388" y="1002"/>
                  </a:lnTo>
                  <a:lnTo>
                    <a:pt x="1503" y="1195"/>
                  </a:lnTo>
                  <a:lnTo>
                    <a:pt x="1696" y="887"/>
                  </a:lnTo>
                  <a:lnTo>
                    <a:pt x="1811" y="540"/>
                  </a:lnTo>
                  <a:lnTo>
                    <a:pt x="1580" y="309"/>
                  </a:lnTo>
                  <a:lnTo>
                    <a:pt x="1310" y="155"/>
                  </a:lnTo>
                  <a:lnTo>
                    <a:pt x="964" y="39"/>
                  </a:lnTo>
                  <a:lnTo>
                    <a:pt x="65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0"/>
            <p:cNvSpPr/>
            <p:nvPr/>
          </p:nvSpPr>
          <p:spPr>
            <a:xfrm rot="-899997">
              <a:off x="4707958" y="-1087345"/>
              <a:ext cx="3402" cy="44"/>
            </a:xfrm>
            <a:custGeom>
              <a:rect b="b" l="l" r="r" t="t"/>
              <a:pathLst>
                <a:path extrusionOk="0" h="1" w="78">
                  <a:moveTo>
                    <a:pt x="0" y="0"/>
                  </a:moveTo>
                  <a:lnTo>
                    <a:pt x="77" y="0"/>
                  </a:lnTo>
                  <a:lnTo>
                    <a:pt x="0" y="0"/>
                  </a:lnTo>
                  <a:lnTo>
                    <a:pt x="0" y="0"/>
                  </a:lnTo>
                  <a:lnTo>
                    <a:pt x="0" y="0"/>
                  </a:lnTo>
                  <a:lnTo>
                    <a:pt x="0" y="0"/>
                  </a:lnTo>
                  <a:close/>
                </a:path>
              </a:pathLst>
            </a:custGeom>
            <a:solidFill>
              <a:srgbClr val="231F2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0"/>
            <p:cNvSpPr/>
            <p:nvPr/>
          </p:nvSpPr>
          <p:spPr>
            <a:xfrm rot="-899997">
              <a:off x="4259634" y="-1205949"/>
              <a:ext cx="1203513" cy="317694"/>
            </a:xfrm>
            <a:custGeom>
              <a:rect b="b" l="l" r="r" t="t"/>
              <a:pathLst>
                <a:path extrusionOk="0" h="7283" w="27590">
                  <a:moveTo>
                    <a:pt x="13795" y="1"/>
                  </a:moveTo>
                  <a:lnTo>
                    <a:pt x="11521" y="39"/>
                  </a:lnTo>
                  <a:lnTo>
                    <a:pt x="9287" y="155"/>
                  </a:lnTo>
                  <a:lnTo>
                    <a:pt x="7013" y="309"/>
                  </a:lnTo>
                  <a:lnTo>
                    <a:pt x="4778" y="578"/>
                  </a:lnTo>
                  <a:lnTo>
                    <a:pt x="4200" y="656"/>
                  </a:lnTo>
                  <a:lnTo>
                    <a:pt x="3545" y="848"/>
                  </a:lnTo>
                  <a:lnTo>
                    <a:pt x="2929" y="1118"/>
                  </a:lnTo>
                  <a:lnTo>
                    <a:pt x="2351" y="1426"/>
                  </a:lnTo>
                  <a:lnTo>
                    <a:pt x="1773" y="1773"/>
                  </a:lnTo>
                  <a:lnTo>
                    <a:pt x="1311" y="2197"/>
                  </a:lnTo>
                  <a:lnTo>
                    <a:pt x="1079" y="2428"/>
                  </a:lnTo>
                  <a:lnTo>
                    <a:pt x="887" y="2659"/>
                  </a:lnTo>
                  <a:lnTo>
                    <a:pt x="771" y="2890"/>
                  </a:lnTo>
                  <a:lnTo>
                    <a:pt x="656" y="3122"/>
                  </a:lnTo>
                  <a:lnTo>
                    <a:pt x="463" y="3584"/>
                  </a:lnTo>
                  <a:lnTo>
                    <a:pt x="347" y="4008"/>
                  </a:lnTo>
                  <a:lnTo>
                    <a:pt x="116" y="4894"/>
                  </a:lnTo>
                  <a:lnTo>
                    <a:pt x="1" y="5742"/>
                  </a:lnTo>
                  <a:lnTo>
                    <a:pt x="1" y="6512"/>
                  </a:lnTo>
                  <a:lnTo>
                    <a:pt x="1" y="6705"/>
                  </a:lnTo>
                  <a:lnTo>
                    <a:pt x="78" y="6859"/>
                  </a:lnTo>
                  <a:lnTo>
                    <a:pt x="193" y="7013"/>
                  </a:lnTo>
                  <a:lnTo>
                    <a:pt x="347" y="7129"/>
                  </a:lnTo>
                  <a:lnTo>
                    <a:pt x="501" y="7206"/>
                  </a:lnTo>
                  <a:lnTo>
                    <a:pt x="656" y="7283"/>
                  </a:lnTo>
                  <a:lnTo>
                    <a:pt x="1041" y="7283"/>
                  </a:lnTo>
                  <a:lnTo>
                    <a:pt x="2312" y="7052"/>
                  </a:lnTo>
                  <a:lnTo>
                    <a:pt x="3584" y="6821"/>
                  </a:lnTo>
                  <a:lnTo>
                    <a:pt x="4894" y="6666"/>
                  </a:lnTo>
                  <a:lnTo>
                    <a:pt x="6166" y="6512"/>
                  </a:lnTo>
                  <a:lnTo>
                    <a:pt x="6358" y="6474"/>
                  </a:lnTo>
                  <a:lnTo>
                    <a:pt x="6512" y="6397"/>
                  </a:lnTo>
                  <a:lnTo>
                    <a:pt x="6666" y="6281"/>
                  </a:lnTo>
                  <a:lnTo>
                    <a:pt x="6782" y="6166"/>
                  </a:lnTo>
                  <a:lnTo>
                    <a:pt x="6859" y="6011"/>
                  </a:lnTo>
                  <a:lnTo>
                    <a:pt x="6898" y="5819"/>
                  </a:lnTo>
                  <a:lnTo>
                    <a:pt x="6936" y="5626"/>
                  </a:lnTo>
                  <a:lnTo>
                    <a:pt x="6975" y="5433"/>
                  </a:lnTo>
                  <a:lnTo>
                    <a:pt x="6975" y="5087"/>
                  </a:lnTo>
                  <a:lnTo>
                    <a:pt x="7013" y="4663"/>
                  </a:lnTo>
                  <a:lnTo>
                    <a:pt x="7129" y="4277"/>
                  </a:lnTo>
                  <a:lnTo>
                    <a:pt x="7244" y="4085"/>
                  </a:lnTo>
                  <a:lnTo>
                    <a:pt x="7360" y="3892"/>
                  </a:lnTo>
                  <a:lnTo>
                    <a:pt x="7514" y="3700"/>
                  </a:lnTo>
                  <a:lnTo>
                    <a:pt x="7668" y="3545"/>
                  </a:lnTo>
                  <a:lnTo>
                    <a:pt x="7899" y="3391"/>
                  </a:lnTo>
                  <a:lnTo>
                    <a:pt x="8131" y="3276"/>
                  </a:lnTo>
                  <a:lnTo>
                    <a:pt x="8400" y="3160"/>
                  </a:lnTo>
                  <a:lnTo>
                    <a:pt x="8709" y="3083"/>
                  </a:lnTo>
                  <a:lnTo>
                    <a:pt x="9055" y="3006"/>
                  </a:lnTo>
                  <a:lnTo>
                    <a:pt x="9479" y="2967"/>
                  </a:lnTo>
                  <a:lnTo>
                    <a:pt x="11637" y="2890"/>
                  </a:lnTo>
                  <a:lnTo>
                    <a:pt x="13795" y="2852"/>
                  </a:lnTo>
                  <a:lnTo>
                    <a:pt x="15953" y="2890"/>
                  </a:lnTo>
                  <a:lnTo>
                    <a:pt x="18110" y="2967"/>
                  </a:lnTo>
                  <a:lnTo>
                    <a:pt x="18457" y="3006"/>
                  </a:lnTo>
                  <a:lnTo>
                    <a:pt x="18804" y="3083"/>
                  </a:lnTo>
                  <a:lnTo>
                    <a:pt x="19074" y="3160"/>
                  </a:lnTo>
                  <a:lnTo>
                    <a:pt x="19343" y="3276"/>
                  </a:lnTo>
                  <a:lnTo>
                    <a:pt x="19575" y="3430"/>
                  </a:lnTo>
                  <a:lnTo>
                    <a:pt x="19767" y="3584"/>
                  </a:lnTo>
                  <a:lnTo>
                    <a:pt x="19960" y="3738"/>
                  </a:lnTo>
                  <a:lnTo>
                    <a:pt x="20075" y="3892"/>
                  </a:lnTo>
                  <a:lnTo>
                    <a:pt x="20191" y="4085"/>
                  </a:lnTo>
                  <a:lnTo>
                    <a:pt x="20307" y="4277"/>
                  </a:lnTo>
                  <a:lnTo>
                    <a:pt x="20461" y="4663"/>
                  </a:lnTo>
                  <a:lnTo>
                    <a:pt x="20538" y="5087"/>
                  </a:lnTo>
                  <a:lnTo>
                    <a:pt x="20538" y="5433"/>
                  </a:lnTo>
                  <a:lnTo>
                    <a:pt x="20576" y="5626"/>
                  </a:lnTo>
                  <a:lnTo>
                    <a:pt x="20615" y="5819"/>
                  </a:lnTo>
                  <a:lnTo>
                    <a:pt x="20692" y="5973"/>
                  </a:lnTo>
                  <a:lnTo>
                    <a:pt x="20769" y="6127"/>
                  </a:lnTo>
                  <a:lnTo>
                    <a:pt x="20923" y="6281"/>
                  </a:lnTo>
                  <a:lnTo>
                    <a:pt x="21039" y="6397"/>
                  </a:lnTo>
                  <a:lnTo>
                    <a:pt x="21231" y="6474"/>
                  </a:lnTo>
                  <a:lnTo>
                    <a:pt x="21424" y="6512"/>
                  </a:lnTo>
                  <a:lnTo>
                    <a:pt x="22696" y="6666"/>
                  </a:lnTo>
                  <a:lnTo>
                    <a:pt x="23967" y="6821"/>
                  </a:lnTo>
                  <a:lnTo>
                    <a:pt x="25239" y="7052"/>
                  </a:lnTo>
                  <a:lnTo>
                    <a:pt x="26510" y="7283"/>
                  </a:lnTo>
                  <a:lnTo>
                    <a:pt x="26896" y="7283"/>
                  </a:lnTo>
                  <a:lnTo>
                    <a:pt x="27088" y="7206"/>
                  </a:lnTo>
                  <a:lnTo>
                    <a:pt x="27242" y="7129"/>
                  </a:lnTo>
                  <a:lnTo>
                    <a:pt x="27358" y="7013"/>
                  </a:lnTo>
                  <a:lnTo>
                    <a:pt x="27474" y="6859"/>
                  </a:lnTo>
                  <a:lnTo>
                    <a:pt x="27551" y="6705"/>
                  </a:lnTo>
                  <a:lnTo>
                    <a:pt x="27589" y="6512"/>
                  </a:lnTo>
                  <a:lnTo>
                    <a:pt x="27551" y="5742"/>
                  </a:lnTo>
                  <a:lnTo>
                    <a:pt x="27435" y="4894"/>
                  </a:lnTo>
                  <a:lnTo>
                    <a:pt x="27242" y="4008"/>
                  </a:lnTo>
                  <a:lnTo>
                    <a:pt x="27088" y="3584"/>
                  </a:lnTo>
                  <a:lnTo>
                    <a:pt x="26934" y="3122"/>
                  </a:lnTo>
                  <a:lnTo>
                    <a:pt x="26818" y="2890"/>
                  </a:lnTo>
                  <a:lnTo>
                    <a:pt x="26664" y="2659"/>
                  </a:lnTo>
                  <a:lnTo>
                    <a:pt x="26472" y="2428"/>
                  </a:lnTo>
                  <a:lnTo>
                    <a:pt x="26279" y="2197"/>
                  </a:lnTo>
                  <a:lnTo>
                    <a:pt x="25778" y="1773"/>
                  </a:lnTo>
                  <a:lnTo>
                    <a:pt x="25239" y="1426"/>
                  </a:lnTo>
                  <a:lnTo>
                    <a:pt x="24622" y="1118"/>
                  </a:lnTo>
                  <a:lnTo>
                    <a:pt x="24006" y="848"/>
                  </a:lnTo>
                  <a:lnTo>
                    <a:pt x="23389" y="656"/>
                  </a:lnTo>
                  <a:lnTo>
                    <a:pt x="22773" y="578"/>
                  </a:lnTo>
                  <a:lnTo>
                    <a:pt x="20538" y="309"/>
                  </a:lnTo>
                  <a:lnTo>
                    <a:pt x="18303" y="155"/>
                  </a:lnTo>
                  <a:lnTo>
                    <a:pt x="16030" y="39"/>
                  </a:lnTo>
                  <a:lnTo>
                    <a:pt x="1379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0"/>
            <p:cNvSpPr/>
            <p:nvPr/>
          </p:nvSpPr>
          <p:spPr>
            <a:xfrm rot="-899997">
              <a:off x="4328423" y="-1039591"/>
              <a:ext cx="178193" cy="243756"/>
            </a:xfrm>
            <a:custGeom>
              <a:rect b="b" l="l" r="r" t="t"/>
              <a:pathLst>
                <a:path extrusionOk="0" h="5588" w="4085">
                  <a:moveTo>
                    <a:pt x="4085" y="0"/>
                  </a:moveTo>
                  <a:lnTo>
                    <a:pt x="3931" y="39"/>
                  </a:lnTo>
                  <a:lnTo>
                    <a:pt x="3468" y="116"/>
                  </a:lnTo>
                  <a:lnTo>
                    <a:pt x="2929" y="270"/>
                  </a:lnTo>
                  <a:lnTo>
                    <a:pt x="2428" y="501"/>
                  </a:lnTo>
                  <a:lnTo>
                    <a:pt x="1927" y="771"/>
                  </a:lnTo>
                  <a:lnTo>
                    <a:pt x="1465" y="1079"/>
                  </a:lnTo>
                  <a:lnTo>
                    <a:pt x="1079" y="1426"/>
                  </a:lnTo>
                  <a:lnTo>
                    <a:pt x="733" y="1773"/>
                  </a:lnTo>
                  <a:lnTo>
                    <a:pt x="617" y="1965"/>
                  </a:lnTo>
                  <a:lnTo>
                    <a:pt x="540" y="2197"/>
                  </a:lnTo>
                  <a:lnTo>
                    <a:pt x="309" y="2890"/>
                  </a:lnTo>
                  <a:lnTo>
                    <a:pt x="116" y="3622"/>
                  </a:lnTo>
                  <a:lnTo>
                    <a:pt x="0" y="4354"/>
                  </a:lnTo>
                  <a:lnTo>
                    <a:pt x="0" y="5087"/>
                  </a:lnTo>
                  <a:lnTo>
                    <a:pt x="0" y="5202"/>
                  </a:lnTo>
                  <a:lnTo>
                    <a:pt x="78" y="5318"/>
                  </a:lnTo>
                  <a:lnTo>
                    <a:pt x="155" y="5433"/>
                  </a:lnTo>
                  <a:lnTo>
                    <a:pt x="232" y="5510"/>
                  </a:lnTo>
                  <a:lnTo>
                    <a:pt x="347" y="5549"/>
                  </a:lnTo>
                  <a:lnTo>
                    <a:pt x="463" y="5587"/>
                  </a:lnTo>
                  <a:lnTo>
                    <a:pt x="733" y="5587"/>
                  </a:lnTo>
                  <a:lnTo>
                    <a:pt x="1542" y="5433"/>
                  </a:lnTo>
                  <a:lnTo>
                    <a:pt x="1465" y="5279"/>
                  </a:lnTo>
                  <a:lnTo>
                    <a:pt x="1426" y="5087"/>
                  </a:lnTo>
                  <a:lnTo>
                    <a:pt x="1465" y="4354"/>
                  </a:lnTo>
                  <a:lnTo>
                    <a:pt x="1542" y="3584"/>
                  </a:lnTo>
                  <a:lnTo>
                    <a:pt x="1696" y="2813"/>
                  </a:lnTo>
                  <a:lnTo>
                    <a:pt x="1927" y="2081"/>
                  </a:lnTo>
                  <a:lnTo>
                    <a:pt x="2043" y="1734"/>
                  </a:lnTo>
                  <a:lnTo>
                    <a:pt x="2235" y="1426"/>
                  </a:lnTo>
                  <a:lnTo>
                    <a:pt x="2505" y="1156"/>
                  </a:lnTo>
                  <a:lnTo>
                    <a:pt x="2775" y="848"/>
                  </a:lnTo>
                  <a:lnTo>
                    <a:pt x="3044" y="617"/>
                  </a:lnTo>
                  <a:lnTo>
                    <a:pt x="3391" y="386"/>
                  </a:lnTo>
                  <a:lnTo>
                    <a:pt x="3738" y="193"/>
                  </a:lnTo>
                  <a:lnTo>
                    <a:pt x="4085"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0"/>
            <p:cNvSpPr/>
            <p:nvPr/>
          </p:nvSpPr>
          <p:spPr>
            <a:xfrm rot="-899997">
              <a:off x="4853288" y="-1077153"/>
              <a:ext cx="44" cy="44"/>
            </a:xfrm>
            <a:custGeom>
              <a:rect b="b" l="l" r="r" t="t"/>
              <a:pathLst>
                <a:path extrusionOk="0" h="1" w="1">
                  <a:moveTo>
                    <a:pt x="1" y="1"/>
                  </a:moveTo>
                  <a:lnTo>
                    <a:pt x="1" y="1"/>
                  </a:lnTo>
                  <a:lnTo>
                    <a:pt x="1" y="1"/>
                  </a:lnTo>
                  <a:lnTo>
                    <a:pt x="1" y="1"/>
                  </a:lnTo>
                  <a:lnTo>
                    <a:pt x="1" y="1"/>
                  </a:lnTo>
                  <a:lnTo>
                    <a:pt x="1" y="1"/>
                  </a:lnTo>
                  <a:close/>
                </a:path>
              </a:pathLst>
            </a:custGeom>
            <a:solidFill>
              <a:srgbClr val="FC611F"/>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0"/>
            <p:cNvSpPr/>
            <p:nvPr/>
          </p:nvSpPr>
          <p:spPr>
            <a:xfrm rot="-899997">
              <a:off x="4512984" y="-1126292"/>
              <a:ext cx="711028" cy="205064"/>
            </a:xfrm>
            <a:custGeom>
              <a:rect b="b" l="l" r="r" t="t"/>
              <a:pathLst>
                <a:path extrusionOk="0" h="4701" w="16300">
                  <a:moveTo>
                    <a:pt x="8169" y="0"/>
                  </a:moveTo>
                  <a:lnTo>
                    <a:pt x="6898" y="39"/>
                  </a:lnTo>
                  <a:lnTo>
                    <a:pt x="5588" y="77"/>
                  </a:lnTo>
                  <a:lnTo>
                    <a:pt x="4278" y="116"/>
                  </a:lnTo>
                  <a:lnTo>
                    <a:pt x="3006" y="193"/>
                  </a:lnTo>
                  <a:lnTo>
                    <a:pt x="2544" y="270"/>
                  </a:lnTo>
                  <a:lnTo>
                    <a:pt x="2120" y="347"/>
                  </a:lnTo>
                  <a:lnTo>
                    <a:pt x="1735" y="462"/>
                  </a:lnTo>
                  <a:lnTo>
                    <a:pt x="1426" y="655"/>
                  </a:lnTo>
                  <a:lnTo>
                    <a:pt x="1118" y="848"/>
                  </a:lnTo>
                  <a:lnTo>
                    <a:pt x="887" y="1040"/>
                  </a:lnTo>
                  <a:lnTo>
                    <a:pt x="694" y="1310"/>
                  </a:lnTo>
                  <a:lnTo>
                    <a:pt x="540" y="1541"/>
                  </a:lnTo>
                  <a:lnTo>
                    <a:pt x="386" y="1811"/>
                  </a:lnTo>
                  <a:lnTo>
                    <a:pt x="270" y="2119"/>
                  </a:lnTo>
                  <a:lnTo>
                    <a:pt x="193" y="2389"/>
                  </a:lnTo>
                  <a:lnTo>
                    <a:pt x="155" y="2697"/>
                  </a:lnTo>
                  <a:lnTo>
                    <a:pt x="116" y="3275"/>
                  </a:lnTo>
                  <a:lnTo>
                    <a:pt x="116" y="3853"/>
                  </a:lnTo>
                  <a:lnTo>
                    <a:pt x="116" y="4084"/>
                  </a:lnTo>
                  <a:lnTo>
                    <a:pt x="116" y="4316"/>
                  </a:lnTo>
                  <a:lnTo>
                    <a:pt x="78" y="4508"/>
                  </a:lnTo>
                  <a:lnTo>
                    <a:pt x="1" y="4701"/>
                  </a:lnTo>
                  <a:lnTo>
                    <a:pt x="502" y="4662"/>
                  </a:lnTo>
                  <a:lnTo>
                    <a:pt x="694" y="4624"/>
                  </a:lnTo>
                  <a:lnTo>
                    <a:pt x="848" y="4547"/>
                  </a:lnTo>
                  <a:lnTo>
                    <a:pt x="1002" y="4431"/>
                  </a:lnTo>
                  <a:lnTo>
                    <a:pt x="1118" y="4316"/>
                  </a:lnTo>
                  <a:lnTo>
                    <a:pt x="1195" y="4161"/>
                  </a:lnTo>
                  <a:lnTo>
                    <a:pt x="1234" y="3969"/>
                  </a:lnTo>
                  <a:lnTo>
                    <a:pt x="1272" y="3776"/>
                  </a:lnTo>
                  <a:lnTo>
                    <a:pt x="1311" y="3583"/>
                  </a:lnTo>
                  <a:lnTo>
                    <a:pt x="1311" y="3237"/>
                  </a:lnTo>
                  <a:lnTo>
                    <a:pt x="1349" y="2813"/>
                  </a:lnTo>
                  <a:lnTo>
                    <a:pt x="1465" y="2427"/>
                  </a:lnTo>
                  <a:lnTo>
                    <a:pt x="1580" y="2235"/>
                  </a:lnTo>
                  <a:lnTo>
                    <a:pt x="1696" y="2042"/>
                  </a:lnTo>
                  <a:lnTo>
                    <a:pt x="1850" y="1850"/>
                  </a:lnTo>
                  <a:lnTo>
                    <a:pt x="2004" y="1695"/>
                  </a:lnTo>
                  <a:lnTo>
                    <a:pt x="2235" y="1541"/>
                  </a:lnTo>
                  <a:lnTo>
                    <a:pt x="2467" y="1426"/>
                  </a:lnTo>
                  <a:lnTo>
                    <a:pt x="2736" y="1310"/>
                  </a:lnTo>
                  <a:lnTo>
                    <a:pt x="3045" y="1233"/>
                  </a:lnTo>
                  <a:lnTo>
                    <a:pt x="3391" y="1156"/>
                  </a:lnTo>
                  <a:lnTo>
                    <a:pt x="3815" y="1117"/>
                  </a:lnTo>
                  <a:lnTo>
                    <a:pt x="5973" y="1040"/>
                  </a:lnTo>
                  <a:lnTo>
                    <a:pt x="8131" y="1002"/>
                  </a:lnTo>
                  <a:lnTo>
                    <a:pt x="10289" y="1040"/>
                  </a:lnTo>
                  <a:lnTo>
                    <a:pt x="12446" y="1117"/>
                  </a:lnTo>
                  <a:lnTo>
                    <a:pt x="12793" y="1156"/>
                  </a:lnTo>
                  <a:lnTo>
                    <a:pt x="13140" y="1233"/>
                  </a:lnTo>
                  <a:lnTo>
                    <a:pt x="13410" y="1310"/>
                  </a:lnTo>
                  <a:lnTo>
                    <a:pt x="13679" y="1426"/>
                  </a:lnTo>
                  <a:lnTo>
                    <a:pt x="13911" y="1580"/>
                  </a:lnTo>
                  <a:lnTo>
                    <a:pt x="14103" y="1734"/>
                  </a:lnTo>
                  <a:lnTo>
                    <a:pt x="14296" y="1888"/>
                  </a:lnTo>
                  <a:lnTo>
                    <a:pt x="14411" y="2042"/>
                  </a:lnTo>
                  <a:lnTo>
                    <a:pt x="14527" y="2235"/>
                  </a:lnTo>
                  <a:lnTo>
                    <a:pt x="14643" y="2427"/>
                  </a:lnTo>
                  <a:lnTo>
                    <a:pt x="14797" y="2813"/>
                  </a:lnTo>
                  <a:lnTo>
                    <a:pt x="14874" y="3237"/>
                  </a:lnTo>
                  <a:lnTo>
                    <a:pt x="14874" y="3583"/>
                  </a:lnTo>
                  <a:lnTo>
                    <a:pt x="14912" y="3776"/>
                  </a:lnTo>
                  <a:lnTo>
                    <a:pt x="14951" y="3969"/>
                  </a:lnTo>
                  <a:lnTo>
                    <a:pt x="15028" y="4123"/>
                  </a:lnTo>
                  <a:lnTo>
                    <a:pt x="15105" y="4277"/>
                  </a:lnTo>
                  <a:lnTo>
                    <a:pt x="15259" y="4431"/>
                  </a:lnTo>
                  <a:lnTo>
                    <a:pt x="15375" y="4547"/>
                  </a:lnTo>
                  <a:lnTo>
                    <a:pt x="15567" y="4624"/>
                  </a:lnTo>
                  <a:lnTo>
                    <a:pt x="15760" y="4662"/>
                  </a:lnTo>
                  <a:lnTo>
                    <a:pt x="16300" y="4701"/>
                  </a:lnTo>
                  <a:lnTo>
                    <a:pt x="16222" y="4508"/>
                  </a:lnTo>
                  <a:lnTo>
                    <a:pt x="16184" y="4316"/>
                  </a:lnTo>
                  <a:lnTo>
                    <a:pt x="16145" y="4084"/>
                  </a:lnTo>
                  <a:lnTo>
                    <a:pt x="16145" y="3853"/>
                  </a:lnTo>
                  <a:lnTo>
                    <a:pt x="16145" y="3314"/>
                  </a:lnTo>
                  <a:lnTo>
                    <a:pt x="16068" y="2736"/>
                  </a:lnTo>
                  <a:lnTo>
                    <a:pt x="15991" y="2427"/>
                  </a:lnTo>
                  <a:lnTo>
                    <a:pt x="15914" y="2158"/>
                  </a:lnTo>
                  <a:lnTo>
                    <a:pt x="15799" y="1850"/>
                  </a:lnTo>
                  <a:lnTo>
                    <a:pt x="15683" y="1580"/>
                  </a:lnTo>
                  <a:lnTo>
                    <a:pt x="15529" y="1310"/>
                  </a:lnTo>
                  <a:lnTo>
                    <a:pt x="15336" y="1079"/>
                  </a:lnTo>
                  <a:lnTo>
                    <a:pt x="15105" y="886"/>
                  </a:lnTo>
                  <a:lnTo>
                    <a:pt x="14835" y="655"/>
                  </a:lnTo>
                  <a:lnTo>
                    <a:pt x="14527" y="501"/>
                  </a:lnTo>
                  <a:lnTo>
                    <a:pt x="14180" y="385"/>
                  </a:lnTo>
                  <a:lnTo>
                    <a:pt x="13795" y="270"/>
                  </a:lnTo>
                  <a:lnTo>
                    <a:pt x="13333" y="193"/>
                  </a:lnTo>
                  <a:lnTo>
                    <a:pt x="12061" y="116"/>
                  </a:lnTo>
                  <a:lnTo>
                    <a:pt x="10751" y="77"/>
                  </a:lnTo>
                  <a:lnTo>
                    <a:pt x="9479" y="39"/>
                  </a:lnTo>
                  <a:lnTo>
                    <a:pt x="816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0"/>
            <p:cNvSpPr/>
            <p:nvPr/>
          </p:nvSpPr>
          <p:spPr>
            <a:xfrm rot="-899997">
              <a:off x="4663743" y="-1072776"/>
              <a:ext cx="82401" cy="163057"/>
            </a:xfrm>
            <a:custGeom>
              <a:rect b="b" l="l" r="r" t="t"/>
              <a:pathLst>
                <a:path extrusionOk="0" h="3738" w="1889">
                  <a:moveTo>
                    <a:pt x="964" y="0"/>
                  </a:moveTo>
                  <a:lnTo>
                    <a:pt x="771" y="39"/>
                  </a:lnTo>
                  <a:lnTo>
                    <a:pt x="578" y="77"/>
                  </a:lnTo>
                  <a:lnTo>
                    <a:pt x="424" y="154"/>
                  </a:lnTo>
                  <a:lnTo>
                    <a:pt x="270" y="270"/>
                  </a:lnTo>
                  <a:lnTo>
                    <a:pt x="155" y="424"/>
                  </a:lnTo>
                  <a:lnTo>
                    <a:pt x="78" y="578"/>
                  </a:lnTo>
                  <a:lnTo>
                    <a:pt x="39" y="771"/>
                  </a:lnTo>
                  <a:lnTo>
                    <a:pt x="0" y="963"/>
                  </a:lnTo>
                  <a:lnTo>
                    <a:pt x="0" y="2774"/>
                  </a:lnTo>
                  <a:lnTo>
                    <a:pt x="39" y="2967"/>
                  </a:lnTo>
                  <a:lnTo>
                    <a:pt x="78" y="3160"/>
                  </a:lnTo>
                  <a:lnTo>
                    <a:pt x="155" y="3314"/>
                  </a:lnTo>
                  <a:lnTo>
                    <a:pt x="270" y="3468"/>
                  </a:lnTo>
                  <a:lnTo>
                    <a:pt x="424" y="3584"/>
                  </a:lnTo>
                  <a:lnTo>
                    <a:pt x="578" y="3661"/>
                  </a:lnTo>
                  <a:lnTo>
                    <a:pt x="771" y="3699"/>
                  </a:lnTo>
                  <a:lnTo>
                    <a:pt x="964" y="3738"/>
                  </a:lnTo>
                  <a:lnTo>
                    <a:pt x="1156" y="3699"/>
                  </a:lnTo>
                  <a:lnTo>
                    <a:pt x="1311" y="3661"/>
                  </a:lnTo>
                  <a:lnTo>
                    <a:pt x="1503" y="3584"/>
                  </a:lnTo>
                  <a:lnTo>
                    <a:pt x="1619" y="3468"/>
                  </a:lnTo>
                  <a:lnTo>
                    <a:pt x="1734" y="3314"/>
                  </a:lnTo>
                  <a:lnTo>
                    <a:pt x="1811" y="3160"/>
                  </a:lnTo>
                  <a:lnTo>
                    <a:pt x="1888" y="2967"/>
                  </a:lnTo>
                  <a:lnTo>
                    <a:pt x="1888" y="2774"/>
                  </a:lnTo>
                  <a:lnTo>
                    <a:pt x="1888" y="963"/>
                  </a:lnTo>
                  <a:lnTo>
                    <a:pt x="1888" y="771"/>
                  </a:lnTo>
                  <a:lnTo>
                    <a:pt x="1811" y="578"/>
                  </a:lnTo>
                  <a:lnTo>
                    <a:pt x="1734" y="424"/>
                  </a:lnTo>
                  <a:lnTo>
                    <a:pt x="1619" y="270"/>
                  </a:lnTo>
                  <a:lnTo>
                    <a:pt x="1503" y="154"/>
                  </a:lnTo>
                  <a:lnTo>
                    <a:pt x="1311" y="77"/>
                  </a:lnTo>
                  <a:lnTo>
                    <a:pt x="1156"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0"/>
            <p:cNvSpPr/>
            <p:nvPr/>
          </p:nvSpPr>
          <p:spPr>
            <a:xfrm rot="-899997">
              <a:off x="4981942" y="-1158033"/>
              <a:ext cx="82401" cy="163057"/>
            </a:xfrm>
            <a:custGeom>
              <a:rect b="b" l="l" r="r" t="t"/>
              <a:pathLst>
                <a:path extrusionOk="0" h="3738" w="1889">
                  <a:moveTo>
                    <a:pt x="964" y="0"/>
                  </a:moveTo>
                  <a:lnTo>
                    <a:pt x="771" y="39"/>
                  </a:lnTo>
                  <a:lnTo>
                    <a:pt x="579" y="77"/>
                  </a:lnTo>
                  <a:lnTo>
                    <a:pt x="424" y="154"/>
                  </a:lnTo>
                  <a:lnTo>
                    <a:pt x="270" y="270"/>
                  </a:lnTo>
                  <a:lnTo>
                    <a:pt x="155" y="424"/>
                  </a:lnTo>
                  <a:lnTo>
                    <a:pt x="78" y="578"/>
                  </a:lnTo>
                  <a:lnTo>
                    <a:pt x="1" y="771"/>
                  </a:lnTo>
                  <a:lnTo>
                    <a:pt x="1" y="963"/>
                  </a:lnTo>
                  <a:lnTo>
                    <a:pt x="1" y="2774"/>
                  </a:lnTo>
                  <a:lnTo>
                    <a:pt x="1" y="2967"/>
                  </a:lnTo>
                  <a:lnTo>
                    <a:pt x="78" y="3160"/>
                  </a:lnTo>
                  <a:lnTo>
                    <a:pt x="155" y="3314"/>
                  </a:lnTo>
                  <a:lnTo>
                    <a:pt x="270" y="3468"/>
                  </a:lnTo>
                  <a:lnTo>
                    <a:pt x="424" y="3584"/>
                  </a:lnTo>
                  <a:lnTo>
                    <a:pt x="579" y="3661"/>
                  </a:lnTo>
                  <a:lnTo>
                    <a:pt x="771" y="3699"/>
                  </a:lnTo>
                  <a:lnTo>
                    <a:pt x="964" y="3738"/>
                  </a:lnTo>
                  <a:lnTo>
                    <a:pt x="1157" y="3699"/>
                  </a:lnTo>
                  <a:lnTo>
                    <a:pt x="1311" y="3661"/>
                  </a:lnTo>
                  <a:lnTo>
                    <a:pt x="1465" y="3584"/>
                  </a:lnTo>
                  <a:lnTo>
                    <a:pt x="1619" y="3468"/>
                  </a:lnTo>
                  <a:lnTo>
                    <a:pt x="1735" y="3314"/>
                  </a:lnTo>
                  <a:lnTo>
                    <a:pt x="1812" y="3160"/>
                  </a:lnTo>
                  <a:lnTo>
                    <a:pt x="1889" y="2967"/>
                  </a:lnTo>
                  <a:lnTo>
                    <a:pt x="1889" y="2774"/>
                  </a:lnTo>
                  <a:lnTo>
                    <a:pt x="1889" y="963"/>
                  </a:lnTo>
                  <a:lnTo>
                    <a:pt x="1889" y="771"/>
                  </a:lnTo>
                  <a:lnTo>
                    <a:pt x="1812" y="578"/>
                  </a:lnTo>
                  <a:lnTo>
                    <a:pt x="1735" y="424"/>
                  </a:lnTo>
                  <a:lnTo>
                    <a:pt x="1619" y="270"/>
                  </a:lnTo>
                  <a:lnTo>
                    <a:pt x="1465" y="154"/>
                  </a:lnTo>
                  <a:lnTo>
                    <a:pt x="1311" y="77"/>
                  </a:lnTo>
                  <a:lnTo>
                    <a:pt x="1157"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0"/>
            <p:cNvSpPr/>
            <p:nvPr/>
          </p:nvSpPr>
          <p:spPr>
            <a:xfrm rot="-899997">
              <a:off x="4742440" y="-953241"/>
              <a:ext cx="374882" cy="395035"/>
            </a:xfrm>
            <a:custGeom>
              <a:rect b="b" l="l" r="r" t="t"/>
              <a:pathLst>
                <a:path extrusionOk="0" h="9056" w="8594">
                  <a:moveTo>
                    <a:pt x="4393" y="1"/>
                  </a:moveTo>
                  <a:lnTo>
                    <a:pt x="4201" y="39"/>
                  </a:lnTo>
                  <a:lnTo>
                    <a:pt x="4085" y="116"/>
                  </a:lnTo>
                  <a:lnTo>
                    <a:pt x="3931" y="232"/>
                  </a:lnTo>
                  <a:lnTo>
                    <a:pt x="3815" y="386"/>
                  </a:lnTo>
                  <a:lnTo>
                    <a:pt x="3738" y="502"/>
                  </a:lnTo>
                  <a:lnTo>
                    <a:pt x="3700" y="694"/>
                  </a:lnTo>
                  <a:lnTo>
                    <a:pt x="3700" y="849"/>
                  </a:lnTo>
                  <a:lnTo>
                    <a:pt x="3700" y="1041"/>
                  </a:lnTo>
                  <a:lnTo>
                    <a:pt x="3738" y="1195"/>
                  </a:lnTo>
                  <a:lnTo>
                    <a:pt x="3815" y="1349"/>
                  </a:lnTo>
                  <a:lnTo>
                    <a:pt x="3931" y="1465"/>
                  </a:lnTo>
                  <a:lnTo>
                    <a:pt x="4085" y="1581"/>
                  </a:lnTo>
                  <a:lnTo>
                    <a:pt x="4201" y="1658"/>
                  </a:lnTo>
                  <a:lnTo>
                    <a:pt x="4393" y="1735"/>
                  </a:lnTo>
                  <a:lnTo>
                    <a:pt x="4740" y="1735"/>
                  </a:lnTo>
                  <a:lnTo>
                    <a:pt x="4894" y="1658"/>
                  </a:lnTo>
                  <a:lnTo>
                    <a:pt x="5048" y="1581"/>
                  </a:lnTo>
                  <a:lnTo>
                    <a:pt x="5164" y="1465"/>
                  </a:lnTo>
                  <a:lnTo>
                    <a:pt x="5279" y="1349"/>
                  </a:lnTo>
                  <a:lnTo>
                    <a:pt x="5357" y="1195"/>
                  </a:lnTo>
                  <a:lnTo>
                    <a:pt x="5434" y="1041"/>
                  </a:lnTo>
                  <a:lnTo>
                    <a:pt x="5434" y="849"/>
                  </a:lnTo>
                  <a:lnTo>
                    <a:pt x="5434" y="694"/>
                  </a:lnTo>
                  <a:lnTo>
                    <a:pt x="5357" y="502"/>
                  </a:lnTo>
                  <a:lnTo>
                    <a:pt x="5279" y="386"/>
                  </a:lnTo>
                  <a:lnTo>
                    <a:pt x="5164" y="232"/>
                  </a:lnTo>
                  <a:lnTo>
                    <a:pt x="5048" y="116"/>
                  </a:lnTo>
                  <a:lnTo>
                    <a:pt x="4894" y="39"/>
                  </a:lnTo>
                  <a:lnTo>
                    <a:pt x="4740" y="1"/>
                  </a:lnTo>
                  <a:close/>
                  <a:moveTo>
                    <a:pt x="2621" y="502"/>
                  </a:moveTo>
                  <a:lnTo>
                    <a:pt x="2428" y="540"/>
                  </a:lnTo>
                  <a:lnTo>
                    <a:pt x="2274" y="617"/>
                  </a:lnTo>
                  <a:lnTo>
                    <a:pt x="2120" y="694"/>
                  </a:lnTo>
                  <a:lnTo>
                    <a:pt x="2004" y="810"/>
                  </a:lnTo>
                  <a:lnTo>
                    <a:pt x="1927" y="964"/>
                  </a:lnTo>
                  <a:lnTo>
                    <a:pt x="1850" y="1118"/>
                  </a:lnTo>
                  <a:lnTo>
                    <a:pt x="1812" y="1272"/>
                  </a:lnTo>
                  <a:lnTo>
                    <a:pt x="1812" y="1465"/>
                  </a:lnTo>
                  <a:lnTo>
                    <a:pt x="1850" y="1619"/>
                  </a:lnTo>
                  <a:lnTo>
                    <a:pt x="1927" y="1812"/>
                  </a:lnTo>
                  <a:lnTo>
                    <a:pt x="2043" y="1927"/>
                  </a:lnTo>
                  <a:lnTo>
                    <a:pt x="2158" y="2043"/>
                  </a:lnTo>
                  <a:lnTo>
                    <a:pt x="2274" y="2159"/>
                  </a:lnTo>
                  <a:lnTo>
                    <a:pt x="2428" y="2197"/>
                  </a:lnTo>
                  <a:lnTo>
                    <a:pt x="2621" y="2236"/>
                  </a:lnTo>
                  <a:lnTo>
                    <a:pt x="2775" y="2236"/>
                  </a:lnTo>
                  <a:lnTo>
                    <a:pt x="2968" y="2197"/>
                  </a:lnTo>
                  <a:lnTo>
                    <a:pt x="3122" y="2159"/>
                  </a:lnTo>
                  <a:lnTo>
                    <a:pt x="3276" y="2043"/>
                  </a:lnTo>
                  <a:lnTo>
                    <a:pt x="3391" y="1927"/>
                  </a:lnTo>
                  <a:lnTo>
                    <a:pt x="3468" y="1773"/>
                  </a:lnTo>
                  <a:lnTo>
                    <a:pt x="3546" y="1619"/>
                  </a:lnTo>
                  <a:lnTo>
                    <a:pt x="3584" y="1465"/>
                  </a:lnTo>
                  <a:lnTo>
                    <a:pt x="3584" y="1272"/>
                  </a:lnTo>
                  <a:lnTo>
                    <a:pt x="3546" y="1118"/>
                  </a:lnTo>
                  <a:lnTo>
                    <a:pt x="3468" y="964"/>
                  </a:lnTo>
                  <a:lnTo>
                    <a:pt x="3353" y="810"/>
                  </a:lnTo>
                  <a:lnTo>
                    <a:pt x="3237" y="694"/>
                  </a:lnTo>
                  <a:lnTo>
                    <a:pt x="3083" y="579"/>
                  </a:lnTo>
                  <a:lnTo>
                    <a:pt x="2929" y="540"/>
                  </a:lnTo>
                  <a:lnTo>
                    <a:pt x="2775" y="502"/>
                  </a:lnTo>
                  <a:close/>
                  <a:moveTo>
                    <a:pt x="6243" y="502"/>
                  </a:moveTo>
                  <a:lnTo>
                    <a:pt x="6089" y="579"/>
                  </a:lnTo>
                  <a:lnTo>
                    <a:pt x="5934" y="656"/>
                  </a:lnTo>
                  <a:lnTo>
                    <a:pt x="5780" y="772"/>
                  </a:lnTo>
                  <a:lnTo>
                    <a:pt x="5665" y="887"/>
                  </a:lnTo>
                  <a:lnTo>
                    <a:pt x="5588" y="1041"/>
                  </a:lnTo>
                  <a:lnTo>
                    <a:pt x="5549" y="1234"/>
                  </a:lnTo>
                  <a:lnTo>
                    <a:pt x="5549" y="1388"/>
                  </a:lnTo>
                  <a:lnTo>
                    <a:pt x="5549" y="1542"/>
                  </a:lnTo>
                  <a:lnTo>
                    <a:pt x="5626" y="1735"/>
                  </a:lnTo>
                  <a:lnTo>
                    <a:pt x="5703" y="1850"/>
                  </a:lnTo>
                  <a:lnTo>
                    <a:pt x="5819" y="2005"/>
                  </a:lnTo>
                  <a:lnTo>
                    <a:pt x="5934" y="2120"/>
                  </a:lnTo>
                  <a:lnTo>
                    <a:pt x="6127" y="2197"/>
                  </a:lnTo>
                  <a:lnTo>
                    <a:pt x="6281" y="2236"/>
                  </a:lnTo>
                  <a:lnTo>
                    <a:pt x="6628" y="2236"/>
                  </a:lnTo>
                  <a:lnTo>
                    <a:pt x="6782" y="2159"/>
                  </a:lnTo>
                  <a:lnTo>
                    <a:pt x="6936" y="2082"/>
                  </a:lnTo>
                  <a:lnTo>
                    <a:pt x="7052" y="1966"/>
                  </a:lnTo>
                  <a:lnTo>
                    <a:pt x="7168" y="1850"/>
                  </a:lnTo>
                  <a:lnTo>
                    <a:pt x="7245" y="1696"/>
                  </a:lnTo>
                  <a:lnTo>
                    <a:pt x="7283" y="1504"/>
                  </a:lnTo>
                  <a:lnTo>
                    <a:pt x="7283" y="1349"/>
                  </a:lnTo>
                  <a:lnTo>
                    <a:pt x="7283" y="1195"/>
                  </a:lnTo>
                  <a:lnTo>
                    <a:pt x="7245" y="1041"/>
                  </a:lnTo>
                  <a:lnTo>
                    <a:pt x="7129" y="887"/>
                  </a:lnTo>
                  <a:lnTo>
                    <a:pt x="7052" y="733"/>
                  </a:lnTo>
                  <a:lnTo>
                    <a:pt x="6898" y="617"/>
                  </a:lnTo>
                  <a:lnTo>
                    <a:pt x="6744" y="540"/>
                  </a:lnTo>
                  <a:lnTo>
                    <a:pt x="6551" y="502"/>
                  </a:lnTo>
                  <a:close/>
                  <a:moveTo>
                    <a:pt x="1388" y="1773"/>
                  </a:moveTo>
                  <a:lnTo>
                    <a:pt x="1195" y="1812"/>
                  </a:lnTo>
                  <a:lnTo>
                    <a:pt x="1041" y="1850"/>
                  </a:lnTo>
                  <a:lnTo>
                    <a:pt x="887" y="1927"/>
                  </a:lnTo>
                  <a:lnTo>
                    <a:pt x="771" y="2043"/>
                  </a:lnTo>
                  <a:lnTo>
                    <a:pt x="656" y="2197"/>
                  </a:lnTo>
                  <a:lnTo>
                    <a:pt x="579" y="2351"/>
                  </a:lnTo>
                  <a:lnTo>
                    <a:pt x="540" y="2505"/>
                  </a:lnTo>
                  <a:lnTo>
                    <a:pt x="540" y="2698"/>
                  </a:lnTo>
                  <a:lnTo>
                    <a:pt x="540" y="2852"/>
                  </a:lnTo>
                  <a:lnTo>
                    <a:pt x="617" y="3006"/>
                  </a:lnTo>
                  <a:lnTo>
                    <a:pt x="694" y="3160"/>
                  </a:lnTo>
                  <a:lnTo>
                    <a:pt x="810" y="3276"/>
                  </a:lnTo>
                  <a:lnTo>
                    <a:pt x="925" y="3392"/>
                  </a:lnTo>
                  <a:lnTo>
                    <a:pt x="1080" y="3469"/>
                  </a:lnTo>
                  <a:lnTo>
                    <a:pt x="1272" y="3546"/>
                  </a:lnTo>
                  <a:lnTo>
                    <a:pt x="1426" y="3546"/>
                  </a:lnTo>
                  <a:lnTo>
                    <a:pt x="1580" y="3507"/>
                  </a:lnTo>
                  <a:lnTo>
                    <a:pt x="1735" y="3469"/>
                  </a:lnTo>
                  <a:lnTo>
                    <a:pt x="1889" y="3392"/>
                  </a:lnTo>
                  <a:lnTo>
                    <a:pt x="2043" y="3276"/>
                  </a:lnTo>
                  <a:lnTo>
                    <a:pt x="2158" y="3122"/>
                  </a:lnTo>
                  <a:lnTo>
                    <a:pt x="2235" y="2968"/>
                  </a:lnTo>
                  <a:lnTo>
                    <a:pt x="2274" y="2814"/>
                  </a:lnTo>
                  <a:lnTo>
                    <a:pt x="2274" y="2660"/>
                  </a:lnTo>
                  <a:lnTo>
                    <a:pt x="2274" y="2467"/>
                  </a:lnTo>
                  <a:lnTo>
                    <a:pt x="2197" y="2313"/>
                  </a:lnTo>
                  <a:lnTo>
                    <a:pt x="2120" y="2159"/>
                  </a:lnTo>
                  <a:lnTo>
                    <a:pt x="2004" y="2043"/>
                  </a:lnTo>
                  <a:lnTo>
                    <a:pt x="1889" y="1927"/>
                  </a:lnTo>
                  <a:lnTo>
                    <a:pt x="1735" y="1850"/>
                  </a:lnTo>
                  <a:lnTo>
                    <a:pt x="1542" y="1812"/>
                  </a:lnTo>
                  <a:lnTo>
                    <a:pt x="1388" y="1773"/>
                  </a:lnTo>
                  <a:close/>
                  <a:moveTo>
                    <a:pt x="7630" y="1773"/>
                  </a:moveTo>
                  <a:lnTo>
                    <a:pt x="7476" y="1812"/>
                  </a:lnTo>
                  <a:lnTo>
                    <a:pt x="7283" y="1889"/>
                  </a:lnTo>
                  <a:lnTo>
                    <a:pt x="7129" y="2005"/>
                  </a:lnTo>
                  <a:lnTo>
                    <a:pt x="7013" y="2120"/>
                  </a:lnTo>
                  <a:lnTo>
                    <a:pt x="6936" y="2274"/>
                  </a:lnTo>
                  <a:lnTo>
                    <a:pt x="6859" y="2428"/>
                  </a:lnTo>
                  <a:lnTo>
                    <a:pt x="6859" y="2582"/>
                  </a:lnTo>
                  <a:lnTo>
                    <a:pt x="6859" y="2737"/>
                  </a:lnTo>
                  <a:lnTo>
                    <a:pt x="6859" y="2929"/>
                  </a:lnTo>
                  <a:lnTo>
                    <a:pt x="6936" y="3083"/>
                  </a:lnTo>
                  <a:lnTo>
                    <a:pt x="7052" y="3238"/>
                  </a:lnTo>
                  <a:lnTo>
                    <a:pt x="7168" y="3353"/>
                  </a:lnTo>
                  <a:lnTo>
                    <a:pt x="7322" y="3430"/>
                  </a:lnTo>
                  <a:lnTo>
                    <a:pt x="7476" y="3507"/>
                  </a:lnTo>
                  <a:lnTo>
                    <a:pt x="7630" y="3546"/>
                  </a:lnTo>
                  <a:lnTo>
                    <a:pt x="7784" y="3546"/>
                  </a:lnTo>
                  <a:lnTo>
                    <a:pt x="7977" y="3507"/>
                  </a:lnTo>
                  <a:lnTo>
                    <a:pt x="8131" y="3430"/>
                  </a:lnTo>
                  <a:lnTo>
                    <a:pt x="8285" y="3315"/>
                  </a:lnTo>
                  <a:lnTo>
                    <a:pt x="8401" y="3199"/>
                  </a:lnTo>
                  <a:lnTo>
                    <a:pt x="8478" y="3083"/>
                  </a:lnTo>
                  <a:lnTo>
                    <a:pt x="8555" y="2929"/>
                  </a:lnTo>
                  <a:lnTo>
                    <a:pt x="8593" y="2737"/>
                  </a:lnTo>
                  <a:lnTo>
                    <a:pt x="8593" y="2582"/>
                  </a:lnTo>
                  <a:lnTo>
                    <a:pt x="8555" y="2390"/>
                  </a:lnTo>
                  <a:lnTo>
                    <a:pt x="8478" y="2236"/>
                  </a:lnTo>
                  <a:lnTo>
                    <a:pt x="8401" y="2082"/>
                  </a:lnTo>
                  <a:lnTo>
                    <a:pt x="8246" y="1966"/>
                  </a:lnTo>
                  <a:lnTo>
                    <a:pt x="8131" y="1889"/>
                  </a:lnTo>
                  <a:lnTo>
                    <a:pt x="7977" y="1812"/>
                  </a:lnTo>
                  <a:lnTo>
                    <a:pt x="7784" y="1773"/>
                  </a:lnTo>
                  <a:close/>
                  <a:moveTo>
                    <a:pt x="733" y="3661"/>
                  </a:moveTo>
                  <a:lnTo>
                    <a:pt x="540" y="3738"/>
                  </a:lnTo>
                  <a:lnTo>
                    <a:pt x="386" y="3815"/>
                  </a:lnTo>
                  <a:lnTo>
                    <a:pt x="270" y="3893"/>
                  </a:lnTo>
                  <a:lnTo>
                    <a:pt x="155" y="4047"/>
                  </a:lnTo>
                  <a:lnTo>
                    <a:pt x="78" y="4201"/>
                  </a:lnTo>
                  <a:lnTo>
                    <a:pt x="39" y="4355"/>
                  </a:lnTo>
                  <a:lnTo>
                    <a:pt x="1" y="4509"/>
                  </a:lnTo>
                  <a:lnTo>
                    <a:pt x="39" y="4702"/>
                  </a:lnTo>
                  <a:lnTo>
                    <a:pt x="78" y="4856"/>
                  </a:lnTo>
                  <a:lnTo>
                    <a:pt x="155" y="5010"/>
                  </a:lnTo>
                  <a:lnTo>
                    <a:pt x="270" y="5164"/>
                  </a:lnTo>
                  <a:lnTo>
                    <a:pt x="386" y="5241"/>
                  </a:lnTo>
                  <a:lnTo>
                    <a:pt x="540" y="5357"/>
                  </a:lnTo>
                  <a:lnTo>
                    <a:pt x="733" y="5395"/>
                  </a:lnTo>
                  <a:lnTo>
                    <a:pt x="1080" y="5395"/>
                  </a:lnTo>
                  <a:lnTo>
                    <a:pt x="1234" y="5357"/>
                  </a:lnTo>
                  <a:lnTo>
                    <a:pt x="1388" y="5241"/>
                  </a:lnTo>
                  <a:lnTo>
                    <a:pt x="1503" y="5164"/>
                  </a:lnTo>
                  <a:lnTo>
                    <a:pt x="1619" y="5010"/>
                  </a:lnTo>
                  <a:lnTo>
                    <a:pt x="1696" y="4856"/>
                  </a:lnTo>
                  <a:lnTo>
                    <a:pt x="1735" y="4702"/>
                  </a:lnTo>
                  <a:lnTo>
                    <a:pt x="1773" y="4509"/>
                  </a:lnTo>
                  <a:lnTo>
                    <a:pt x="1735" y="4355"/>
                  </a:lnTo>
                  <a:lnTo>
                    <a:pt x="1696" y="4201"/>
                  </a:lnTo>
                  <a:lnTo>
                    <a:pt x="1619" y="4047"/>
                  </a:lnTo>
                  <a:lnTo>
                    <a:pt x="1503" y="3893"/>
                  </a:lnTo>
                  <a:lnTo>
                    <a:pt x="1388" y="3815"/>
                  </a:lnTo>
                  <a:lnTo>
                    <a:pt x="1234" y="3738"/>
                  </a:lnTo>
                  <a:lnTo>
                    <a:pt x="1080" y="3661"/>
                  </a:lnTo>
                  <a:close/>
                  <a:moveTo>
                    <a:pt x="4509" y="2159"/>
                  </a:moveTo>
                  <a:lnTo>
                    <a:pt x="4278" y="2197"/>
                  </a:lnTo>
                  <a:lnTo>
                    <a:pt x="4046" y="2236"/>
                  </a:lnTo>
                  <a:lnTo>
                    <a:pt x="3815" y="2274"/>
                  </a:lnTo>
                  <a:lnTo>
                    <a:pt x="3584" y="2351"/>
                  </a:lnTo>
                  <a:lnTo>
                    <a:pt x="3199" y="2582"/>
                  </a:lnTo>
                  <a:lnTo>
                    <a:pt x="2852" y="2852"/>
                  </a:lnTo>
                  <a:lnTo>
                    <a:pt x="2544" y="3199"/>
                  </a:lnTo>
                  <a:lnTo>
                    <a:pt x="2313" y="3623"/>
                  </a:lnTo>
                  <a:lnTo>
                    <a:pt x="2235" y="3815"/>
                  </a:lnTo>
                  <a:lnTo>
                    <a:pt x="2197" y="4047"/>
                  </a:lnTo>
                  <a:lnTo>
                    <a:pt x="2158" y="4278"/>
                  </a:lnTo>
                  <a:lnTo>
                    <a:pt x="2158" y="4509"/>
                  </a:lnTo>
                  <a:lnTo>
                    <a:pt x="2158" y="4779"/>
                  </a:lnTo>
                  <a:lnTo>
                    <a:pt x="2197" y="5010"/>
                  </a:lnTo>
                  <a:lnTo>
                    <a:pt x="2235" y="5241"/>
                  </a:lnTo>
                  <a:lnTo>
                    <a:pt x="2313" y="5434"/>
                  </a:lnTo>
                  <a:lnTo>
                    <a:pt x="2544" y="5858"/>
                  </a:lnTo>
                  <a:lnTo>
                    <a:pt x="2852" y="6204"/>
                  </a:lnTo>
                  <a:lnTo>
                    <a:pt x="3199" y="6474"/>
                  </a:lnTo>
                  <a:lnTo>
                    <a:pt x="3584" y="6705"/>
                  </a:lnTo>
                  <a:lnTo>
                    <a:pt x="3815" y="6782"/>
                  </a:lnTo>
                  <a:lnTo>
                    <a:pt x="4046" y="6821"/>
                  </a:lnTo>
                  <a:lnTo>
                    <a:pt x="4278" y="6859"/>
                  </a:lnTo>
                  <a:lnTo>
                    <a:pt x="4509" y="6898"/>
                  </a:lnTo>
                  <a:lnTo>
                    <a:pt x="4740" y="6859"/>
                  </a:lnTo>
                  <a:lnTo>
                    <a:pt x="4971" y="6821"/>
                  </a:lnTo>
                  <a:lnTo>
                    <a:pt x="5202" y="6782"/>
                  </a:lnTo>
                  <a:lnTo>
                    <a:pt x="5434" y="6705"/>
                  </a:lnTo>
                  <a:lnTo>
                    <a:pt x="5819" y="6474"/>
                  </a:lnTo>
                  <a:lnTo>
                    <a:pt x="6166" y="6204"/>
                  </a:lnTo>
                  <a:lnTo>
                    <a:pt x="6474" y="5858"/>
                  </a:lnTo>
                  <a:lnTo>
                    <a:pt x="6667" y="5434"/>
                  </a:lnTo>
                  <a:lnTo>
                    <a:pt x="6744" y="5241"/>
                  </a:lnTo>
                  <a:lnTo>
                    <a:pt x="6821" y="5010"/>
                  </a:lnTo>
                  <a:lnTo>
                    <a:pt x="6859" y="4779"/>
                  </a:lnTo>
                  <a:lnTo>
                    <a:pt x="6859" y="4509"/>
                  </a:lnTo>
                  <a:lnTo>
                    <a:pt x="6859" y="4278"/>
                  </a:lnTo>
                  <a:lnTo>
                    <a:pt x="6821" y="4047"/>
                  </a:lnTo>
                  <a:lnTo>
                    <a:pt x="6744" y="3815"/>
                  </a:lnTo>
                  <a:lnTo>
                    <a:pt x="6667" y="3623"/>
                  </a:lnTo>
                  <a:lnTo>
                    <a:pt x="6474" y="3199"/>
                  </a:lnTo>
                  <a:lnTo>
                    <a:pt x="6166" y="2852"/>
                  </a:lnTo>
                  <a:lnTo>
                    <a:pt x="5819" y="2582"/>
                  </a:lnTo>
                  <a:lnTo>
                    <a:pt x="5434" y="2351"/>
                  </a:lnTo>
                  <a:lnTo>
                    <a:pt x="5202" y="2274"/>
                  </a:lnTo>
                  <a:lnTo>
                    <a:pt x="4971" y="2236"/>
                  </a:lnTo>
                  <a:lnTo>
                    <a:pt x="4740" y="2197"/>
                  </a:lnTo>
                  <a:lnTo>
                    <a:pt x="4509" y="2159"/>
                  </a:lnTo>
                  <a:close/>
                  <a:moveTo>
                    <a:pt x="1311" y="5511"/>
                  </a:moveTo>
                  <a:lnTo>
                    <a:pt x="1157" y="5549"/>
                  </a:lnTo>
                  <a:lnTo>
                    <a:pt x="964" y="5626"/>
                  </a:lnTo>
                  <a:lnTo>
                    <a:pt x="848" y="5742"/>
                  </a:lnTo>
                  <a:lnTo>
                    <a:pt x="733" y="5858"/>
                  </a:lnTo>
                  <a:lnTo>
                    <a:pt x="617" y="5973"/>
                  </a:lnTo>
                  <a:lnTo>
                    <a:pt x="579" y="6127"/>
                  </a:lnTo>
                  <a:lnTo>
                    <a:pt x="540" y="6320"/>
                  </a:lnTo>
                  <a:lnTo>
                    <a:pt x="540" y="6474"/>
                  </a:lnTo>
                  <a:lnTo>
                    <a:pt x="579" y="6667"/>
                  </a:lnTo>
                  <a:lnTo>
                    <a:pt x="617" y="6821"/>
                  </a:lnTo>
                  <a:lnTo>
                    <a:pt x="733" y="6975"/>
                  </a:lnTo>
                  <a:lnTo>
                    <a:pt x="848" y="7091"/>
                  </a:lnTo>
                  <a:lnTo>
                    <a:pt x="1002" y="7168"/>
                  </a:lnTo>
                  <a:lnTo>
                    <a:pt x="1157" y="7245"/>
                  </a:lnTo>
                  <a:lnTo>
                    <a:pt x="1311" y="7283"/>
                  </a:lnTo>
                  <a:lnTo>
                    <a:pt x="1503" y="7283"/>
                  </a:lnTo>
                  <a:lnTo>
                    <a:pt x="1657" y="7245"/>
                  </a:lnTo>
                  <a:lnTo>
                    <a:pt x="1812" y="7168"/>
                  </a:lnTo>
                  <a:lnTo>
                    <a:pt x="1966" y="7052"/>
                  </a:lnTo>
                  <a:lnTo>
                    <a:pt x="2081" y="6937"/>
                  </a:lnTo>
                  <a:lnTo>
                    <a:pt x="2197" y="6782"/>
                  </a:lnTo>
                  <a:lnTo>
                    <a:pt x="2235" y="6628"/>
                  </a:lnTo>
                  <a:lnTo>
                    <a:pt x="2274" y="6474"/>
                  </a:lnTo>
                  <a:lnTo>
                    <a:pt x="2274" y="6320"/>
                  </a:lnTo>
                  <a:lnTo>
                    <a:pt x="2235" y="6127"/>
                  </a:lnTo>
                  <a:lnTo>
                    <a:pt x="2158" y="5973"/>
                  </a:lnTo>
                  <a:lnTo>
                    <a:pt x="2081" y="5819"/>
                  </a:lnTo>
                  <a:lnTo>
                    <a:pt x="1966" y="5704"/>
                  </a:lnTo>
                  <a:lnTo>
                    <a:pt x="1812" y="5626"/>
                  </a:lnTo>
                  <a:lnTo>
                    <a:pt x="1657" y="5549"/>
                  </a:lnTo>
                  <a:lnTo>
                    <a:pt x="1503" y="5511"/>
                  </a:lnTo>
                  <a:close/>
                  <a:moveTo>
                    <a:pt x="2505" y="6821"/>
                  </a:moveTo>
                  <a:lnTo>
                    <a:pt x="2351" y="6898"/>
                  </a:lnTo>
                  <a:lnTo>
                    <a:pt x="2197" y="6975"/>
                  </a:lnTo>
                  <a:lnTo>
                    <a:pt x="2081" y="7091"/>
                  </a:lnTo>
                  <a:lnTo>
                    <a:pt x="1966" y="7206"/>
                  </a:lnTo>
                  <a:lnTo>
                    <a:pt x="1889" y="7360"/>
                  </a:lnTo>
                  <a:lnTo>
                    <a:pt x="1812" y="7553"/>
                  </a:lnTo>
                  <a:lnTo>
                    <a:pt x="1812" y="7707"/>
                  </a:lnTo>
                  <a:lnTo>
                    <a:pt x="1850" y="7861"/>
                  </a:lnTo>
                  <a:lnTo>
                    <a:pt x="1889" y="8015"/>
                  </a:lnTo>
                  <a:lnTo>
                    <a:pt x="1966" y="8170"/>
                  </a:lnTo>
                  <a:lnTo>
                    <a:pt x="2081" y="8324"/>
                  </a:lnTo>
                  <a:lnTo>
                    <a:pt x="2235" y="8439"/>
                  </a:lnTo>
                  <a:lnTo>
                    <a:pt x="2390" y="8516"/>
                  </a:lnTo>
                  <a:lnTo>
                    <a:pt x="2544" y="8555"/>
                  </a:lnTo>
                  <a:lnTo>
                    <a:pt x="2890" y="8555"/>
                  </a:lnTo>
                  <a:lnTo>
                    <a:pt x="3045" y="8478"/>
                  </a:lnTo>
                  <a:lnTo>
                    <a:pt x="3199" y="8401"/>
                  </a:lnTo>
                  <a:lnTo>
                    <a:pt x="3314" y="8285"/>
                  </a:lnTo>
                  <a:lnTo>
                    <a:pt x="3430" y="8170"/>
                  </a:lnTo>
                  <a:lnTo>
                    <a:pt x="3507" y="8015"/>
                  </a:lnTo>
                  <a:lnTo>
                    <a:pt x="3546" y="7823"/>
                  </a:lnTo>
                  <a:lnTo>
                    <a:pt x="3584" y="7669"/>
                  </a:lnTo>
                  <a:lnTo>
                    <a:pt x="3546" y="7476"/>
                  </a:lnTo>
                  <a:lnTo>
                    <a:pt x="3507" y="7322"/>
                  </a:lnTo>
                  <a:lnTo>
                    <a:pt x="3430" y="7168"/>
                  </a:lnTo>
                  <a:lnTo>
                    <a:pt x="3314" y="7052"/>
                  </a:lnTo>
                  <a:lnTo>
                    <a:pt x="3160" y="6937"/>
                  </a:lnTo>
                  <a:lnTo>
                    <a:pt x="3006" y="6859"/>
                  </a:lnTo>
                  <a:lnTo>
                    <a:pt x="2852" y="6821"/>
                  </a:lnTo>
                  <a:close/>
                  <a:moveTo>
                    <a:pt x="6320" y="6821"/>
                  </a:moveTo>
                  <a:lnTo>
                    <a:pt x="6166" y="6859"/>
                  </a:lnTo>
                  <a:lnTo>
                    <a:pt x="6012" y="6898"/>
                  </a:lnTo>
                  <a:lnTo>
                    <a:pt x="5857" y="7014"/>
                  </a:lnTo>
                  <a:lnTo>
                    <a:pt x="5742" y="7129"/>
                  </a:lnTo>
                  <a:lnTo>
                    <a:pt x="5626" y="7283"/>
                  </a:lnTo>
                  <a:lnTo>
                    <a:pt x="5588" y="7437"/>
                  </a:lnTo>
                  <a:lnTo>
                    <a:pt x="5549" y="7592"/>
                  </a:lnTo>
                  <a:lnTo>
                    <a:pt x="5549" y="7784"/>
                  </a:lnTo>
                  <a:lnTo>
                    <a:pt x="5588" y="7938"/>
                  </a:lnTo>
                  <a:lnTo>
                    <a:pt x="5665" y="8092"/>
                  </a:lnTo>
                  <a:lnTo>
                    <a:pt x="5742" y="8247"/>
                  </a:lnTo>
                  <a:lnTo>
                    <a:pt x="5896" y="8362"/>
                  </a:lnTo>
                  <a:lnTo>
                    <a:pt x="6012" y="8478"/>
                  </a:lnTo>
                  <a:lnTo>
                    <a:pt x="6166" y="8516"/>
                  </a:lnTo>
                  <a:lnTo>
                    <a:pt x="6358" y="8555"/>
                  </a:lnTo>
                  <a:lnTo>
                    <a:pt x="6512" y="8555"/>
                  </a:lnTo>
                  <a:lnTo>
                    <a:pt x="6667" y="8516"/>
                  </a:lnTo>
                  <a:lnTo>
                    <a:pt x="6859" y="8439"/>
                  </a:lnTo>
                  <a:lnTo>
                    <a:pt x="6975" y="8362"/>
                  </a:lnTo>
                  <a:lnTo>
                    <a:pt x="7129" y="8247"/>
                  </a:lnTo>
                  <a:lnTo>
                    <a:pt x="7206" y="8092"/>
                  </a:lnTo>
                  <a:lnTo>
                    <a:pt x="7283" y="7938"/>
                  </a:lnTo>
                  <a:lnTo>
                    <a:pt x="7283" y="7784"/>
                  </a:lnTo>
                  <a:lnTo>
                    <a:pt x="7283" y="7592"/>
                  </a:lnTo>
                  <a:lnTo>
                    <a:pt x="7245" y="7437"/>
                  </a:lnTo>
                  <a:lnTo>
                    <a:pt x="7206" y="7283"/>
                  </a:lnTo>
                  <a:lnTo>
                    <a:pt x="7090" y="7129"/>
                  </a:lnTo>
                  <a:lnTo>
                    <a:pt x="6975" y="7014"/>
                  </a:lnTo>
                  <a:lnTo>
                    <a:pt x="6821" y="6898"/>
                  </a:lnTo>
                  <a:lnTo>
                    <a:pt x="6667" y="6859"/>
                  </a:lnTo>
                  <a:lnTo>
                    <a:pt x="6512" y="6821"/>
                  </a:lnTo>
                  <a:close/>
                  <a:moveTo>
                    <a:pt x="4393" y="7322"/>
                  </a:moveTo>
                  <a:lnTo>
                    <a:pt x="4201" y="7399"/>
                  </a:lnTo>
                  <a:lnTo>
                    <a:pt x="4085" y="7476"/>
                  </a:lnTo>
                  <a:lnTo>
                    <a:pt x="3931" y="7592"/>
                  </a:lnTo>
                  <a:lnTo>
                    <a:pt x="3815" y="7707"/>
                  </a:lnTo>
                  <a:lnTo>
                    <a:pt x="3738" y="7861"/>
                  </a:lnTo>
                  <a:lnTo>
                    <a:pt x="3700" y="8015"/>
                  </a:lnTo>
                  <a:lnTo>
                    <a:pt x="3700" y="8208"/>
                  </a:lnTo>
                  <a:lnTo>
                    <a:pt x="3700" y="8362"/>
                  </a:lnTo>
                  <a:lnTo>
                    <a:pt x="3738" y="8555"/>
                  </a:lnTo>
                  <a:lnTo>
                    <a:pt x="3815" y="8670"/>
                  </a:lnTo>
                  <a:lnTo>
                    <a:pt x="3931" y="8825"/>
                  </a:lnTo>
                  <a:lnTo>
                    <a:pt x="4085" y="8940"/>
                  </a:lnTo>
                  <a:lnTo>
                    <a:pt x="4201" y="9017"/>
                  </a:lnTo>
                  <a:lnTo>
                    <a:pt x="4393" y="9056"/>
                  </a:lnTo>
                  <a:lnTo>
                    <a:pt x="4740" y="9056"/>
                  </a:lnTo>
                  <a:lnTo>
                    <a:pt x="4894" y="9017"/>
                  </a:lnTo>
                  <a:lnTo>
                    <a:pt x="5048" y="8940"/>
                  </a:lnTo>
                  <a:lnTo>
                    <a:pt x="5164" y="8825"/>
                  </a:lnTo>
                  <a:lnTo>
                    <a:pt x="5279" y="8670"/>
                  </a:lnTo>
                  <a:lnTo>
                    <a:pt x="5357" y="8555"/>
                  </a:lnTo>
                  <a:lnTo>
                    <a:pt x="5434" y="8362"/>
                  </a:lnTo>
                  <a:lnTo>
                    <a:pt x="5434" y="8208"/>
                  </a:lnTo>
                  <a:lnTo>
                    <a:pt x="5434" y="8015"/>
                  </a:lnTo>
                  <a:lnTo>
                    <a:pt x="5357" y="7861"/>
                  </a:lnTo>
                  <a:lnTo>
                    <a:pt x="5279" y="7707"/>
                  </a:lnTo>
                  <a:lnTo>
                    <a:pt x="5164" y="7592"/>
                  </a:lnTo>
                  <a:lnTo>
                    <a:pt x="5048" y="7476"/>
                  </a:lnTo>
                  <a:lnTo>
                    <a:pt x="4894" y="7399"/>
                  </a:lnTo>
                  <a:lnTo>
                    <a:pt x="4740" y="7322"/>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0"/>
            <p:cNvSpPr/>
            <p:nvPr/>
          </p:nvSpPr>
          <p:spPr>
            <a:xfrm rot="-899997">
              <a:off x="4920218" y="-777870"/>
              <a:ext cx="40393" cy="38692"/>
            </a:xfrm>
            <a:custGeom>
              <a:rect b="b" l="l" r="r" t="t"/>
              <a:pathLst>
                <a:path extrusionOk="0" h="887" w="926">
                  <a:moveTo>
                    <a:pt x="463" y="0"/>
                  </a:moveTo>
                  <a:lnTo>
                    <a:pt x="271" y="39"/>
                  </a:lnTo>
                  <a:lnTo>
                    <a:pt x="155" y="116"/>
                  </a:lnTo>
                  <a:lnTo>
                    <a:pt x="40" y="270"/>
                  </a:lnTo>
                  <a:lnTo>
                    <a:pt x="1" y="424"/>
                  </a:lnTo>
                  <a:lnTo>
                    <a:pt x="40" y="617"/>
                  </a:lnTo>
                  <a:lnTo>
                    <a:pt x="155" y="771"/>
                  </a:lnTo>
                  <a:lnTo>
                    <a:pt x="271" y="848"/>
                  </a:lnTo>
                  <a:lnTo>
                    <a:pt x="463" y="886"/>
                  </a:lnTo>
                  <a:lnTo>
                    <a:pt x="656" y="848"/>
                  </a:lnTo>
                  <a:lnTo>
                    <a:pt x="772" y="771"/>
                  </a:lnTo>
                  <a:lnTo>
                    <a:pt x="887" y="617"/>
                  </a:lnTo>
                  <a:lnTo>
                    <a:pt x="926" y="424"/>
                  </a:lnTo>
                  <a:lnTo>
                    <a:pt x="887" y="270"/>
                  </a:lnTo>
                  <a:lnTo>
                    <a:pt x="772" y="116"/>
                  </a:lnTo>
                  <a:lnTo>
                    <a:pt x="656" y="39"/>
                  </a:lnTo>
                  <a:lnTo>
                    <a:pt x="46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4" name="Shape 1054"/>
        <p:cNvGrpSpPr/>
        <p:nvPr/>
      </p:nvGrpSpPr>
      <p:grpSpPr>
        <a:xfrm>
          <a:off x="0" y="0"/>
          <a:ext cx="0" cy="0"/>
          <a:chOff x="0" y="0"/>
          <a:chExt cx="0" cy="0"/>
        </a:xfrm>
      </p:grpSpPr>
      <p:sp>
        <p:nvSpPr>
          <p:cNvPr id="1055" name="Google Shape;1055;p51"/>
          <p:cNvSpPr txBox="1"/>
          <p:nvPr>
            <p:ph idx="2" type="subTitle"/>
          </p:nvPr>
        </p:nvSpPr>
        <p:spPr>
          <a:xfrm>
            <a:off x="3495759" y="1922262"/>
            <a:ext cx="2152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1056" name="Google Shape;1056;p51"/>
          <p:cNvSpPr txBox="1"/>
          <p:nvPr>
            <p:ph idx="5" type="subTitle"/>
          </p:nvPr>
        </p:nvSpPr>
        <p:spPr>
          <a:xfrm>
            <a:off x="5965618" y="1922250"/>
            <a:ext cx="2152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057" name="Google Shape;1057;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Facts about Alexander Graham Bell</a:t>
            </a:r>
            <a:endParaRPr/>
          </a:p>
        </p:txBody>
      </p:sp>
      <p:sp>
        <p:nvSpPr>
          <p:cNvPr id="1058" name="Google Shape;1058;p51"/>
          <p:cNvSpPr txBox="1"/>
          <p:nvPr>
            <p:ph idx="1" type="subTitle"/>
          </p:nvPr>
        </p:nvSpPr>
        <p:spPr>
          <a:xfrm>
            <a:off x="1025875" y="1922250"/>
            <a:ext cx="2152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059" name="Google Shape;1059;p51"/>
          <p:cNvSpPr txBox="1"/>
          <p:nvPr>
            <p:ph idx="3" type="subTitle"/>
          </p:nvPr>
        </p:nvSpPr>
        <p:spPr>
          <a:xfrm>
            <a:off x="1025875" y="3545851"/>
            <a:ext cx="2152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a:t>
            </a:r>
            <a:endParaRPr/>
          </a:p>
        </p:txBody>
      </p:sp>
      <p:sp>
        <p:nvSpPr>
          <p:cNvPr id="1060" name="Google Shape;1060;p51"/>
          <p:cNvSpPr txBox="1"/>
          <p:nvPr>
            <p:ph idx="4" type="subTitle"/>
          </p:nvPr>
        </p:nvSpPr>
        <p:spPr>
          <a:xfrm>
            <a:off x="3495746" y="3545854"/>
            <a:ext cx="2152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1061" name="Google Shape;1061;p51"/>
          <p:cNvSpPr txBox="1"/>
          <p:nvPr>
            <p:ph idx="6" type="subTitle"/>
          </p:nvPr>
        </p:nvSpPr>
        <p:spPr>
          <a:xfrm>
            <a:off x="5965618" y="3545853"/>
            <a:ext cx="2152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062" name="Google Shape;1062;p51"/>
          <p:cNvSpPr txBox="1"/>
          <p:nvPr>
            <p:ph idx="7" type="subTitle"/>
          </p:nvPr>
        </p:nvSpPr>
        <p:spPr>
          <a:xfrm>
            <a:off x="1025888" y="1545150"/>
            <a:ext cx="21525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063" name="Google Shape;1063;p51"/>
          <p:cNvSpPr txBox="1"/>
          <p:nvPr>
            <p:ph idx="8" type="subTitle"/>
          </p:nvPr>
        </p:nvSpPr>
        <p:spPr>
          <a:xfrm>
            <a:off x="3495788" y="1545150"/>
            <a:ext cx="21525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064" name="Google Shape;1064;p51"/>
          <p:cNvSpPr txBox="1"/>
          <p:nvPr>
            <p:ph idx="9" type="subTitle"/>
          </p:nvPr>
        </p:nvSpPr>
        <p:spPr>
          <a:xfrm>
            <a:off x="5965613" y="1545150"/>
            <a:ext cx="21525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065" name="Google Shape;1065;p51"/>
          <p:cNvSpPr txBox="1"/>
          <p:nvPr>
            <p:ph idx="13" type="subTitle"/>
          </p:nvPr>
        </p:nvSpPr>
        <p:spPr>
          <a:xfrm>
            <a:off x="1025888" y="3168750"/>
            <a:ext cx="21525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066" name="Google Shape;1066;p51"/>
          <p:cNvSpPr txBox="1"/>
          <p:nvPr>
            <p:ph idx="14" type="subTitle"/>
          </p:nvPr>
        </p:nvSpPr>
        <p:spPr>
          <a:xfrm>
            <a:off x="3495788" y="3168751"/>
            <a:ext cx="21525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067" name="Google Shape;1067;p51"/>
          <p:cNvSpPr txBox="1"/>
          <p:nvPr>
            <p:ph idx="15" type="subTitle"/>
          </p:nvPr>
        </p:nvSpPr>
        <p:spPr>
          <a:xfrm>
            <a:off x="5965613" y="3168753"/>
            <a:ext cx="21525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1068" name="Google Shape;1068;p51"/>
          <p:cNvGrpSpPr/>
          <p:nvPr/>
        </p:nvGrpSpPr>
        <p:grpSpPr>
          <a:xfrm>
            <a:off x="7873032" y="571591"/>
            <a:ext cx="866742" cy="922420"/>
            <a:chOff x="4156720" y="-1737217"/>
            <a:chExt cx="1311258" cy="1395491"/>
          </a:xfrm>
        </p:grpSpPr>
        <p:sp>
          <p:nvSpPr>
            <p:cNvPr id="1069" name="Google Shape;1069;p51"/>
            <p:cNvSpPr/>
            <p:nvPr/>
          </p:nvSpPr>
          <p:spPr>
            <a:xfrm rot="1281484">
              <a:off x="4378688" y="-1534267"/>
              <a:ext cx="367380" cy="618540"/>
            </a:xfrm>
            <a:custGeom>
              <a:rect b="b" l="l" r="r" t="t"/>
              <a:pathLst>
                <a:path extrusionOk="0" h="13950" w="8286">
                  <a:moveTo>
                    <a:pt x="1" y="1"/>
                  </a:moveTo>
                  <a:lnTo>
                    <a:pt x="1" y="13949"/>
                  </a:lnTo>
                  <a:lnTo>
                    <a:pt x="8285" y="13949"/>
                  </a:lnTo>
                  <a:lnTo>
                    <a:pt x="828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1"/>
            <p:cNvSpPr/>
            <p:nvPr/>
          </p:nvSpPr>
          <p:spPr>
            <a:xfrm rot="1281484">
              <a:off x="4169121" y="-757820"/>
              <a:ext cx="961902" cy="249500"/>
            </a:xfrm>
            <a:custGeom>
              <a:rect b="b" l="l" r="r" t="t"/>
              <a:pathLst>
                <a:path extrusionOk="0" h="5627" w="21695">
                  <a:moveTo>
                    <a:pt x="3199" y="1"/>
                  </a:moveTo>
                  <a:lnTo>
                    <a:pt x="3199" y="1966"/>
                  </a:lnTo>
                  <a:lnTo>
                    <a:pt x="3161" y="2236"/>
                  </a:lnTo>
                  <a:lnTo>
                    <a:pt x="3084" y="2505"/>
                  </a:lnTo>
                  <a:lnTo>
                    <a:pt x="2968" y="2737"/>
                  </a:lnTo>
                  <a:lnTo>
                    <a:pt x="2775" y="2968"/>
                  </a:lnTo>
                  <a:lnTo>
                    <a:pt x="2583" y="3122"/>
                  </a:lnTo>
                  <a:lnTo>
                    <a:pt x="2351" y="3238"/>
                  </a:lnTo>
                  <a:lnTo>
                    <a:pt x="2082" y="3315"/>
                  </a:lnTo>
                  <a:lnTo>
                    <a:pt x="1812" y="3353"/>
                  </a:lnTo>
                  <a:lnTo>
                    <a:pt x="1350" y="3353"/>
                  </a:lnTo>
                  <a:lnTo>
                    <a:pt x="1080" y="3392"/>
                  </a:lnTo>
                  <a:lnTo>
                    <a:pt x="810" y="3430"/>
                  </a:lnTo>
                  <a:lnTo>
                    <a:pt x="579" y="3546"/>
                  </a:lnTo>
                  <a:lnTo>
                    <a:pt x="386" y="3700"/>
                  </a:lnTo>
                  <a:lnTo>
                    <a:pt x="232" y="3854"/>
                  </a:lnTo>
                  <a:lnTo>
                    <a:pt x="117" y="4047"/>
                  </a:lnTo>
                  <a:lnTo>
                    <a:pt x="40" y="4239"/>
                  </a:lnTo>
                  <a:lnTo>
                    <a:pt x="1" y="4471"/>
                  </a:lnTo>
                  <a:lnTo>
                    <a:pt x="40" y="4702"/>
                  </a:lnTo>
                  <a:lnTo>
                    <a:pt x="117" y="4933"/>
                  </a:lnTo>
                  <a:lnTo>
                    <a:pt x="232" y="5126"/>
                  </a:lnTo>
                  <a:lnTo>
                    <a:pt x="386" y="5280"/>
                  </a:lnTo>
                  <a:lnTo>
                    <a:pt x="579" y="5434"/>
                  </a:lnTo>
                  <a:lnTo>
                    <a:pt x="810" y="5511"/>
                  </a:lnTo>
                  <a:lnTo>
                    <a:pt x="1080" y="5588"/>
                  </a:lnTo>
                  <a:lnTo>
                    <a:pt x="1350" y="5627"/>
                  </a:lnTo>
                  <a:lnTo>
                    <a:pt x="20384" y="5627"/>
                  </a:lnTo>
                  <a:lnTo>
                    <a:pt x="20654" y="5588"/>
                  </a:lnTo>
                  <a:lnTo>
                    <a:pt x="20885" y="5511"/>
                  </a:lnTo>
                  <a:lnTo>
                    <a:pt x="21116" y="5434"/>
                  </a:lnTo>
                  <a:lnTo>
                    <a:pt x="21309" y="5280"/>
                  </a:lnTo>
                  <a:lnTo>
                    <a:pt x="21463" y="5126"/>
                  </a:lnTo>
                  <a:lnTo>
                    <a:pt x="21617" y="4933"/>
                  </a:lnTo>
                  <a:lnTo>
                    <a:pt x="21694" y="4702"/>
                  </a:lnTo>
                  <a:lnTo>
                    <a:pt x="21694" y="4471"/>
                  </a:lnTo>
                  <a:lnTo>
                    <a:pt x="21694" y="4239"/>
                  </a:lnTo>
                  <a:lnTo>
                    <a:pt x="21617" y="4047"/>
                  </a:lnTo>
                  <a:lnTo>
                    <a:pt x="21463" y="3854"/>
                  </a:lnTo>
                  <a:lnTo>
                    <a:pt x="21309" y="3700"/>
                  </a:lnTo>
                  <a:lnTo>
                    <a:pt x="21116" y="3546"/>
                  </a:lnTo>
                  <a:lnTo>
                    <a:pt x="20885" y="3430"/>
                  </a:lnTo>
                  <a:lnTo>
                    <a:pt x="20654" y="3392"/>
                  </a:lnTo>
                  <a:lnTo>
                    <a:pt x="20384" y="3353"/>
                  </a:lnTo>
                  <a:lnTo>
                    <a:pt x="10443" y="3353"/>
                  </a:lnTo>
                  <a:lnTo>
                    <a:pt x="10173" y="3315"/>
                  </a:lnTo>
                  <a:lnTo>
                    <a:pt x="9904" y="3238"/>
                  </a:lnTo>
                  <a:lnTo>
                    <a:pt x="9672" y="3122"/>
                  </a:lnTo>
                  <a:lnTo>
                    <a:pt x="9480" y="2968"/>
                  </a:lnTo>
                  <a:lnTo>
                    <a:pt x="9326" y="2737"/>
                  </a:lnTo>
                  <a:lnTo>
                    <a:pt x="9171" y="2505"/>
                  </a:lnTo>
                  <a:lnTo>
                    <a:pt x="9094" y="2236"/>
                  </a:lnTo>
                  <a:lnTo>
                    <a:pt x="9056" y="1966"/>
                  </a:lnTo>
                  <a:lnTo>
                    <a:pt x="9056" y="1"/>
                  </a:lnTo>
                  <a:lnTo>
                    <a:pt x="8555" y="1"/>
                  </a:lnTo>
                  <a:lnTo>
                    <a:pt x="8555" y="1966"/>
                  </a:lnTo>
                  <a:lnTo>
                    <a:pt x="8594" y="2351"/>
                  </a:lnTo>
                  <a:lnTo>
                    <a:pt x="8671" y="2737"/>
                  </a:lnTo>
                  <a:lnTo>
                    <a:pt x="8863" y="3045"/>
                  </a:lnTo>
                  <a:lnTo>
                    <a:pt x="9094" y="3315"/>
                  </a:lnTo>
                  <a:lnTo>
                    <a:pt x="9403" y="3546"/>
                  </a:lnTo>
                  <a:lnTo>
                    <a:pt x="9711" y="3738"/>
                  </a:lnTo>
                  <a:lnTo>
                    <a:pt x="10058" y="3854"/>
                  </a:lnTo>
                  <a:lnTo>
                    <a:pt x="10443" y="3893"/>
                  </a:lnTo>
                  <a:lnTo>
                    <a:pt x="20538" y="3893"/>
                  </a:lnTo>
                  <a:lnTo>
                    <a:pt x="20692" y="3931"/>
                  </a:lnTo>
                  <a:lnTo>
                    <a:pt x="20808" y="4008"/>
                  </a:lnTo>
                  <a:lnTo>
                    <a:pt x="20924" y="4085"/>
                  </a:lnTo>
                  <a:lnTo>
                    <a:pt x="21039" y="4162"/>
                  </a:lnTo>
                  <a:lnTo>
                    <a:pt x="21116" y="4239"/>
                  </a:lnTo>
                  <a:lnTo>
                    <a:pt x="21155" y="4355"/>
                  </a:lnTo>
                  <a:lnTo>
                    <a:pt x="21155" y="4471"/>
                  </a:lnTo>
                  <a:lnTo>
                    <a:pt x="21155" y="4586"/>
                  </a:lnTo>
                  <a:lnTo>
                    <a:pt x="21116" y="4702"/>
                  </a:lnTo>
                  <a:lnTo>
                    <a:pt x="21039" y="4817"/>
                  </a:lnTo>
                  <a:lnTo>
                    <a:pt x="20924" y="4894"/>
                  </a:lnTo>
                  <a:lnTo>
                    <a:pt x="20808" y="4971"/>
                  </a:lnTo>
                  <a:lnTo>
                    <a:pt x="20692" y="5049"/>
                  </a:lnTo>
                  <a:lnTo>
                    <a:pt x="20538" y="5049"/>
                  </a:lnTo>
                  <a:lnTo>
                    <a:pt x="20384" y="5087"/>
                  </a:lnTo>
                  <a:lnTo>
                    <a:pt x="1350" y="5087"/>
                  </a:lnTo>
                  <a:lnTo>
                    <a:pt x="1195" y="5049"/>
                  </a:lnTo>
                  <a:lnTo>
                    <a:pt x="1041" y="5049"/>
                  </a:lnTo>
                  <a:lnTo>
                    <a:pt x="887" y="4971"/>
                  </a:lnTo>
                  <a:lnTo>
                    <a:pt x="772" y="4894"/>
                  </a:lnTo>
                  <a:lnTo>
                    <a:pt x="695" y="4817"/>
                  </a:lnTo>
                  <a:lnTo>
                    <a:pt x="617" y="4702"/>
                  </a:lnTo>
                  <a:lnTo>
                    <a:pt x="540" y="4586"/>
                  </a:lnTo>
                  <a:lnTo>
                    <a:pt x="540" y="4471"/>
                  </a:lnTo>
                  <a:lnTo>
                    <a:pt x="540" y="4355"/>
                  </a:lnTo>
                  <a:lnTo>
                    <a:pt x="617" y="4239"/>
                  </a:lnTo>
                  <a:lnTo>
                    <a:pt x="695" y="4162"/>
                  </a:lnTo>
                  <a:lnTo>
                    <a:pt x="772" y="4085"/>
                  </a:lnTo>
                  <a:lnTo>
                    <a:pt x="887" y="4008"/>
                  </a:lnTo>
                  <a:lnTo>
                    <a:pt x="1041" y="3931"/>
                  </a:lnTo>
                  <a:lnTo>
                    <a:pt x="1195" y="3893"/>
                  </a:lnTo>
                  <a:lnTo>
                    <a:pt x="1812" y="3893"/>
                  </a:lnTo>
                  <a:lnTo>
                    <a:pt x="2197" y="3854"/>
                  </a:lnTo>
                  <a:lnTo>
                    <a:pt x="2544" y="3738"/>
                  </a:lnTo>
                  <a:lnTo>
                    <a:pt x="2891" y="3546"/>
                  </a:lnTo>
                  <a:lnTo>
                    <a:pt x="3161" y="3315"/>
                  </a:lnTo>
                  <a:lnTo>
                    <a:pt x="3392" y="3045"/>
                  </a:lnTo>
                  <a:lnTo>
                    <a:pt x="3584" y="2737"/>
                  </a:lnTo>
                  <a:lnTo>
                    <a:pt x="3700" y="2351"/>
                  </a:lnTo>
                  <a:lnTo>
                    <a:pt x="3739" y="1966"/>
                  </a:lnTo>
                  <a:lnTo>
                    <a:pt x="373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1"/>
            <p:cNvSpPr/>
            <p:nvPr/>
          </p:nvSpPr>
          <p:spPr>
            <a:xfrm rot="1281484">
              <a:off x="4644523" y="-836311"/>
              <a:ext cx="449360" cy="223872"/>
            </a:xfrm>
            <a:custGeom>
              <a:rect b="b" l="l" r="r" t="t"/>
              <a:pathLst>
                <a:path extrusionOk="0" h="5049" w="10135">
                  <a:moveTo>
                    <a:pt x="1" y="1"/>
                  </a:moveTo>
                  <a:lnTo>
                    <a:pt x="1" y="5048"/>
                  </a:lnTo>
                  <a:lnTo>
                    <a:pt x="10135" y="5048"/>
                  </a:lnTo>
                  <a:lnTo>
                    <a:pt x="101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1"/>
            <p:cNvSpPr/>
            <p:nvPr/>
          </p:nvSpPr>
          <p:spPr>
            <a:xfrm rot="1281484">
              <a:off x="4671355" y="-1540247"/>
              <a:ext cx="645820" cy="949980"/>
            </a:xfrm>
            <a:custGeom>
              <a:rect b="b" l="l" r="r" t="t"/>
              <a:pathLst>
                <a:path extrusionOk="0" h="21425" w="14566">
                  <a:moveTo>
                    <a:pt x="1118" y="1"/>
                  </a:moveTo>
                  <a:lnTo>
                    <a:pt x="849" y="78"/>
                  </a:lnTo>
                  <a:lnTo>
                    <a:pt x="617" y="232"/>
                  </a:lnTo>
                  <a:lnTo>
                    <a:pt x="386" y="386"/>
                  </a:lnTo>
                  <a:lnTo>
                    <a:pt x="232" y="617"/>
                  </a:lnTo>
                  <a:lnTo>
                    <a:pt x="117" y="848"/>
                  </a:lnTo>
                  <a:lnTo>
                    <a:pt x="1" y="1118"/>
                  </a:lnTo>
                  <a:lnTo>
                    <a:pt x="1" y="1388"/>
                  </a:lnTo>
                  <a:lnTo>
                    <a:pt x="1" y="19999"/>
                  </a:lnTo>
                  <a:lnTo>
                    <a:pt x="1" y="20307"/>
                  </a:lnTo>
                  <a:lnTo>
                    <a:pt x="117" y="20577"/>
                  </a:lnTo>
                  <a:lnTo>
                    <a:pt x="232" y="20808"/>
                  </a:lnTo>
                  <a:lnTo>
                    <a:pt x="386" y="21000"/>
                  </a:lnTo>
                  <a:lnTo>
                    <a:pt x="617" y="21193"/>
                  </a:lnTo>
                  <a:lnTo>
                    <a:pt x="849" y="21309"/>
                  </a:lnTo>
                  <a:lnTo>
                    <a:pt x="1118" y="21386"/>
                  </a:lnTo>
                  <a:lnTo>
                    <a:pt x="1388" y="21424"/>
                  </a:lnTo>
                  <a:lnTo>
                    <a:pt x="3006" y="21424"/>
                  </a:lnTo>
                  <a:lnTo>
                    <a:pt x="3006" y="16608"/>
                  </a:lnTo>
                  <a:lnTo>
                    <a:pt x="3315" y="16608"/>
                  </a:lnTo>
                  <a:lnTo>
                    <a:pt x="3315" y="21424"/>
                  </a:lnTo>
                  <a:lnTo>
                    <a:pt x="3931" y="21424"/>
                  </a:lnTo>
                  <a:lnTo>
                    <a:pt x="3931" y="16608"/>
                  </a:lnTo>
                  <a:lnTo>
                    <a:pt x="4239" y="16608"/>
                  </a:lnTo>
                  <a:lnTo>
                    <a:pt x="4239" y="21424"/>
                  </a:lnTo>
                  <a:lnTo>
                    <a:pt x="4856" y="21424"/>
                  </a:lnTo>
                  <a:lnTo>
                    <a:pt x="4856" y="16608"/>
                  </a:lnTo>
                  <a:lnTo>
                    <a:pt x="5126" y="16608"/>
                  </a:lnTo>
                  <a:lnTo>
                    <a:pt x="5126" y="21424"/>
                  </a:lnTo>
                  <a:lnTo>
                    <a:pt x="5742" y="21424"/>
                  </a:lnTo>
                  <a:lnTo>
                    <a:pt x="5742" y="16608"/>
                  </a:lnTo>
                  <a:lnTo>
                    <a:pt x="6050" y="16608"/>
                  </a:lnTo>
                  <a:lnTo>
                    <a:pt x="6050" y="21424"/>
                  </a:lnTo>
                  <a:lnTo>
                    <a:pt x="6667" y="21424"/>
                  </a:lnTo>
                  <a:lnTo>
                    <a:pt x="6667" y="16608"/>
                  </a:lnTo>
                  <a:lnTo>
                    <a:pt x="6975" y="16608"/>
                  </a:lnTo>
                  <a:lnTo>
                    <a:pt x="6975" y="21424"/>
                  </a:lnTo>
                  <a:lnTo>
                    <a:pt x="7592" y="21424"/>
                  </a:lnTo>
                  <a:lnTo>
                    <a:pt x="7592" y="16608"/>
                  </a:lnTo>
                  <a:lnTo>
                    <a:pt x="7900" y="16608"/>
                  </a:lnTo>
                  <a:lnTo>
                    <a:pt x="7900" y="21424"/>
                  </a:lnTo>
                  <a:lnTo>
                    <a:pt x="8516" y="21424"/>
                  </a:lnTo>
                  <a:lnTo>
                    <a:pt x="8516" y="16608"/>
                  </a:lnTo>
                  <a:lnTo>
                    <a:pt x="8786" y="16608"/>
                  </a:lnTo>
                  <a:lnTo>
                    <a:pt x="8786" y="21424"/>
                  </a:lnTo>
                  <a:lnTo>
                    <a:pt x="9403" y="21424"/>
                  </a:lnTo>
                  <a:lnTo>
                    <a:pt x="9403" y="16608"/>
                  </a:lnTo>
                  <a:lnTo>
                    <a:pt x="9711" y="16608"/>
                  </a:lnTo>
                  <a:lnTo>
                    <a:pt x="9711" y="21424"/>
                  </a:lnTo>
                  <a:lnTo>
                    <a:pt x="10327" y="21424"/>
                  </a:lnTo>
                  <a:lnTo>
                    <a:pt x="10327" y="16608"/>
                  </a:lnTo>
                  <a:lnTo>
                    <a:pt x="10636" y="16608"/>
                  </a:lnTo>
                  <a:lnTo>
                    <a:pt x="10636" y="21424"/>
                  </a:lnTo>
                  <a:lnTo>
                    <a:pt x="11252" y="21424"/>
                  </a:lnTo>
                  <a:lnTo>
                    <a:pt x="11252" y="16608"/>
                  </a:lnTo>
                  <a:lnTo>
                    <a:pt x="11522" y="16608"/>
                  </a:lnTo>
                  <a:lnTo>
                    <a:pt x="11522" y="21424"/>
                  </a:lnTo>
                  <a:lnTo>
                    <a:pt x="13179" y="21424"/>
                  </a:lnTo>
                  <a:lnTo>
                    <a:pt x="13448" y="21386"/>
                  </a:lnTo>
                  <a:lnTo>
                    <a:pt x="13718" y="21309"/>
                  </a:lnTo>
                  <a:lnTo>
                    <a:pt x="13949" y="21193"/>
                  </a:lnTo>
                  <a:lnTo>
                    <a:pt x="14142" y="21000"/>
                  </a:lnTo>
                  <a:lnTo>
                    <a:pt x="14335" y="20808"/>
                  </a:lnTo>
                  <a:lnTo>
                    <a:pt x="14450" y="20577"/>
                  </a:lnTo>
                  <a:lnTo>
                    <a:pt x="14527" y="20307"/>
                  </a:lnTo>
                  <a:lnTo>
                    <a:pt x="14566" y="19999"/>
                  </a:lnTo>
                  <a:lnTo>
                    <a:pt x="14566" y="1388"/>
                  </a:lnTo>
                  <a:lnTo>
                    <a:pt x="14527" y="1118"/>
                  </a:lnTo>
                  <a:lnTo>
                    <a:pt x="14450" y="848"/>
                  </a:lnTo>
                  <a:lnTo>
                    <a:pt x="14335" y="617"/>
                  </a:lnTo>
                  <a:lnTo>
                    <a:pt x="14142" y="386"/>
                  </a:lnTo>
                  <a:lnTo>
                    <a:pt x="13949" y="232"/>
                  </a:lnTo>
                  <a:lnTo>
                    <a:pt x="13718" y="78"/>
                  </a:lnTo>
                  <a:lnTo>
                    <a:pt x="1344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1"/>
            <p:cNvSpPr/>
            <p:nvPr/>
          </p:nvSpPr>
          <p:spPr>
            <a:xfrm rot="1281484">
              <a:off x="4397316" y="-1717565"/>
              <a:ext cx="287041" cy="949980"/>
            </a:xfrm>
            <a:custGeom>
              <a:rect b="b" l="l" r="r" t="t"/>
              <a:pathLst>
                <a:path extrusionOk="0" h="21425" w="6474">
                  <a:moveTo>
                    <a:pt x="1118" y="1"/>
                  </a:moveTo>
                  <a:lnTo>
                    <a:pt x="886" y="78"/>
                  </a:lnTo>
                  <a:lnTo>
                    <a:pt x="617" y="232"/>
                  </a:lnTo>
                  <a:lnTo>
                    <a:pt x="424" y="386"/>
                  </a:lnTo>
                  <a:lnTo>
                    <a:pt x="270" y="617"/>
                  </a:lnTo>
                  <a:lnTo>
                    <a:pt x="116" y="848"/>
                  </a:lnTo>
                  <a:lnTo>
                    <a:pt x="39" y="1118"/>
                  </a:lnTo>
                  <a:lnTo>
                    <a:pt x="0" y="1388"/>
                  </a:lnTo>
                  <a:lnTo>
                    <a:pt x="0" y="19999"/>
                  </a:lnTo>
                  <a:lnTo>
                    <a:pt x="39" y="20307"/>
                  </a:lnTo>
                  <a:lnTo>
                    <a:pt x="116" y="20577"/>
                  </a:lnTo>
                  <a:lnTo>
                    <a:pt x="270" y="20808"/>
                  </a:lnTo>
                  <a:lnTo>
                    <a:pt x="424" y="21000"/>
                  </a:lnTo>
                  <a:lnTo>
                    <a:pt x="617" y="21193"/>
                  </a:lnTo>
                  <a:lnTo>
                    <a:pt x="886" y="21309"/>
                  </a:lnTo>
                  <a:lnTo>
                    <a:pt x="1118" y="21386"/>
                  </a:lnTo>
                  <a:lnTo>
                    <a:pt x="1426" y="21424"/>
                  </a:lnTo>
                  <a:lnTo>
                    <a:pt x="5048" y="21424"/>
                  </a:lnTo>
                  <a:lnTo>
                    <a:pt x="5356" y="21386"/>
                  </a:lnTo>
                  <a:lnTo>
                    <a:pt x="5626" y="21309"/>
                  </a:lnTo>
                  <a:lnTo>
                    <a:pt x="5857" y="21193"/>
                  </a:lnTo>
                  <a:lnTo>
                    <a:pt x="6050" y="21000"/>
                  </a:lnTo>
                  <a:lnTo>
                    <a:pt x="6242" y="20808"/>
                  </a:lnTo>
                  <a:lnTo>
                    <a:pt x="6358" y="20577"/>
                  </a:lnTo>
                  <a:lnTo>
                    <a:pt x="6435" y="20307"/>
                  </a:lnTo>
                  <a:lnTo>
                    <a:pt x="6474" y="19999"/>
                  </a:lnTo>
                  <a:lnTo>
                    <a:pt x="6474" y="1388"/>
                  </a:lnTo>
                  <a:lnTo>
                    <a:pt x="6435" y="1118"/>
                  </a:lnTo>
                  <a:lnTo>
                    <a:pt x="6358" y="848"/>
                  </a:lnTo>
                  <a:lnTo>
                    <a:pt x="6242" y="617"/>
                  </a:lnTo>
                  <a:lnTo>
                    <a:pt x="6050" y="386"/>
                  </a:lnTo>
                  <a:lnTo>
                    <a:pt x="5857" y="232"/>
                  </a:lnTo>
                  <a:lnTo>
                    <a:pt x="5626" y="78"/>
                  </a:lnTo>
                  <a:lnTo>
                    <a:pt x="5356"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1"/>
            <p:cNvSpPr/>
            <p:nvPr/>
          </p:nvSpPr>
          <p:spPr>
            <a:xfrm rot="1281484">
              <a:off x="4429839" y="-1679954"/>
              <a:ext cx="220446" cy="883338"/>
            </a:xfrm>
            <a:custGeom>
              <a:rect b="b" l="l" r="r" t="t"/>
              <a:pathLst>
                <a:path extrusionOk="0" h="19922" w="4972">
                  <a:moveTo>
                    <a:pt x="1080" y="0"/>
                  </a:moveTo>
                  <a:lnTo>
                    <a:pt x="849" y="39"/>
                  </a:lnTo>
                  <a:lnTo>
                    <a:pt x="656" y="78"/>
                  </a:lnTo>
                  <a:lnTo>
                    <a:pt x="463" y="193"/>
                  </a:lnTo>
                  <a:lnTo>
                    <a:pt x="309" y="309"/>
                  </a:lnTo>
                  <a:lnTo>
                    <a:pt x="155" y="501"/>
                  </a:lnTo>
                  <a:lnTo>
                    <a:pt x="78" y="655"/>
                  </a:lnTo>
                  <a:lnTo>
                    <a:pt x="1" y="887"/>
                  </a:lnTo>
                  <a:lnTo>
                    <a:pt x="1" y="1079"/>
                  </a:lnTo>
                  <a:lnTo>
                    <a:pt x="1" y="19035"/>
                  </a:lnTo>
                  <a:lnTo>
                    <a:pt x="1" y="19305"/>
                  </a:lnTo>
                  <a:lnTo>
                    <a:pt x="116" y="19536"/>
                  </a:lnTo>
                  <a:lnTo>
                    <a:pt x="271" y="19767"/>
                  </a:lnTo>
                  <a:lnTo>
                    <a:pt x="425" y="19921"/>
                  </a:lnTo>
                  <a:lnTo>
                    <a:pt x="386" y="19729"/>
                  </a:lnTo>
                  <a:lnTo>
                    <a:pt x="348" y="19497"/>
                  </a:lnTo>
                  <a:lnTo>
                    <a:pt x="348" y="1465"/>
                  </a:lnTo>
                  <a:lnTo>
                    <a:pt x="348" y="1233"/>
                  </a:lnTo>
                  <a:lnTo>
                    <a:pt x="425" y="1041"/>
                  </a:lnTo>
                  <a:lnTo>
                    <a:pt x="540" y="848"/>
                  </a:lnTo>
                  <a:lnTo>
                    <a:pt x="656" y="694"/>
                  </a:lnTo>
                  <a:lnTo>
                    <a:pt x="810" y="540"/>
                  </a:lnTo>
                  <a:lnTo>
                    <a:pt x="1003" y="463"/>
                  </a:lnTo>
                  <a:lnTo>
                    <a:pt x="1234" y="386"/>
                  </a:lnTo>
                  <a:lnTo>
                    <a:pt x="4471" y="386"/>
                  </a:lnTo>
                  <a:lnTo>
                    <a:pt x="4663" y="463"/>
                  </a:lnTo>
                  <a:lnTo>
                    <a:pt x="4971" y="694"/>
                  </a:lnTo>
                  <a:lnTo>
                    <a:pt x="4971" y="694"/>
                  </a:lnTo>
                  <a:lnTo>
                    <a:pt x="4894" y="540"/>
                  </a:lnTo>
                  <a:lnTo>
                    <a:pt x="4779" y="424"/>
                  </a:lnTo>
                  <a:lnTo>
                    <a:pt x="4702" y="309"/>
                  </a:lnTo>
                  <a:lnTo>
                    <a:pt x="4548" y="193"/>
                  </a:lnTo>
                  <a:lnTo>
                    <a:pt x="4432" y="116"/>
                  </a:lnTo>
                  <a:lnTo>
                    <a:pt x="4278" y="39"/>
                  </a:lnTo>
                  <a:lnTo>
                    <a:pt x="412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1"/>
            <p:cNvSpPr/>
            <p:nvPr/>
          </p:nvSpPr>
          <p:spPr>
            <a:xfrm rot="1281484">
              <a:off x="4700828" y="-1508355"/>
              <a:ext cx="584324" cy="883338"/>
            </a:xfrm>
            <a:custGeom>
              <a:rect b="b" l="l" r="r" t="t"/>
              <a:pathLst>
                <a:path extrusionOk="0" h="19922" w="13179">
                  <a:moveTo>
                    <a:pt x="1118" y="1"/>
                  </a:moveTo>
                  <a:lnTo>
                    <a:pt x="887" y="39"/>
                  </a:lnTo>
                  <a:lnTo>
                    <a:pt x="695" y="78"/>
                  </a:lnTo>
                  <a:lnTo>
                    <a:pt x="502" y="194"/>
                  </a:lnTo>
                  <a:lnTo>
                    <a:pt x="348" y="348"/>
                  </a:lnTo>
                  <a:lnTo>
                    <a:pt x="194" y="502"/>
                  </a:lnTo>
                  <a:lnTo>
                    <a:pt x="117" y="694"/>
                  </a:lnTo>
                  <a:lnTo>
                    <a:pt x="39" y="887"/>
                  </a:lnTo>
                  <a:lnTo>
                    <a:pt x="1" y="1118"/>
                  </a:lnTo>
                  <a:lnTo>
                    <a:pt x="1" y="19035"/>
                  </a:lnTo>
                  <a:lnTo>
                    <a:pt x="39" y="19305"/>
                  </a:lnTo>
                  <a:lnTo>
                    <a:pt x="155" y="19536"/>
                  </a:lnTo>
                  <a:lnTo>
                    <a:pt x="271" y="19767"/>
                  </a:lnTo>
                  <a:lnTo>
                    <a:pt x="463" y="19922"/>
                  </a:lnTo>
                  <a:lnTo>
                    <a:pt x="425" y="19729"/>
                  </a:lnTo>
                  <a:lnTo>
                    <a:pt x="386" y="19498"/>
                  </a:lnTo>
                  <a:lnTo>
                    <a:pt x="386" y="1465"/>
                  </a:lnTo>
                  <a:lnTo>
                    <a:pt x="386" y="1272"/>
                  </a:lnTo>
                  <a:lnTo>
                    <a:pt x="463" y="1041"/>
                  </a:lnTo>
                  <a:lnTo>
                    <a:pt x="579" y="849"/>
                  </a:lnTo>
                  <a:lnTo>
                    <a:pt x="695" y="694"/>
                  </a:lnTo>
                  <a:lnTo>
                    <a:pt x="849" y="579"/>
                  </a:lnTo>
                  <a:lnTo>
                    <a:pt x="1041" y="463"/>
                  </a:lnTo>
                  <a:lnTo>
                    <a:pt x="1272" y="386"/>
                  </a:lnTo>
                  <a:lnTo>
                    <a:pt x="12524" y="386"/>
                  </a:lnTo>
                  <a:lnTo>
                    <a:pt x="12716" y="425"/>
                  </a:lnTo>
                  <a:lnTo>
                    <a:pt x="12870" y="502"/>
                  </a:lnTo>
                  <a:lnTo>
                    <a:pt x="13179" y="694"/>
                  </a:lnTo>
                  <a:lnTo>
                    <a:pt x="13102" y="540"/>
                  </a:lnTo>
                  <a:lnTo>
                    <a:pt x="13025" y="425"/>
                  </a:lnTo>
                  <a:lnTo>
                    <a:pt x="12909" y="309"/>
                  </a:lnTo>
                  <a:lnTo>
                    <a:pt x="12793" y="194"/>
                  </a:lnTo>
                  <a:lnTo>
                    <a:pt x="12639" y="116"/>
                  </a:lnTo>
                  <a:lnTo>
                    <a:pt x="12485" y="39"/>
                  </a:lnTo>
                  <a:lnTo>
                    <a:pt x="12331" y="39"/>
                  </a:lnTo>
                  <a:lnTo>
                    <a:pt x="1217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1"/>
            <p:cNvSpPr/>
            <p:nvPr/>
          </p:nvSpPr>
          <p:spPr>
            <a:xfrm rot="1281484">
              <a:off x="4349329" y="-1608894"/>
              <a:ext cx="44426" cy="618540"/>
            </a:xfrm>
            <a:custGeom>
              <a:rect b="b" l="l" r="r" t="t"/>
              <a:pathLst>
                <a:path extrusionOk="0" h="13950" w="1002">
                  <a:moveTo>
                    <a:pt x="501" y="1"/>
                  </a:moveTo>
                  <a:lnTo>
                    <a:pt x="385" y="39"/>
                  </a:lnTo>
                  <a:lnTo>
                    <a:pt x="308" y="78"/>
                  </a:lnTo>
                  <a:lnTo>
                    <a:pt x="154" y="232"/>
                  </a:lnTo>
                  <a:lnTo>
                    <a:pt x="39" y="463"/>
                  </a:lnTo>
                  <a:lnTo>
                    <a:pt x="0" y="733"/>
                  </a:lnTo>
                  <a:lnTo>
                    <a:pt x="0" y="13256"/>
                  </a:lnTo>
                  <a:lnTo>
                    <a:pt x="39" y="13526"/>
                  </a:lnTo>
                  <a:lnTo>
                    <a:pt x="154" y="13757"/>
                  </a:lnTo>
                  <a:lnTo>
                    <a:pt x="308" y="13872"/>
                  </a:lnTo>
                  <a:lnTo>
                    <a:pt x="385" y="13911"/>
                  </a:lnTo>
                  <a:lnTo>
                    <a:pt x="501" y="13949"/>
                  </a:lnTo>
                  <a:lnTo>
                    <a:pt x="1002" y="13949"/>
                  </a:lnTo>
                  <a:lnTo>
                    <a:pt x="100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1"/>
            <p:cNvSpPr/>
            <p:nvPr/>
          </p:nvSpPr>
          <p:spPr>
            <a:xfrm rot="1281484">
              <a:off x="4873302" y="-1423559"/>
              <a:ext cx="464701" cy="146986"/>
            </a:xfrm>
            <a:custGeom>
              <a:rect b="b" l="l" r="r" t="t"/>
              <a:pathLst>
                <a:path extrusionOk="0" h="3315" w="10481">
                  <a:moveTo>
                    <a:pt x="0" y="1"/>
                  </a:moveTo>
                  <a:lnTo>
                    <a:pt x="0" y="3314"/>
                  </a:lnTo>
                  <a:lnTo>
                    <a:pt x="10481" y="3314"/>
                  </a:lnTo>
                  <a:lnTo>
                    <a:pt x="1048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1"/>
            <p:cNvSpPr/>
            <p:nvPr/>
          </p:nvSpPr>
          <p:spPr>
            <a:xfrm rot="1281484">
              <a:off x="4863906" y="-1293566"/>
              <a:ext cx="109381" cy="83758"/>
            </a:xfrm>
            <a:custGeom>
              <a:rect b="b" l="l" r="r" t="t"/>
              <a:pathLst>
                <a:path extrusionOk="0" h="1889" w="2467">
                  <a:moveTo>
                    <a:pt x="347" y="0"/>
                  </a:moveTo>
                  <a:lnTo>
                    <a:pt x="193" y="39"/>
                  </a:lnTo>
                  <a:lnTo>
                    <a:pt x="116" y="116"/>
                  </a:lnTo>
                  <a:lnTo>
                    <a:pt x="39" y="231"/>
                  </a:lnTo>
                  <a:lnTo>
                    <a:pt x="0" y="385"/>
                  </a:lnTo>
                  <a:lnTo>
                    <a:pt x="0" y="1503"/>
                  </a:lnTo>
                  <a:lnTo>
                    <a:pt x="39" y="1657"/>
                  </a:lnTo>
                  <a:lnTo>
                    <a:pt x="116" y="1772"/>
                  </a:lnTo>
                  <a:lnTo>
                    <a:pt x="193"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1"/>
            <p:cNvSpPr/>
            <p:nvPr/>
          </p:nvSpPr>
          <p:spPr>
            <a:xfrm rot="1281484">
              <a:off x="4992778" y="-1243169"/>
              <a:ext cx="109381" cy="83758"/>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1"/>
            <p:cNvSpPr/>
            <p:nvPr/>
          </p:nvSpPr>
          <p:spPr>
            <a:xfrm rot="1281484">
              <a:off x="5121650" y="-1192772"/>
              <a:ext cx="109381" cy="83758"/>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1"/>
            <p:cNvSpPr/>
            <p:nvPr/>
          </p:nvSpPr>
          <p:spPr>
            <a:xfrm rot="1281484">
              <a:off x="4826273" y="-1196470"/>
              <a:ext cx="109381" cy="82029"/>
            </a:xfrm>
            <a:custGeom>
              <a:rect b="b" l="l" r="r" t="t"/>
              <a:pathLst>
                <a:path extrusionOk="0" h="1850" w="2467">
                  <a:moveTo>
                    <a:pt x="193" y="0"/>
                  </a:moveTo>
                  <a:lnTo>
                    <a:pt x="116" y="78"/>
                  </a:lnTo>
                  <a:lnTo>
                    <a:pt x="39" y="193"/>
                  </a:lnTo>
                  <a:lnTo>
                    <a:pt x="0" y="347"/>
                  </a:lnTo>
                  <a:lnTo>
                    <a:pt x="0" y="1503"/>
                  </a:lnTo>
                  <a:lnTo>
                    <a:pt x="39" y="1619"/>
                  </a:lnTo>
                  <a:lnTo>
                    <a:pt x="116" y="1734"/>
                  </a:lnTo>
                  <a:lnTo>
                    <a:pt x="193"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1"/>
            <p:cNvSpPr/>
            <p:nvPr/>
          </p:nvSpPr>
          <p:spPr>
            <a:xfrm rot="1281484">
              <a:off x="4955145" y="-1146073"/>
              <a:ext cx="109381" cy="82029"/>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1"/>
            <p:cNvSpPr/>
            <p:nvPr/>
          </p:nvSpPr>
          <p:spPr>
            <a:xfrm rot="1281484">
              <a:off x="5084017" y="-1095675"/>
              <a:ext cx="109381" cy="82029"/>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1"/>
            <p:cNvSpPr/>
            <p:nvPr/>
          </p:nvSpPr>
          <p:spPr>
            <a:xfrm rot="1281484">
              <a:off x="4788624" y="-1101062"/>
              <a:ext cx="109381" cy="83758"/>
            </a:xfrm>
            <a:custGeom>
              <a:rect b="b" l="l" r="r" t="t"/>
              <a:pathLst>
                <a:path extrusionOk="0" h="1889" w="2467">
                  <a:moveTo>
                    <a:pt x="347" y="0"/>
                  </a:moveTo>
                  <a:lnTo>
                    <a:pt x="193" y="39"/>
                  </a:lnTo>
                  <a:lnTo>
                    <a:pt x="116" y="116"/>
                  </a:lnTo>
                  <a:lnTo>
                    <a:pt x="39" y="232"/>
                  </a:lnTo>
                  <a:lnTo>
                    <a:pt x="0" y="347"/>
                  </a:lnTo>
                  <a:lnTo>
                    <a:pt x="0" y="1503"/>
                  </a:lnTo>
                  <a:lnTo>
                    <a:pt x="39" y="1657"/>
                  </a:lnTo>
                  <a:lnTo>
                    <a:pt x="116" y="1773"/>
                  </a:lnTo>
                  <a:lnTo>
                    <a:pt x="193"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1"/>
            <p:cNvSpPr/>
            <p:nvPr/>
          </p:nvSpPr>
          <p:spPr>
            <a:xfrm rot="1281484">
              <a:off x="4917496" y="-1050664"/>
              <a:ext cx="109381" cy="83758"/>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1"/>
            <p:cNvSpPr/>
            <p:nvPr/>
          </p:nvSpPr>
          <p:spPr>
            <a:xfrm rot="1281484">
              <a:off x="5046368" y="-1000267"/>
              <a:ext cx="109381" cy="83758"/>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1"/>
            <p:cNvSpPr/>
            <p:nvPr/>
          </p:nvSpPr>
          <p:spPr>
            <a:xfrm rot="1281484">
              <a:off x="4750983" y="-1003967"/>
              <a:ext cx="109381" cy="82073"/>
            </a:xfrm>
            <a:custGeom>
              <a:rect b="b" l="l" r="r" t="t"/>
              <a:pathLst>
                <a:path extrusionOk="0" h="1851" w="2467">
                  <a:moveTo>
                    <a:pt x="193" y="1"/>
                  </a:moveTo>
                  <a:lnTo>
                    <a:pt x="116" y="78"/>
                  </a:lnTo>
                  <a:lnTo>
                    <a:pt x="39" y="193"/>
                  </a:lnTo>
                  <a:lnTo>
                    <a:pt x="0" y="348"/>
                  </a:lnTo>
                  <a:lnTo>
                    <a:pt x="0" y="1503"/>
                  </a:lnTo>
                  <a:lnTo>
                    <a:pt x="39" y="1619"/>
                  </a:lnTo>
                  <a:lnTo>
                    <a:pt x="116" y="1735"/>
                  </a:lnTo>
                  <a:lnTo>
                    <a:pt x="193"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1"/>
            <p:cNvSpPr/>
            <p:nvPr/>
          </p:nvSpPr>
          <p:spPr>
            <a:xfrm rot="1281484">
              <a:off x="4879855" y="-953570"/>
              <a:ext cx="109381" cy="82073"/>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1"/>
            <p:cNvSpPr/>
            <p:nvPr/>
          </p:nvSpPr>
          <p:spPr>
            <a:xfrm rot="1281484">
              <a:off x="5008727" y="-903172"/>
              <a:ext cx="109381" cy="82073"/>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51"/>
          <p:cNvGrpSpPr/>
          <p:nvPr/>
        </p:nvGrpSpPr>
        <p:grpSpPr>
          <a:xfrm>
            <a:off x="314814" y="636066"/>
            <a:ext cx="979328" cy="793470"/>
            <a:chOff x="4108681" y="-1356282"/>
            <a:chExt cx="1375075" cy="1114111"/>
          </a:xfrm>
        </p:grpSpPr>
        <p:sp>
          <p:nvSpPr>
            <p:cNvPr id="1091" name="Google Shape;1091;p51"/>
            <p:cNvSpPr/>
            <p:nvPr/>
          </p:nvSpPr>
          <p:spPr>
            <a:xfrm rot="-899997">
              <a:off x="4172920" y="-831493"/>
              <a:ext cx="391676" cy="547971"/>
            </a:xfrm>
            <a:custGeom>
              <a:rect b="b" l="l" r="r" t="t"/>
              <a:pathLst>
                <a:path extrusionOk="0" h="12562" w="8979">
                  <a:moveTo>
                    <a:pt x="5241" y="0"/>
                  </a:moveTo>
                  <a:lnTo>
                    <a:pt x="5048" y="39"/>
                  </a:lnTo>
                  <a:lnTo>
                    <a:pt x="4778" y="154"/>
                  </a:lnTo>
                  <a:lnTo>
                    <a:pt x="4586" y="232"/>
                  </a:lnTo>
                  <a:lnTo>
                    <a:pt x="4393" y="309"/>
                  </a:lnTo>
                  <a:lnTo>
                    <a:pt x="4239" y="386"/>
                  </a:lnTo>
                  <a:lnTo>
                    <a:pt x="4046" y="463"/>
                  </a:lnTo>
                  <a:lnTo>
                    <a:pt x="3853" y="617"/>
                  </a:lnTo>
                  <a:lnTo>
                    <a:pt x="3699" y="809"/>
                  </a:lnTo>
                  <a:lnTo>
                    <a:pt x="3584" y="1041"/>
                  </a:lnTo>
                  <a:lnTo>
                    <a:pt x="3507" y="1272"/>
                  </a:lnTo>
                  <a:lnTo>
                    <a:pt x="3468" y="1542"/>
                  </a:lnTo>
                  <a:lnTo>
                    <a:pt x="3430" y="1811"/>
                  </a:lnTo>
                  <a:lnTo>
                    <a:pt x="3430" y="2312"/>
                  </a:lnTo>
                  <a:lnTo>
                    <a:pt x="3430" y="3545"/>
                  </a:lnTo>
                  <a:lnTo>
                    <a:pt x="3468" y="4740"/>
                  </a:lnTo>
                  <a:lnTo>
                    <a:pt x="3468" y="5973"/>
                  </a:lnTo>
                  <a:lnTo>
                    <a:pt x="3430" y="7206"/>
                  </a:lnTo>
                  <a:lnTo>
                    <a:pt x="3391" y="7745"/>
                  </a:lnTo>
                  <a:lnTo>
                    <a:pt x="3314" y="8285"/>
                  </a:lnTo>
                  <a:lnTo>
                    <a:pt x="3276" y="8439"/>
                  </a:lnTo>
                  <a:lnTo>
                    <a:pt x="3160" y="8554"/>
                  </a:lnTo>
                  <a:lnTo>
                    <a:pt x="3083" y="8631"/>
                  </a:lnTo>
                  <a:lnTo>
                    <a:pt x="2967" y="8670"/>
                  </a:lnTo>
                  <a:lnTo>
                    <a:pt x="2736" y="8708"/>
                  </a:lnTo>
                  <a:lnTo>
                    <a:pt x="2197" y="8863"/>
                  </a:lnTo>
                  <a:lnTo>
                    <a:pt x="1619" y="9055"/>
                  </a:lnTo>
                  <a:lnTo>
                    <a:pt x="1156" y="9286"/>
                  </a:lnTo>
                  <a:lnTo>
                    <a:pt x="925" y="9402"/>
                  </a:lnTo>
                  <a:lnTo>
                    <a:pt x="732" y="9556"/>
                  </a:lnTo>
                  <a:lnTo>
                    <a:pt x="540" y="9710"/>
                  </a:lnTo>
                  <a:lnTo>
                    <a:pt x="386" y="9864"/>
                  </a:lnTo>
                  <a:lnTo>
                    <a:pt x="232" y="10096"/>
                  </a:lnTo>
                  <a:lnTo>
                    <a:pt x="116" y="10327"/>
                  </a:lnTo>
                  <a:lnTo>
                    <a:pt x="39" y="10596"/>
                  </a:lnTo>
                  <a:lnTo>
                    <a:pt x="0" y="10828"/>
                  </a:lnTo>
                  <a:lnTo>
                    <a:pt x="39" y="11097"/>
                  </a:lnTo>
                  <a:lnTo>
                    <a:pt x="77" y="11367"/>
                  </a:lnTo>
                  <a:lnTo>
                    <a:pt x="154" y="11598"/>
                  </a:lnTo>
                  <a:lnTo>
                    <a:pt x="309" y="11829"/>
                  </a:lnTo>
                  <a:lnTo>
                    <a:pt x="463" y="12022"/>
                  </a:lnTo>
                  <a:lnTo>
                    <a:pt x="694" y="12176"/>
                  </a:lnTo>
                  <a:lnTo>
                    <a:pt x="964" y="12292"/>
                  </a:lnTo>
                  <a:lnTo>
                    <a:pt x="1233" y="12369"/>
                  </a:lnTo>
                  <a:lnTo>
                    <a:pt x="1811" y="12446"/>
                  </a:lnTo>
                  <a:lnTo>
                    <a:pt x="3044" y="12523"/>
                  </a:lnTo>
                  <a:lnTo>
                    <a:pt x="4431" y="12562"/>
                  </a:lnTo>
                  <a:lnTo>
                    <a:pt x="5819" y="12562"/>
                  </a:lnTo>
                  <a:lnTo>
                    <a:pt x="7206" y="12523"/>
                  </a:lnTo>
                  <a:lnTo>
                    <a:pt x="8593" y="12446"/>
                  </a:lnTo>
                  <a:lnTo>
                    <a:pt x="8747" y="12407"/>
                  </a:lnTo>
                  <a:lnTo>
                    <a:pt x="8863" y="12330"/>
                  </a:lnTo>
                  <a:lnTo>
                    <a:pt x="8978" y="12215"/>
                  </a:lnTo>
                  <a:lnTo>
                    <a:pt x="8978" y="12061"/>
                  </a:lnTo>
                  <a:lnTo>
                    <a:pt x="8978" y="11907"/>
                  </a:lnTo>
                  <a:lnTo>
                    <a:pt x="8863" y="11791"/>
                  </a:lnTo>
                  <a:lnTo>
                    <a:pt x="8747" y="11714"/>
                  </a:lnTo>
                  <a:lnTo>
                    <a:pt x="8593" y="11675"/>
                  </a:lnTo>
                  <a:lnTo>
                    <a:pt x="7437" y="11752"/>
                  </a:lnTo>
                  <a:lnTo>
                    <a:pt x="6281" y="11791"/>
                  </a:lnTo>
                  <a:lnTo>
                    <a:pt x="3969" y="11791"/>
                  </a:lnTo>
                  <a:lnTo>
                    <a:pt x="2775" y="11714"/>
                  </a:lnTo>
                  <a:lnTo>
                    <a:pt x="1619" y="11637"/>
                  </a:lnTo>
                  <a:lnTo>
                    <a:pt x="1426" y="11637"/>
                  </a:lnTo>
                  <a:lnTo>
                    <a:pt x="1233" y="11598"/>
                  </a:lnTo>
                  <a:lnTo>
                    <a:pt x="1041" y="11483"/>
                  </a:lnTo>
                  <a:lnTo>
                    <a:pt x="887" y="11329"/>
                  </a:lnTo>
                  <a:lnTo>
                    <a:pt x="809" y="11174"/>
                  </a:lnTo>
                  <a:lnTo>
                    <a:pt x="771" y="10982"/>
                  </a:lnTo>
                  <a:lnTo>
                    <a:pt x="771" y="10789"/>
                  </a:lnTo>
                  <a:lnTo>
                    <a:pt x="848" y="10596"/>
                  </a:lnTo>
                  <a:lnTo>
                    <a:pt x="925" y="10404"/>
                  </a:lnTo>
                  <a:lnTo>
                    <a:pt x="1041" y="10250"/>
                  </a:lnTo>
                  <a:lnTo>
                    <a:pt x="1195" y="10134"/>
                  </a:lnTo>
                  <a:lnTo>
                    <a:pt x="1387" y="10018"/>
                  </a:lnTo>
                  <a:lnTo>
                    <a:pt x="1773" y="9826"/>
                  </a:lnTo>
                  <a:lnTo>
                    <a:pt x="2158" y="9710"/>
                  </a:lnTo>
                  <a:lnTo>
                    <a:pt x="3198" y="9402"/>
                  </a:lnTo>
                  <a:lnTo>
                    <a:pt x="3430" y="9286"/>
                  </a:lnTo>
                  <a:lnTo>
                    <a:pt x="3622" y="9171"/>
                  </a:lnTo>
                  <a:lnTo>
                    <a:pt x="3815" y="9017"/>
                  </a:lnTo>
                  <a:lnTo>
                    <a:pt x="3931" y="8785"/>
                  </a:lnTo>
                  <a:lnTo>
                    <a:pt x="4046" y="8554"/>
                  </a:lnTo>
                  <a:lnTo>
                    <a:pt x="4085" y="8285"/>
                  </a:lnTo>
                  <a:lnTo>
                    <a:pt x="4162" y="7745"/>
                  </a:lnTo>
                  <a:lnTo>
                    <a:pt x="4239" y="6628"/>
                  </a:lnTo>
                  <a:lnTo>
                    <a:pt x="4239" y="5472"/>
                  </a:lnTo>
                  <a:lnTo>
                    <a:pt x="4239" y="4316"/>
                  </a:lnTo>
                  <a:lnTo>
                    <a:pt x="4200" y="3044"/>
                  </a:lnTo>
                  <a:lnTo>
                    <a:pt x="4200" y="1773"/>
                  </a:lnTo>
                  <a:lnTo>
                    <a:pt x="4200" y="1580"/>
                  </a:lnTo>
                  <a:lnTo>
                    <a:pt x="4239" y="1426"/>
                  </a:lnTo>
                  <a:lnTo>
                    <a:pt x="4316" y="1233"/>
                  </a:lnTo>
                  <a:lnTo>
                    <a:pt x="4470" y="1118"/>
                  </a:lnTo>
                  <a:lnTo>
                    <a:pt x="4663" y="1041"/>
                  </a:lnTo>
                  <a:lnTo>
                    <a:pt x="4855" y="1002"/>
                  </a:lnTo>
                  <a:lnTo>
                    <a:pt x="5087" y="887"/>
                  </a:lnTo>
                  <a:lnTo>
                    <a:pt x="5318" y="694"/>
                  </a:lnTo>
                  <a:lnTo>
                    <a:pt x="5433" y="578"/>
                  </a:lnTo>
                  <a:lnTo>
                    <a:pt x="5510" y="424"/>
                  </a:lnTo>
                  <a:lnTo>
                    <a:pt x="5510" y="270"/>
                  </a:lnTo>
                  <a:lnTo>
                    <a:pt x="5472" y="154"/>
                  </a:lnTo>
                  <a:lnTo>
                    <a:pt x="5356" y="39"/>
                  </a:lnTo>
                  <a:lnTo>
                    <a:pt x="52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1"/>
            <p:cNvSpPr/>
            <p:nvPr/>
          </p:nvSpPr>
          <p:spPr>
            <a:xfrm rot="-899997">
              <a:off x="4625321" y="-371208"/>
              <a:ext cx="89118" cy="43752"/>
            </a:xfrm>
            <a:custGeom>
              <a:rect b="b" l="l" r="r" t="t"/>
              <a:pathLst>
                <a:path extrusionOk="0" h="1003" w="2043">
                  <a:moveTo>
                    <a:pt x="501" y="0"/>
                  </a:moveTo>
                  <a:lnTo>
                    <a:pt x="308" y="39"/>
                  </a:lnTo>
                  <a:lnTo>
                    <a:pt x="154" y="154"/>
                  </a:lnTo>
                  <a:lnTo>
                    <a:pt x="39" y="309"/>
                  </a:lnTo>
                  <a:lnTo>
                    <a:pt x="0" y="501"/>
                  </a:lnTo>
                  <a:lnTo>
                    <a:pt x="39" y="694"/>
                  </a:lnTo>
                  <a:lnTo>
                    <a:pt x="154" y="848"/>
                  </a:lnTo>
                  <a:lnTo>
                    <a:pt x="308" y="964"/>
                  </a:lnTo>
                  <a:lnTo>
                    <a:pt x="501" y="1002"/>
                  </a:lnTo>
                  <a:lnTo>
                    <a:pt x="1541" y="1002"/>
                  </a:lnTo>
                  <a:lnTo>
                    <a:pt x="1734" y="964"/>
                  </a:lnTo>
                  <a:lnTo>
                    <a:pt x="1888" y="848"/>
                  </a:lnTo>
                  <a:lnTo>
                    <a:pt x="2004" y="694"/>
                  </a:lnTo>
                  <a:lnTo>
                    <a:pt x="2042" y="501"/>
                  </a:lnTo>
                  <a:lnTo>
                    <a:pt x="2004" y="309"/>
                  </a:lnTo>
                  <a:lnTo>
                    <a:pt x="1888" y="154"/>
                  </a:lnTo>
                  <a:lnTo>
                    <a:pt x="1734" y="39"/>
                  </a:lnTo>
                  <a:lnTo>
                    <a:pt x="15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1"/>
            <p:cNvSpPr/>
            <p:nvPr/>
          </p:nvSpPr>
          <p:spPr>
            <a:xfrm rot="-899997">
              <a:off x="5329863" y="-560208"/>
              <a:ext cx="90820" cy="43752"/>
            </a:xfrm>
            <a:custGeom>
              <a:rect b="b" l="l" r="r" t="t"/>
              <a:pathLst>
                <a:path extrusionOk="0" h="1003" w="2082">
                  <a:moveTo>
                    <a:pt x="502" y="0"/>
                  </a:moveTo>
                  <a:lnTo>
                    <a:pt x="309" y="39"/>
                  </a:lnTo>
                  <a:lnTo>
                    <a:pt x="155" y="154"/>
                  </a:lnTo>
                  <a:lnTo>
                    <a:pt x="39" y="309"/>
                  </a:lnTo>
                  <a:lnTo>
                    <a:pt x="1" y="501"/>
                  </a:lnTo>
                  <a:lnTo>
                    <a:pt x="39" y="694"/>
                  </a:lnTo>
                  <a:lnTo>
                    <a:pt x="155" y="848"/>
                  </a:lnTo>
                  <a:lnTo>
                    <a:pt x="309" y="964"/>
                  </a:lnTo>
                  <a:lnTo>
                    <a:pt x="502" y="1002"/>
                  </a:lnTo>
                  <a:lnTo>
                    <a:pt x="1581" y="1002"/>
                  </a:lnTo>
                  <a:lnTo>
                    <a:pt x="1773" y="964"/>
                  </a:lnTo>
                  <a:lnTo>
                    <a:pt x="1927" y="848"/>
                  </a:lnTo>
                  <a:lnTo>
                    <a:pt x="2043" y="694"/>
                  </a:lnTo>
                  <a:lnTo>
                    <a:pt x="2082" y="501"/>
                  </a:lnTo>
                  <a:lnTo>
                    <a:pt x="2043" y="309"/>
                  </a:lnTo>
                  <a:lnTo>
                    <a:pt x="1927" y="154"/>
                  </a:lnTo>
                  <a:lnTo>
                    <a:pt x="1773" y="39"/>
                  </a:lnTo>
                  <a:lnTo>
                    <a:pt x="158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1"/>
            <p:cNvSpPr/>
            <p:nvPr/>
          </p:nvSpPr>
          <p:spPr>
            <a:xfrm rot="-899997">
              <a:off x="5156594" y="-1036732"/>
              <a:ext cx="231978" cy="373181"/>
            </a:xfrm>
            <a:custGeom>
              <a:rect b="b" l="l" r="r" t="t"/>
              <a:pathLst>
                <a:path extrusionOk="0" h="8555" w="5318">
                  <a:moveTo>
                    <a:pt x="1" y="1"/>
                  </a:moveTo>
                  <a:lnTo>
                    <a:pt x="1" y="5934"/>
                  </a:lnTo>
                  <a:lnTo>
                    <a:pt x="347" y="6474"/>
                  </a:lnTo>
                  <a:lnTo>
                    <a:pt x="733" y="6975"/>
                  </a:lnTo>
                  <a:lnTo>
                    <a:pt x="1234" y="7437"/>
                  </a:lnTo>
                  <a:lnTo>
                    <a:pt x="1773" y="7822"/>
                  </a:lnTo>
                  <a:lnTo>
                    <a:pt x="2351" y="8131"/>
                  </a:lnTo>
                  <a:lnTo>
                    <a:pt x="2968" y="8362"/>
                  </a:lnTo>
                  <a:lnTo>
                    <a:pt x="3276" y="8439"/>
                  </a:lnTo>
                  <a:lnTo>
                    <a:pt x="3623" y="8477"/>
                  </a:lnTo>
                  <a:lnTo>
                    <a:pt x="3969" y="8516"/>
                  </a:lnTo>
                  <a:lnTo>
                    <a:pt x="4316" y="8555"/>
                  </a:lnTo>
                  <a:lnTo>
                    <a:pt x="5318" y="8555"/>
                  </a:lnTo>
                  <a:lnTo>
                    <a:pt x="5087" y="7591"/>
                  </a:lnTo>
                  <a:lnTo>
                    <a:pt x="4779" y="6589"/>
                  </a:lnTo>
                  <a:lnTo>
                    <a:pt x="4432" y="5588"/>
                  </a:lnTo>
                  <a:lnTo>
                    <a:pt x="3969" y="4624"/>
                  </a:lnTo>
                  <a:lnTo>
                    <a:pt x="3468" y="3738"/>
                  </a:lnTo>
                  <a:lnTo>
                    <a:pt x="2852" y="2852"/>
                  </a:lnTo>
                  <a:lnTo>
                    <a:pt x="2197" y="2043"/>
                  </a:lnTo>
                  <a:lnTo>
                    <a:pt x="1465" y="1272"/>
                  </a:lnTo>
                  <a:lnTo>
                    <a:pt x="694" y="579"/>
                  </a:lnTo>
                  <a:lnTo>
                    <a:pt x="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1"/>
            <p:cNvSpPr/>
            <p:nvPr/>
          </p:nvSpPr>
          <p:spPr>
            <a:xfrm rot="-899997">
              <a:off x="4487468" y="-859363"/>
              <a:ext cx="233680" cy="374838"/>
            </a:xfrm>
            <a:custGeom>
              <a:rect b="b" l="l" r="r" t="t"/>
              <a:pathLst>
                <a:path extrusionOk="0" h="8593" w="5357">
                  <a:moveTo>
                    <a:pt x="5357" y="0"/>
                  </a:moveTo>
                  <a:lnTo>
                    <a:pt x="4624" y="617"/>
                  </a:lnTo>
                  <a:lnTo>
                    <a:pt x="3815" y="1310"/>
                  </a:lnTo>
                  <a:lnTo>
                    <a:pt x="3083" y="2081"/>
                  </a:lnTo>
                  <a:lnTo>
                    <a:pt x="2428" y="2890"/>
                  </a:lnTo>
                  <a:lnTo>
                    <a:pt x="1850" y="3776"/>
                  </a:lnTo>
                  <a:lnTo>
                    <a:pt x="1311" y="4662"/>
                  </a:lnTo>
                  <a:lnTo>
                    <a:pt x="887" y="5626"/>
                  </a:lnTo>
                  <a:lnTo>
                    <a:pt x="502" y="6627"/>
                  </a:lnTo>
                  <a:lnTo>
                    <a:pt x="232" y="7629"/>
                  </a:lnTo>
                  <a:lnTo>
                    <a:pt x="1" y="8593"/>
                  </a:lnTo>
                  <a:lnTo>
                    <a:pt x="964" y="8593"/>
                  </a:lnTo>
                  <a:lnTo>
                    <a:pt x="1349" y="8554"/>
                  </a:lnTo>
                  <a:lnTo>
                    <a:pt x="1696" y="8515"/>
                  </a:lnTo>
                  <a:lnTo>
                    <a:pt x="2043" y="8477"/>
                  </a:lnTo>
                  <a:lnTo>
                    <a:pt x="2390" y="8361"/>
                  </a:lnTo>
                  <a:lnTo>
                    <a:pt x="2698" y="8246"/>
                  </a:lnTo>
                  <a:lnTo>
                    <a:pt x="3006" y="8130"/>
                  </a:lnTo>
                  <a:lnTo>
                    <a:pt x="3314" y="7976"/>
                  </a:lnTo>
                  <a:lnTo>
                    <a:pt x="3623" y="7822"/>
                  </a:lnTo>
                  <a:lnTo>
                    <a:pt x="3892" y="7629"/>
                  </a:lnTo>
                  <a:lnTo>
                    <a:pt x="4162" y="7398"/>
                  </a:lnTo>
                  <a:lnTo>
                    <a:pt x="4624" y="6936"/>
                  </a:lnTo>
                  <a:lnTo>
                    <a:pt x="5048" y="6396"/>
                  </a:lnTo>
                  <a:lnTo>
                    <a:pt x="5202" y="6127"/>
                  </a:lnTo>
                  <a:lnTo>
                    <a:pt x="5357" y="5818"/>
                  </a:lnTo>
                  <a:lnTo>
                    <a:pt x="5357"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1"/>
            <p:cNvSpPr/>
            <p:nvPr/>
          </p:nvSpPr>
          <p:spPr>
            <a:xfrm rot="-899997">
              <a:off x="4476309" y="-1012149"/>
              <a:ext cx="942963" cy="581603"/>
            </a:xfrm>
            <a:custGeom>
              <a:rect b="b" l="l" r="r" t="t"/>
              <a:pathLst>
                <a:path extrusionOk="0" h="13333" w="21617">
                  <a:moveTo>
                    <a:pt x="5356" y="0"/>
                  </a:moveTo>
                  <a:lnTo>
                    <a:pt x="5356" y="4509"/>
                  </a:lnTo>
                  <a:lnTo>
                    <a:pt x="5318" y="5009"/>
                  </a:lnTo>
                  <a:lnTo>
                    <a:pt x="5241" y="5472"/>
                  </a:lnTo>
                  <a:lnTo>
                    <a:pt x="5125" y="5934"/>
                  </a:lnTo>
                  <a:lnTo>
                    <a:pt x="4971" y="6397"/>
                  </a:lnTo>
                  <a:lnTo>
                    <a:pt x="4778" y="6820"/>
                  </a:lnTo>
                  <a:lnTo>
                    <a:pt x="4547" y="7206"/>
                  </a:lnTo>
                  <a:lnTo>
                    <a:pt x="4239" y="7591"/>
                  </a:lnTo>
                  <a:lnTo>
                    <a:pt x="3931" y="7899"/>
                  </a:lnTo>
                  <a:lnTo>
                    <a:pt x="3622" y="8246"/>
                  </a:lnTo>
                  <a:lnTo>
                    <a:pt x="3237" y="8516"/>
                  </a:lnTo>
                  <a:lnTo>
                    <a:pt x="2852" y="8747"/>
                  </a:lnTo>
                  <a:lnTo>
                    <a:pt x="2428" y="8940"/>
                  </a:lnTo>
                  <a:lnTo>
                    <a:pt x="1966" y="9094"/>
                  </a:lnTo>
                  <a:lnTo>
                    <a:pt x="1503" y="9209"/>
                  </a:lnTo>
                  <a:lnTo>
                    <a:pt x="1041" y="9286"/>
                  </a:lnTo>
                  <a:lnTo>
                    <a:pt x="540" y="9325"/>
                  </a:lnTo>
                  <a:lnTo>
                    <a:pt x="270" y="9325"/>
                  </a:lnTo>
                  <a:lnTo>
                    <a:pt x="155" y="9363"/>
                  </a:lnTo>
                  <a:lnTo>
                    <a:pt x="78" y="9402"/>
                  </a:lnTo>
                  <a:lnTo>
                    <a:pt x="39" y="9479"/>
                  </a:lnTo>
                  <a:lnTo>
                    <a:pt x="0" y="9595"/>
                  </a:lnTo>
                  <a:lnTo>
                    <a:pt x="0" y="13101"/>
                  </a:lnTo>
                  <a:lnTo>
                    <a:pt x="39" y="13178"/>
                  </a:lnTo>
                  <a:lnTo>
                    <a:pt x="78" y="13255"/>
                  </a:lnTo>
                  <a:lnTo>
                    <a:pt x="155" y="13332"/>
                  </a:lnTo>
                  <a:lnTo>
                    <a:pt x="21463" y="13332"/>
                  </a:lnTo>
                  <a:lnTo>
                    <a:pt x="21540" y="13255"/>
                  </a:lnTo>
                  <a:lnTo>
                    <a:pt x="21578" y="13178"/>
                  </a:lnTo>
                  <a:lnTo>
                    <a:pt x="21617" y="13101"/>
                  </a:lnTo>
                  <a:lnTo>
                    <a:pt x="21617" y="9595"/>
                  </a:lnTo>
                  <a:lnTo>
                    <a:pt x="21578" y="9479"/>
                  </a:lnTo>
                  <a:lnTo>
                    <a:pt x="21540" y="9402"/>
                  </a:lnTo>
                  <a:lnTo>
                    <a:pt x="21463" y="9363"/>
                  </a:lnTo>
                  <a:lnTo>
                    <a:pt x="21347" y="9325"/>
                  </a:lnTo>
                  <a:lnTo>
                    <a:pt x="21077" y="9325"/>
                  </a:lnTo>
                  <a:lnTo>
                    <a:pt x="20576" y="9286"/>
                  </a:lnTo>
                  <a:lnTo>
                    <a:pt x="20114" y="9209"/>
                  </a:lnTo>
                  <a:lnTo>
                    <a:pt x="19652" y="9094"/>
                  </a:lnTo>
                  <a:lnTo>
                    <a:pt x="19228" y="8940"/>
                  </a:lnTo>
                  <a:lnTo>
                    <a:pt x="18804" y="8747"/>
                  </a:lnTo>
                  <a:lnTo>
                    <a:pt x="18380" y="8516"/>
                  </a:lnTo>
                  <a:lnTo>
                    <a:pt x="18033" y="8246"/>
                  </a:lnTo>
                  <a:lnTo>
                    <a:pt x="17686" y="7899"/>
                  </a:lnTo>
                  <a:lnTo>
                    <a:pt x="17378" y="7591"/>
                  </a:lnTo>
                  <a:lnTo>
                    <a:pt x="17108" y="7206"/>
                  </a:lnTo>
                  <a:lnTo>
                    <a:pt x="16839" y="6820"/>
                  </a:lnTo>
                  <a:lnTo>
                    <a:pt x="16646" y="6397"/>
                  </a:lnTo>
                  <a:lnTo>
                    <a:pt x="16492" y="5934"/>
                  </a:lnTo>
                  <a:lnTo>
                    <a:pt x="16376" y="5472"/>
                  </a:lnTo>
                  <a:lnTo>
                    <a:pt x="16299" y="5009"/>
                  </a:lnTo>
                  <a:lnTo>
                    <a:pt x="16261" y="4509"/>
                  </a:lnTo>
                  <a:lnTo>
                    <a:pt x="1626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1"/>
            <p:cNvSpPr/>
            <p:nvPr/>
          </p:nvSpPr>
          <p:spPr>
            <a:xfrm rot="-899997">
              <a:off x="4727023" y="-968850"/>
              <a:ext cx="421949" cy="421949"/>
            </a:xfrm>
            <a:custGeom>
              <a:rect b="b" l="l" r="r" t="t"/>
              <a:pathLst>
                <a:path extrusionOk="0" h="9673" w="9673">
                  <a:moveTo>
                    <a:pt x="4856" y="1"/>
                  </a:moveTo>
                  <a:lnTo>
                    <a:pt x="4355" y="39"/>
                  </a:lnTo>
                  <a:lnTo>
                    <a:pt x="3854" y="116"/>
                  </a:lnTo>
                  <a:lnTo>
                    <a:pt x="3392" y="232"/>
                  </a:lnTo>
                  <a:lnTo>
                    <a:pt x="2968" y="386"/>
                  </a:lnTo>
                  <a:lnTo>
                    <a:pt x="2544" y="579"/>
                  </a:lnTo>
                  <a:lnTo>
                    <a:pt x="2159" y="810"/>
                  </a:lnTo>
                  <a:lnTo>
                    <a:pt x="1773" y="1118"/>
                  </a:lnTo>
                  <a:lnTo>
                    <a:pt x="1427" y="1426"/>
                  </a:lnTo>
                  <a:lnTo>
                    <a:pt x="1118" y="1773"/>
                  </a:lnTo>
                  <a:lnTo>
                    <a:pt x="849" y="2120"/>
                  </a:lnTo>
                  <a:lnTo>
                    <a:pt x="579" y="2544"/>
                  </a:lnTo>
                  <a:lnTo>
                    <a:pt x="386" y="2968"/>
                  </a:lnTo>
                  <a:lnTo>
                    <a:pt x="232" y="3391"/>
                  </a:lnTo>
                  <a:lnTo>
                    <a:pt x="116" y="3854"/>
                  </a:lnTo>
                  <a:lnTo>
                    <a:pt x="39" y="4355"/>
                  </a:lnTo>
                  <a:lnTo>
                    <a:pt x="1" y="4817"/>
                  </a:lnTo>
                  <a:lnTo>
                    <a:pt x="39" y="5318"/>
                  </a:lnTo>
                  <a:lnTo>
                    <a:pt x="116" y="5819"/>
                  </a:lnTo>
                  <a:lnTo>
                    <a:pt x="232" y="6281"/>
                  </a:lnTo>
                  <a:lnTo>
                    <a:pt x="386" y="6705"/>
                  </a:lnTo>
                  <a:lnTo>
                    <a:pt x="579" y="7129"/>
                  </a:lnTo>
                  <a:lnTo>
                    <a:pt x="849" y="7553"/>
                  </a:lnTo>
                  <a:lnTo>
                    <a:pt x="1118" y="7900"/>
                  </a:lnTo>
                  <a:lnTo>
                    <a:pt x="1427" y="8246"/>
                  </a:lnTo>
                  <a:lnTo>
                    <a:pt x="1773" y="8555"/>
                  </a:lnTo>
                  <a:lnTo>
                    <a:pt x="2159" y="8863"/>
                  </a:lnTo>
                  <a:lnTo>
                    <a:pt x="2544" y="9094"/>
                  </a:lnTo>
                  <a:lnTo>
                    <a:pt x="2968" y="9287"/>
                  </a:lnTo>
                  <a:lnTo>
                    <a:pt x="3392" y="9441"/>
                  </a:lnTo>
                  <a:lnTo>
                    <a:pt x="3854" y="9556"/>
                  </a:lnTo>
                  <a:lnTo>
                    <a:pt x="4355" y="9633"/>
                  </a:lnTo>
                  <a:lnTo>
                    <a:pt x="4856" y="9672"/>
                  </a:lnTo>
                  <a:lnTo>
                    <a:pt x="5318" y="9633"/>
                  </a:lnTo>
                  <a:lnTo>
                    <a:pt x="5819" y="9556"/>
                  </a:lnTo>
                  <a:lnTo>
                    <a:pt x="6281" y="9441"/>
                  </a:lnTo>
                  <a:lnTo>
                    <a:pt x="6705" y="9287"/>
                  </a:lnTo>
                  <a:lnTo>
                    <a:pt x="7129" y="9094"/>
                  </a:lnTo>
                  <a:lnTo>
                    <a:pt x="7553" y="8863"/>
                  </a:lnTo>
                  <a:lnTo>
                    <a:pt x="7900" y="8555"/>
                  </a:lnTo>
                  <a:lnTo>
                    <a:pt x="8247" y="8246"/>
                  </a:lnTo>
                  <a:lnTo>
                    <a:pt x="8593" y="7900"/>
                  </a:lnTo>
                  <a:lnTo>
                    <a:pt x="8863" y="7553"/>
                  </a:lnTo>
                  <a:lnTo>
                    <a:pt x="9094" y="7129"/>
                  </a:lnTo>
                  <a:lnTo>
                    <a:pt x="9287" y="6705"/>
                  </a:lnTo>
                  <a:lnTo>
                    <a:pt x="9480" y="6281"/>
                  </a:lnTo>
                  <a:lnTo>
                    <a:pt x="9595" y="5819"/>
                  </a:lnTo>
                  <a:lnTo>
                    <a:pt x="9672" y="5318"/>
                  </a:lnTo>
                  <a:lnTo>
                    <a:pt x="9672" y="4817"/>
                  </a:lnTo>
                  <a:lnTo>
                    <a:pt x="9672" y="4355"/>
                  </a:lnTo>
                  <a:lnTo>
                    <a:pt x="9595" y="3854"/>
                  </a:lnTo>
                  <a:lnTo>
                    <a:pt x="9480" y="3391"/>
                  </a:lnTo>
                  <a:lnTo>
                    <a:pt x="9287" y="2968"/>
                  </a:lnTo>
                  <a:lnTo>
                    <a:pt x="9094" y="2544"/>
                  </a:lnTo>
                  <a:lnTo>
                    <a:pt x="8863" y="2120"/>
                  </a:lnTo>
                  <a:lnTo>
                    <a:pt x="8593" y="1773"/>
                  </a:lnTo>
                  <a:lnTo>
                    <a:pt x="8247" y="1426"/>
                  </a:lnTo>
                  <a:lnTo>
                    <a:pt x="7900" y="1118"/>
                  </a:lnTo>
                  <a:lnTo>
                    <a:pt x="7553" y="810"/>
                  </a:lnTo>
                  <a:lnTo>
                    <a:pt x="7129" y="579"/>
                  </a:lnTo>
                  <a:lnTo>
                    <a:pt x="6705" y="386"/>
                  </a:lnTo>
                  <a:lnTo>
                    <a:pt x="6281" y="232"/>
                  </a:lnTo>
                  <a:lnTo>
                    <a:pt x="5819" y="116"/>
                  </a:lnTo>
                  <a:lnTo>
                    <a:pt x="5318" y="39"/>
                  </a:lnTo>
                  <a:lnTo>
                    <a:pt x="4856"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1"/>
            <p:cNvSpPr/>
            <p:nvPr/>
          </p:nvSpPr>
          <p:spPr>
            <a:xfrm rot="-899997">
              <a:off x="5062107" y="-751238"/>
              <a:ext cx="79042" cy="52128"/>
            </a:xfrm>
            <a:custGeom>
              <a:rect b="b" l="l" r="r" t="t"/>
              <a:pathLst>
                <a:path extrusionOk="0" h="1195" w="1812">
                  <a:moveTo>
                    <a:pt x="655" y="0"/>
                  </a:moveTo>
                  <a:lnTo>
                    <a:pt x="309" y="39"/>
                  </a:lnTo>
                  <a:lnTo>
                    <a:pt x="0" y="155"/>
                  </a:lnTo>
                  <a:lnTo>
                    <a:pt x="232" y="193"/>
                  </a:lnTo>
                  <a:lnTo>
                    <a:pt x="463" y="270"/>
                  </a:lnTo>
                  <a:lnTo>
                    <a:pt x="694" y="386"/>
                  </a:lnTo>
                  <a:lnTo>
                    <a:pt x="887" y="501"/>
                  </a:lnTo>
                  <a:lnTo>
                    <a:pt x="1079" y="656"/>
                  </a:lnTo>
                  <a:lnTo>
                    <a:pt x="1233" y="810"/>
                  </a:lnTo>
                  <a:lnTo>
                    <a:pt x="1388" y="1002"/>
                  </a:lnTo>
                  <a:lnTo>
                    <a:pt x="1503" y="1195"/>
                  </a:lnTo>
                  <a:lnTo>
                    <a:pt x="1696" y="887"/>
                  </a:lnTo>
                  <a:lnTo>
                    <a:pt x="1811" y="540"/>
                  </a:lnTo>
                  <a:lnTo>
                    <a:pt x="1580" y="309"/>
                  </a:lnTo>
                  <a:lnTo>
                    <a:pt x="1310" y="155"/>
                  </a:lnTo>
                  <a:lnTo>
                    <a:pt x="964" y="39"/>
                  </a:lnTo>
                  <a:lnTo>
                    <a:pt x="65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1"/>
            <p:cNvSpPr/>
            <p:nvPr/>
          </p:nvSpPr>
          <p:spPr>
            <a:xfrm rot="-899997">
              <a:off x="4707958" y="-1087345"/>
              <a:ext cx="3402" cy="44"/>
            </a:xfrm>
            <a:custGeom>
              <a:rect b="b" l="l" r="r" t="t"/>
              <a:pathLst>
                <a:path extrusionOk="0" h="1" w="78">
                  <a:moveTo>
                    <a:pt x="0" y="0"/>
                  </a:moveTo>
                  <a:lnTo>
                    <a:pt x="77" y="0"/>
                  </a:lnTo>
                  <a:lnTo>
                    <a:pt x="0" y="0"/>
                  </a:lnTo>
                  <a:lnTo>
                    <a:pt x="0" y="0"/>
                  </a:lnTo>
                  <a:lnTo>
                    <a:pt x="0" y="0"/>
                  </a:lnTo>
                  <a:lnTo>
                    <a:pt x="0" y="0"/>
                  </a:lnTo>
                  <a:close/>
                </a:path>
              </a:pathLst>
            </a:custGeom>
            <a:solidFill>
              <a:srgbClr val="231F2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1"/>
            <p:cNvSpPr/>
            <p:nvPr/>
          </p:nvSpPr>
          <p:spPr>
            <a:xfrm rot="-899997">
              <a:off x="4259634" y="-1205949"/>
              <a:ext cx="1203513" cy="317694"/>
            </a:xfrm>
            <a:custGeom>
              <a:rect b="b" l="l" r="r" t="t"/>
              <a:pathLst>
                <a:path extrusionOk="0" h="7283" w="27590">
                  <a:moveTo>
                    <a:pt x="13795" y="1"/>
                  </a:moveTo>
                  <a:lnTo>
                    <a:pt x="11521" y="39"/>
                  </a:lnTo>
                  <a:lnTo>
                    <a:pt x="9287" y="155"/>
                  </a:lnTo>
                  <a:lnTo>
                    <a:pt x="7013" y="309"/>
                  </a:lnTo>
                  <a:lnTo>
                    <a:pt x="4778" y="578"/>
                  </a:lnTo>
                  <a:lnTo>
                    <a:pt x="4200" y="656"/>
                  </a:lnTo>
                  <a:lnTo>
                    <a:pt x="3545" y="848"/>
                  </a:lnTo>
                  <a:lnTo>
                    <a:pt x="2929" y="1118"/>
                  </a:lnTo>
                  <a:lnTo>
                    <a:pt x="2351" y="1426"/>
                  </a:lnTo>
                  <a:lnTo>
                    <a:pt x="1773" y="1773"/>
                  </a:lnTo>
                  <a:lnTo>
                    <a:pt x="1311" y="2197"/>
                  </a:lnTo>
                  <a:lnTo>
                    <a:pt x="1079" y="2428"/>
                  </a:lnTo>
                  <a:lnTo>
                    <a:pt x="887" y="2659"/>
                  </a:lnTo>
                  <a:lnTo>
                    <a:pt x="771" y="2890"/>
                  </a:lnTo>
                  <a:lnTo>
                    <a:pt x="656" y="3122"/>
                  </a:lnTo>
                  <a:lnTo>
                    <a:pt x="463" y="3584"/>
                  </a:lnTo>
                  <a:lnTo>
                    <a:pt x="347" y="4008"/>
                  </a:lnTo>
                  <a:lnTo>
                    <a:pt x="116" y="4894"/>
                  </a:lnTo>
                  <a:lnTo>
                    <a:pt x="1" y="5742"/>
                  </a:lnTo>
                  <a:lnTo>
                    <a:pt x="1" y="6512"/>
                  </a:lnTo>
                  <a:lnTo>
                    <a:pt x="1" y="6705"/>
                  </a:lnTo>
                  <a:lnTo>
                    <a:pt x="78" y="6859"/>
                  </a:lnTo>
                  <a:lnTo>
                    <a:pt x="193" y="7013"/>
                  </a:lnTo>
                  <a:lnTo>
                    <a:pt x="347" y="7129"/>
                  </a:lnTo>
                  <a:lnTo>
                    <a:pt x="501" y="7206"/>
                  </a:lnTo>
                  <a:lnTo>
                    <a:pt x="656" y="7283"/>
                  </a:lnTo>
                  <a:lnTo>
                    <a:pt x="1041" y="7283"/>
                  </a:lnTo>
                  <a:lnTo>
                    <a:pt x="2312" y="7052"/>
                  </a:lnTo>
                  <a:lnTo>
                    <a:pt x="3584" y="6821"/>
                  </a:lnTo>
                  <a:lnTo>
                    <a:pt x="4894" y="6666"/>
                  </a:lnTo>
                  <a:lnTo>
                    <a:pt x="6166" y="6512"/>
                  </a:lnTo>
                  <a:lnTo>
                    <a:pt x="6358" y="6474"/>
                  </a:lnTo>
                  <a:lnTo>
                    <a:pt x="6512" y="6397"/>
                  </a:lnTo>
                  <a:lnTo>
                    <a:pt x="6666" y="6281"/>
                  </a:lnTo>
                  <a:lnTo>
                    <a:pt x="6782" y="6166"/>
                  </a:lnTo>
                  <a:lnTo>
                    <a:pt x="6859" y="6011"/>
                  </a:lnTo>
                  <a:lnTo>
                    <a:pt x="6898" y="5819"/>
                  </a:lnTo>
                  <a:lnTo>
                    <a:pt x="6936" y="5626"/>
                  </a:lnTo>
                  <a:lnTo>
                    <a:pt x="6975" y="5433"/>
                  </a:lnTo>
                  <a:lnTo>
                    <a:pt x="6975" y="5087"/>
                  </a:lnTo>
                  <a:lnTo>
                    <a:pt x="7013" y="4663"/>
                  </a:lnTo>
                  <a:lnTo>
                    <a:pt x="7129" y="4277"/>
                  </a:lnTo>
                  <a:lnTo>
                    <a:pt x="7244" y="4085"/>
                  </a:lnTo>
                  <a:lnTo>
                    <a:pt x="7360" y="3892"/>
                  </a:lnTo>
                  <a:lnTo>
                    <a:pt x="7514" y="3700"/>
                  </a:lnTo>
                  <a:lnTo>
                    <a:pt x="7668" y="3545"/>
                  </a:lnTo>
                  <a:lnTo>
                    <a:pt x="7899" y="3391"/>
                  </a:lnTo>
                  <a:lnTo>
                    <a:pt x="8131" y="3276"/>
                  </a:lnTo>
                  <a:lnTo>
                    <a:pt x="8400" y="3160"/>
                  </a:lnTo>
                  <a:lnTo>
                    <a:pt x="8709" y="3083"/>
                  </a:lnTo>
                  <a:lnTo>
                    <a:pt x="9055" y="3006"/>
                  </a:lnTo>
                  <a:lnTo>
                    <a:pt x="9479" y="2967"/>
                  </a:lnTo>
                  <a:lnTo>
                    <a:pt x="11637" y="2890"/>
                  </a:lnTo>
                  <a:lnTo>
                    <a:pt x="13795" y="2852"/>
                  </a:lnTo>
                  <a:lnTo>
                    <a:pt x="15953" y="2890"/>
                  </a:lnTo>
                  <a:lnTo>
                    <a:pt x="18110" y="2967"/>
                  </a:lnTo>
                  <a:lnTo>
                    <a:pt x="18457" y="3006"/>
                  </a:lnTo>
                  <a:lnTo>
                    <a:pt x="18804" y="3083"/>
                  </a:lnTo>
                  <a:lnTo>
                    <a:pt x="19074" y="3160"/>
                  </a:lnTo>
                  <a:lnTo>
                    <a:pt x="19343" y="3276"/>
                  </a:lnTo>
                  <a:lnTo>
                    <a:pt x="19575" y="3430"/>
                  </a:lnTo>
                  <a:lnTo>
                    <a:pt x="19767" y="3584"/>
                  </a:lnTo>
                  <a:lnTo>
                    <a:pt x="19960" y="3738"/>
                  </a:lnTo>
                  <a:lnTo>
                    <a:pt x="20075" y="3892"/>
                  </a:lnTo>
                  <a:lnTo>
                    <a:pt x="20191" y="4085"/>
                  </a:lnTo>
                  <a:lnTo>
                    <a:pt x="20307" y="4277"/>
                  </a:lnTo>
                  <a:lnTo>
                    <a:pt x="20461" y="4663"/>
                  </a:lnTo>
                  <a:lnTo>
                    <a:pt x="20538" y="5087"/>
                  </a:lnTo>
                  <a:lnTo>
                    <a:pt x="20538" y="5433"/>
                  </a:lnTo>
                  <a:lnTo>
                    <a:pt x="20576" y="5626"/>
                  </a:lnTo>
                  <a:lnTo>
                    <a:pt x="20615" y="5819"/>
                  </a:lnTo>
                  <a:lnTo>
                    <a:pt x="20692" y="5973"/>
                  </a:lnTo>
                  <a:lnTo>
                    <a:pt x="20769" y="6127"/>
                  </a:lnTo>
                  <a:lnTo>
                    <a:pt x="20923" y="6281"/>
                  </a:lnTo>
                  <a:lnTo>
                    <a:pt x="21039" y="6397"/>
                  </a:lnTo>
                  <a:lnTo>
                    <a:pt x="21231" y="6474"/>
                  </a:lnTo>
                  <a:lnTo>
                    <a:pt x="21424" y="6512"/>
                  </a:lnTo>
                  <a:lnTo>
                    <a:pt x="22696" y="6666"/>
                  </a:lnTo>
                  <a:lnTo>
                    <a:pt x="23967" y="6821"/>
                  </a:lnTo>
                  <a:lnTo>
                    <a:pt x="25239" y="7052"/>
                  </a:lnTo>
                  <a:lnTo>
                    <a:pt x="26510" y="7283"/>
                  </a:lnTo>
                  <a:lnTo>
                    <a:pt x="26896" y="7283"/>
                  </a:lnTo>
                  <a:lnTo>
                    <a:pt x="27088" y="7206"/>
                  </a:lnTo>
                  <a:lnTo>
                    <a:pt x="27242" y="7129"/>
                  </a:lnTo>
                  <a:lnTo>
                    <a:pt x="27358" y="7013"/>
                  </a:lnTo>
                  <a:lnTo>
                    <a:pt x="27474" y="6859"/>
                  </a:lnTo>
                  <a:lnTo>
                    <a:pt x="27551" y="6705"/>
                  </a:lnTo>
                  <a:lnTo>
                    <a:pt x="27589" y="6512"/>
                  </a:lnTo>
                  <a:lnTo>
                    <a:pt x="27551" y="5742"/>
                  </a:lnTo>
                  <a:lnTo>
                    <a:pt x="27435" y="4894"/>
                  </a:lnTo>
                  <a:lnTo>
                    <a:pt x="27242" y="4008"/>
                  </a:lnTo>
                  <a:lnTo>
                    <a:pt x="27088" y="3584"/>
                  </a:lnTo>
                  <a:lnTo>
                    <a:pt x="26934" y="3122"/>
                  </a:lnTo>
                  <a:lnTo>
                    <a:pt x="26818" y="2890"/>
                  </a:lnTo>
                  <a:lnTo>
                    <a:pt x="26664" y="2659"/>
                  </a:lnTo>
                  <a:lnTo>
                    <a:pt x="26472" y="2428"/>
                  </a:lnTo>
                  <a:lnTo>
                    <a:pt x="26279" y="2197"/>
                  </a:lnTo>
                  <a:lnTo>
                    <a:pt x="25778" y="1773"/>
                  </a:lnTo>
                  <a:lnTo>
                    <a:pt x="25239" y="1426"/>
                  </a:lnTo>
                  <a:lnTo>
                    <a:pt x="24622" y="1118"/>
                  </a:lnTo>
                  <a:lnTo>
                    <a:pt x="24006" y="848"/>
                  </a:lnTo>
                  <a:lnTo>
                    <a:pt x="23389" y="656"/>
                  </a:lnTo>
                  <a:lnTo>
                    <a:pt x="22773" y="578"/>
                  </a:lnTo>
                  <a:lnTo>
                    <a:pt x="20538" y="309"/>
                  </a:lnTo>
                  <a:lnTo>
                    <a:pt x="18303" y="155"/>
                  </a:lnTo>
                  <a:lnTo>
                    <a:pt x="16030" y="39"/>
                  </a:lnTo>
                  <a:lnTo>
                    <a:pt x="1379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1"/>
            <p:cNvSpPr/>
            <p:nvPr/>
          </p:nvSpPr>
          <p:spPr>
            <a:xfrm rot="-899997">
              <a:off x="4328423" y="-1039591"/>
              <a:ext cx="178193" cy="243756"/>
            </a:xfrm>
            <a:custGeom>
              <a:rect b="b" l="l" r="r" t="t"/>
              <a:pathLst>
                <a:path extrusionOk="0" h="5588" w="4085">
                  <a:moveTo>
                    <a:pt x="4085" y="0"/>
                  </a:moveTo>
                  <a:lnTo>
                    <a:pt x="3931" y="39"/>
                  </a:lnTo>
                  <a:lnTo>
                    <a:pt x="3468" y="116"/>
                  </a:lnTo>
                  <a:lnTo>
                    <a:pt x="2929" y="270"/>
                  </a:lnTo>
                  <a:lnTo>
                    <a:pt x="2428" y="501"/>
                  </a:lnTo>
                  <a:lnTo>
                    <a:pt x="1927" y="771"/>
                  </a:lnTo>
                  <a:lnTo>
                    <a:pt x="1465" y="1079"/>
                  </a:lnTo>
                  <a:lnTo>
                    <a:pt x="1079" y="1426"/>
                  </a:lnTo>
                  <a:lnTo>
                    <a:pt x="733" y="1773"/>
                  </a:lnTo>
                  <a:lnTo>
                    <a:pt x="617" y="1965"/>
                  </a:lnTo>
                  <a:lnTo>
                    <a:pt x="540" y="2197"/>
                  </a:lnTo>
                  <a:lnTo>
                    <a:pt x="309" y="2890"/>
                  </a:lnTo>
                  <a:lnTo>
                    <a:pt x="116" y="3622"/>
                  </a:lnTo>
                  <a:lnTo>
                    <a:pt x="0" y="4354"/>
                  </a:lnTo>
                  <a:lnTo>
                    <a:pt x="0" y="5087"/>
                  </a:lnTo>
                  <a:lnTo>
                    <a:pt x="0" y="5202"/>
                  </a:lnTo>
                  <a:lnTo>
                    <a:pt x="78" y="5318"/>
                  </a:lnTo>
                  <a:lnTo>
                    <a:pt x="155" y="5433"/>
                  </a:lnTo>
                  <a:lnTo>
                    <a:pt x="232" y="5510"/>
                  </a:lnTo>
                  <a:lnTo>
                    <a:pt x="347" y="5549"/>
                  </a:lnTo>
                  <a:lnTo>
                    <a:pt x="463" y="5587"/>
                  </a:lnTo>
                  <a:lnTo>
                    <a:pt x="733" y="5587"/>
                  </a:lnTo>
                  <a:lnTo>
                    <a:pt x="1542" y="5433"/>
                  </a:lnTo>
                  <a:lnTo>
                    <a:pt x="1465" y="5279"/>
                  </a:lnTo>
                  <a:lnTo>
                    <a:pt x="1426" y="5087"/>
                  </a:lnTo>
                  <a:lnTo>
                    <a:pt x="1465" y="4354"/>
                  </a:lnTo>
                  <a:lnTo>
                    <a:pt x="1542" y="3584"/>
                  </a:lnTo>
                  <a:lnTo>
                    <a:pt x="1696" y="2813"/>
                  </a:lnTo>
                  <a:lnTo>
                    <a:pt x="1927" y="2081"/>
                  </a:lnTo>
                  <a:lnTo>
                    <a:pt x="2043" y="1734"/>
                  </a:lnTo>
                  <a:lnTo>
                    <a:pt x="2235" y="1426"/>
                  </a:lnTo>
                  <a:lnTo>
                    <a:pt x="2505" y="1156"/>
                  </a:lnTo>
                  <a:lnTo>
                    <a:pt x="2775" y="848"/>
                  </a:lnTo>
                  <a:lnTo>
                    <a:pt x="3044" y="617"/>
                  </a:lnTo>
                  <a:lnTo>
                    <a:pt x="3391" y="386"/>
                  </a:lnTo>
                  <a:lnTo>
                    <a:pt x="3738" y="193"/>
                  </a:lnTo>
                  <a:lnTo>
                    <a:pt x="4085"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1"/>
            <p:cNvSpPr/>
            <p:nvPr/>
          </p:nvSpPr>
          <p:spPr>
            <a:xfrm rot="-899997">
              <a:off x="4853288" y="-1077153"/>
              <a:ext cx="44" cy="44"/>
            </a:xfrm>
            <a:custGeom>
              <a:rect b="b" l="l" r="r" t="t"/>
              <a:pathLst>
                <a:path extrusionOk="0" h="1" w="1">
                  <a:moveTo>
                    <a:pt x="1" y="1"/>
                  </a:moveTo>
                  <a:lnTo>
                    <a:pt x="1" y="1"/>
                  </a:lnTo>
                  <a:lnTo>
                    <a:pt x="1" y="1"/>
                  </a:lnTo>
                  <a:lnTo>
                    <a:pt x="1" y="1"/>
                  </a:lnTo>
                  <a:lnTo>
                    <a:pt x="1" y="1"/>
                  </a:lnTo>
                  <a:lnTo>
                    <a:pt x="1" y="1"/>
                  </a:lnTo>
                  <a:close/>
                </a:path>
              </a:pathLst>
            </a:custGeom>
            <a:solidFill>
              <a:srgbClr val="FC611F"/>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1"/>
            <p:cNvSpPr/>
            <p:nvPr/>
          </p:nvSpPr>
          <p:spPr>
            <a:xfrm rot="-899997">
              <a:off x="4512984" y="-1126292"/>
              <a:ext cx="711028" cy="205064"/>
            </a:xfrm>
            <a:custGeom>
              <a:rect b="b" l="l" r="r" t="t"/>
              <a:pathLst>
                <a:path extrusionOk="0" h="4701" w="16300">
                  <a:moveTo>
                    <a:pt x="8169" y="0"/>
                  </a:moveTo>
                  <a:lnTo>
                    <a:pt x="6898" y="39"/>
                  </a:lnTo>
                  <a:lnTo>
                    <a:pt x="5588" y="77"/>
                  </a:lnTo>
                  <a:lnTo>
                    <a:pt x="4278" y="116"/>
                  </a:lnTo>
                  <a:lnTo>
                    <a:pt x="3006" y="193"/>
                  </a:lnTo>
                  <a:lnTo>
                    <a:pt x="2544" y="270"/>
                  </a:lnTo>
                  <a:lnTo>
                    <a:pt x="2120" y="347"/>
                  </a:lnTo>
                  <a:lnTo>
                    <a:pt x="1735" y="462"/>
                  </a:lnTo>
                  <a:lnTo>
                    <a:pt x="1426" y="655"/>
                  </a:lnTo>
                  <a:lnTo>
                    <a:pt x="1118" y="848"/>
                  </a:lnTo>
                  <a:lnTo>
                    <a:pt x="887" y="1040"/>
                  </a:lnTo>
                  <a:lnTo>
                    <a:pt x="694" y="1310"/>
                  </a:lnTo>
                  <a:lnTo>
                    <a:pt x="540" y="1541"/>
                  </a:lnTo>
                  <a:lnTo>
                    <a:pt x="386" y="1811"/>
                  </a:lnTo>
                  <a:lnTo>
                    <a:pt x="270" y="2119"/>
                  </a:lnTo>
                  <a:lnTo>
                    <a:pt x="193" y="2389"/>
                  </a:lnTo>
                  <a:lnTo>
                    <a:pt x="155" y="2697"/>
                  </a:lnTo>
                  <a:lnTo>
                    <a:pt x="116" y="3275"/>
                  </a:lnTo>
                  <a:lnTo>
                    <a:pt x="116" y="3853"/>
                  </a:lnTo>
                  <a:lnTo>
                    <a:pt x="116" y="4084"/>
                  </a:lnTo>
                  <a:lnTo>
                    <a:pt x="116" y="4316"/>
                  </a:lnTo>
                  <a:lnTo>
                    <a:pt x="78" y="4508"/>
                  </a:lnTo>
                  <a:lnTo>
                    <a:pt x="1" y="4701"/>
                  </a:lnTo>
                  <a:lnTo>
                    <a:pt x="502" y="4662"/>
                  </a:lnTo>
                  <a:lnTo>
                    <a:pt x="694" y="4624"/>
                  </a:lnTo>
                  <a:lnTo>
                    <a:pt x="848" y="4547"/>
                  </a:lnTo>
                  <a:lnTo>
                    <a:pt x="1002" y="4431"/>
                  </a:lnTo>
                  <a:lnTo>
                    <a:pt x="1118" y="4316"/>
                  </a:lnTo>
                  <a:lnTo>
                    <a:pt x="1195" y="4161"/>
                  </a:lnTo>
                  <a:lnTo>
                    <a:pt x="1234" y="3969"/>
                  </a:lnTo>
                  <a:lnTo>
                    <a:pt x="1272" y="3776"/>
                  </a:lnTo>
                  <a:lnTo>
                    <a:pt x="1311" y="3583"/>
                  </a:lnTo>
                  <a:lnTo>
                    <a:pt x="1311" y="3237"/>
                  </a:lnTo>
                  <a:lnTo>
                    <a:pt x="1349" y="2813"/>
                  </a:lnTo>
                  <a:lnTo>
                    <a:pt x="1465" y="2427"/>
                  </a:lnTo>
                  <a:lnTo>
                    <a:pt x="1580" y="2235"/>
                  </a:lnTo>
                  <a:lnTo>
                    <a:pt x="1696" y="2042"/>
                  </a:lnTo>
                  <a:lnTo>
                    <a:pt x="1850" y="1850"/>
                  </a:lnTo>
                  <a:lnTo>
                    <a:pt x="2004" y="1695"/>
                  </a:lnTo>
                  <a:lnTo>
                    <a:pt x="2235" y="1541"/>
                  </a:lnTo>
                  <a:lnTo>
                    <a:pt x="2467" y="1426"/>
                  </a:lnTo>
                  <a:lnTo>
                    <a:pt x="2736" y="1310"/>
                  </a:lnTo>
                  <a:lnTo>
                    <a:pt x="3045" y="1233"/>
                  </a:lnTo>
                  <a:lnTo>
                    <a:pt x="3391" y="1156"/>
                  </a:lnTo>
                  <a:lnTo>
                    <a:pt x="3815" y="1117"/>
                  </a:lnTo>
                  <a:lnTo>
                    <a:pt x="5973" y="1040"/>
                  </a:lnTo>
                  <a:lnTo>
                    <a:pt x="8131" y="1002"/>
                  </a:lnTo>
                  <a:lnTo>
                    <a:pt x="10289" y="1040"/>
                  </a:lnTo>
                  <a:lnTo>
                    <a:pt x="12446" y="1117"/>
                  </a:lnTo>
                  <a:lnTo>
                    <a:pt x="12793" y="1156"/>
                  </a:lnTo>
                  <a:lnTo>
                    <a:pt x="13140" y="1233"/>
                  </a:lnTo>
                  <a:lnTo>
                    <a:pt x="13410" y="1310"/>
                  </a:lnTo>
                  <a:lnTo>
                    <a:pt x="13679" y="1426"/>
                  </a:lnTo>
                  <a:lnTo>
                    <a:pt x="13911" y="1580"/>
                  </a:lnTo>
                  <a:lnTo>
                    <a:pt x="14103" y="1734"/>
                  </a:lnTo>
                  <a:lnTo>
                    <a:pt x="14296" y="1888"/>
                  </a:lnTo>
                  <a:lnTo>
                    <a:pt x="14411" y="2042"/>
                  </a:lnTo>
                  <a:lnTo>
                    <a:pt x="14527" y="2235"/>
                  </a:lnTo>
                  <a:lnTo>
                    <a:pt x="14643" y="2427"/>
                  </a:lnTo>
                  <a:lnTo>
                    <a:pt x="14797" y="2813"/>
                  </a:lnTo>
                  <a:lnTo>
                    <a:pt x="14874" y="3237"/>
                  </a:lnTo>
                  <a:lnTo>
                    <a:pt x="14874" y="3583"/>
                  </a:lnTo>
                  <a:lnTo>
                    <a:pt x="14912" y="3776"/>
                  </a:lnTo>
                  <a:lnTo>
                    <a:pt x="14951" y="3969"/>
                  </a:lnTo>
                  <a:lnTo>
                    <a:pt x="15028" y="4123"/>
                  </a:lnTo>
                  <a:lnTo>
                    <a:pt x="15105" y="4277"/>
                  </a:lnTo>
                  <a:lnTo>
                    <a:pt x="15259" y="4431"/>
                  </a:lnTo>
                  <a:lnTo>
                    <a:pt x="15375" y="4547"/>
                  </a:lnTo>
                  <a:lnTo>
                    <a:pt x="15567" y="4624"/>
                  </a:lnTo>
                  <a:lnTo>
                    <a:pt x="15760" y="4662"/>
                  </a:lnTo>
                  <a:lnTo>
                    <a:pt x="16300" y="4701"/>
                  </a:lnTo>
                  <a:lnTo>
                    <a:pt x="16222" y="4508"/>
                  </a:lnTo>
                  <a:lnTo>
                    <a:pt x="16184" y="4316"/>
                  </a:lnTo>
                  <a:lnTo>
                    <a:pt x="16145" y="4084"/>
                  </a:lnTo>
                  <a:lnTo>
                    <a:pt x="16145" y="3853"/>
                  </a:lnTo>
                  <a:lnTo>
                    <a:pt x="16145" y="3314"/>
                  </a:lnTo>
                  <a:lnTo>
                    <a:pt x="16068" y="2736"/>
                  </a:lnTo>
                  <a:lnTo>
                    <a:pt x="15991" y="2427"/>
                  </a:lnTo>
                  <a:lnTo>
                    <a:pt x="15914" y="2158"/>
                  </a:lnTo>
                  <a:lnTo>
                    <a:pt x="15799" y="1850"/>
                  </a:lnTo>
                  <a:lnTo>
                    <a:pt x="15683" y="1580"/>
                  </a:lnTo>
                  <a:lnTo>
                    <a:pt x="15529" y="1310"/>
                  </a:lnTo>
                  <a:lnTo>
                    <a:pt x="15336" y="1079"/>
                  </a:lnTo>
                  <a:lnTo>
                    <a:pt x="15105" y="886"/>
                  </a:lnTo>
                  <a:lnTo>
                    <a:pt x="14835" y="655"/>
                  </a:lnTo>
                  <a:lnTo>
                    <a:pt x="14527" y="501"/>
                  </a:lnTo>
                  <a:lnTo>
                    <a:pt x="14180" y="385"/>
                  </a:lnTo>
                  <a:lnTo>
                    <a:pt x="13795" y="270"/>
                  </a:lnTo>
                  <a:lnTo>
                    <a:pt x="13333" y="193"/>
                  </a:lnTo>
                  <a:lnTo>
                    <a:pt x="12061" y="116"/>
                  </a:lnTo>
                  <a:lnTo>
                    <a:pt x="10751" y="77"/>
                  </a:lnTo>
                  <a:lnTo>
                    <a:pt x="9479" y="39"/>
                  </a:lnTo>
                  <a:lnTo>
                    <a:pt x="816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1"/>
            <p:cNvSpPr/>
            <p:nvPr/>
          </p:nvSpPr>
          <p:spPr>
            <a:xfrm rot="-899997">
              <a:off x="4663743" y="-1072776"/>
              <a:ext cx="82401" cy="163057"/>
            </a:xfrm>
            <a:custGeom>
              <a:rect b="b" l="l" r="r" t="t"/>
              <a:pathLst>
                <a:path extrusionOk="0" h="3738" w="1889">
                  <a:moveTo>
                    <a:pt x="964" y="0"/>
                  </a:moveTo>
                  <a:lnTo>
                    <a:pt x="771" y="39"/>
                  </a:lnTo>
                  <a:lnTo>
                    <a:pt x="578" y="77"/>
                  </a:lnTo>
                  <a:lnTo>
                    <a:pt x="424" y="154"/>
                  </a:lnTo>
                  <a:lnTo>
                    <a:pt x="270" y="270"/>
                  </a:lnTo>
                  <a:lnTo>
                    <a:pt x="155" y="424"/>
                  </a:lnTo>
                  <a:lnTo>
                    <a:pt x="78" y="578"/>
                  </a:lnTo>
                  <a:lnTo>
                    <a:pt x="39" y="771"/>
                  </a:lnTo>
                  <a:lnTo>
                    <a:pt x="0" y="963"/>
                  </a:lnTo>
                  <a:lnTo>
                    <a:pt x="0" y="2774"/>
                  </a:lnTo>
                  <a:lnTo>
                    <a:pt x="39" y="2967"/>
                  </a:lnTo>
                  <a:lnTo>
                    <a:pt x="78" y="3160"/>
                  </a:lnTo>
                  <a:lnTo>
                    <a:pt x="155" y="3314"/>
                  </a:lnTo>
                  <a:lnTo>
                    <a:pt x="270" y="3468"/>
                  </a:lnTo>
                  <a:lnTo>
                    <a:pt x="424" y="3584"/>
                  </a:lnTo>
                  <a:lnTo>
                    <a:pt x="578" y="3661"/>
                  </a:lnTo>
                  <a:lnTo>
                    <a:pt x="771" y="3699"/>
                  </a:lnTo>
                  <a:lnTo>
                    <a:pt x="964" y="3738"/>
                  </a:lnTo>
                  <a:lnTo>
                    <a:pt x="1156" y="3699"/>
                  </a:lnTo>
                  <a:lnTo>
                    <a:pt x="1311" y="3661"/>
                  </a:lnTo>
                  <a:lnTo>
                    <a:pt x="1503" y="3584"/>
                  </a:lnTo>
                  <a:lnTo>
                    <a:pt x="1619" y="3468"/>
                  </a:lnTo>
                  <a:lnTo>
                    <a:pt x="1734" y="3314"/>
                  </a:lnTo>
                  <a:lnTo>
                    <a:pt x="1811" y="3160"/>
                  </a:lnTo>
                  <a:lnTo>
                    <a:pt x="1888" y="2967"/>
                  </a:lnTo>
                  <a:lnTo>
                    <a:pt x="1888" y="2774"/>
                  </a:lnTo>
                  <a:lnTo>
                    <a:pt x="1888" y="963"/>
                  </a:lnTo>
                  <a:lnTo>
                    <a:pt x="1888" y="771"/>
                  </a:lnTo>
                  <a:lnTo>
                    <a:pt x="1811" y="578"/>
                  </a:lnTo>
                  <a:lnTo>
                    <a:pt x="1734" y="424"/>
                  </a:lnTo>
                  <a:lnTo>
                    <a:pt x="1619" y="270"/>
                  </a:lnTo>
                  <a:lnTo>
                    <a:pt x="1503" y="154"/>
                  </a:lnTo>
                  <a:lnTo>
                    <a:pt x="1311" y="77"/>
                  </a:lnTo>
                  <a:lnTo>
                    <a:pt x="1156"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1"/>
            <p:cNvSpPr/>
            <p:nvPr/>
          </p:nvSpPr>
          <p:spPr>
            <a:xfrm rot="-899997">
              <a:off x="4981942" y="-1158033"/>
              <a:ext cx="82401" cy="163057"/>
            </a:xfrm>
            <a:custGeom>
              <a:rect b="b" l="l" r="r" t="t"/>
              <a:pathLst>
                <a:path extrusionOk="0" h="3738" w="1889">
                  <a:moveTo>
                    <a:pt x="964" y="0"/>
                  </a:moveTo>
                  <a:lnTo>
                    <a:pt x="771" y="39"/>
                  </a:lnTo>
                  <a:lnTo>
                    <a:pt x="579" y="77"/>
                  </a:lnTo>
                  <a:lnTo>
                    <a:pt x="424" y="154"/>
                  </a:lnTo>
                  <a:lnTo>
                    <a:pt x="270" y="270"/>
                  </a:lnTo>
                  <a:lnTo>
                    <a:pt x="155" y="424"/>
                  </a:lnTo>
                  <a:lnTo>
                    <a:pt x="78" y="578"/>
                  </a:lnTo>
                  <a:lnTo>
                    <a:pt x="1" y="771"/>
                  </a:lnTo>
                  <a:lnTo>
                    <a:pt x="1" y="963"/>
                  </a:lnTo>
                  <a:lnTo>
                    <a:pt x="1" y="2774"/>
                  </a:lnTo>
                  <a:lnTo>
                    <a:pt x="1" y="2967"/>
                  </a:lnTo>
                  <a:lnTo>
                    <a:pt x="78" y="3160"/>
                  </a:lnTo>
                  <a:lnTo>
                    <a:pt x="155" y="3314"/>
                  </a:lnTo>
                  <a:lnTo>
                    <a:pt x="270" y="3468"/>
                  </a:lnTo>
                  <a:lnTo>
                    <a:pt x="424" y="3584"/>
                  </a:lnTo>
                  <a:lnTo>
                    <a:pt x="579" y="3661"/>
                  </a:lnTo>
                  <a:lnTo>
                    <a:pt x="771" y="3699"/>
                  </a:lnTo>
                  <a:lnTo>
                    <a:pt x="964" y="3738"/>
                  </a:lnTo>
                  <a:lnTo>
                    <a:pt x="1157" y="3699"/>
                  </a:lnTo>
                  <a:lnTo>
                    <a:pt x="1311" y="3661"/>
                  </a:lnTo>
                  <a:lnTo>
                    <a:pt x="1465" y="3584"/>
                  </a:lnTo>
                  <a:lnTo>
                    <a:pt x="1619" y="3468"/>
                  </a:lnTo>
                  <a:lnTo>
                    <a:pt x="1735" y="3314"/>
                  </a:lnTo>
                  <a:lnTo>
                    <a:pt x="1812" y="3160"/>
                  </a:lnTo>
                  <a:lnTo>
                    <a:pt x="1889" y="2967"/>
                  </a:lnTo>
                  <a:lnTo>
                    <a:pt x="1889" y="2774"/>
                  </a:lnTo>
                  <a:lnTo>
                    <a:pt x="1889" y="963"/>
                  </a:lnTo>
                  <a:lnTo>
                    <a:pt x="1889" y="771"/>
                  </a:lnTo>
                  <a:lnTo>
                    <a:pt x="1812" y="578"/>
                  </a:lnTo>
                  <a:lnTo>
                    <a:pt x="1735" y="424"/>
                  </a:lnTo>
                  <a:lnTo>
                    <a:pt x="1619" y="270"/>
                  </a:lnTo>
                  <a:lnTo>
                    <a:pt x="1465" y="154"/>
                  </a:lnTo>
                  <a:lnTo>
                    <a:pt x="1311" y="77"/>
                  </a:lnTo>
                  <a:lnTo>
                    <a:pt x="1157"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1"/>
            <p:cNvSpPr/>
            <p:nvPr/>
          </p:nvSpPr>
          <p:spPr>
            <a:xfrm rot="-899997">
              <a:off x="4742440" y="-953241"/>
              <a:ext cx="374882" cy="395035"/>
            </a:xfrm>
            <a:custGeom>
              <a:rect b="b" l="l" r="r" t="t"/>
              <a:pathLst>
                <a:path extrusionOk="0" h="9056" w="8594">
                  <a:moveTo>
                    <a:pt x="4393" y="1"/>
                  </a:moveTo>
                  <a:lnTo>
                    <a:pt x="4201" y="39"/>
                  </a:lnTo>
                  <a:lnTo>
                    <a:pt x="4085" y="116"/>
                  </a:lnTo>
                  <a:lnTo>
                    <a:pt x="3931" y="232"/>
                  </a:lnTo>
                  <a:lnTo>
                    <a:pt x="3815" y="386"/>
                  </a:lnTo>
                  <a:lnTo>
                    <a:pt x="3738" y="502"/>
                  </a:lnTo>
                  <a:lnTo>
                    <a:pt x="3700" y="694"/>
                  </a:lnTo>
                  <a:lnTo>
                    <a:pt x="3700" y="849"/>
                  </a:lnTo>
                  <a:lnTo>
                    <a:pt x="3700" y="1041"/>
                  </a:lnTo>
                  <a:lnTo>
                    <a:pt x="3738" y="1195"/>
                  </a:lnTo>
                  <a:lnTo>
                    <a:pt x="3815" y="1349"/>
                  </a:lnTo>
                  <a:lnTo>
                    <a:pt x="3931" y="1465"/>
                  </a:lnTo>
                  <a:lnTo>
                    <a:pt x="4085" y="1581"/>
                  </a:lnTo>
                  <a:lnTo>
                    <a:pt x="4201" y="1658"/>
                  </a:lnTo>
                  <a:lnTo>
                    <a:pt x="4393" y="1735"/>
                  </a:lnTo>
                  <a:lnTo>
                    <a:pt x="4740" y="1735"/>
                  </a:lnTo>
                  <a:lnTo>
                    <a:pt x="4894" y="1658"/>
                  </a:lnTo>
                  <a:lnTo>
                    <a:pt x="5048" y="1581"/>
                  </a:lnTo>
                  <a:lnTo>
                    <a:pt x="5164" y="1465"/>
                  </a:lnTo>
                  <a:lnTo>
                    <a:pt x="5279" y="1349"/>
                  </a:lnTo>
                  <a:lnTo>
                    <a:pt x="5357" y="1195"/>
                  </a:lnTo>
                  <a:lnTo>
                    <a:pt x="5434" y="1041"/>
                  </a:lnTo>
                  <a:lnTo>
                    <a:pt x="5434" y="849"/>
                  </a:lnTo>
                  <a:lnTo>
                    <a:pt x="5434" y="694"/>
                  </a:lnTo>
                  <a:lnTo>
                    <a:pt x="5357" y="502"/>
                  </a:lnTo>
                  <a:lnTo>
                    <a:pt x="5279" y="386"/>
                  </a:lnTo>
                  <a:lnTo>
                    <a:pt x="5164" y="232"/>
                  </a:lnTo>
                  <a:lnTo>
                    <a:pt x="5048" y="116"/>
                  </a:lnTo>
                  <a:lnTo>
                    <a:pt x="4894" y="39"/>
                  </a:lnTo>
                  <a:lnTo>
                    <a:pt x="4740" y="1"/>
                  </a:lnTo>
                  <a:close/>
                  <a:moveTo>
                    <a:pt x="2621" y="502"/>
                  </a:moveTo>
                  <a:lnTo>
                    <a:pt x="2428" y="540"/>
                  </a:lnTo>
                  <a:lnTo>
                    <a:pt x="2274" y="617"/>
                  </a:lnTo>
                  <a:lnTo>
                    <a:pt x="2120" y="694"/>
                  </a:lnTo>
                  <a:lnTo>
                    <a:pt x="2004" y="810"/>
                  </a:lnTo>
                  <a:lnTo>
                    <a:pt x="1927" y="964"/>
                  </a:lnTo>
                  <a:lnTo>
                    <a:pt x="1850" y="1118"/>
                  </a:lnTo>
                  <a:lnTo>
                    <a:pt x="1812" y="1272"/>
                  </a:lnTo>
                  <a:lnTo>
                    <a:pt x="1812" y="1465"/>
                  </a:lnTo>
                  <a:lnTo>
                    <a:pt x="1850" y="1619"/>
                  </a:lnTo>
                  <a:lnTo>
                    <a:pt x="1927" y="1812"/>
                  </a:lnTo>
                  <a:lnTo>
                    <a:pt x="2043" y="1927"/>
                  </a:lnTo>
                  <a:lnTo>
                    <a:pt x="2158" y="2043"/>
                  </a:lnTo>
                  <a:lnTo>
                    <a:pt x="2274" y="2159"/>
                  </a:lnTo>
                  <a:lnTo>
                    <a:pt x="2428" y="2197"/>
                  </a:lnTo>
                  <a:lnTo>
                    <a:pt x="2621" y="2236"/>
                  </a:lnTo>
                  <a:lnTo>
                    <a:pt x="2775" y="2236"/>
                  </a:lnTo>
                  <a:lnTo>
                    <a:pt x="2968" y="2197"/>
                  </a:lnTo>
                  <a:lnTo>
                    <a:pt x="3122" y="2159"/>
                  </a:lnTo>
                  <a:lnTo>
                    <a:pt x="3276" y="2043"/>
                  </a:lnTo>
                  <a:lnTo>
                    <a:pt x="3391" y="1927"/>
                  </a:lnTo>
                  <a:lnTo>
                    <a:pt x="3468" y="1773"/>
                  </a:lnTo>
                  <a:lnTo>
                    <a:pt x="3546" y="1619"/>
                  </a:lnTo>
                  <a:lnTo>
                    <a:pt x="3584" y="1465"/>
                  </a:lnTo>
                  <a:lnTo>
                    <a:pt x="3584" y="1272"/>
                  </a:lnTo>
                  <a:lnTo>
                    <a:pt x="3546" y="1118"/>
                  </a:lnTo>
                  <a:lnTo>
                    <a:pt x="3468" y="964"/>
                  </a:lnTo>
                  <a:lnTo>
                    <a:pt x="3353" y="810"/>
                  </a:lnTo>
                  <a:lnTo>
                    <a:pt x="3237" y="694"/>
                  </a:lnTo>
                  <a:lnTo>
                    <a:pt x="3083" y="579"/>
                  </a:lnTo>
                  <a:lnTo>
                    <a:pt x="2929" y="540"/>
                  </a:lnTo>
                  <a:lnTo>
                    <a:pt x="2775" y="502"/>
                  </a:lnTo>
                  <a:close/>
                  <a:moveTo>
                    <a:pt x="6243" y="502"/>
                  </a:moveTo>
                  <a:lnTo>
                    <a:pt x="6089" y="579"/>
                  </a:lnTo>
                  <a:lnTo>
                    <a:pt x="5934" y="656"/>
                  </a:lnTo>
                  <a:lnTo>
                    <a:pt x="5780" y="772"/>
                  </a:lnTo>
                  <a:lnTo>
                    <a:pt x="5665" y="887"/>
                  </a:lnTo>
                  <a:lnTo>
                    <a:pt x="5588" y="1041"/>
                  </a:lnTo>
                  <a:lnTo>
                    <a:pt x="5549" y="1234"/>
                  </a:lnTo>
                  <a:lnTo>
                    <a:pt x="5549" y="1388"/>
                  </a:lnTo>
                  <a:lnTo>
                    <a:pt x="5549" y="1542"/>
                  </a:lnTo>
                  <a:lnTo>
                    <a:pt x="5626" y="1735"/>
                  </a:lnTo>
                  <a:lnTo>
                    <a:pt x="5703" y="1850"/>
                  </a:lnTo>
                  <a:lnTo>
                    <a:pt x="5819" y="2005"/>
                  </a:lnTo>
                  <a:lnTo>
                    <a:pt x="5934" y="2120"/>
                  </a:lnTo>
                  <a:lnTo>
                    <a:pt x="6127" y="2197"/>
                  </a:lnTo>
                  <a:lnTo>
                    <a:pt x="6281" y="2236"/>
                  </a:lnTo>
                  <a:lnTo>
                    <a:pt x="6628" y="2236"/>
                  </a:lnTo>
                  <a:lnTo>
                    <a:pt x="6782" y="2159"/>
                  </a:lnTo>
                  <a:lnTo>
                    <a:pt x="6936" y="2082"/>
                  </a:lnTo>
                  <a:lnTo>
                    <a:pt x="7052" y="1966"/>
                  </a:lnTo>
                  <a:lnTo>
                    <a:pt x="7168" y="1850"/>
                  </a:lnTo>
                  <a:lnTo>
                    <a:pt x="7245" y="1696"/>
                  </a:lnTo>
                  <a:lnTo>
                    <a:pt x="7283" y="1504"/>
                  </a:lnTo>
                  <a:lnTo>
                    <a:pt x="7283" y="1349"/>
                  </a:lnTo>
                  <a:lnTo>
                    <a:pt x="7283" y="1195"/>
                  </a:lnTo>
                  <a:lnTo>
                    <a:pt x="7245" y="1041"/>
                  </a:lnTo>
                  <a:lnTo>
                    <a:pt x="7129" y="887"/>
                  </a:lnTo>
                  <a:lnTo>
                    <a:pt x="7052" y="733"/>
                  </a:lnTo>
                  <a:lnTo>
                    <a:pt x="6898" y="617"/>
                  </a:lnTo>
                  <a:lnTo>
                    <a:pt x="6744" y="540"/>
                  </a:lnTo>
                  <a:lnTo>
                    <a:pt x="6551" y="502"/>
                  </a:lnTo>
                  <a:close/>
                  <a:moveTo>
                    <a:pt x="1388" y="1773"/>
                  </a:moveTo>
                  <a:lnTo>
                    <a:pt x="1195" y="1812"/>
                  </a:lnTo>
                  <a:lnTo>
                    <a:pt x="1041" y="1850"/>
                  </a:lnTo>
                  <a:lnTo>
                    <a:pt x="887" y="1927"/>
                  </a:lnTo>
                  <a:lnTo>
                    <a:pt x="771" y="2043"/>
                  </a:lnTo>
                  <a:lnTo>
                    <a:pt x="656" y="2197"/>
                  </a:lnTo>
                  <a:lnTo>
                    <a:pt x="579" y="2351"/>
                  </a:lnTo>
                  <a:lnTo>
                    <a:pt x="540" y="2505"/>
                  </a:lnTo>
                  <a:lnTo>
                    <a:pt x="540" y="2698"/>
                  </a:lnTo>
                  <a:lnTo>
                    <a:pt x="540" y="2852"/>
                  </a:lnTo>
                  <a:lnTo>
                    <a:pt x="617" y="3006"/>
                  </a:lnTo>
                  <a:lnTo>
                    <a:pt x="694" y="3160"/>
                  </a:lnTo>
                  <a:lnTo>
                    <a:pt x="810" y="3276"/>
                  </a:lnTo>
                  <a:lnTo>
                    <a:pt x="925" y="3392"/>
                  </a:lnTo>
                  <a:lnTo>
                    <a:pt x="1080" y="3469"/>
                  </a:lnTo>
                  <a:lnTo>
                    <a:pt x="1272" y="3546"/>
                  </a:lnTo>
                  <a:lnTo>
                    <a:pt x="1426" y="3546"/>
                  </a:lnTo>
                  <a:lnTo>
                    <a:pt x="1580" y="3507"/>
                  </a:lnTo>
                  <a:lnTo>
                    <a:pt x="1735" y="3469"/>
                  </a:lnTo>
                  <a:lnTo>
                    <a:pt x="1889" y="3392"/>
                  </a:lnTo>
                  <a:lnTo>
                    <a:pt x="2043" y="3276"/>
                  </a:lnTo>
                  <a:lnTo>
                    <a:pt x="2158" y="3122"/>
                  </a:lnTo>
                  <a:lnTo>
                    <a:pt x="2235" y="2968"/>
                  </a:lnTo>
                  <a:lnTo>
                    <a:pt x="2274" y="2814"/>
                  </a:lnTo>
                  <a:lnTo>
                    <a:pt x="2274" y="2660"/>
                  </a:lnTo>
                  <a:lnTo>
                    <a:pt x="2274" y="2467"/>
                  </a:lnTo>
                  <a:lnTo>
                    <a:pt x="2197" y="2313"/>
                  </a:lnTo>
                  <a:lnTo>
                    <a:pt x="2120" y="2159"/>
                  </a:lnTo>
                  <a:lnTo>
                    <a:pt x="2004" y="2043"/>
                  </a:lnTo>
                  <a:lnTo>
                    <a:pt x="1889" y="1927"/>
                  </a:lnTo>
                  <a:lnTo>
                    <a:pt x="1735" y="1850"/>
                  </a:lnTo>
                  <a:lnTo>
                    <a:pt x="1542" y="1812"/>
                  </a:lnTo>
                  <a:lnTo>
                    <a:pt x="1388" y="1773"/>
                  </a:lnTo>
                  <a:close/>
                  <a:moveTo>
                    <a:pt x="7630" y="1773"/>
                  </a:moveTo>
                  <a:lnTo>
                    <a:pt x="7476" y="1812"/>
                  </a:lnTo>
                  <a:lnTo>
                    <a:pt x="7283" y="1889"/>
                  </a:lnTo>
                  <a:lnTo>
                    <a:pt x="7129" y="2005"/>
                  </a:lnTo>
                  <a:lnTo>
                    <a:pt x="7013" y="2120"/>
                  </a:lnTo>
                  <a:lnTo>
                    <a:pt x="6936" y="2274"/>
                  </a:lnTo>
                  <a:lnTo>
                    <a:pt x="6859" y="2428"/>
                  </a:lnTo>
                  <a:lnTo>
                    <a:pt x="6859" y="2582"/>
                  </a:lnTo>
                  <a:lnTo>
                    <a:pt x="6859" y="2737"/>
                  </a:lnTo>
                  <a:lnTo>
                    <a:pt x="6859" y="2929"/>
                  </a:lnTo>
                  <a:lnTo>
                    <a:pt x="6936" y="3083"/>
                  </a:lnTo>
                  <a:lnTo>
                    <a:pt x="7052" y="3238"/>
                  </a:lnTo>
                  <a:lnTo>
                    <a:pt x="7168" y="3353"/>
                  </a:lnTo>
                  <a:lnTo>
                    <a:pt x="7322" y="3430"/>
                  </a:lnTo>
                  <a:lnTo>
                    <a:pt x="7476" y="3507"/>
                  </a:lnTo>
                  <a:lnTo>
                    <a:pt x="7630" y="3546"/>
                  </a:lnTo>
                  <a:lnTo>
                    <a:pt x="7784" y="3546"/>
                  </a:lnTo>
                  <a:lnTo>
                    <a:pt x="7977" y="3507"/>
                  </a:lnTo>
                  <a:lnTo>
                    <a:pt x="8131" y="3430"/>
                  </a:lnTo>
                  <a:lnTo>
                    <a:pt x="8285" y="3315"/>
                  </a:lnTo>
                  <a:lnTo>
                    <a:pt x="8401" y="3199"/>
                  </a:lnTo>
                  <a:lnTo>
                    <a:pt x="8478" y="3083"/>
                  </a:lnTo>
                  <a:lnTo>
                    <a:pt x="8555" y="2929"/>
                  </a:lnTo>
                  <a:lnTo>
                    <a:pt x="8593" y="2737"/>
                  </a:lnTo>
                  <a:lnTo>
                    <a:pt x="8593" y="2582"/>
                  </a:lnTo>
                  <a:lnTo>
                    <a:pt x="8555" y="2390"/>
                  </a:lnTo>
                  <a:lnTo>
                    <a:pt x="8478" y="2236"/>
                  </a:lnTo>
                  <a:lnTo>
                    <a:pt x="8401" y="2082"/>
                  </a:lnTo>
                  <a:lnTo>
                    <a:pt x="8246" y="1966"/>
                  </a:lnTo>
                  <a:lnTo>
                    <a:pt x="8131" y="1889"/>
                  </a:lnTo>
                  <a:lnTo>
                    <a:pt x="7977" y="1812"/>
                  </a:lnTo>
                  <a:lnTo>
                    <a:pt x="7784" y="1773"/>
                  </a:lnTo>
                  <a:close/>
                  <a:moveTo>
                    <a:pt x="733" y="3661"/>
                  </a:moveTo>
                  <a:lnTo>
                    <a:pt x="540" y="3738"/>
                  </a:lnTo>
                  <a:lnTo>
                    <a:pt x="386" y="3815"/>
                  </a:lnTo>
                  <a:lnTo>
                    <a:pt x="270" y="3893"/>
                  </a:lnTo>
                  <a:lnTo>
                    <a:pt x="155" y="4047"/>
                  </a:lnTo>
                  <a:lnTo>
                    <a:pt x="78" y="4201"/>
                  </a:lnTo>
                  <a:lnTo>
                    <a:pt x="39" y="4355"/>
                  </a:lnTo>
                  <a:lnTo>
                    <a:pt x="1" y="4509"/>
                  </a:lnTo>
                  <a:lnTo>
                    <a:pt x="39" y="4702"/>
                  </a:lnTo>
                  <a:lnTo>
                    <a:pt x="78" y="4856"/>
                  </a:lnTo>
                  <a:lnTo>
                    <a:pt x="155" y="5010"/>
                  </a:lnTo>
                  <a:lnTo>
                    <a:pt x="270" y="5164"/>
                  </a:lnTo>
                  <a:lnTo>
                    <a:pt x="386" y="5241"/>
                  </a:lnTo>
                  <a:lnTo>
                    <a:pt x="540" y="5357"/>
                  </a:lnTo>
                  <a:lnTo>
                    <a:pt x="733" y="5395"/>
                  </a:lnTo>
                  <a:lnTo>
                    <a:pt x="1080" y="5395"/>
                  </a:lnTo>
                  <a:lnTo>
                    <a:pt x="1234" y="5357"/>
                  </a:lnTo>
                  <a:lnTo>
                    <a:pt x="1388" y="5241"/>
                  </a:lnTo>
                  <a:lnTo>
                    <a:pt x="1503" y="5164"/>
                  </a:lnTo>
                  <a:lnTo>
                    <a:pt x="1619" y="5010"/>
                  </a:lnTo>
                  <a:lnTo>
                    <a:pt x="1696" y="4856"/>
                  </a:lnTo>
                  <a:lnTo>
                    <a:pt x="1735" y="4702"/>
                  </a:lnTo>
                  <a:lnTo>
                    <a:pt x="1773" y="4509"/>
                  </a:lnTo>
                  <a:lnTo>
                    <a:pt x="1735" y="4355"/>
                  </a:lnTo>
                  <a:lnTo>
                    <a:pt x="1696" y="4201"/>
                  </a:lnTo>
                  <a:lnTo>
                    <a:pt x="1619" y="4047"/>
                  </a:lnTo>
                  <a:lnTo>
                    <a:pt x="1503" y="3893"/>
                  </a:lnTo>
                  <a:lnTo>
                    <a:pt x="1388" y="3815"/>
                  </a:lnTo>
                  <a:lnTo>
                    <a:pt x="1234" y="3738"/>
                  </a:lnTo>
                  <a:lnTo>
                    <a:pt x="1080" y="3661"/>
                  </a:lnTo>
                  <a:close/>
                  <a:moveTo>
                    <a:pt x="4509" y="2159"/>
                  </a:moveTo>
                  <a:lnTo>
                    <a:pt x="4278" y="2197"/>
                  </a:lnTo>
                  <a:lnTo>
                    <a:pt x="4046" y="2236"/>
                  </a:lnTo>
                  <a:lnTo>
                    <a:pt x="3815" y="2274"/>
                  </a:lnTo>
                  <a:lnTo>
                    <a:pt x="3584" y="2351"/>
                  </a:lnTo>
                  <a:lnTo>
                    <a:pt x="3199" y="2582"/>
                  </a:lnTo>
                  <a:lnTo>
                    <a:pt x="2852" y="2852"/>
                  </a:lnTo>
                  <a:lnTo>
                    <a:pt x="2544" y="3199"/>
                  </a:lnTo>
                  <a:lnTo>
                    <a:pt x="2313" y="3623"/>
                  </a:lnTo>
                  <a:lnTo>
                    <a:pt x="2235" y="3815"/>
                  </a:lnTo>
                  <a:lnTo>
                    <a:pt x="2197" y="4047"/>
                  </a:lnTo>
                  <a:lnTo>
                    <a:pt x="2158" y="4278"/>
                  </a:lnTo>
                  <a:lnTo>
                    <a:pt x="2158" y="4509"/>
                  </a:lnTo>
                  <a:lnTo>
                    <a:pt x="2158" y="4779"/>
                  </a:lnTo>
                  <a:lnTo>
                    <a:pt x="2197" y="5010"/>
                  </a:lnTo>
                  <a:lnTo>
                    <a:pt x="2235" y="5241"/>
                  </a:lnTo>
                  <a:lnTo>
                    <a:pt x="2313" y="5434"/>
                  </a:lnTo>
                  <a:lnTo>
                    <a:pt x="2544" y="5858"/>
                  </a:lnTo>
                  <a:lnTo>
                    <a:pt x="2852" y="6204"/>
                  </a:lnTo>
                  <a:lnTo>
                    <a:pt x="3199" y="6474"/>
                  </a:lnTo>
                  <a:lnTo>
                    <a:pt x="3584" y="6705"/>
                  </a:lnTo>
                  <a:lnTo>
                    <a:pt x="3815" y="6782"/>
                  </a:lnTo>
                  <a:lnTo>
                    <a:pt x="4046" y="6821"/>
                  </a:lnTo>
                  <a:lnTo>
                    <a:pt x="4278" y="6859"/>
                  </a:lnTo>
                  <a:lnTo>
                    <a:pt x="4509" y="6898"/>
                  </a:lnTo>
                  <a:lnTo>
                    <a:pt x="4740" y="6859"/>
                  </a:lnTo>
                  <a:lnTo>
                    <a:pt x="4971" y="6821"/>
                  </a:lnTo>
                  <a:lnTo>
                    <a:pt x="5202" y="6782"/>
                  </a:lnTo>
                  <a:lnTo>
                    <a:pt x="5434" y="6705"/>
                  </a:lnTo>
                  <a:lnTo>
                    <a:pt x="5819" y="6474"/>
                  </a:lnTo>
                  <a:lnTo>
                    <a:pt x="6166" y="6204"/>
                  </a:lnTo>
                  <a:lnTo>
                    <a:pt x="6474" y="5858"/>
                  </a:lnTo>
                  <a:lnTo>
                    <a:pt x="6667" y="5434"/>
                  </a:lnTo>
                  <a:lnTo>
                    <a:pt x="6744" y="5241"/>
                  </a:lnTo>
                  <a:lnTo>
                    <a:pt x="6821" y="5010"/>
                  </a:lnTo>
                  <a:lnTo>
                    <a:pt x="6859" y="4779"/>
                  </a:lnTo>
                  <a:lnTo>
                    <a:pt x="6859" y="4509"/>
                  </a:lnTo>
                  <a:lnTo>
                    <a:pt x="6859" y="4278"/>
                  </a:lnTo>
                  <a:lnTo>
                    <a:pt x="6821" y="4047"/>
                  </a:lnTo>
                  <a:lnTo>
                    <a:pt x="6744" y="3815"/>
                  </a:lnTo>
                  <a:lnTo>
                    <a:pt x="6667" y="3623"/>
                  </a:lnTo>
                  <a:lnTo>
                    <a:pt x="6474" y="3199"/>
                  </a:lnTo>
                  <a:lnTo>
                    <a:pt x="6166" y="2852"/>
                  </a:lnTo>
                  <a:lnTo>
                    <a:pt x="5819" y="2582"/>
                  </a:lnTo>
                  <a:lnTo>
                    <a:pt x="5434" y="2351"/>
                  </a:lnTo>
                  <a:lnTo>
                    <a:pt x="5202" y="2274"/>
                  </a:lnTo>
                  <a:lnTo>
                    <a:pt x="4971" y="2236"/>
                  </a:lnTo>
                  <a:lnTo>
                    <a:pt x="4740" y="2197"/>
                  </a:lnTo>
                  <a:lnTo>
                    <a:pt x="4509" y="2159"/>
                  </a:lnTo>
                  <a:close/>
                  <a:moveTo>
                    <a:pt x="1311" y="5511"/>
                  </a:moveTo>
                  <a:lnTo>
                    <a:pt x="1157" y="5549"/>
                  </a:lnTo>
                  <a:lnTo>
                    <a:pt x="964" y="5626"/>
                  </a:lnTo>
                  <a:lnTo>
                    <a:pt x="848" y="5742"/>
                  </a:lnTo>
                  <a:lnTo>
                    <a:pt x="733" y="5858"/>
                  </a:lnTo>
                  <a:lnTo>
                    <a:pt x="617" y="5973"/>
                  </a:lnTo>
                  <a:lnTo>
                    <a:pt x="579" y="6127"/>
                  </a:lnTo>
                  <a:lnTo>
                    <a:pt x="540" y="6320"/>
                  </a:lnTo>
                  <a:lnTo>
                    <a:pt x="540" y="6474"/>
                  </a:lnTo>
                  <a:lnTo>
                    <a:pt x="579" y="6667"/>
                  </a:lnTo>
                  <a:lnTo>
                    <a:pt x="617" y="6821"/>
                  </a:lnTo>
                  <a:lnTo>
                    <a:pt x="733" y="6975"/>
                  </a:lnTo>
                  <a:lnTo>
                    <a:pt x="848" y="7091"/>
                  </a:lnTo>
                  <a:lnTo>
                    <a:pt x="1002" y="7168"/>
                  </a:lnTo>
                  <a:lnTo>
                    <a:pt x="1157" y="7245"/>
                  </a:lnTo>
                  <a:lnTo>
                    <a:pt x="1311" y="7283"/>
                  </a:lnTo>
                  <a:lnTo>
                    <a:pt x="1503" y="7283"/>
                  </a:lnTo>
                  <a:lnTo>
                    <a:pt x="1657" y="7245"/>
                  </a:lnTo>
                  <a:lnTo>
                    <a:pt x="1812" y="7168"/>
                  </a:lnTo>
                  <a:lnTo>
                    <a:pt x="1966" y="7052"/>
                  </a:lnTo>
                  <a:lnTo>
                    <a:pt x="2081" y="6937"/>
                  </a:lnTo>
                  <a:lnTo>
                    <a:pt x="2197" y="6782"/>
                  </a:lnTo>
                  <a:lnTo>
                    <a:pt x="2235" y="6628"/>
                  </a:lnTo>
                  <a:lnTo>
                    <a:pt x="2274" y="6474"/>
                  </a:lnTo>
                  <a:lnTo>
                    <a:pt x="2274" y="6320"/>
                  </a:lnTo>
                  <a:lnTo>
                    <a:pt x="2235" y="6127"/>
                  </a:lnTo>
                  <a:lnTo>
                    <a:pt x="2158" y="5973"/>
                  </a:lnTo>
                  <a:lnTo>
                    <a:pt x="2081" y="5819"/>
                  </a:lnTo>
                  <a:lnTo>
                    <a:pt x="1966" y="5704"/>
                  </a:lnTo>
                  <a:lnTo>
                    <a:pt x="1812" y="5626"/>
                  </a:lnTo>
                  <a:lnTo>
                    <a:pt x="1657" y="5549"/>
                  </a:lnTo>
                  <a:lnTo>
                    <a:pt x="1503" y="5511"/>
                  </a:lnTo>
                  <a:close/>
                  <a:moveTo>
                    <a:pt x="2505" y="6821"/>
                  </a:moveTo>
                  <a:lnTo>
                    <a:pt x="2351" y="6898"/>
                  </a:lnTo>
                  <a:lnTo>
                    <a:pt x="2197" y="6975"/>
                  </a:lnTo>
                  <a:lnTo>
                    <a:pt x="2081" y="7091"/>
                  </a:lnTo>
                  <a:lnTo>
                    <a:pt x="1966" y="7206"/>
                  </a:lnTo>
                  <a:lnTo>
                    <a:pt x="1889" y="7360"/>
                  </a:lnTo>
                  <a:lnTo>
                    <a:pt x="1812" y="7553"/>
                  </a:lnTo>
                  <a:lnTo>
                    <a:pt x="1812" y="7707"/>
                  </a:lnTo>
                  <a:lnTo>
                    <a:pt x="1850" y="7861"/>
                  </a:lnTo>
                  <a:lnTo>
                    <a:pt x="1889" y="8015"/>
                  </a:lnTo>
                  <a:lnTo>
                    <a:pt x="1966" y="8170"/>
                  </a:lnTo>
                  <a:lnTo>
                    <a:pt x="2081" y="8324"/>
                  </a:lnTo>
                  <a:lnTo>
                    <a:pt x="2235" y="8439"/>
                  </a:lnTo>
                  <a:lnTo>
                    <a:pt x="2390" y="8516"/>
                  </a:lnTo>
                  <a:lnTo>
                    <a:pt x="2544" y="8555"/>
                  </a:lnTo>
                  <a:lnTo>
                    <a:pt x="2890" y="8555"/>
                  </a:lnTo>
                  <a:lnTo>
                    <a:pt x="3045" y="8478"/>
                  </a:lnTo>
                  <a:lnTo>
                    <a:pt x="3199" y="8401"/>
                  </a:lnTo>
                  <a:lnTo>
                    <a:pt x="3314" y="8285"/>
                  </a:lnTo>
                  <a:lnTo>
                    <a:pt x="3430" y="8170"/>
                  </a:lnTo>
                  <a:lnTo>
                    <a:pt x="3507" y="8015"/>
                  </a:lnTo>
                  <a:lnTo>
                    <a:pt x="3546" y="7823"/>
                  </a:lnTo>
                  <a:lnTo>
                    <a:pt x="3584" y="7669"/>
                  </a:lnTo>
                  <a:lnTo>
                    <a:pt x="3546" y="7476"/>
                  </a:lnTo>
                  <a:lnTo>
                    <a:pt x="3507" y="7322"/>
                  </a:lnTo>
                  <a:lnTo>
                    <a:pt x="3430" y="7168"/>
                  </a:lnTo>
                  <a:lnTo>
                    <a:pt x="3314" y="7052"/>
                  </a:lnTo>
                  <a:lnTo>
                    <a:pt x="3160" y="6937"/>
                  </a:lnTo>
                  <a:lnTo>
                    <a:pt x="3006" y="6859"/>
                  </a:lnTo>
                  <a:lnTo>
                    <a:pt x="2852" y="6821"/>
                  </a:lnTo>
                  <a:close/>
                  <a:moveTo>
                    <a:pt x="6320" y="6821"/>
                  </a:moveTo>
                  <a:lnTo>
                    <a:pt x="6166" y="6859"/>
                  </a:lnTo>
                  <a:lnTo>
                    <a:pt x="6012" y="6898"/>
                  </a:lnTo>
                  <a:lnTo>
                    <a:pt x="5857" y="7014"/>
                  </a:lnTo>
                  <a:lnTo>
                    <a:pt x="5742" y="7129"/>
                  </a:lnTo>
                  <a:lnTo>
                    <a:pt x="5626" y="7283"/>
                  </a:lnTo>
                  <a:lnTo>
                    <a:pt x="5588" y="7437"/>
                  </a:lnTo>
                  <a:lnTo>
                    <a:pt x="5549" y="7592"/>
                  </a:lnTo>
                  <a:lnTo>
                    <a:pt x="5549" y="7784"/>
                  </a:lnTo>
                  <a:lnTo>
                    <a:pt x="5588" y="7938"/>
                  </a:lnTo>
                  <a:lnTo>
                    <a:pt x="5665" y="8092"/>
                  </a:lnTo>
                  <a:lnTo>
                    <a:pt x="5742" y="8247"/>
                  </a:lnTo>
                  <a:lnTo>
                    <a:pt x="5896" y="8362"/>
                  </a:lnTo>
                  <a:lnTo>
                    <a:pt x="6012" y="8478"/>
                  </a:lnTo>
                  <a:lnTo>
                    <a:pt x="6166" y="8516"/>
                  </a:lnTo>
                  <a:lnTo>
                    <a:pt x="6358" y="8555"/>
                  </a:lnTo>
                  <a:lnTo>
                    <a:pt x="6512" y="8555"/>
                  </a:lnTo>
                  <a:lnTo>
                    <a:pt x="6667" y="8516"/>
                  </a:lnTo>
                  <a:lnTo>
                    <a:pt x="6859" y="8439"/>
                  </a:lnTo>
                  <a:lnTo>
                    <a:pt x="6975" y="8362"/>
                  </a:lnTo>
                  <a:lnTo>
                    <a:pt x="7129" y="8247"/>
                  </a:lnTo>
                  <a:lnTo>
                    <a:pt x="7206" y="8092"/>
                  </a:lnTo>
                  <a:lnTo>
                    <a:pt x="7283" y="7938"/>
                  </a:lnTo>
                  <a:lnTo>
                    <a:pt x="7283" y="7784"/>
                  </a:lnTo>
                  <a:lnTo>
                    <a:pt x="7283" y="7592"/>
                  </a:lnTo>
                  <a:lnTo>
                    <a:pt x="7245" y="7437"/>
                  </a:lnTo>
                  <a:lnTo>
                    <a:pt x="7206" y="7283"/>
                  </a:lnTo>
                  <a:lnTo>
                    <a:pt x="7090" y="7129"/>
                  </a:lnTo>
                  <a:lnTo>
                    <a:pt x="6975" y="7014"/>
                  </a:lnTo>
                  <a:lnTo>
                    <a:pt x="6821" y="6898"/>
                  </a:lnTo>
                  <a:lnTo>
                    <a:pt x="6667" y="6859"/>
                  </a:lnTo>
                  <a:lnTo>
                    <a:pt x="6512" y="6821"/>
                  </a:lnTo>
                  <a:close/>
                  <a:moveTo>
                    <a:pt x="4393" y="7322"/>
                  </a:moveTo>
                  <a:lnTo>
                    <a:pt x="4201" y="7399"/>
                  </a:lnTo>
                  <a:lnTo>
                    <a:pt x="4085" y="7476"/>
                  </a:lnTo>
                  <a:lnTo>
                    <a:pt x="3931" y="7592"/>
                  </a:lnTo>
                  <a:lnTo>
                    <a:pt x="3815" y="7707"/>
                  </a:lnTo>
                  <a:lnTo>
                    <a:pt x="3738" y="7861"/>
                  </a:lnTo>
                  <a:lnTo>
                    <a:pt x="3700" y="8015"/>
                  </a:lnTo>
                  <a:lnTo>
                    <a:pt x="3700" y="8208"/>
                  </a:lnTo>
                  <a:lnTo>
                    <a:pt x="3700" y="8362"/>
                  </a:lnTo>
                  <a:lnTo>
                    <a:pt x="3738" y="8555"/>
                  </a:lnTo>
                  <a:lnTo>
                    <a:pt x="3815" y="8670"/>
                  </a:lnTo>
                  <a:lnTo>
                    <a:pt x="3931" y="8825"/>
                  </a:lnTo>
                  <a:lnTo>
                    <a:pt x="4085" y="8940"/>
                  </a:lnTo>
                  <a:lnTo>
                    <a:pt x="4201" y="9017"/>
                  </a:lnTo>
                  <a:lnTo>
                    <a:pt x="4393" y="9056"/>
                  </a:lnTo>
                  <a:lnTo>
                    <a:pt x="4740" y="9056"/>
                  </a:lnTo>
                  <a:lnTo>
                    <a:pt x="4894" y="9017"/>
                  </a:lnTo>
                  <a:lnTo>
                    <a:pt x="5048" y="8940"/>
                  </a:lnTo>
                  <a:lnTo>
                    <a:pt x="5164" y="8825"/>
                  </a:lnTo>
                  <a:lnTo>
                    <a:pt x="5279" y="8670"/>
                  </a:lnTo>
                  <a:lnTo>
                    <a:pt x="5357" y="8555"/>
                  </a:lnTo>
                  <a:lnTo>
                    <a:pt x="5434" y="8362"/>
                  </a:lnTo>
                  <a:lnTo>
                    <a:pt x="5434" y="8208"/>
                  </a:lnTo>
                  <a:lnTo>
                    <a:pt x="5434" y="8015"/>
                  </a:lnTo>
                  <a:lnTo>
                    <a:pt x="5357" y="7861"/>
                  </a:lnTo>
                  <a:lnTo>
                    <a:pt x="5279" y="7707"/>
                  </a:lnTo>
                  <a:lnTo>
                    <a:pt x="5164" y="7592"/>
                  </a:lnTo>
                  <a:lnTo>
                    <a:pt x="5048" y="7476"/>
                  </a:lnTo>
                  <a:lnTo>
                    <a:pt x="4894" y="7399"/>
                  </a:lnTo>
                  <a:lnTo>
                    <a:pt x="4740" y="7322"/>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1"/>
            <p:cNvSpPr/>
            <p:nvPr/>
          </p:nvSpPr>
          <p:spPr>
            <a:xfrm rot="-899997">
              <a:off x="4920218" y="-777870"/>
              <a:ext cx="40393" cy="38692"/>
            </a:xfrm>
            <a:custGeom>
              <a:rect b="b" l="l" r="r" t="t"/>
              <a:pathLst>
                <a:path extrusionOk="0" h="887" w="926">
                  <a:moveTo>
                    <a:pt x="463" y="0"/>
                  </a:moveTo>
                  <a:lnTo>
                    <a:pt x="271" y="39"/>
                  </a:lnTo>
                  <a:lnTo>
                    <a:pt x="155" y="116"/>
                  </a:lnTo>
                  <a:lnTo>
                    <a:pt x="40" y="270"/>
                  </a:lnTo>
                  <a:lnTo>
                    <a:pt x="1" y="424"/>
                  </a:lnTo>
                  <a:lnTo>
                    <a:pt x="40" y="617"/>
                  </a:lnTo>
                  <a:lnTo>
                    <a:pt x="155" y="771"/>
                  </a:lnTo>
                  <a:lnTo>
                    <a:pt x="271" y="848"/>
                  </a:lnTo>
                  <a:lnTo>
                    <a:pt x="463" y="886"/>
                  </a:lnTo>
                  <a:lnTo>
                    <a:pt x="656" y="848"/>
                  </a:lnTo>
                  <a:lnTo>
                    <a:pt x="772" y="771"/>
                  </a:lnTo>
                  <a:lnTo>
                    <a:pt x="887" y="617"/>
                  </a:lnTo>
                  <a:lnTo>
                    <a:pt x="926" y="424"/>
                  </a:lnTo>
                  <a:lnTo>
                    <a:pt x="887" y="270"/>
                  </a:lnTo>
                  <a:lnTo>
                    <a:pt x="772" y="116"/>
                  </a:lnTo>
                  <a:lnTo>
                    <a:pt x="656" y="39"/>
                  </a:lnTo>
                  <a:lnTo>
                    <a:pt x="46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sp>
        <p:nvSpPr>
          <p:cNvPr id="1112" name="Google Shape;1112;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did Graham Bell change the world?</a:t>
            </a:r>
            <a:endParaRPr/>
          </a:p>
        </p:txBody>
      </p:sp>
      <p:sp>
        <p:nvSpPr>
          <p:cNvPr id="1113" name="Google Shape;1113;p52"/>
          <p:cNvSpPr txBox="1"/>
          <p:nvPr>
            <p:ph idx="1" type="subTitle"/>
          </p:nvPr>
        </p:nvSpPr>
        <p:spPr>
          <a:xfrm>
            <a:off x="719999" y="2100825"/>
            <a:ext cx="21063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planet</a:t>
            </a:r>
            <a:endParaRPr/>
          </a:p>
        </p:txBody>
      </p:sp>
      <p:sp>
        <p:nvSpPr>
          <p:cNvPr id="1114" name="Google Shape;1114;p52"/>
          <p:cNvSpPr txBox="1"/>
          <p:nvPr>
            <p:ph idx="2" type="subTitle"/>
          </p:nvPr>
        </p:nvSpPr>
        <p:spPr>
          <a:xfrm>
            <a:off x="3329679" y="2100825"/>
            <a:ext cx="21063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1115" name="Google Shape;1115;p52"/>
          <p:cNvSpPr txBox="1"/>
          <p:nvPr>
            <p:ph idx="3" type="subTitle"/>
          </p:nvPr>
        </p:nvSpPr>
        <p:spPr>
          <a:xfrm>
            <a:off x="719999" y="3565725"/>
            <a:ext cx="21063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116" name="Google Shape;1116;p52"/>
          <p:cNvSpPr txBox="1"/>
          <p:nvPr>
            <p:ph idx="4" type="subTitle"/>
          </p:nvPr>
        </p:nvSpPr>
        <p:spPr>
          <a:xfrm>
            <a:off x="3329679" y="3565725"/>
            <a:ext cx="2106300" cy="66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1117" name="Google Shape;1117;p52"/>
          <p:cNvSpPr txBox="1"/>
          <p:nvPr>
            <p:ph idx="5" type="subTitle"/>
          </p:nvPr>
        </p:nvSpPr>
        <p:spPr>
          <a:xfrm>
            <a:off x="719999" y="1817225"/>
            <a:ext cx="21063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18" name="Google Shape;1118;p52"/>
          <p:cNvSpPr txBox="1"/>
          <p:nvPr>
            <p:ph idx="6" type="subTitle"/>
          </p:nvPr>
        </p:nvSpPr>
        <p:spPr>
          <a:xfrm>
            <a:off x="719999" y="3282200"/>
            <a:ext cx="21063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119" name="Google Shape;1119;p52"/>
          <p:cNvSpPr txBox="1"/>
          <p:nvPr>
            <p:ph idx="7" type="subTitle"/>
          </p:nvPr>
        </p:nvSpPr>
        <p:spPr>
          <a:xfrm>
            <a:off x="3329675" y="1817225"/>
            <a:ext cx="21063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20" name="Google Shape;1120;p52"/>
          <p:cNvSpPr txBox="1"/>
          <p:nvPr>
            <p:ph idx="8" type="subTitle"/>
          </p:nvPr>
        </p:nvSpPr>
        <p:spPr>
          <a:xfrm>
            <a:off x="3329675" y="3282200"/>
            <a:ext cx="21063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grpSp>
        <p:nvGrpSpPr>
          <p:cNvPr id="1121" name="Google Shape;1121;p52"/>
          <p:cNvGrpSpPr/>
          <p:nvPr/>
        </p:nvGrpSpPr>
        <p:grpSpPr>
          <a:xfrm>
            <a:off x="6064903" y="1150256"/>
            <a:ext cx="792684" cy="3272660"/>
            <a:chOff x="6470503" y="1006856"/>
            <a:chExt cx="792684" cy="3272660"/>
          </a:xfrm>
        </p:grpSpPr>
        <p:sp>
          <p:nvSpPr>
            <p:cNvPr id="1122" name="Google Shape;1122;p52"/>
            <p:cNvSpPr/>
            <p:nvPr/>
          </p:nvSpPr>
          <p:spPr>
            <a:xfrm rot="24315">
              <a:off x="6997661" y="1007386"/>
              <a:ext cx="121958" cy="491090"/>
            </a:xfrm>
            <a:custGeom>
              <a:rect b="b" l="l" r="r" t="t"/>
              <a:pathLst>
                <a:path extrusionOk="0" h="5126" w="1273">
                  <a:moveTo>
                    <a:pt x="502" y="1"/>
                  </a:moveTo>
                  <a:lnTo>
                    <a:pt x="386" y="39"/>
                  </a:lnTo>
                  <a:lnTo>
                    <a:pt x="271" y="116"/>
                  </a:lnTo>
                  <a:lnTo>
                    <a:pt x="193" y="193"/>
                  </a:lnTo>
                  <a:lnTo>
                    <a:pt x="78" y="270"/>
                  </a:lnTo>
                  <a:lnTo>
                    <a:pt x="39" y="386"/>
                  </a:lnTo>
                  <a:lnTo>
                    <a:pt x="1" y="502"/>
                  </a:lnTo>
                  <a:lnTo>
                    <a:pt x="1" y="617"/>
                  </a:lnTo>
                  <a:lnTo>
                    <a:pt x="1" y="4509"/>
                  </a:lnTo>
                  <a:lnTo>
                    <a:pt x="1" y="4624"/>
                  </a:lnTo>
                  <a:lnTo>
                    <a:pt x="39" y="4740"/>
                  </a:lnTo>
                  <a:lnTo>
                    <a:pt x="78" y="4856"/>
                  </a:lnTo>
                  <a:lnTo>
                    <a:pt x="193" y="4933"/>
                  </a:lnTo>
                  <a:lnTo>
                    <a:pt x="271" y="5010"/>
                  </a:lnTo>
                  <a:lnTo>
                    <a:pt x="386" y="5087"/>
                  </a:lnTo>
                  <a:lnTo>
                    <a:pt x="502" y="5125"/>
                  </a:lnTo>
                  <a:lnTo>
                    <a:pt x="771" y="5125"/>
                  </a:lnTo>
                  <a:lnTo>
                    <a:pt x="887" y="5087"/>
                  </a:lnTo>
                  <a:lnTo>
                    <a:pt x="1003" y="5010"/>
                  </a:lnTo>
                  <a:lnTo>
                    <a:pt x="1080" y="4933"/>
                  </a:lnTo>
                  <a:lnTo>
                    <a:pt x="1157" y="4856"/>
                  </a:lnTo>
                  <a:lnTo>
                    <a:pt x="1234" y="4740"/>
                  </a:lnTo>
                  <a:lnTo>
                    <a:pt x="1234" y="4624"/>
                  </a:lnTo>
                  <a:lnTo>
                    <a:pt x="1272" y="4509"/>
                  </a:lnTo>
                  <a:lnTo>
                    <a:pt x="1272" y="617"/>
                  </a:lnTo>
                  <a:lnTo>
                    <a:pt x="1234" y="502"/>
                  </a:lnTo>
                  <a:lnTo>
                    <a:pt x="1234" y="386"/>
                  </a:lnTo>
                  <a:lnTo>
                    <a:pt x="1157" y="270"/>
                  </a:lnTo>
                  <a:lnTo>
                    <a:pt x="1080" y="193"/>
                  </a:lnTo>
                  <a:lnTo>
                    <a:pt x="1003" y="116"/>
                  </a:lnTo>
                  <a:lnTo>
                    <a:pt x="887" y="39"/>
                  </a:lnTo>
                  <a:lnTo>
                    <a:pt x="7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2"/>
            <p:cNvSpPr/>
            <p:nvPr/>
          </p:nvSpPr>
          <p:spPr>
            <a:xfrm rot="24315">
              <a:off x="6953791" y="1387621"/>
              <a:ext cx="203200" cy="646100"/>
            </a:xfrm>
            <a:custGeom>
              <a:rect b="b" l="l" r="r" t="t"/>
              <a:pathLst>
                <a:path extrusionOk="0" h="6744" w="2121">
                  <a:moveTo>
                    <a:pt x="849" y="0"/>
                  </a:moveTo>
                  <a:lnTo>
                    <a:pt x="656" y="77"/>
                  </a:lnTo>
                  <a:lnTo>
                    <a:pt x="463" y="155"/>
                  </a:lnTo>
                  <a:lnTo>
                    <a:pt x="309" y="309"/>
                  </a:lnTo>
                  <a:lnTo>
                    <a:pt x="194" y="463"/>
                  </a:lnTo>
                  <a:lnTo>
                    <a:pt x="78" y="617"/>
                  </a:lnTo>
                  <a:lnTo>
                    <a:pt x="1" y="810"/>
                  </a:lnTo>
                  <a:lnTo>
                    <a:pt x="1" y="1041"/>
                  </a:lnTo>
                  <a:lnTo>
                    <a:pt x="1" y="5703"/>
                  </a:lnTo>
                  <a:lnTo>
                    <a:pt x="1" y="5896"/>
                  </a:lnTo>
                  <a:lnTo>
                    <a:pt x="78" y="6088"/>
                  </a:lnTo>
                  <a:lnTo>
                    <a:pt x="194" y="6281"/>
                  </a:lnTo>
                  <a:lnTo>
                    <a:pt x="309" y="6435"/>
                  </a:lnTo>
                  <a:lnTo>
                    <a:pt x="463" y="6551"/>
                  </a:lnTo>
                  <a:lnTo>
                    <a:pt x="656" y="6666"/>
                  </a:lnTo>
                  <a:lnTo>
                    <a:pt x="849" y="6705"/>
                  </a:lnTo>
                  <a:lnTo>
                    <a:pt x="1041" y="6743"/>
                  </a:lnTo>
                  <a:lnTo>
                    <a:pt x="1273" y="6705"/>
                  </a:lnTo>
                  <a:lnTo>
                    <a:pt x="1465" y="6666"/>
                  </a:lnTo>
                  <a:lnTo>
                    <a:pt x="1658" y="6551"/>
                  </a:lnTo>
                  <a:lnTo>
                    <a:pt x="1812" y="6435"/>
                  </a:lnTo>
                  <a:lnTo>
                    <a:pt x="1928" y="6281"/>
                  </a:lnTo>
                  <a:lnTo>
                    <a:pt x="2005" y="6088"/>
                  </a:lnTo>
                  <a:lnTo>
                    <a:pt x="2082" y="5896"/>
                  </a:lnTo>
                  <a:lnTo>
                    <a:pt x="2120" y="5703"/>
                  </a:lnTo>
                  <a:lnTo>
                    <a:pt x="2120" y="1041"/>
                  </a:lnTo>
                  <a:lnTo>
                    <a:pt x="2082" y="810"/>
                  </a:lnTo>
                  <a:lnTo>
                    <a:pt x="2005" y="617"/>
                  </a:lnTo>
                  <a:lnTo>
                    <a:pt x="1928" y="463"/>
                  </a:lnTo>
                  <a:lnTo>
                    <a:pt x="1812" y="309"/>
                  </a:lnTo>
                  <a:lnTo>
                    <a:pt x="1658" y="155"/>
                  </a:lnTo>
                  <a:lnTo>
                    <a:pt x="1465" y="77"/>
                  </a:lnTo>
                  <a:lnTo>
                    <a:pt x="127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2"/>
            <p:cNvSpPr/>
            <p:nvPr/>
          </p:nvSpPr>
          <p:spPr>
            <a:xfrm rot="24315">
              <a:off x="6981015" y="1007105"/>
              <a:ext cx="73960" cy="1026346"/>
            </a:xfrm>
            <a:custGeom>
              <a:rect b="b" l="l" r="r" t="t"/>
              <a:pathLst>
                <a:path extrusionOk="0" h="10713" w="772">
                  <a:moveTo>
                    <a:pt x="694" y="1"/>
                  </a:moveTo>
                  <a:lnTo>
                    <a:pt x="579" y="39"/>
                  </a:lnTo>
                  <a:lnTo>
                    <a:pt x="425" y="193"/>
                  </a:lnTo>
                  <a:lnTo>
                    <a:pt x="347" y="386"/>
                  </a:lnTo>
                  <a:lnTo>
                    <a:pt x="309" y="617"/>
                  </a:lnTo>
                  <a:lnTo>
                    <a:pt x="309" y="4162"/>
                  </a:lnTo>
                  <a:lnTo>
                    <a:pt x="155" y="4355"/>
                  </a:lnTo>
                  <a:lnTo>
                    <a:pt x="78" y="4547"/>
                  </a:lnTo>
                  <a:lnTo>
                    <a:pt x="1" y="4779"/>
                  </a:lnTo>
                  <a:lnTo>
                    <a:pt x="1" y="5010"/>
                  </a:lnTo>
                  <a:lnTo>
                    <a:pt x="1" y="9672"/>
                  </a:lnTo>
                  <a:lnTo>
                    <a:pt x="1" y="9865"/>
                  </a:lnTo>
                  <a:lnTo>
                    <a:pt x="39" y="10057"/>
                  </a:lnTo>
                  <a:lnTo>
                    <a:pt x="116" y="10250"/>
                  </a:lnTo>
                  <a:lnTo>
                    <a:pt x="232" y="10404"/>
                  </a:lnTo>
                  <a:lnTo>
                    <a:pt x="347" y="10520"/>
                  </a:lnTo>
                  <a:lnTo>
                    <a:pt x="463" y="10635"/>
                  </a:lnTo>
                  <a:lnTo>
                    <a:pt x="617" y="10674"/>
                  </a:lnTo>
                  <a:lnTo>
                    <a:pt x="771" y="10712"/>
                  </a:lnTo>
                  <a:lnTo>
                    <a:pt x="694" y="10674"/>
                  </a:lnTo>
                  <a:lnTo>
                    <a:pt x="617" y="10635"/>
                  </a:lnTo>
                  <a:lnTo>
                    <a:pt x="540" y="10520"/>
                  </a:lnTo>
                  <a:lnTo>
                    <a:pt x="463" y="10404"/>
                  </a:lnTo>
                  <a:lnTo>
                    <a:pt x="386" y="10057"/>
                  </a:lnTo>
                  <a:lnTo>
                    <a:pt x="347" y="9672"/>
                  </a:lnTo>
                  <a:lnTo>
                    <a:pt x="347" y="5010"/>
                  </a:lnTo>
                  <a:lnTo>
                    <a:pt x="347" y="4779"/>
                  </a:lnTo>
                  <a:lnTo>
                    <a:pt x="386" y="4547"/>
                  </a:lnTo>
                  <a:lnTo>
                    <a:pt x="463" y="4355"/>
                  </a:lnTo>
                  <a:lnTo>
                    <a:pt x="502" y="4162"/>
                  </a:lnTo>
                  <a:lnTo>
                    <a:pt x="502" y="617"/>
                  </a:lnTo>
                  <a:lnTo>
                    <a:pt x="540" y="386"/>
                  </a:lnTo>
                  <a:lnTo>
                    <a:pt x="579" y="193"/>
                  </a:lnTo>
                  <a:lnTo>
                    <a:pt x="694" y="39"/>
                  </a:lnTo>
                  <a:lnTo>
                    <a:pt x="73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2"/>
            <p:cNvSpPr/>
            <p:nvPr/>
          </p:nvSpPr>
          <p:spPr>
            <a:xfrm rot="24315">
              <a:off x="6479175" y="1821930"/>
              <a:ext cx="775340" cy="2454875"/>
            </a:xfrm>
            <a:custGeom>
              <a:rect b="b" l="l" r="r" t="t"/>
              <a:pathLst>
                <a:path extrusionOk="0" h="25624" w="8093">
                  <a:moveTo>
                    <a:pt x="1080" y="0"/>
                  </a:moveTo>
                  <a:lnTo>
                    <a:pt x="887" y="39"/>
                  </a:lnTo>
                  <a:lnTo>
                    <a:pt x="656" y="77"/>
                  </a:lnTo>
                  <a:lnTo>
                    <a:pt x="502" y="193"/>
                  </a:lnTo>
                  <a:lnTo>
                    <a:pt x="309" y="308"/>
                  </a:lnTo>
                  <a:lnTo>
                    <a:pt x="194" y="463"/>
                  </a:lnTo>
                  <a:lnTo>
                    <a:pt x="78" y="655"/>
                  </a:lnTo>
                  <a:lnTo>
                    <a:pt x="40" y="886"/>
                  </a:lnTo>
                  <a:lnTo>
                    <a:pt x="1" y="1079"/>
                  </a:lnTo>
                  <a:lnTo>
                    <a:pt x="1" y="24545"/>
                  </a:lnTo>
                  <a:lnTo>
                    <a:pt x="40" y="24737"/>
                  </a:lnTo>
                  <a:lnTo>
                    <a:pt x="78" y="24930"/>
                  </a:lnTo>
                  <a:lnTo>
                    <a:pt x="194" y="25123"/>
                  </a:lnTo>
                  <a:lnTo>
                    <a:pt x="309" y="25277"/>
                  </a:lnTo>
                  <a:lnTo>
                    <a:pt x="502" y="25431"/>
                  </a:lnTo>
                  <a:lnTo>
                    <a:pt x="656" y="25508"/>
                  </a:lnTo>
                  <a:lnTo>
                    <a:pt x="887" y="25585"/>
                  </a:lnTo>
                  <a:lnTo>
                    <a:pt x="1080" y="25624"/>
                  </a:lnTo>
                  <a:lnTo>
                    <a:pt x="7014" y="25624"/>
                  </a:lnTo>
                  <a:lnTo>
                    <a:pt x="7245" y="25585"/>
                  </a:lnTo>
                  <a:lnTo>
                    <a:pt x="7438" y="25508"/>
                  </a:lnTo>
                  <a:lnTo>
                    <a:pt x="7630" y="25431"/>
                  </a:lnTo>
                  <a:lnTo>
                    <a:pt x="7784" y="25277"/>
                  </a:lnTo>
                  <a:lnTo>
                    <a:pt x="7938" y="25123"/>
                  </a:lnTo>
                  <a:lnTo>
                    <a:pt x="8016" y="24930"/>
                  </a:lnTo>
                  <a:lnTo>
                    <a:pt x="8093" y="24737"/>
                  </a:lnTo>
                  <a:lnTo>
                    <a:pt x="8093" y="24545"/>
                  </a:lnTo>
                  <a:lnTo>
                    <a:pt x="8093" y="1079"/>
                  </a:lnTo>
                  <a:lnTo>
                    <a:pt x="8093" y="886"/>
                  </a:lnTo>
                  <a:lnTo>
                    <a:pt x="8016" y="655"/>
                  </a:lnTo>
                  <a:lnTo>
                    <a:pt x="7938" y="463"/>
                  </a:lnTo>
                  <a:lnTo>
                    <a:pt x="7784" y="308"/>
                  </a:lnTo>
                  <a:lnTo>
                    <a:pt x="7630" y="193"/>
                  </a:lnTo>
                  <a:lnTo>
                    <a:pt x="7438" y="77"/>
                  </a:lnTo>
                  <a:lnTo>
                    <a:pt x="7245" y="39"/>
                  </a:lnTo>
                  <a:lnTo>
                    <a:pt x="701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2"/>
            <p:cNvSpPr/>
            <p:nvPr/>
          </p:nvSpPr>
          <p:spPr>
            <a:xfrm rot="24315">
              <a:off x="6526870" y="2401464"/>
              <a:ext cx="683081" cy="1376987"/>
            </a:xfrm>
            <a:custGeom>
              <a:rect b="b" l="l" r="r" t="t"/>
              <a:pathLst>
                <a:path extrusionOk="0" h="14373" w="7130">
                  <a:moveTo>
                    <a:pt x="6127" y="116"/>
                  </a:moveTo>
                  <a:lnTo>
                    <a:pt x="6282" y="155"/>
                  </a:lnTo>
                  <a:lnTo>
                    <a:pt x="6436" y="193"/>
                  </a:lnTo>
                  <a:lnTo>
                    <a:pt x="6590" y="270"/>
                  </a:lnTo>
                  <a:lnTo>
                    <a:pt x="6705" y="386"/>
                  </a:lnTo>
                  <a:lnTo>
                    <a:pt x="6821" y="501"/>
                  </a:lnTo>
                  <a:lnTo>
                    <a:pt x="6898" y="656"/>
                  </a:lnTo>
                  <a:lnTo>
                    <a:pt x="6937" y="810"/>
                  </a:lnTo>
                  <a:lnTo>
                    <a:pt x="6975" y="1002"/>
                  </a:lnTo>
                  <a:lnTo>
                    <a:pt x="6975" y="13371"/>
                  </a:lnTo>
                  <a:lnTo>
                    <a:pt x="6937" y="13525"/>
                  </a:lnTo>
                  <a:lnTo>
                    <a:pt x="6898" y="13679"/>
                  </a:lnTo>
                  <a:lnTo>
                    <a:pt x="6821" y="13833"/>
                  </a:lnTo>
                  <a:lnTo>
                    <a:pt x="6705" y="13949"/>
                  </a:lnTo>
                  <a:lnTo>
                    <a:pt x="6590" y="14065"/>
                  </a:lnTo>
                  <a:lnTo>
                    <a:pt x="6436" y="14142"/>
                  </a:lnTo>
                  <a:lnTo>
                    <a:pt x="6282" y="14180"/>
                  </a:lnTo>
                  <a:lnTo>
                    <a:pt x="6127" y="14219"/>
                  </a:lnTo>
                  <a:lnTo>
                    <a:pt x="1003" y="14219"/>
                  </a:lnTo>
                  <a:lnTo>
                    <a:pt x="810" y="14180"/>
                  </a:lnTo>
                  <a:lnTo>
                    <a:pt x="656" y="14142"/>
                  </a:lnTo>
                  <a:lnTo>
                    <a:pt x="502" y="14065"/>
                  </a:lnTo>
                  <a:lnTo>
                    <a:pt x="386" y="13949"/>
                  </a:lnTo>
                  <a:lnTo>
                    <a:pt x="271" y="13833"/>
                  </a:lnTo>
                  <a:lnTo>
                    <a:pt x="194" y="13679"/>
                  </a:lnTo>
                  <a:lnTo>
                    <a:pt x="155" y="13525"/>
                  </a:lnTo>
                  <a:lnTo>
                    <a:pt x="155" y="13371"/>
                  </a:lnTo>
                  <a:lnTo>
                    <a:pt x="155" y="1002"/>
                  </a:lnTo>
                  <a:lnTo>
                    <a:pt x="155" y="810"/>
                  </a:lnTo>
                  <a:lnTo>
                    <a:pt x="194" y="656"/>
                  </a:lnTo>
                  <a:lnTo>
                    <a:pt x="271" y="501"/>
                  </a:lnTo>
                  <a:lnTo>
                    <a:pt x="386" y="386"/>
                  </a:lnTo>
                  <a:lnTo>
                    <a:pt x="502" y="270"/>
                  </a:lnTo>
                  <a:lnTo>
                    <a:pt x="656" y="193"/>
                  </a:lnTo>
                  <a:lnTo>
                    <a:pt x="810" y="155"/>
                  </a:lnTo>
                  <a:lnTo>
                    <a:pt x="1003" y="116"/>
                  </a:lnTo>
                  <a:close/>
                  <a:moveTo>
                    <a:pt x="810" y="1"/>
                  </a:moveTo>
                  <a:lnTo>
                    <a:pt x="617" y="78"/>
                  </a:lnTo>
                  <a:lnTo>
                    <a:pt x="425" y="155"/>
                  </a:lnTo>
                  <a:lnTo>
                    <a:pt x="271" y="270"/>
                  </a:lnTo>
                  <a:lnTo>
                    <a:pt x="155" y="424"/>
                  </a:lnTo>
                  <a:lnTo>
                    <a:pt x="78" y="617"/>
                  </a:lnTo>
                  <a:lnTo>
                    <a:pt x="1" y="771"/>
                  </a:lnTo>
                  <a:lnTo>
                    <a:pt x="1" y="1002"/>
                  </a:lnTo>
                  <a:lnTo>
                    <a:pt x="1" y="13371"/>
                  </a:lnTo>
                  <a:lnTo>
                    <a:pt x="1" y="13564"/>
                  </a:lnTo>
                  <a:lnTo>
                    <a:pt x="78" y="13756"/>
                  </a:lnTo>
                  <a:lnTo>
                    <a:pt x="155" y="13910"/>
                  </a:lnTo>
                  <a:lnTo>
                    <a:pt x="271" y="14065"/>
                  </a:lnTo>
                  <a:lnTo>
                    <a:pt x="425" y="14180"/>
                  </a:lnTo>
                  <a:lnTo>
                    <a:pt x="617" y="14296"/>
                  </a:lnTo>
                  <a:lnTo>
                    <a:pt x="810" y="14334"/>
                  </a:lnTo>
                  <a:lnTo>
                    <a:pt x="1003" y="14373"/>
                  </a:lnTo>
                  <a:lnTo>
                    <a:pt x="6127" y="14373"/>
                  </a:lnTo>
                  <a:lnTo>
                    <a:pt x="6320" y="14334"/>
                  </a:lnTo>
                  <a:lnTo>
                    <a:pt x="6513" y="14296"/>
                  </a:lnTo>
                  <a:lnTo>
                    <a:pt x="6667" y="14180"/>
                  </a:lnTo>
                  <a:lnTo>
                    <a:pt x="6821" y="14065"/>
                  </a:lnTo>
                  <a:lnTo>
                    <a:pt x="6937" y="13910"/>
                  </a:lnTo>
                  <a:lnTo>
                    <a:pt x="7052" y="13756"/>
                  </a:lnTo>
                  <a:lnTo>
                    <a:pt x="7091" y="13564"/>
                  </a:lnTo>
                  <a:lnTo>
                    <a:pt x="7129" y="13371"/>
                  </a:lnTo>
                  <a:lnTo>
                    <a:pt x="7129" y="1002"/>
                  </a:lnTo>
                  <a:lnTo>
                    <a:pt x="7091" y="771"/>
                  </a:lnTo>
                  <a:lnTo>
                    <a:pt x="7052" y="617"/>
                  </a:lnTo>
                  <a:lnTo>
                    <a:pt x="6937" y="424"/>
                  </a:lnTo>
                  <a:lnTo>
                    <a:pt x="6821" y="270"/>
                  </a:lnTo>
                  <a:lnTo>
                    <a:pt x="6667" y="155"/>
                  </a:lnTo>
                  <a:lnTo>
                    <a:pt x="6513" y="78"/>
                  </a:lnTo>
                  <a:lnTo>
                    <a:pt x="632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2"/>
            <p:cNvSpPr/>
            <p:nvPr/>
          </p:nvSpPr>
          <p:spPr>
            <a:xfrm rot="24315">
              <a:off x="6519539" y="4003574"/>
              <a:ext cx="683081" cy="232611"/>
            </a:xfrm>
            <a:custGeom>
              <a:rect b="b" l="l" r="r" t="t"/>
              <a:pathLst>
                <a:path extrusionOk="0" h="2428" w="7130">
                  <a:moveTo>
                    <a:pt x="6282" y="154"/>
                  </a:moveTo>
                  <a:lnTo>
                    <a:pt x="6436" y="231"/>
                  </a:lnTo>
                  <a:lnTo>
                    <a:pt x="6590" y="308"/>
                  </a:lnTo>
                  <a:lnTo>
                    <a:pt x="6705" y="386"/>
                  </a:lnTo>
                  <a:lnTo>
                    <a:pt x="6821" y="540"/>
                  </a:lnTo>
                  <a:lnTo>
                    <a:pt x="6898" y="655"/>
                  </a:lnTo>
                  <a:lnTo>
                    <a:pt x="6937" y="848"/>
                  </a:lnTo>
                  <a:lnTo>
                    <a:pt x="6975" y="1002"/>
                  </a:lnTo>
                  <a:lnTo>
                    <a:pt x="6975" y="1426"/>
                  </a:lnTo>
                  <a:lnTo>
                    <a:pt x="6937" y="1619"/>
                  </a:lnTo>
                  <a:lnTo>
                    <a:pt x="6898" y="1773"/>
                  </a:lnTo>
                  <a:lnTo>
                    <a:pt x="6821" y="1927"/>
                  </a:lnTo>
                  <a:lnTo>
                    <a:pt x="6705" y="2042"/>
                  </a:lnTo>
                  <a:lnTo>
                    <a:pt x="6590" y="2158"/>
                  </a:lnTo>
                  <a:lnTo>
                    <a:pt x="6436" y="2235"/>
                  </a:lnTo>
                  <a:lnTo>
                    <a:pt x="6282" y="2274"/>
                  </a:lnTo>
                  <a:lnTo>
                    <a:pt x="6127" y="2312"/>
                  </a:lnTo>
                  <a:lnTo>
                    <a:pt x="1003" y="2312"/>
                  </a:lnTo>
                  <a:lnTo>
                    <a:pt x="810" y="2274"/>
                  </a:lnTo>
                  <a:lnTo>
                    <a:pt x="656" y="2235"/>
                  </a:lnTo>
                  <a:lnTo>
                    <a:pt x="502" y="2158"/>
                  </a:lnTo>
                  <a:lnTo>
                    <a:pt x="386" y="2042"/>
                  </a:lnTo>
                  <a:lnTo>
                    <a:pt x="271" y="1927"/>
                  </a:lnTo>
                  <a:lnTo>
                    <a:pt x="194" y="1773"/>
                  </a:lnTo>
                  <a:lnTo>
                    <a:pt x="155" y="1619"/>
                  </a:lnTo>
                  <a:lnTo>
                    <a:pt x="155" y="1426"/>
                  </a:lnTo>
                  <a:lnTo>
                    <a:pt x="155" y="1002"/>
                  </a:lnTo>
                  <a:lnTo>
                    <a:pt x="155" y="848"/>
                  </a:lnTo>
                  <a:lnTo>
                    <a:pt x="194" y="655"/>
                  </a:lnTo>
                  <a:lnTo>
                    <a:pt x="271" y="540"/>
                  </a:lnTo>
                  <a:lnTo>
                    <a:pt x="386" y="386"/>
                  </a:lnTo>
                  <a:lnTo>
                    <a:pt x="502" y="308"/>
                  </a:lnTo>
                  <a:lnTo>
                    <a:pt x="656" y="231"/>
                  </a:lnTo>
                  <a:lnTo>
                    <a:pt x="810" y="154"/>
                  </a:lnTo>
                  <a:close/>
                  <a:moveTo>
                    <a:pt x="1003" y="0"/>
                  </a:moveTo>
                  <a:lnTo>
                    <a:pt x="810" y="39"/>
                  </a:lnTo>
                  <a:lnTo>
                    <a:pt x="617" y="77"/>
                  </a:lnTo>
                  <a:lnTo>
                    <a:pt x="425" y="193"/>
                  </a:lnTo>
                  <a:lnTo>
                    <a:pt x="271" y="308"/>
                  </a:lnTo>
                  <a:lnTo>
                    <a:pt x="155" y="463"/>
                  </a:lnTo>
                  <a:lnTo>
                    <a:pt x="78" y="617"/>
                  </a:lnTo>
                  <a:lnTo>
                    <a:pt x="1" y="809"/>
                  </a:lnTo>
                  <a:lnTo>
                    <a:pt x="1" y="1002"/>
                  </a:lnTo>
                  <a:lnTo>
                    <a:pt x="1" y="1426"/>
                  </a:lnTo>
                  <a:lnTo>
                    <a:pt x="1" y="1657"/>
                  </a:lnTo>
                  <a:lnTo>
                    <a:pt x="78" y="1850"/>
                  </a:lnTo>
                  <a:lnTo>
                    <a:pt x="155" y="2004"/>
                  </a:lnTo>
                  <a:lnTo>
                    <a:pt x="271" y="2158"/>
                  </a:lnTo>
                  <a:lnTo>
                    <a:pt x="425" y="2274"/>
                  </a:lnTo>
                  <a:lnTo>
                    <a:pt x="617" y="2351"/>
                  </a:lnTo>
                  <a:lnTo>
                    <a:pt x="810" y="2428"/>
                  </a:lnTo>
                  <a:lnTo>
                    <a:pt x="6320" y="2428"/>
                  </a:lnTo>
                  <a:lnTo>
                    <a:pt x="6513" y="2351"/>
                  </a:lnTo>
                  <a:lnTo>
                    <a:pt x="6667" y="2274"/>
                  </a:lnTo>
                  <a:lnTo>
                    <a:pt x="6821" y="2158"/>
                  </a:lnTo>
                  <a:lnTo>
                    <a:pt x="6937" y="2004"/>
                  </a:lnTo>
                  <a:lnTo>
                    <a:pt x="7052" y="1850"/>
                  </a:lnTo>
                  <a:lnTo>
                    <a:pt x="7091" y="1657"/>
                  </a:lnTo>
                  <a:lnTo>
                    <a:pt x="7129" y="1426"/>
                  </a:lnTo>
                  <a:lnTo>
                    <a:pt x="7129" y="1002"/>
                  </a:lnTo>
                  <a:lnTo>
                    <a:pt x="7091" y="809"/>
                  </a:lnTo>
                  <a:lnTo>
                    <a:pt x="7052" y="617"/>
                  </a:lnTo>
                  <a:lnTo>
                    <a:pt x="6937" y="463"/>
                  </a:lnTo>
                  <a:lnTo>
                    <a:pt x="6821" y="308"/>
                  </a:lnTo>
                  <a:lnTo>
                    <a:pt x="6667" y="193"/>
                  </a:lnTo>
                  <a:lnTo>
                    <a:pt x="6513" y="77"/>
                  </a:lnTo>
                  <a:lnTo>
                    <a:pt x="6320" y="39"/>
                  </a:lnTo>
                  <a:lnTo>
                    <a:pt x="61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2"/>
            <p:cNvSpPr/>
            <p:nvPr/>
          </p:nvSpPr>
          <p:spPr>
            <a:xfrm rot="24315">
              <a:off x="6540997" y="1906850"/>
              <a:ext cx="668327" cy="461487"/>
            </a:xfrm>
            <a:custGeom>
              <a:rect b="b" l="l" r="r" t="t"/>
              <a:pathLst>
                <a:path extrusionOk="0" h="4817" w="6976">
                  <a:moveTo>
                    <a:pt x="733" y="0"/>
                  </a:moveTo>
                  <a:lnTo>
                    <a:pt x="540" y="77"/>
                  </a:lnTo>
                  <a:lnTo>
                    <a:pt x="386" y="154"/>
                  </a:lnTo>
                  <a:lnTo>
                    <a:pt x="271" y="270"/>
                  </a:lnTo>
                  <a:lnTo>
                    <a:pt x="155" y="424"/>
                  </a:lnTo>
                  <a:lnTo>
                    <a:pt x="78" y="578"/>
                  </a:lnTo>
                  <a:lnTo>
                    <a:pt x="1" y="732"/>
                  </a:lnTo>
                  <a:lnTo>
                    <a:pt x="1" y="925"/>
                  </a:lnTo>
                  <a:lnTo>
                    <a:pt x="1" y="3892"/>
                  </a:lnTo>
                  <a:lnTo>
                    <a:pt x="1" y="4085"/>
                  </a:lnTo>
                  <a:lnTo>
                    <a:pt x="78" y="4277"/>
                  </a:lnTo>
                  <a:lnTo>
                    <a:pt x="155" y="4431"/>
                  </a:lnTo>
                  <a:lnTo>
                    <a:pt x="271" y="4547"/>
                  </a:lnTo>
                  <a:lnTo>
                    <a:pt x="386" y="4663"/>
                  </a:lnTo>
                  <a:lnTo>
                    <a:pt x="540" y="4778"/>
                  </a:lnTo>
                  <a:lnTo>
                    <a:pt x="733" y="4817"/>
                  </a:lnTo>
                  <a:lnTo>
                    <a:pt x="6205" y="4817"/>
                  </a:lnTo>
                  <a:lnTo>
                    <a:pt x="6397" y="4778"/>
                  </a:lnTo>
                  <a:lnTo>
                    <a:pt x="6551" y="4663"/>
                  </a:lnTo>
                  <a:lnTo>
                    <a:pt x="6705" y="4547"/>
                  </a:lnTo>
                  <a:lnTo>
                    <a:pt x="6821" y="4431"/>
                  </a:lnTo>
                  <a:lnTo>
                    <a:pt x="6898" y="4277"/>
                  </a:lnTo>
                  <a:lnTo>
                    <a:pt x="6937" y="4085"/>
                  </a:lnTo>
                  <a:lnTo>
                    <a:pt x="6975" y="3892"/>
                  </a:lnTo>
                  <a:lnTo>
                    <a:pt x="6975" y="925"/>
                  </a:lnTo>
                  <a:lnTo>
                    <a:pt x="6937" y="732"/>
                  </a:lnTo>
                  <a:lnTo>
                    <a:pt x="6898" y="578"/>
                  </a:lnTo>
                  <a:lnTo>
                    <a:pt x="6821" y="424"/>
                  </a:lnTo>
                  <a:lnTo>
                    <a:pt x="6705" y="270"/>
                  </a:lnTo>
                  <a:lnTo>
                    <a:pt x="6551" y="154"/>
                  </a:lnTo>
                  <a:lnTo>
                    <a:pt x="6397" y="77"/>
                  </a:lnTo>
                  <a:lnTo>
                    <a:pt x="620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2"/>
            <p:cNvSpPr/>
            <p:nvPr/>
          </p:nvSpPr>
          <p:spPr>
            <a:xfrm rot="24315">
              <a:off x="6574240" y="1940095"/>
              <a:ext cx="601839" cy="395095"/>
            </a:xfrm>
            <a:custGeom>
              <a:rect b="b" l="l" r="r" t="t"/>
              <a:pathLst>
                <a:path extrusionOk="0" h="4124" w="6282">
                  <a:moveTo>
                    <a:pt x="617" y="0"/>
                  </a:moveTo>
                  <a:lnTo>
                    <a:pt x="502" y="77"/>
                  </a:lnTo>
                  <a:lnTo>
                    <a:pt x="348" y="154"/>
                  </a:lnTo>
                  <a:lnTo>
                    <a:pt x="232" y="231"/>
                  </a:lnTo>
                  <a:lnTo>
                    <a:pt x="116" y="347"/>
                  </a:lnTo>
                  <a:lnTo>
                    <a:pt x="78" y="501"/>
                  </a:lnTo>
                  <a:lnTo>
                    <a:pt x="1" y="655"/>
                  </a:lnTo>
                  <a:lnTo>
                    <a:pt x="1" y="809"/>
                  </a:lnTo>
                  <a:lnTo>
                    <a:pt x="1" y="3352"/>
                  </a:lnTo>
                  <a:lnTo>
                    <a:pt x="1" y="3507"/>
                  </a:lnTo>
                  <a:lnTo>
                    <a:pt x="78" y="3661"/>
                  </a:lnTo>
                  <a:lnTo>
                    <a:pt x="116" y="3776"/>
                  </a:lnTo>
                  <a:lnTo>
                    <a:pt x="232" y="3892"/>
                  </a:lnTo>
                  <a:lnTo>
                    <a:pt x="348" y="4007"/>
                  </a:lnTo>
                  <a:lnTo>
                    <a:pt x="502" y="4084"/>
                  </a:lnTo>
                  <a:lnTo>
                    <a:pt x="617" y="4123"/>
                  </a:lnTo>
                  <a:lnTo>
                    <a:pt x="5626" y="4123"/>
                  </a:lnTo>
                  <a:lnTo>
                    <a:pt x="5780" y="4084"/>
                  </a:lnTo>
                  <a:lnTo>
                    <a:pt x="5896" y="4007"/>
                  </a:lnTo>
                  <a:lnTo>
                    <a:pt x="6050" y="3892"/>
                  </a:lnTo>
                  <a:lnTo>
                    <a:pt x="6127" y="3776"/>
                  </a:lnTo>
                  <a:lnTo>
                    <a:pt x="6204" y="3661"/>
                  </a:lnTo>
                  <a:lnTo>
                    <a:pt x="6243" y="3507"/>
                  </a:lnTo>
                  <a:lnTo>
                    <a:pt x="6281" y="3352"/>
                  </a:lnTo>
                  <a:lnTo>
                    <a:pt x="6281" y="809"/>
                  </a:lnTo>
                  <a:lnTo>
                    <a:pt x="6243" y="655"/>
                  </a:lnTo>
                  <a:lnTo>
                    <a:pt x="6204" y="501"/>
                  </a:lnTo>
                  <a:lnTo>
                    <a:pt x="6127" y="347"/>
                  </a:lnTo>
                  <a:lnTo>
                    <a:pt x="6050" y="231"/>
                  </a:lnTo>
                  <a:lnTo>
                    <a:pt x="5896" y="154"/>
                  </a:lnTo>
                  <a:lnTo>
                    <a:pt x="5780" y="77"/>
                  </a:lnTo>
                  <a:lnTo>
                    <a:pt x="5626"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2"/>
            <p:cNvSpPr/>
            <p:nvPr/>
          </p:nvSpPr>
          <p:spPr>
            <a:xfrm rot="24315">
              <a:off x="6593502" y="2470172"/>
              <a:ext cx="151466" cy="140352"/>
            </a:xfrm>
            <a:custGeom>
              <a:rect b="b" l="l" r="r" t="t"/>
              <a:pathLst>
                <a:path extrusionOk="0" h="1465" w="1581">
                  <a:moveTo>
                    <a:pt x="271" y="1"/>
                  </a:moveTo>
                  <a:lnTo>
                    <a:pt x="155" y="39"/>
                  </a:lnTo>
                  <a:lnTo>
                    <a:pt x="78" y="116"/>
                  </a:lnTo>
                  <a:lnTo>
                    <a:pt x="1" y="193"/>
                  </a:lnTo>
                  <a:lnTo>
                    <a:pt x="1" y="309"/>
                  </a:lnTo>
                  <a:lnTo>
                    <a:pt x="1" y="1195"/>
                  </a:lnTo>
                  <a:lnTo>
                    <a:pt x="1" y="1272"/>
                  </a:lnTo>
                  <a:lnTo>
                    <a:pt x="78" y="1388"/>
                  </a:lnTo>
                  <a:lnTo>
                    <a:pt x="155" y="1426"/>
                  </a:lnTo>
                  <a:lnTo>
                    <a:pt x="271" y="1465"/>
                  </a:lnTo>
                  <a:lnTo>
                    <a:pt x="1311" y="1465"/>
                  </a:lnTo>
                  <a:lnTo>
                    <a:pt x="1427" y="1426"/>
                  </a:lnTo>
                  <a:lnTo>
                    <a:pt x="1504" y="1388"/>
                  </a:lnTo>
                  <a:lnTo>
                    <a:pt x="1581" y="1272"/>
                  </a:lnTo>
                  <a:lnTo>
                    <a:pt x="1581" y="1195"/>
                  </a:lnTo>
                  <a:lnTo>
                    <a:pt x="1581" y="309"/>
                  </a:lnTo>
                  <a:lnTo>
                    <a:pt x="1581" y="193"/>
                  </a:lnTo>
                  <a:lnTo>
                    <a:pt x="1504" y="116"/>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2"/>
            <p:cNvSpPr/>
            <p:nvPr/>
          </p:nvSpPr>
          <p:spPr>
            <a:xfrm rot="24315">
              <a:off x="6792866" y="2471601"/>
              <a:ext cx="155106" cy="140352"/>
            </a:xfrm>
            <a:custGeom>
              <a:rect b="b" l="l" r="r" t="t"/>
              <a:pathLst>
                <a:path extrusionOk="0" h="1465" w="1619">
                  <a:moveTo>
                    <a:pt x="270" y="1"/>
                  </a:moveTo>
                  <a:lnTo>
                    <a:pt x="193" y="39"/>
                  </a:lnTo>
                  <a:lnTo>
                    <a:pt x="78" y="116"/>
                  </a:lnTo>
                  <a:lnTo>
                    <a:pt x="39" y="193"/>
                  </a:lnTo>
                  <a:lnTo>
                    <a:pt x="1" y="309"/>
                  </a:lnTo>
                  <a:lnTo>
                    <a:pt x="1" y="1195"/>
                  </a:lnTo>
                  <a:lnTo>
                    <a:pt x="39" y="1272"/>
                  </a:lnTo>
                  <a:lnTo>
                    <a:pt x="78" y="1388"/>
                  </a:lnTo>
                  <a:lnTo>
                    <a:pt x="193" y="1426"/>
                  </a:lnTo>
                  <a:lnTo>
                    <a:pt x="270" y="1465"/>
                  </a:lnTo>
                  <a:lnTo>
                    <a:pt x="1349" y="1465"/>
                  </a:lnTo>
                  <a:lnTo>
                    <a:pt x="1465" y="1426"/>
                  </a:lnTo>
                  <a:lnTo>
                    <a:pt x="1542" y="1388"/>
                  </a:lnTo>
                  <a:lnTo>
                    <a:pt x="1580" y="1272"/>
                  </a:lnTo>
                  <a:lnTo>
                    <a:pt x="1619" y="1195"/>
                  </a:lnTo>
                  <a:lnTo>
                    <a:pt x="1619" y="309"/>
                  </a:lnTo>
                  <a:lnTo>
                    <a:pt x="1580" y="193"/>
                  </a:lnTo>
                  <a:lnTo>
                    <a:pt x="1542" y="116"/>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2"/>
            <p:cNvSpPr/>
            <p:nvPr/>
          </p:nvSpPr>
          <p:spPr>
            <a:xfrm rot="24315">
              <a:off x="6995870" y="2473043"/>
              <a:ext cx="155202" cy="140352"/>
            </a:xfrm>
            <a:custGeom>
              <a:rect b="b" l="l" r="r" t="t"/>
              <a:pathLst>
                <a:path extrusionOk="0" h="1465" w="1620">
                  <a:moveTo>
                    <a:pt x="271" y="1"/>
                  </a:moveTo>
                  <a:lnTo>
                    <a:pt x="155" y="39"/>
                  </a:lnTo>
                  <a:lnTo>
                    <a:pt x="78" y="116"/>
                  </a:lnTo>
                  <a:lnTo>
                    <a:pt x="39" y="193"/>
                  </a:lnTo>
                  <a:lnTo>
                    <a:pt x="1" y="309"/>
                  </a:lnTo>
                  <a:lnTo>
                    <a:pt x="1" y="1195"/>
                  </a:lnTo>
                  <a:lnTo>
                    <a:pt x="39" y="1272"/>
                  </a:lnTo>
                  <a:lnTo>
                    <a:pt x="78" y="1388"/>
                  </a:lnTo>
                  <a:lnTo>
                    <a:pt x="155" y="1426"/>
                  </a:lnTo>
                  <a:lnTo>
                    <a:pt x="271" y="1465"/>
                  </a:lnTo>
                  <a:lnTo>
                    <a:pt x="1311" y="1465"/>
                  </a:lnTo>
                  <a:lnTo>
                    <a:pt x="1427" y="1426"/>
                  </a:lnTo>
                  <a:lnTo>
                    <a:pt x="1504" y="1388"/>
                  </a:lnTo>
                  <a:lnTo>
                    <a:pt x="1581" y="1272"/>
                  </a:lnTo>
                  <a:lnTo>
                    <a:pt x="1619" y="1195"/>
                  </a:lnTo>
                  <a:lnTo>
                    <a:pt x="1619" y="309"/>
                  </a:lnTo>
                  <a:lnTo>
                    <a:pt x="1581" y="193"/>
                  </a:lnTo>
                  <a:lnTo>
                    <a:pt x="1504" y="116"/>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2"/>
            <p:cNvSpPr/>
            <p:nvPr/>
          </p:nvSpPr>
          <p:spPr>
            <a:xfrm rot="24315">
              <a:off x="6592283" y="2643669"/>
              <a:ext cx="151466" cy="136712"/>
            </a:xfrm>
            <a:custGeom>
              <a:rect b="b" l="l" r="r" t="t"/>
              <a:pathLst>
                <a:path extrusionOk="0" h="1427" w="1581">
                  <a:moveTo>
                    <a:pt x="271" y="1"/>
                  </a:moveTo>
                  <a:lnTo>
                    <a:pt x="155" y="39"/>
                  </a:lnTo>
                  <a:lnTo>
                    <a:pt x="78" y="78"/>
                  </a:lnTo>
                  <a:lnTo>
                    <a:pt x="1" y="155"/>
                  </a:lnTo>
                  <a:lnTo>
                    <a:pt x="1" y="270"/>
                  </a:lnTo>
                  <a:lnTo>
                    <a:pt x="1" y="1157"/>
                  </a:lnTo>
                  <a:lnTo>
                    <a:pt x="1" y="1272"/>
                  </a:lnTo>
                  <a:lnTo>
                    <a:pt x="78" y="1349"/>
                  </a:lnTo>
                  <a:lnTo>
                    <a:pt x="155" y="1426"/>
                  </a:lnTo>
                  <a:lnTo>
                    <a:pt x="1427" y="1426"/>
                  </a:lnTo>
                  <a:lnTo>
                    <a:pt x="1504" y="1349"/>
                  </a:lnTo>
                  <a:lnTo>
                    <a:pt x="1581" y="1272"/>
                  </a:lnTo>
                  <a:lnTo>
                    <a:pt x="1581" y="1157"/>
                  </a:lnTo>
                  <a:lnTo>
                    <a:pt x="1581" y="270"/>
                  </a:lnTo>
                  <a:lnTo>
                    <a:pt x="1581" y="155"/>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2"/>
            <p:cNvSpPr/>
            <p:nvPr/>
          </p:nvSpPr>
          <p:spPr>
            <a:xfrm rot="24315">
              <a:off x="6791646" y="2645098"/>
              <a:ext cx="155106" cy="136712"/>
            </a:xfrm>
            <a:custGeom>
              <a:rect b="b" l="l" r="r" t="t"/>
              <a:pathLst>
                <a:path extrusionOk="0" h="1427" w="1619">
                  <a:moveTo>
                    <a:pt x="270" y="1"/>
                  </a:moveTo>
                  <a:lnTo>
                    <a:pt x="193" y="39"/>
                  </a:lnTo>
                  <a:lnTo>
                    <a:pt x="78" y="78"/>
                  </a:lnTo>
                  <a:lnTo>
                    <a:pt x="39" y="155"/>
                  </a:lnTo>
                  <a:lnTo>
                    <a:pt x="1" y="270"/>
                  </a:lnTo>
                  <a:lnTo>
                    <a:pt x="1" y="1157"/>
                  </a:lnTo>
                  <a:lnTo>
                    <a:pt x="39" y="1272"/>
                  </a:lnTo>
                  <a:lnTo>
                    <a:pt x="78" y="1349"/>
                  </a:lnTo>
                  <a:lnTo>
                    <a:pt x="193" y="1426"/>
                  </a:lnTo>
                  <a:lnTo>
                    <a:pt x="1465" y="1426"/>
                  </a:lnTo>
                  <a:lnTo>
                    <a:pt x="1542" y="1349"/>
                  </a:lnTo>
                  <a:lnTo>
                    <a:pt x="1580" y="1272"/>
                  </a:lnTo>
                  <a:lnTo>
                    <a:pt x="1619" y="1157"/>
                  </a:lnTo>
                  <a:lnTo>
                    <a:pt x="1619" y="270"/>
                  </a:lnTo>
                  <a:lnTo>
                    <a:pt x="1580" y="155"/>
                  </a:lnTo>
                  <a:lnTo>
                    <a:pt x="1542" y="78"/>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2"/>
            <p:cNvSpPr/>
            <p:nvPr/>
          </p:nvSpPr>
          <p:spPr>
            <a:xfrm rot="24315">
              <a:off x="6994651" y="2646540"/>
              <a:ext cx="155202" cy="136712"/>
            </a:xfrm>
            <a:custGeom>
              <a:rect b="b" l="l" r="r" t="t"/>
              <a:pathLst>
                <a:path extrusionOk="0" h="1427" w="1620">
                  <a:moveTo>
                    <a:pt x="271" y="1"/>
                  </a:moveTo>
                  <a:lnTo>
                    <a:pt x="155" y="39"/>
                  </a:lnTo>
                  <a:lnTo>
                    <a:pt x="78" y="78"/>
                  </a:lnTo>
                  <a:lnTo>
                    <a:pt x="39" y="155"/>
                  </a:lnTo>
                  <a:lnTo>
                    <a:pt x="1" y="270"/>
                  </a:lnTo>
                  <a:lnTo>
                    <a:pt x="1" y="1157"/>
                  </a:lnTo>
                  <a:lnTo>
                    <a:pt x="39" y="1272"/>
                  </a:lnTo>
                  <a:lnTo>
                    <a:pt x="78" y="1349"/>
                  </a:lnTo>
                  <a:lnTo>
                    <a:pt x="155" y="1426"/>
                  </a:lnTo>
                  <a:lnTo>
                    <a:pt x="1427" y="1426"/>
                  </a:lnTo>
                  <a:lnTo>
                    <a:pt x="1504" y="1349"/>
                  </a:lnTo>
                  <a:lnTo>
                    <a:pt x="1581" y="1272"/>
                  </a:lnTo>
                  <a:lnTo>
                    <a:pt x="1619" y="1157"/>
                  </a:lnTo>
                  <a:lnTo>
                    <a:pt x="1619" y="270"/>
                  </a:lnTo>
                  <a:lnTo>
                    <a:pt x="1581" y="155"/>
                  </a:lnTo>
                  <a:lnTo>
                    <a:pt x="1504" y="78"/>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2"/>
            <p:cNvSpPr/>
            <p:nvPr/>
          </p:nvSpPr>
          <p:spPr>
            <a:xfrm rot="24315">
              <a:off x="6591051" y="2817167"/>
              <a:ext cx="151466" cy="136712"/>
            </a:xfrm>
            <a:custGeom>
              <a:rect b="b" l="l" r="r" t="t"/>
              <a:pathLst>
                <a:path extrusionOk="0" h="1427" w="1581">
                  <a:moveTo>
                    <a:pt x="155" y="1"/>
                  </a:moveTo>
                  <a:lnTo>
                    <a:pt x="78" y="78"/>
                  </a:lnTo>
                  <a:lnTo>
                    <a:pt x="1" y="155"/>
                  </a:lnTo>
                  <a:lnTo>
                    <a:pt x="1" y="270"/>
                  </a:lnTo>
                  <a:lnTo>
                    <a:pt x="1" y="1157"/>
                  </a:lnTo>
                  <a:lnTo>
                    <a:pt x="1" y="1234"/>
                  </a:lnTo>
                  <a:lnTo>
                    <a:pt x="78" y="1349"/>
                  </a:lnTo>
                  <a:lnTo>
                    <a:pt x="155" y="1388"/>
                  </a:lnTo>
                  <a:lnTo>
                    <a:pt x="271" y="1426"/>
                  </a:lnTo>
                  <a:lnTo>
                    <a:pt x="1311" y="1426"/>
                  </a:lnTo>
                  <a:lnTo>
                    <a:pt x="1427" y="1388"/>
                  </a:lnTo>
                  <a:lnTo>
                    <a:pt x="1504" y="1349"/>
                  </a:lnTo>
                  <a:lnTo>
                    <a:pt x="1581" y="1234"/>
                  </a:lnTo>
                  <a:lnTo>
                    <a:pt x="1581" y="1157"/>
                  </a:lnTo>
                  <a:lnTo>
                    <a:pt x="1581" y="270"/>
                  </a:lnTo>
                  <a:lnTo>
                    <a:pt x="1581" y="155"/>
                  </a:lnTo>
                  <a:lnTo>
                    <a:pt x="1504" y="78"/>
                  </a:lnTo>
                  <a:lnTo>
                    <a:pt x="1427"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2"/>
            <p:cNvSpPr/>
            <p:nvPr/>
          </p:nvSpPr>
          <p:spPr>
            <a:xfrm rot="24315">
              <a:off x="6790414" y="2818595"/>
              <a:ext cx="155106" cy="136712"/>
            </a:xfrm>
            <a:custGeom>
              <a:rect b="b" l="l" r="r" t="t"/>
              <a:pathLst>
                <a:path extrusionOk="0" h="1427" w="1619">
                  <a:moveTo>
                    <a:pt x="193" y="1"/>
                  </a:moveTo>
                  <a:lnTo>
                    <a:pt x="78" y="78"/>
                  </a:lnTo>
                  <a:lnTo>
                    <a:pt x="39" y="155"/>
                  </a:lnTo>
                  <a:lnTo>
                    <a:pt x="1" y="270"/>
                  </a:lnTo>
                  <a:lnTo>
                    <a:pt x="1" y="1157"/>
                  </a:lnTo>
                  <a:lnTo>
                    <a:pt x="39" y="1234"/>
                  </a:lnTo>
                  <a:lnTo>
                    <a:pt x="78" y="1349"/>
                  </a:lnTo>
                  <a:lnTo>
                    <a:pt x="193" y="1388"/>
                  </a:lnTo>
                  <a:lnTo>
                    <a:pt x="270" y="1426"/>
                  </a:lnTo>
                  <a:lnTo>
                    <a:pt x="1349" y="1426"/>
                  </a:lnTo>
                  <a:lnTo>
                    <a:pt x="1465" y="1388"/>
                  </a:lnTo>
                  <a:lnTo>
                    <a:pt x="1542" y="1349"/>
                  </a:lnTo>
                  <a:lnTo>
                    <a:pt x="1580" y="1234"/>
                  </a:lnTo>
                  <a:lnTo>
                    <a:pt x="1619" y="1157"/>
                  </a:lnTo>
                  <a:lnTo>
                    <a:pt x="1619" y="270"/>
                  </a:lnTo>
                  <a:lnTo>
                    <a:pt x="1580" y="155"/>
                  </a:lnTo>
                  <a:lnTo>
                    <a:pt x="1542" y="78"/>
                  </a:lnTo>
                  <a:lnTo>
                    <a:pt x="146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2"/>
            <p:cNvSpPr/>
            <p:nvPr/>
          </p:nvSpPr>
          <p:spPr>
            <a:xfrm rot="24315">
              <a:off x="6993419" y="2820037"/>
              <a:ext cx="155202" cy="136712"/>
            </a:xfrm>
            <a:custGeom>
              <a:rect b="b" l="l" r="r" t="t"/>
              <a:pathLst>
                <a:path extrusionOk="0" h="1427" w="1620">
                  <a:moveTo>
                    <a:pt x="155" y="1"/>
                  </a:moveTo>
                  <a:lnTo>
                    <a:pt x="78" y="78"/>
                  </a:lnTo>
                  <a:lnTo>
                    <a:pt x="39" y="155"/>
                  </a:lnTo>
                  <a:lnTo>
                    <a:pt x="1" y="270"/>
                  </a:lnTo>
                  <a:lnTo>
                    <a:pt x="1" y="1157"/>
                  </a:lnTo>
                  <a:lnTo>
                    <a:pt x="39" y="1234"/>
                  </a:lnTo>
                  <a:lnTo>
                    <a:pt x="78" y="1349"/>
                  </a:lnTo>
                  <a:lnTo>
                    <a:pt x="155" y="1388"/>
                  </a:lnTo>
                  <a:lnTo>
                    <a:pt x="271" y="1426"/>
                  </a:lnTo>
                  <a:lnTo>
                    <a:pt x="1311" y="1426"/>
                  </a:lnTo>
                  <a:lnTo>
                    <a:pt x="1427" y="1388"/>
                  </a:lnTo>
                  <a:lnTo>
                    <a:pt x="1504" y="1349"/>
                  </a:lnTo>
                  <a:lnTo>
                    <a:pt x="1581" y="1234"/>
                  </a:lnTo>
                  <a:lnTo>
                    <a:pt x="1619" y="1157"/>
                  </a:lnTo>
                  <a:lnTo>
                    <a:pt x="1619" y="270"/>
                  </a:lnTo>
                  <a:lnTo>
                    <a:pt x="1581" y="155"/>
                  </a:lnTo>
                  <a:lnTo>
                    <a:pt x="1504" y="78"/>
                  </a:lnTo>
                  <a:lnTo>
                    <a:pt x="1427"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2"/>
            <p:cNvSpPr/>
            <p:nvPr/>
          </p:nvSpPr>
          <p:spPr>
            <a:xfrm rot="24315">
              <a:off x="6589845" y="2987023"/>
              <a:ext cx="151466" cy="136616"/>
            </a:xfrm>
            <a:custGeom>
              <a:rect b="b" l="l" r="r" t="t"/>
              <a:pathLst>
                <a:path extrusionOk="0" h="1426" w="1581">
                  <a:moveTo>
                    <a:pt x="271" y="0"/>
                  </a:moveTo>
                  <a:lnTo>
                    <a:pt x="155" y="39"/>
                  </a:lnTo>
                  <a:lnTo>
                    <a:pt x="78" y="77"/>
                  </a:lnTo>
                  <a:lnTo>
                    <a:pt x="1" y="154"/>
                  </a:lnTo>
                  <a:lnTo>
                    <a:pt x="1" y="270"/>
                  </a:lnTo>
                  <a:lnTo>
                    <a:pt x="1" y="1156"/>
                  </a:lnTo>
                  <a:lnTo>
                    <a:pt x="1" y="1272"/>
                  </a:lnTo>
                  <a:lnTo>
                    <a:pt x="78" y="1349"/>
                  </a:lnTo>
                  <a:lnTo>
                    <a:pt x="155" y="1426"/>
                  </a:lnTo>
                  <a:lnTo>
                    <a:pt x="1427" y="1426"/>
                  </a:lnTo>
                  <a:lnTo>
                    <a:pt x="1504" y="1349"/>
                  </a:lnTo>
                  <a:lnTo>
                    <a:pt x="1581" y="1272"/>
                  </a:lnTo>
                  <a:lnTo>
                    <a:pt x="1581" y="1156"/>
                  </a:lnTo>
                  <a:lnTo>
                    <a:pt x="1581"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2"/>
            <p:cNvSpPr/>
            <p:nvPr/>
          </p:nvSpPr>
          <p:spPr>
            <a:xfrm rot="24315">
              <a:off x="6789208" y="2988452"/>
              <a:ext cx="155106" cy="136616"/>
            </a:xfrm>
            <a:custGeom>
              <a:rect b="b" l="l" r="r" t="t"/>
              <a:pathLst>
                <a:path extrusionOk="0" h="1426" w="1619">
                  <a:moveTo>
                    <a:pt x="270" y="0"/>
                  </a:moveTo>
                  <a:lnTo>
                    <a:pt x="193" y="39"/>
                  </a:lnTo>
                  <a:lnTo>
                    <a:pt x="78" y="77"/>
                  </a:lnTo>
                  <a:lnTo>
                    <a:pt x="39" y="154"/>
                  </a:lnTo>
                  <a:lnTo>
                    <a:pt x="1" y="270"/>
                  </a:lnTo>
                  <a:lnTo>
                    <a:pt x="1" y="1156"/>
                  </a:lnTo>
                  <a:lnTo>
                    <a:pt x="39" y="1272"/>
                  </a:lnTo>
                  <a:lnTo>
                    <a:pt x="78" y="1349"/>
                  </a:lnTo>
                  <a:lnTo>
                    <a:pt x="193" y="1426"/>
                  </a:lnTo>
                  <a:lnTo>
                    <a:pt x="1465" y="1426"/>
                  </a:lnTo>
                  <a:lnTo>
                    <a:pt x="1542" y="1349"/>
                  </a:lnTo>
                  <a:lnTo>
                    <a:pt x="1580" y="1272"/>
                  </a:lnTo>
                  <a:lnTo>
                    <a:pt x="1619" y="1156"/>
                  </a:lnTo>
                  <a:lnTo>
                    <a:pt x="1619" y="270"/>
                  </a:lnTo>
                  <a:lnTo>
                    <a:pt x="1580" y="154"/>
                  </a:lnTo>
                  <a:lnTo>
                    <a:pt x="1542" y="77"/>
                  </a:lnTo>
                  <a:lnTo>
                    <a:pt x="1465" y="39"/>
                  </a:lnTo>
                  <a:lnTo>
                    <a:pt x="134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2"/>
            <p:cNvSpPr/>
            <p:nvPr/>
          </p:nvSpPr>
          <p:spPr>
            <a:xfrm rot="24315">
              <a:off x="6992213" y="2989894"/>
              <a:ext cx="155202" cy="136616"/>
            </a:xfrm>
            <a:custGeom>
              <a:rect b="b" l="l" r="r" t="t"/>
              <a:pathLst>
                <a:path extrusionOk="0" h="1426" w="1620">
                  <a:moveTo>
                    <a:pt x="271" y="0"/>
                  </a:moveTo>
                  <a:lnTo>
                    <a:pt x="155" y="39"/>
                  </a:lnTo>
                  <a:lnTo>
                    <a:pt x="78" y="77"/>
                  </a:lnTo>
                  <a:lnTo>
                    <a:pt x="39" y="154"/>
                  </a:lnTo>
                  <a:lnTo>
                    <a:pt x="1" y="270"/>
                  </a:lnTo>
                  <a:lnTo>
                    <a:pt x="1" y="1156"/>
                  </a:lnTo>
                  <a:lnTo>
                    <a:pt x="39" y="1272"/>
                  </a:lnTo>
                  <a:lnTo>
                    <a:pt x="78" y="1349"/>
                  </a:lnTo>
                  <a:lnTo>
                    <a:pt x="155" y="1426"/>
                  </a:lnTo>
                  <a:lnTo>
                    <a:pt x="1427" y="1426"/>
                  </a:lnTo>
                  <a:lnTo>
                    <a:pt x="1504" y="1349"/>
                  </a:lnTo>
                  <a:lnTo>
                    <a:pt x="1581" y="1272"/>
                  </a:lnTo>
                  <a:lnTo>
                    <a:pt x="1619" y="1156"/>
                  </a:lnTo>
                  <a:lnTo>
                    <a:pt x="1619"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2"/>
            <p:cNvSpPr/>
            <p:nvPr/>
          </p:nvSpPr>
          <p:spPr>
            <a:xfrm rot="24315">
              <a:off x="6588114" y="3230661"/>
              <a:ext cx="155202" cy="136616"/>
            </a:xfrm>
            <a:custGeom>
              <a:rect b="b" l="l" r="r" t="t"/>
              <a:pathLst>
                <a:path extrusionOk="0" h="1426" w="1620">
                  <a:moveTo>
                    <a:pt x="271" y="0"/>
                  </a:moveTo>
                  <a:lnTo>
                    <a:pt x="155" y="39"/>
                  </a:lnTo>
                  <a:lnTo>
                    <a:pt x="78" y="77"/>
                  </a:lnTo>
                  <a:lnTo>
                    <a:pt x="1" y="193"/>
                  </a:lnTo>
                  <a:lnTo>
                    <a:pt x="1" y="270"/>
                  </a:lnTo>
                  <a:lnTo>
                    <a:pt x="1" y="1156"/>
                  </a:lnTo>
                  <a:lnTo>
                    <a:pt x="1" y="1272"/>
                  </a:lnTo>
                  <a:lnTo>
                    <a:pt x="78" y="1349"/>
                  </a:lnTo>
                  <a:lnTo>
                    <a:pt x="155" y="1426"/>
                  </a:lnTo>
                  <a:lnTo>
                    <a:pt x="1427" y="1426"/>
                  </a:lnTo>
                  <a:lnTo>
                    <a:pt x="1504" y="1349"/>
                  </a:lnTo>
                  <a:lnTo>
                    <a:pt x="1581" y="1272"/>
                  </a:lnTo>
                  <a:lnTo>
                    <a:pt x="1619" y="1156"/>
                  </a:lnTo>
                  <a:lnTo>
                    <a:pt x="1619" y="270"/>
                  </a:lnTo>
                  <a:lnTo>
                    <a:pt x="1581" y="193"/>
                  </a:lnTo>
                  <a:lnTo>
                    <a:pt x="1504" y="77"/>
                  </a:lnTo>
                  <a:lnTo>
                    <a:pt x="1427" y="39"/>
                  </a:lnTo>
                  <a:lnTo>
                    <a:pt x="131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2"/>
            <p:cNvSpPr/>
            <p:nvPr/>
          </p:nvSpPr>
          <p:spPr>
            <a:xfrm rot="24315">
              <a:off x="6791215" y="3232090"/>
              <a:ext cx="151370" cy="136616"/>
            </a:xfrm>
            <a:custGeom>
              <a:rect b="b" l="l" r="r" t="t"/>
              <a:pathLst>
                <a:path extrusionOk="0" h="1426" w="1580">
                  <a:moveTo>
                    <a:pt x="270" y="0"/>
                  </a:moveTo>
                  <a:lnTo>
                    <a:pt x="154" y="39"/>
                  </a:lnTo>
                  <a:lnTo>
                    <a:pt x="77" y="77"/>
                  </a:lnTo>
                  <a:lnTo>
                    <a:pt x="0" y="193"/>
                  </a:lnTo>
                  <a:lnTo>
                    <a:pt x="0" y="270"/>
                  </a:lnTo>
                  <a:lnTo>
                    <a:pt x="0" y="1156"/>
                  </a:lnTo>
                  <a:lnTo>
                    <a:pt x="0" y="1272"/>
                  </a:lnTo>
                  <a:lnTo>
                    <a:pt x="77" y="1349"/>
                  </a:lnTo>
                  <a:lnTo>
                    <a:pt x="154" y="1426"/>
                  </a:lnTo>
                  <a:lnTo>
                    <a:pt x="1426" y="1426"/>
                  </a:lnTo>
                  <a:lnTo>
                    <a:pt x="1503" y="1349"/>
                  </a:lnTo>
                  <a:lnTo>
                    <a:pt x="1580" y="1272"/>
                  </a:lnTo>
                  <a:lnTo>
                    <a:pt x="1580" y="1156"/>
                  </a:lnTo>
                  <a:lnTo>
                    <a:pt x="1580" y="270"/>
                  </a:lnTo>
                  <a:lnTo>
                    <a:pt x="1580" y="193"/>
                  </a:lnTo>
                  <a:lnTo>
                    <a:pt x="1503" y="77"/>
                  </a:lnTo>
                  <a:lnTo>
                    <a:pt x="1426" y="39"/>
                  </a:lnTo>
                  <a:lnTo>
                    <a:pt x="131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2"/>
            <p:cNvSpPr/>
            <p:nvPr/>
          </p:nvSpPr>
          <p:spPr>
            <a:xfrm rot="24315">
              <a:off x="6990483" y="3233518"/>
              <a:ext cx="155202" cy="136616"/>
            </a:xfrm>
            <a:custGeom>
              <a:rect b="b" l="l" r="r" t="t"/>
              <a:pathLst>
                <a:path extrusionOk="0" h="1426" w="1620">
                  <a:moveTo>
                    <a:pt x="271" y="0"/>
                  </a:moveTo>
                  <a:lnTo>
                    <a:pt x="194" y="39"/>
                  </a:lnTo>
                  <a:lnTo>
                    <a:pt x="78" y="77"/>
                  </a:lnTo>
                  <a:lnTo>
                    <a:pt x="39" y="193"/>
                  </a:lnTo>
                  <a:lnTo>
                    <a:pt x="1" y="270"/>
                  </a:lnTo>
                  <a:lnTo>
                    <a:pt x="1" y="1156"/>
                  </a:lnTo>
                  <a:lnTo>
                    <a:pt x="39" y="1272"/>
                  </a:lnTo>
                  <a:lnTo>
                    <a:pt x="78" y="1349"/>
                  </a:lnTo>
                  <a:lnTo>
                    <a:pt x="194" y="1426"/>
                  </a:lnTo>
                  <a:lnTo>
                    <a:pt x="1427" y="1426"/>
                  </a:lnTo>
                  <a:lnTo>
                    <a:pt x="1542" y="1349"/>
                  </a:lnTo>
                  <a:lnTo>
                    <a:pt x="1581" y="1272"/>
                  </a:lnTo>
                  <a:lnTo>
                    <a:pt x="1619" y="1156"/>
                  </a:lnTo>
                  <a:lnTo>
                    <a:pt x="1619" y="270"/>
                  </a:lnTo>
                  <a:lnTo>
                    <a:pt x="1581" y="193"/>
                  </a:lnTo>
                  <a:lnTo>
                    <a:pt x="1542" y="77"/>
                  </a:lnTo>
                  <a:lnTo>
                    <a:pt x="1427" y="39"/>
                  </a:lnTo>
                  <a:lnTo>
                    <a:pt x="134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2"/>
            <p:cNvSpPr/>
            <p:nvPr/>
          </p:nvSpPr>
          <p:spPr>
            <a:xfrm rot="24315">
              <a:off x="6586882" y="3404158"/>
              <a:ext cx="155202" cy="136616"/>
            </a:xfrm>
            <a:custGeom>
              <a:rect b="b" l="l" r="r" t="t"/>
              <a:pathLst>
                <a:path extrusionOk="0" h="1426" w="1620">
                  <a:moveTo>
                    <a:pt x="155" y="0"/>
                  </a:moveTo>
                  <a:lnTo>
                    <a:pt x="78" y="77"/>
                  </a:lnTo>
                  <a:lnTo>
                    <a:pt x="1" y="154"/>
                  </a:lnTo>
                  <a:lnTo>
                    <a:pt x="1" y="270"/>
                  </a:lnTo>
                  <a:lnTo>
                    <a:pt x="1" y="1156"/>
                  </a:lnTo>
                  <a:lnTo>
                    <a:pt x="1" y="1272"/>
                  </a:lnTo>
                  <a:lnTo>
                    <a:pt x="78" y="1349"/>
                  </a:lnTo>
                  <a:lnTo>
                    <a:pt x="155" y="1387"/>
                  </a:lnTo>
                  <a:lnTo>
                    <a:pt x="271" y="1426"/>
                  </a:lnTo>
                  <a:lnTo>
                    <a:pt x="1311" y="1426"/>
                  </a:lnTo>
                  <a:lnTo>
                    <a:pt x="1427" y="1387"/>
                  </a:lnTo>
                  <a:lnTo>
                    <a:pt x="1504" y="1349"/>
                  </a:lnTo>
                  <a:lnTo>
                    <a:pt x="1581" y="1272"/>
                  </a:lnTo>
                  <a:lnTo>
                    <a:pt x="1619" y="1156"/>
                  </a:lnTo>
                  <a:lnTo>
                    <a:pt x="1619" y="270"/>
                  </a:lnTo>
                  <a:lnTo>
                    <a:pt x="1581" y="154"/>
                  </a:lnTo>
                  <a:lnTo>
                    <a:pt x="1504"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2"/>
            <p:cNvSpPr/>
            <p:nvPr/>
          </p:nvSpPr>
          <p:spPr>
            <a:xfrm rot="24315">
              <a:off x="6789982" y="3405587"/>
              <a:ext cx="151370" cy="136616"/>
            </a:xfrm>
            <a:custGeom>
              <a:rect b="b" l="l" r="r" t="t"/>
              <a:pathLst>
                <a:path extrusionOk="0" h="1426" w="1580">
                  <a:moveTo>
                    <a:pt x="154" y="0"/>
                  </a:moveTo>
                  <a:lnTo>
                    <a:pt x="77" y="77"/>
                  </a:lnTo>
                  <a:lnTo>
                    <a:pt x="0" y="154"/>
                  </a:lnTo>
                  <a:lnTo>
                    <a:pt x="0" y="270"/>
                  </a:lnTo>
                  <a:lnTo>
                    <a:pt x="0" y="1156"/>
                  </a:lnTo>
                  <a:lnTo>
                    <a:pt x="0" y="1272"/>
                  </a:lnTo>
                  <a:lnTo>
                    <a:pt x="77" y="1349"/>
                  </a:lnTo>
                  <a:lnTo>
                    <a:pt x="154" y="1387"/>
                  </a:lnTo>
                  <a:lnTo>
                    <a:pt x="270" y="1426"/>
                  </a:lnTo>
                  <a:lnTo>
                    <a:pt x="1310" y="1426"/>
                  </a:lnTo>
                  <a:lnTo>
                    <a:pt x="1426" y="1387"/>
                  </a:lnTo>
                  <a:lnTo>
                    <a:pt x="1503" y="1349"/>
                  </a:lnTo>
                  <a:lnTo>
                    <a:pt x="1580" y="1272"/>
                  </a:lnTo>
                  <a:lnTo>
                    <a:pt x="1580" y="1156"/>
                  </a:lnTo>
                  <a:lnTo>
                    <a:pt x="1580" y="270"/>
                  </a:lnTo>
                  <a:lnTo>
                    <a:pt x="1580" y="154"/>
                  </a:lnTo>
                  <a:lnTo>
                    <a:pt x="1503" y="77"/>
                  </a:lnTo>
                  <a:lnTo>
                    <a:pt x="14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2"/>
            <p:cNvSpPr/>
            <p:nvPr/>
          </p:nvSpPr>
          <p:spPr>
            <a:xfrm rot="24315">
              <a:off x="6989250" y="3407016"/>
              <a:ext cx="155202" cy="136616"/>
            </a:xfrm>
            <a:custGeom>
              <a:rect b="b" l="l" r="r" t="t"/>
              <a:pathLst>
                <a:path extrusionOk="0" h="1426" w="1620">
                  <a:moveTo>
                    <a:pt x="194" y="0"/>
                  </a:moveTo>
                  <a:lnTo>
                    <a:pt x="78" y="77"/>
                  </a:lnTo>
                  <a:lnTo>
                    <a:pt x="39" y="154"/>
                  </a:lnTo>
                  <a:lnTo>
                    <a:pt x="1" y="270"/>
                  </a:lnTo>
                  <a:lnTo>
                    <a:pt x="1" y="1156"/>
                  </a:lnTo>
                  <a:lnTo>
                    <a:pt x="39" y="1272"/>
                  </a:lnTo>
                  <a:lnTo>
                    <a:pt x="78" y="1349"/>
                  </a:lnTo>
                  <a:lnTo>
                    <a:pt x="194" y="1387"/>
                  </a:lnTo>
                  <a:lnTo>
                    <a:pt x="271" y="1426"/>
                  </a:lnTo>
                  <a:lnTo>
                    <a:pt x="1349" y="1426"/>
                  </a:lnTo>
                  <a:lnTo>
                    <a:pt x="1427" y="1387"/>
                  </a:lnTo>
                  <a:lnTo>
                    <a:pt x="1542" y="1349"/>
                  </a:lnTo>
                  <a:lnTo>
                    <a:pt x="1581" y="1272"/>
                  </a:lnTo>
                  <a:lnTo>
                    <a:pt x="1619" y="1156"/>
                  </a:lnTo>
                  <a:lnTo>
                    <a:pt x="1619" y="270"/>
                  </a:lnTo>
                  <a:lnTo>
                    <a:pt x="1581" y="154"/>
                  </a:lnTo>
                  <a:lnTo>
                    <a:pt x="1542"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2"/>
            <p:cNvSpPr/>
            <p:nvPr/>
          </p:nvSpPr>
          <p:spPr>
            <a:xfrm rot="24315">
              <a:off x="6585663" y="3573919"/>
              <a:ext cx="155202" cy="140352"/>
            </a:xfrm>
            <a:custGeom>
              <a:rect b="b" l="l" r="r" t="t"/>
              <a:pathLst>
                <a:path extrusionOk="0" h="1465" w="1620">
                  <a:moveTo>
                    <a:pt x="271" y="1"/>
                  </a:moveTo>
                  <a:lnTo>
                    <a:pt x="155" y="39"/>
                  </a:lnTo>
                  <a:lnTo>
                    <a:pt x="78" y="78"/>
                  </a:lnTo>
                  <a:lnTo>
                    <a:pt x="1" y="193"/>
                  </a:lnTo>
                  <a:lnTo>
                    <a:pt x="1" y="270"/>
                  </a:lnTo>
                  <a:lnTo>
                    <a:pt x="1" y="1157"/>
                  </a:lnTo>
                  <a:lnTo>
                    <a:pt x="1" y="1272"/>
                  </a:lnTo>
                  <a:lnTo>
                    <a:pt x="78" y="1349"/>
                  </a:lnTo>
                  <a:lnTo>
                    <a:pt x="155" y="1426"/>
                  </a:lnTo>
                  <a:lnTo>
                    <a:pt x="271" y="1465"/>
                  </a:lnTo>
                  <a:lnTo>
                    <a:pt x="1311" y="1465"/>
                  </a:lnTo>
                  <a:lnTo>
                    <a:pt x="1427" y="1426"/>
                  </a:lnTo>
                  <a:lnTo>
                    <a:pt x="1504" y="1349"/>
                  </a:lnTo>
                  <a:lnTo>
                    <a:pt x="1581" y="1272"/>
                  </a:lnTo>
                  <a:lnTo>
                    <a:pt x="1619" y="1157"/>
                  </a:lnTo>
                  <a:lnTo>
                    <a:pt x="1619" y="270"/>
                  </a:lnTo>
                  <a:lnTo>
                    <a:pt x="1581" y="193"/>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2"/>
            <p:cNvSpPr/>
            <p:nvPr/>
          </p:nvSpPr>
          <p:spPr>
            <a:xfrm rot="24315">
              <a:off x="6788764" y="3575348"/>
              <a:ext cx="151370" cy="140352"/>
            </a:xfrm>
            <a:custGeom>
              <a:rect b="b" l="l" r="r" t="t"/>
              <a:pathLst>
                <a:path extrusionOk="0" h="1465" w="1580">
                  <a:moveTo>
                    <a:pt x="270" y="1"/>
                  </a:moveTo>
                  <a:lnTo>
                    <a:pt x="154" y="39"/>
                  </a:lnTo>
                  <a:lnTo>
                    <a:pt x="77" y="78"/>
                  </a:lnTo>
                  <a:lnTo>
                    <a:pt x="0" y="193"/>
                  </a:lnTo>
                  <a:lnTo>
                    <a:pt x="0" y="270"/>
                  </a:lnTo>
                  <a:lnTo>
                    <a:pt x="0" y="1157"/>
                  </a:lnTo>
                  <a:lnTo>
                    <a:pt x="0" y="1272"/>
                  </a:lnTo>
                  <a:lnTo>
                    <a:pt x="77" y="1349"/>
                  </a:lnTo>
                  <a:lnTo>
                    <a:pt x="154" y="1426"/>
                  </a:lnTo>
                  <a:lnTo>
                    <a:pt x="270" y="1465"/>
                  </a:lnTo>
                  <a:lnTo>
                    <a:pt x="1310" y="1465"/>
                  </a:lnTo>
                  <a:lnTo>
                    <a:pt x="1426" y="1426"/>
                  </a:lnTo>
                  <a:lnTo>
                    <a:pt x="1503" y="1349"/>
                  </a:lnTo>
                  <a:lnTo>
                    <a:pt x="1580" y="1272"/>
                  </a:lnTo>
                  <a:lnTo>
                    <a:pt x="1580" y="1157"/>
                  </a:lnTo>
                  <a:lnTo>
                    <a:pt x="1580" y="270"/>
                  </a:lnTo>
                  <a:lnTo>
                    <a:pt x="1580" y="193"/>
                  </a:lnTo>
                  <a:lnTo>
                    <a:pt x="1503" y="78"/>
                  </a:lnTo>
                  <a:lnTo>
                    <a:pt x="1426" y="39"/>
                  </a:lnTo>
                  <a:lnTo>
                    <a:pt x="1310"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2"/>
            <p:cNvSpPr/>
            <p:nvPr/>
          </p:nvSpPr>
          <p:spPr>
            <a:xfrm rot="24315">
              <a:off x="6988032" y="3576777"/>
              <a:ext cx="155202" cy="140352"/>
            </a:xfrm>
            <a:custGeom>
              <a:rect b="b" l="l" r="r" t="t"/>
              <a:pathLst>
                <a:path extrusionOk="0" h="1465" w="1620">
                  <a:moveTo>
                    <a:pt x="271" y="1"/>
                  </a:moveTo>
                  <a:lnTo>
                    <a:pt x="194" y="39"/>
                  </a:lnTo>
                  <a:lnTo>
                    <a:pt x="78" y="78"/>
                  </a:lnTo>
                  <a:lnTo>
                    <a:pt x="39" y="193"/>
                  </a:lnTo>
                  <a:lnTo>
                    <a:pt x="1" y="270"/>
                  </a:lnTo>
                  <a:lnTo>
                    <a:pt x="1" y="1157"/>
                  </a:lnTo>
                  <a:lnTo>
                    <a:pt x="39" y="1272"/>
                  </a:lnTo>
                  <a:lnTo>
                    <a:pt x="78" y="1349"/>
                  </a:lnTo>
                  <a:lnTo>
                    <a:pt x="194" y="1426"/>
                  </a:lnTo>
                  <a:lnTo>
                    <a:pt x="271" y="1465"/>
                  </a:lnTo>
                  <a:lnTo>
                    <a:pt x="1349" y="1465"/>
                  </a:lnTo>
                  <a:lnTo>
                    <a:pt x="1427" y="1426"/>
                  </a:lnTo>
                  <a:lnTo>
                    <a:pt x="1542" y="1349"/>
                  </a:lnTo>
                  <a:lnTo>
                    <a:pt x="1581" y="1272"/>
                  </a:lnTo>
                  <a:lnTo>
                    <a:pt x="1619" y="1157"/>
                  </a:lnTo>
                  <a:lnTo>
                    <a:pt x="1619" y="270"/>
                  </a:lnTo>
                  <a:lnTo>
                    <a:pt x="1581" y="193"/>
                  </a:lnTo>
                  <a:lnTo>
                    <a:pt x="1542" y="78"/>
                  </a:lnTo>
                  <a:lnTo>
                    <a:pt x="1427" y="39"/>
                  </a:lnTo>
                  <a:lnTo>
                    <a:pt x="134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2"/>
            <p:cNvSpPr/>
            <p:nvPr/>
          </p:nvSpPr>
          <p:spPr>
            <a:xfrm rot="24315">
              <a:off x="6606559" y="3818969"/>
              <a:ext cx="513221" cy="25963"/>
            </a:xfrm>
            <a:custGeom>
              <a:rect b="b" l="l" r="r" t="t"/>
              <a:pathLst>
                <a:path extrusionOk="0" h="271" w="5357">
                  <a:moveTo>
                    <a:pt x="0" y="1"/>
                  </a:moveTo>
                  <a:lnTo>
                    <a:pt x="0" y="270"/>
                  </a:lnTo>
                  <a:lnTo>
                    <a:pt x="5356" y="270"/>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2"/>
            <p:cNvSpPr/>
            <p:nvPr/>
          </p:nvSpPr>
          <p:spPr>
            <a:xfrm rot="24315">
              <a:off x="6606153" y="3874343"/>
              <a:ext cx="513221" cy="29603"/>
            </a:xfrm>
            <a:custGeom>
              <a:rect b="b" l="l" r="r" t="t"/>
              <a:pathLst>
                <a:path extrusionOk="0" h="309" w="5357">
                  <a:moveTo>
                    <a:pt x="0" y="1"/>
                  </a:moveTo>
                  <a:lnTo>
                    <a:pt x="0" y="309"/>
                  </a:lnTo>
                  <a:lnTo>
                    <a:pt x="5356" y="309"/>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2"/>
            <p:cNvSpPr/>
            <p:nvPr/>
          </p:nvSpPr>
          <p:spPr>
            <a:xfrm rot="24315">
              <a:off x="6605747" y="3933452"/>
              <a:ext cx="513221" cy="25867"/>
            </a:xfrm>
            <a:custGeom>
              <a:rect b="b" l="l" r="r" t="t"/>
              <a:pathLst>
                <a:path extrusionOk="0" h="270" w="5357">
                  <a:moveTo>
                    <a:pt x="0" y="0"/>
                  </a:moveTo>
                  <a:lnTo>
                    <a:pt x="0" y="270"/>
                  </a:lnTo>
                  <a:lnTo>
                    <a:pt x="5356" y="270"/>
                  </a:lnTo>
                  <a:lnTo>
                    <a:pt x="53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 name="Google Shape;1154;p52"/>
          <p:cNvGrpSpPr/>
          <p:nvPr/>
        </p:nvGrpSpPr>
        <p:grpSpPr>
          <a:xfrm>
            <a:off x="7232054" y="2033640"/>
            <a:ext cx="1198713" cy="2389426"/>
            <a:chOff x="5331858" y="2568024"/>
            <a:chExt cx="330990" cy="659771"/>
          </a:xfrm>
        </p:grpSpPr>
        <p:sp>
          <p:nvSpPr>
            <p:cNvPr id="1155" name="Google Shape;1155;p52"/>
            <p:cNvSpPr/>
            <p:nvPr/>
          </p:nvSpPr>
          <p:spPr>
            <a:xfrm rot="-7681">
              <a:off x="5332594" y="2568391"/>
              <a:ext cx="329518" cy="659036"/>
            </a:xfrm>
            <a:custGeom>
              <a:rect b="b" l="l" r="r" t="t"/>
              <a:pathLst>
                <a:path extrusionOk="0" h="29054" w="14527">
                  <a:moveTo>
                    <a:pt x="6089" y="1"/>
                  </a:moveTo>
                  <a:lnTo>
                    <a:pt x="4933" y="116"/>
                  </a:lnTo>
                  <a:lnTo>
                    <a:pt x="3777" y="270"/>
                  </a:lnTo>
                  <a:lnTo>
                    <a:pt x="2621" y="463"/>
                  </a:lnTo>
                  <a:lnTo>
                    <a:pt x="2274" y="579"/>
                  </a:lnTo>
                  <a:lnTo>
                    <a:pt x="1966" y="694"/>
                  </a:lnTo>
                  <a:lnTo>
                    <a:pt x="1657" y="887"/>
                  </a:lnTo>
                  <a:lnTo>
                    <a:pt x="1349" y="1118"/>
                  </a:lnTo>
                  <a:lnTo>
                    <a:pt x="1118" y="1388"/>
                  </a:lnTo>
                  <a:lnTo>
                    <a:pt x="887" y="1735"/>
                  </a:lnTo>
                  <a:lnTo>
                    <a:pt x="733" y="2120"/>
                  </a:lnTo>
                  <a:lnTo>
                    <a:pt x="656" y="2544"/>
                  </a:lnTo>
                  <a:lnTo>
                    <a:pt x="463" y="4201"/>
                  </a:lnTo>
                  <a:lnTo>
                    <a:pt x="270" y="5819"/>
                  </a:lnTo>
                  <a:lnTo>
                    <a:pt x="155" y="7322"/>
                  </a:lnTo>
                  <a:lnTo>
                    <a:pt x="78" y="8786"/>
                  </a:lnTo>
                  <a:lnTo>
                    <a:pt x="1" y="10212"/>
                  </a:lnTo>
                  <a:lnTo>
                    <a:pt x="1" y="11599"/>
                  </a:lnTo>
                  <a:lnTo>
                    <a:pt x="1" y="12947"/>
                  </a:lnTo>
                  <a:lnTo>
                    <a:pt x="39" y="14296"/>
                  </a:lnTo>
                  <a:lnTo>
                    <a:pt x="116" y="15645"/>
                  </a:lnTo>
                  <a:lnTo>
                    <a:pt x="232" y="16993"/>
                  </a:lnTo>
                  <a:lnTo>
                    <a:pt x="347" y="18380"/>
                  </a:lnTo>
                  <a:lnTo>
                    <a:pt x="502" y="19806"/>
                  </a:lnTo>
                  <a:lnTo>
                    <a:pt x="925" y="22811"/>
                  </a:lnTo>
                  <a:lnTo>
                    <a:pt x="1503" y="26125"/>
                  </a:lnTo>
                  <a:lnTo>
                    <a:pt x="1580" y="26549"/>
                  </a:lnTo>
                  <a:lnTo>
                    <a:pt x="1773" y="27011"/>
                  </a:lnTo>
                  <a:lnTo>
                    <a:pt x="1966" y="27435"/>
                  </a:lnTo>
                  <a:lnTo>
                    <a:pt x="2197" y="27782"/>
                  </a:lnTo>
                  <a:lnTo>
                    <a:pt x="2467" y="28129"/>
                  </a:lnTo>
                  <a:lnTo>
                    <a:pt x="2736" y="28360"/>
                  </a:lnTo>
                  <a:lnTo>
                    <a:pt x="3006" y="28553"/>
                  </a:lnTo>
                  <a:lnTo>
                    <a:pt x="3314" y="28668"/>
                  </a:lnTo>
                  <a:lnTo>
                    <a:pt x="4316" y="28822"/>
                  </a:lnTo>
                  <a:lnTo>
                    <a:pt x="5279" y="28938"/>
                  </a:lnTo>
                  <a:lnTo>
                    <a:pt x="6281" y="29015"/>
                  </a:lnTo>
                  <a:lnTo>
                    <a:pt x="7245" y="29053"/>
                  </a:lnTo>
                  <a:lnTo>
                    <a:pt x="8246" y="29015"/>
                  </a:lnTo>
                  <a:lnTo>
                    <a:pt x="9248" y="28938"/>
                  </a:lnTo>
                  <a:lnTo>
                    <a:pt x="10211" y="28822"/>
                  </a:lnTo>
                  <a:lnTo>
                    <a:pt x="11213" y="28668"/>
                  </a:lnTo>
                  <a:lnTo>
                    <a:pt x="11483" y="28553"/>
                  </a:lnTo>
                  <a:lnTo>
                    <a:pt x="11791" y="28360"/>
                  </a:lnTo>
                  <a:lnTo>
                    <a:pt x="12061" y="28129"/>
                  </a:lnTo>
                  <a:lnTo>
                    <a:pt x="12331" y="27782"/>
                  </a:lnTo>
                  <a:lnTo>
                    <a:pt x="12562" y="27397"/>
                  </a:lnTo>
                  <a:lnTo>
                    <a:pt x="12755" y="27011"/>
                  </a:lnTo>
                  <a:lnTo>
                    <a:pt x="12909" y="26549"/>
                  </a:lnTo>
                  <a:lnTo>
                    <a:pt x="13024" y="26125"/>
                  </a:lnTo>
                  <a:lnTo>
                    <a:pt x="13564" y="22811"/>
                  </a:lnTo>
                  <a:lnTo>
                    <a:pt x="13988" y="19806"/>
                  </a:lnTo>
                  <a:lnTo>
                    <a:pt x="14180" y="18380"/>
                  </a:lnTo>
                  <a:lnTo>
                    <a:pt x="14296" y="16993"/>
                  </a:lnTo>
                  <a:lnTo>
                    <a:pt x="14411" y="15645"/>
                  </a:lnTo>
                  <a:lnTo>
                    <a:pt x="14488" y="14296"/>
                  </a:lnTo>
                  <a:lnTo>
                    <a:pt x="14527" y="12947"/>
                  </a:lnTo>
                  <a:lnTo>
                    <a:pt x="14527" y="11599"/>
                  </a:lnTo>
                  <a:lnTo>
                    <a:pt x="14527" y="10212"/>
                  </a:lnTo>
                  <a:lnTo>
                    <a:pt x="14450" y="8786"/>
                  </a:lnTo>
                  <a:lnTo>
                    <a:pt x="14373" y="7322"/>
                  </a:lnTo>
                  <a:lnTo>
                    <a:pt x="14219" y="5819"/>
                  </a:lnTo>
                  <a:lnTo>
                    <a:pt x="14065" y="4201"/>
                  </a:lnTo>
                  <a:lnTo>
                    <a:pt x="13872" y="2544"/>
                  </a:lnTo>
                  <a:lnTo>
                    <a:pt x="13795" y="2120"/>
                  </a:lnTo>
                  <a:lnTo>
                    <a:pt x="13602" y="1735"/>
                  </a:lnTo>
                  <a:lnTo>
                    <a:pt x="13410" y="1388"/>
                  </a:lnTo>
                  <a:lnTo>
                    <a:pt x="13178" y="1118"/>
                  </a:lnTo>
                  <a:lnTo>
                    <a:pt x="12870" y="887"/>
                  </a:lnTo>
                  <a:lnTo>
                    <a:pt x="12562" y="694"/>
                  </a:lnTo>
                  <a:lnTo>
                    <a:pt x="12215" y="579"/>
                  </a:lnTo>
                  <a:lnTo>
                    <a:pt x="11907" y="463"/>
                  </a:lnTo>
                  <a:lnTo>
                    <a:pt x="10751" y="270"/>
                  </a:lnTo>
                  <a:lnTo>
                    <a:pt x="9595" y="116"/>
                  </a:lnTo>
                  <a:lnTo>
                    <a:pt x="843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2"/>
            <p:cNvSpPr/>
            <p:nvPr/>
          </p:nvSpPr>
          <p:spPr>
            <a:xfrm rot="-7681">
              <a:off x="5412069" y="2863830"/>
              <a:ext cx="170464" cy="19258"/>
            </a:xfrm>
            <a:custGeom>
              <a:rect b="b" l="l" r="r" t="t"/>
              <a:pathLst>
                <a:path extrusionOk="0" h="849" w="7515">
                  <a:moveTo>
                    <a:pt x="386" y="0"/>
                  </a:moveTo>
                  <a:lnTo>
                    <a:pt x="78" y="39"/>
                  </a:lnTo>
                  <a:lnTo>
                    <a:pt x="1" y="77"/>
                  </a:lnTo>
                  <a:lnTo>
                    <a:pt x="1" y="116"/>
                  </a:lnTo>
                  <a:lnTo>
                    <a:pt x="1" y="155"/>
                  </a:lnTo>
                  <a:lnTo>
                    <a:pt x="78" y="193"/>
                  </a:lnTo>
                  <a:lnTo>
                    <a:pt x="309" y="309"/>
                  </a:lnTo>
                  <a:lnTo>
                    <a:pt x="1118" y="540"/>
                  </a:lnTo>
                  <a:lnTo>
                    <a:pt x="1966" y="694"/>
                  </a:lnTo>
                  <a:lnTo>
                    <a:pt x="2852" y="810"/>
                  </a:lnTo>
                  <a:lnTo>
                    <a:pt x="3739" y="848"/>
                  </a:lnTo>
                  <a:lnTo>
                    <a:pt x="4663" y="810"/>
                  </a:lnTo>
                  <a:lnTo>
                    <a:pt x="5550" y="694"/>
                  </a:lnTo>
                  <a:lnTo>
                    <a:pt x="6397" y="540"/>
                  </a:lnTo>
                  <a:lnTo>
                    <a:pt x="7168" y="309"/>
                  </a:lnTo>
                  <a:lnTo>
                    <a:pt x="7438" y="193"/>
                  </a:lnTo>
                  <a:lnTo>
                    <a:pt x="7515" y="155"/>
                  </a:lnTo>
                  <a:lnTo>
                    <a:pt x="7515" y="116"/>
                  </a:lnTo>
                  <a:lnTo>
                    <a:pt x="7476" y="77"/>
                  </a:lnTo>
                  <a:lnTo>
                    <a:pt x="7399" y="39"/>
                  </a:lnTo>
                  <a:lnTo>
                    <a:pt x="712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2"/>
            <p:cNvSpPr/>
            <p:nvPr/>
          </p:nvSpPr>
          <p:spPr>
            <a:xfrm rot="-7681">
              <a:off x="5349059" y="2585021"/>
              <a:ext cx="273604" cy="500844"/>
            </a:xfrm>
            <a:custGeom>
              <a:rect b="b" l="l" r="r" t="t"/>
              <a:pathLst>
                <a:path extrusionOk="0" h="22080" w="12062">
                  <a:moveTo>
                    <a:pt x="6513" y="1"/>
                  </a:moveTo>
                  <a:lnTo>
                    <a:pt x="5395" y="39"/>
                  </a:lnTo>
                  <a:lnTo>
                    <a:pt x="4278" y="116"/>
                  </a:lnTo>
                  <a:lnTo>
                    <a:pt x="3160" y="271"/>
                  </a:lnTo>
                  <a:lnTo>
                    <a:pt x="2043" y="463"/>
                  </a:lnTo>
                  <a:lnTo>
                    <a:pt x="1735" y="579"/>
                  </a:lnTo>
                  <a:lnTo>
                    <a:pt x="1542" y="656"/>
                  </a:lnTo>
                  <a:lnTo>
                    <a:pt x="1311" y="810"/>
                  </a:lnTo>
                  <a:lnTo>
                    <a:pt x="1080" y="1003"/>
                  </a:lnTo>
                  <a:lnTo>
                    <a:pt x="925" y="1234"/>
                  </a:lnTo>
                  <a:lnTo>
                    <a:pt x="771" y="1542"/>
                  </a:lnTo>
                  <a:lnTo>
                    <a:pt x="656" y="1927"/>
                  </a:lnTo>
                  <a:lnTo>
                    <a:pt x="463" y="3546"/>
                  </a:lnTo>
                  <a:lnTo>
                    <a:pt x="309" y="5126"/>
                  </a:lnTo>
                  <a:lnTo>
                    <a:pt x="193" y="6628"/>
                  </a:lnTo>
                  <a:lnTo>
                    <a:pt x="78" y="8054"/>
                  </a:lnTo>
                  <a:lnTo>
                    <a:pt x="39" y="9480"/>
                  </a:lnTo>
                  <a:lnTo>
                    <a:pt x="1" y="10828"/>
                  </a:lnTo>
                  <a:lnTo>
                    <a:pt x="1" y="12177"/>
                  </a:lnTo>
                  <a:lnTo>
                    <a:pt x="39" y="13525"/>
                  </a:lnTo>
                  <a:lnTo>
                    <a:pt x="116" y="14874"/>
                  </a:lnTo>
                  <a:lnTo>
                    <a:pt x="232" y="16223"/>
                  </a:lnTo>
                  <a:lnTo>
                    <a:pt x="347" y="17610"/>
                  </a:lnTo>
                  <a:lnTo>
                    <a:pt x="540" y="19035"/>
                  </a:lnTo>
                  <a:lnTo>
                    <a:pt x="964" y="22079"/>
                  </a:lnTo>
                  <a:lnTo>
                    <a:pt x="771" y="20538"/>
                  </a:lnTo>
                  <a:lnTo>
                    <a:pt x="579" y="19074"/>
                  </a:lnTo>
                  <a:lnTo>
                    <a:pt x="425" y="17687"/>
                  </a:lnTo>
                  <a:lnTo>
                    <a:pt x="309" y="16338"/>
                  </a:lnTo>
                  <a:lnTo>
                    <a:pt x="232" y="14990"/>
                  </a:lnTo>
                  <a:lnTo>
                    <a:pt x="193" y="13680"/>
                  </a:lnTo>
                  <a:lnTo>
                    <a:pt x="193" y="12369"/>
                  </a:lnTo>
                  <a:lnTo>
                    <a:pt x="232" y="11059"/>
                  </a:lnTo>
                  <a:lnTo>
                    <a:pt x="270" y="9711"/>
                  </a:lnTo>
                  <a:lnTo>
                    <a:pt x="347" y="8324"/>
                  </a:lnTo>
                  <a:lnTo>
                    <a:pt x="463" y="6898"/>
                  </a:lnTo>
                  <a:lnTo>
                    <a:pt x="617" y="5434"/>
                  </a:lnTo>
                  <a:lnTo>
                    <a:pt x="964" y="2197"/>
                  </a:lnTo>
                  <a:lnTo>
                    <a:pt x="1080" y="1850"/>
                  </a:lnTo>
                  <a:lnTo>
                    <a:pt x="1195" y="1542"/>
                  </a:lnTo>
                  <a:lnTo>
                    <a:pt x="1388" y="1311"/>
                  </a:lnTo>
                  <a:lnTo>
                    <a:pt x="1619" y="1118"/>
                  </a:lnTo>
                  <a:lnTo>
                    <a:pt x="1850" y="964"/>
                  </a:lnTo>
                  <a:lnTo>
                    <a:pt x="2043" y="887"/>
                  </a:lnTo>
                  <a:lnTo>
                    <a:pt x="2351" y="771"/>
                  </a:lnTo>
                  <a:lnTo>
                    <a:pt x="3469" y="579"/>
                  </a:lnTo>
                  <a:lnTo>
                    <a:pt x="4586" y="425"/>
                  </a:lnTo>
                  <a:lnTo>
                    <a:pt x="5703" y="348"/>
                  </a:lnTo>
                  <a:lnTo>
                    <a:pt x="6821" y="309"/>
                  </a:lnTo>
                  <a:lnTo>
                    <a:pt x="7938" y="348"/>
                  </a:lnTo>
                  <a:lnTo>
                    <a:pt x="9094" y="425"/>
                  </a:lnTo>
                  <a:lnTo>
                    <a:pt x="10212" y="579"/>
                  </a:lnTo>
                  <a:lnTo>
                    <a:pt x="11290" y="771"/>
                  </a:lnTo>
                  <a:lnTo>
                    <a:pt x="11637" y="887"/>
                  </a:lnTo>
                  <a:lnTo>
                    <a:pt x="11868" y="964"/>
                  </a:lnTo>
                  <a:lnTo>
                    <a:pt x="12061" y="1118"/>
                  </a:lnTo>
                  <a:lnTo>
                    <a:pt x="11945" y="964"/>
                  </a:lnTo>
                  <a:lnTo>
                    <a:pt x="11791" y="849"/>
                  </a:lnTo>
                  <a:lnTo>
                    <a:pt x="11483" y="656"/>
                  </a:lnTo>
                  <a:lnTo>
                    <a:pt x="11213" y="540"/>
                  </a:lnTo>
                  <a:lnTo>
                    <a:pt x="11021" y="463"/>
                  </a:lnTo>
                  <a:lnTo>
                    <a:pt x="9903" y="271"/>
                  </a:lnTo>
                  <a:lnTo>
                    <a:pt x="8786" y="116"/>
                  </a:lnTo>
                  <a:lnTo>
                    <a:pt x="7668" y="39"/>
                  </a:lnTo>
                  <a:lnTo>
                    <a:pt x="651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2"/>
            <p:cNvSpPr/>
            <p:nvPr/>
          </p:nvSpPr>
          <p:spPr>
            <a:xfrm rot="-7681">
              <a:off x="5386449" y="2656678"/>
              <a:ext cx="221161" cy="180059"/>
            </a:xfrm>
            <a:custGeom>
              <a:rect b="b" l="l" r="r" t="t"/>
              <a:pathLst>
                <a:path extrusionOk="0" h="7938" w="9750">
                  <a:moveTo>
                    <a:pt x="1311" y="0"/>
                  </a:moveTo>
                  <a:lnTo>
                    <a:pt x="1041" y="39"/>
                  </a:lnTo>
                  <a:lnTo>
                    <a:pt x="771" y="116"/>
                  </a:lnTo>
                  <a:lnTo>
                    <a:pt x="579" y="270"/>
                  </a:lnTo>
                  <a:lnTo>
                    <a:pt x="386" y="463"/>
                  </a:lnTo>
                  <a:lnTo>
                    <a:pt x="232" y="694"/>
                  </a:lnTo>
                  <a:lnTo>
                    <a:pt x="78" y="925"/>
                  </a:lnTo>
                  <a:lnTo>
                    <a:pt x="39" y="1233"/>
                  </a:lnTo>
                  <a:lnTo>
                    <a:pt x="1" y="1542"/>
                  </a:lnTo>
                  <a:lnTo>
                    <a:pt x="1" y="6435"/>
                  </a:lnTo>
                  <a:lnTo>
                    <a:pt x="39" y="6743"/>
                  </a:lnTo>
                  <a:lnTo>
                    <a:pt x="78" y="7013"/>
                  </a:lnTo>
                  <a:lnTo>
                    <a:pt x="232" y="7283"/>
                  </a:lnTo>
                  <a:lnTo>
                    <a:pt x="386" y="7514"/>
                  </a:lnTo>
                  <a:lnTo>
                    <a:pt x="579" y="7668"/>
                  </a:lnTo>
                  <a:lnTo>
                    <a:pt x="771" y="7822"/>
                  </a:lnTo>
                  <a:lnTo>
                    <a:pt x="1041" y="7899"/>
                  </a:lnTo>
                  <a:lnTo>
                    <a:pt x="1311" y="7938"/>
                  </a:lnTo>
                  <a:lnTo>
                    <a:pt x="8439" y="7938"/>
                  </a:lnTo>
                  <a:lnTo>
                    <a:pt x="8709" y="7899"/>
                  </a:lnTo>
                  <a:lnTo>
                    <a:pt x="8940" y="7822"/>
                  </a:lnTo>
                  <a:lnTo>
                    <a:pt x="9171" y="7668"/>
                  </a:lnTo>
                  <a:lnTo>
                    <a:pt x="9364" y="7514"/>
                  </a:lnTo>
                  <a:lnTo>
                    <a:pt x="9518" y="7283"/>
                  </a:lnTo>
                  <a:lnTo>
                    <a:pt x="9633" y="7013"/>
                  </a:lnTo>
                  <a:lnTo>
                    <a:pt x="9711" y="6743"/>
                  </a:lnTo>
                  <a:lnTo>
                    <a:pt x="9749" y="6435"/>
                  </a:lnTo>
                  <a:lnTo>
                    <a:pt x="9749" y="1542"/>
                  </a:lnTo>
                  <a:lnTo>
                    <a:pt x="9711" y="1233"/>
                  </a:lnTo>
                  <a:lnTo>
                    <a:pt x="9633" y="925"/>
                  </a:lnTo>
                  <a:lnTo>
                    <a:pt x="9518" y="694"/>
                  </a:lnTo>
                  <a:lnTo>
                    <a:pt x="9364" y="463"/>
                  </a:lnTo>
                  <a:lnTo>
                    <a:pt x="9171" y="270"/>
                  </a:lnTo>
                  <a:lnTo>
                    <a:pt x="8940" y="116"/>
                  </a:lnTo>
                  <a:lnTo>
                    <a:pt x="8709" y="39"/>
                  </a:lnTo>
                  <a:lnTo>
                    <a:pt x="843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2"/>
            <p:cNvSpPr/>
            <p:nvPr/>
          </p:nvSpPr>
          <p:spPr>
            <a:xfrm rot="-7681">
              <a:off x="5384211" y="2887605"/>
              <a:ext cx="62084" cy="71701"/>
            </a:xfrm>
            <a:custGeom>
              <a:rect b="b" l="l" r="r" t="t"/>
              <a:pathLst>
                <a:path extrusionOk="0" h="3161" w="2737">
                  <a:moveTo>
                    <a:pt x="271" y="1"/>
                  </a:moveTo>
                  <a:lnTo>
                    <a:pt x="117" y="78"/>
                  </a:lnTo>
                  <a:lnTo>
                    <a:pt x="40" y="232"/>
                  </a:lnTo>
                  <a:lnTo>
                    <a:pt x="1" y="425"/>
                  </a:lnTo>
                  <a:lnTo>
                    <a:pt x="40" y="2159"/>
                  </a:lnTo>
                  <a:lnTo>
                    <a:pt x="78" y="2351"/>
                  </a:lnTo>
                  <a:lnTo>
                    <a:pt x="194" y="2544"/>
                  </a:lnTo>
                  <a:lnTo>
                    <a:pt x="348" y="2698"/>
                  </a:lnTo>
                  <a:lnTo>
                    <a:pt x="502" y="2814"/>
                  </a:lnTo>
                  <a:lnTo>
                    <a:pt x="1388" y="3006"/>
                  </a:lnTo>
                  <a:lnTo>
                    <a:pt x="2274" y="3160"/>
                  </a:lnTo>
                  <a:lnTo>
                    <a:pt x="2467" y="3160"/>
                  </a:lnTo>
                  <a:lnTo>
                    <a:pt x="2621" y="3045"/>
                  </a:lnTo>
                  <a:lnTo>
                    <a:pt x="2737" y="2891"/>
                  </a:lnTo>
                  <a:lnTo>
                    <a:pt x="2737" y="2698"/>
                  </a:lnTo>
                  <a:lnTo>
                    <a:pt x="2737" y="964"/>
                  </a:lnTo>
                  <a:lnTo>
                    <a:pt x="2698" y="771"/>
                  </a:lnTo>
                  <a:lnTo>
                    <a:pt x="2583" y="579"/>
                  </a:lnTo>
                  <a:lnTo>
                    <a:pt x="2428" y="425"/>
                  </a:lnTo>
                  <a:lnTo>
                    <a:pt x="2236" y="386"/>
                  </a:lnTo>
                  <a:lnTo>
                    <a:pt x="1350" y="232"/>
                  </a:lnTo>
                  <a:lnTo>
                    <a:pt x="46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2"/>
            <p:cNvSpPr/>
            <p:nvPr/>
          </p:nvSpPr>
          <p:spPr>
            <a:xfrm rot="-7681">
              <a:off x="5465529" y="2899672"/>
              <a:ext cx="62946" cy="63808"/>
            </a:xfrm>
            <a:custGeom>
              <a:rect b="b" l="l" r="r" t="t"/>
              <a:pathLst>
                <a:path extrusionOk="0" h="2813" w="2775">
                  <a:moveTo>
                    <a:pt x="501" y="0"/>
                  </a:moveTo>
                  <a:lnTo>
                    <a:pt x="309" y="39"/>
                  </a:lnTo>
                  <a:lnTo>
                    <a:pt x="155" y="154"/>
                  </a:lnTo>
                  <a:lnTo>
                    <a:pt x="39" y="308"/>
                  </a:lnTo>
                  <a:lnTo>
                    <a:pt x="0" y="540"/>
                  </a:lnTo>
                  <a:lnTo>
                    <a:pt x="39" y="2235"/>
                  </a:lnTo>
                  <a:lnTo>
                    <a:pt x="77" y="2466"/>
                  </a:lnTo>
                  <a:lnTo>
                    <a:pt x="155" y="2620"/>
                  </a:lnTo>
                  <a:lnTo>
                    <a:pt x="309" y="2736"/>
                  </a:lnTo>
                  <a:lnTo>
                    <a:pt x="501" y="2813"/>
                  </a:lnTo>
                  <a:lnTo>
                    <a:pt x="2312" y="2813"/>
                  </a:lnTo>
                  <a:lnTo>
                    <a:pt x="2466" y="2736"/>
                  </a:lnTo>
                  <a:lnTo>
                    <a:pt x="2621" y="2620"/>
                  </a:lnTo>
                  <a:lnTo>
                    <a:pt x="2736" y="2466"/>
                  </a:lnTo>
                  <a:lnTo>
                    <a:pt x="2775" y="2235"/>
                  </a:lnTo>
                  <a:lnTo>
                    <a:pt x="2775" y="540"/>
                  </a:lnTo>
                  <a:lnTo>
                    <a:pt x="2736" y="308"/>
                  </a:lnTo>
                  <a:lnTo>
                    <a:pt x="2659" y="154"/>
                  </a:lnTo>
                  <a:lnTo>
                    <a:pt x="2505" y="39"/>
                  </a:lnTo>
                  <a:lnTo>
                    <a:pt x="2312" y="0"/>
                  </a:lnTo>
                  <a:lnTo>
                    <a:pt x="1388" y="39"/>
                  </a:lnTo>
                  <a:lnTo>
                    <a:pt x="50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2"/>
            <p:cNvSpPr/>
            <p:nvPr/>
          </p:nvSpPr>
          <p:spPr>
            <a:xfrm rot="-7681">
              <a:off x="5547673" y="2887239"/>
              <a:ext cx="62946" cy="71701"/>
            </a:xfrm>
            <a:custGeom>
              <a:rect b="b" l="l" r="r" t="t"/>
              <a:pathLst>
                <a:path extrusionOk="0" h="3161" w="2775">
                  <a:moveTo>
                    <a:pt x="2312" y="1"/>
                  </a:moveTo>
                  <a:lnTo>
                    <a:pt x="1426" y="232"/>
                  </a:lnTo>
                  <a:lnTo>
                    <a:pt x="540" y="386"/>
                  </a:lnTo>
                  <a:lnTo>
                    <a:pt x="347" y="425"/>
                  </a:lnTo>
                  <a:lnTo>
                    <a:pt x="193" y="579"/>
                  </a:lnTo>
                  <a:lnTo>
                    <a:pt x="77" y="771"/>
                  </a:lnTo>
                  <a:lnTo>
                    <a:pt x="39" y="964"/>
                  </a:lnTo>
                  <a:lnTo>
                    <a:pt x="0" y="2698"/>
                  </a:lnTo>
                  <a:lnTo>
                    <a:pt x="39" y="2891"/>
                  </a:lnTo>
                  <a:lnTo>
                    <a:pt x="154" y="3045"/>
                  </a:lnTo>
                  <a:lnTo>
                    <a:pt x="309" y="3160"/>
                  </a:lnTo>
                  <a:lnTo>
                    <a:pt x="463" y="3160"/>
                  </a:lnTo>
                  <a:lnTo>
                    <a:pt x="1349" y="3006"/>
                  </a:lnTo>
                  <a:lnTo>
                    <a:pt x="2235" y="2814"/>
                  </a:lnTo>
                  <a:lnTo>
                    <a:pt x="2428" y="2698"/>
                  </a:lnTo>
                  <a:lnTo>
                    <a:pt x="2582" y="2544"/>
                  </a:lnTo>
                  <a:lnTo>
                    <a:pt x="2698" y="2351"/>
                  </a:lnTo>
                  <a:lnTo>
                    <a:pt x="2736" y="2159"/>
                  </a:lnTo>
                  <a:lnTo>
                    <a:pt x="2775" y="425"/>
                  </a:lnTo>
                  <a:lnTo>
                    <a:pt x="2736" y="232"/>
                  </a:lnTo>
                  <a:lnTo>
                    <a:pt x="2659" y="78"/>
                  </a:lnTo>
                  <a:lnTo>
                    <a:pt x="250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2"/>
            <p:cNvSpPr/>
            <p:nvPr/>
          </p:nvSpPr>
          <p:spPr>
            <a:xfrm rot="-7681">
              <a:off x="5386157" y="2967154"/>
              <a:ext cx="62061" cy="70817"/>
            </a:xfrm>
            <a:custGeom>
              <a:rect b="b" l="l" r="r" t="t"/>
              <a:pathLst>
                <a:path extrusionOk="0" h="3122" w="2736">
                  <a:moveTo>
                    <a:pt x="270" y="0"/>
                  </a:moveTo>
                  <a:lnTo>
                    <a:pt x="154" y="77"/>
                  </a:lnTo>
                  <a:lnTo>
                    <a:pt x="39" y="193"/>
                  </a:lnTo>
                  <a:lnTo>
                    <a:pt x="0" y="385"/>
                  </a:lnTo>
                  <a:lnTo>
                    <a:pt x="77" y="2119"/>
                  </a:lnTo>
                  <a:lnTo>
                    <a:pt x="116" y="2351"/>
                  </a:lnTo>
                  <a:lnTo>
                    <a:pt x="193" y="2543"/>
                  </a:lnTo>
                  <a:lnTo>
                    <a:pt x="347" y="2697"/>
                  </a:lnTo>
                  <a:lnTo>
                    <a:pt x="539" y="2774"/>
                  </a:lnTo>
                  <a:lnTo>
                    <a:pt x="1387" y="2967"/>
                  </a:lnTo>
                  <a:lnTo>
                    <a:pt x="2273" y="3121"/>
                  </a:lnTo>
                  <a:lnTo>
                    <a:pt x="2466" y="3121"/>
                  </a:lnTo>
                  <a:lnTo>
                    <a:pt x="2582" y="3006"/>
                  </a:lnTo>
                  <a:lnTo>
                    <a:pt x="2697" y="2851"/>
                  </a:lnTo>
                  <a:lnTo>
                    <a:pt x="2736" y="2659"/>
                  </a:lnTo>
                  <a:lnTo>
                    <a:pt x="2697" y="963"/>
                  </a:lnTo>
                  <a:lnTo>
                    <a:pt x="2659" y="732"/>
                  </a:lnTo>
                  <a:lnTo>
                    <a:pt x="2543" y="540"/>
                  </a:lnTo>
                  <a:lnTo>
                    <a:pt x="2389" y="424"/>
                  </a:lnTo>
                  <a:lnTo>
                    <a:pt x="2235" y="347"/>
                  </a:lnTo>
                  <a:lnTo>
                    <a:pt x="1349" y="193"/>
                  </a:lnTo>
                  <a:lnTo>
                    <a:pt x="462"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2"/>
            <p:cNvSpPr/>
            <p:nvPr/>
          </p:nvSpPr>
          <p:spPr>
            <a:xfrm rot="-7681">
              <a:off x="5466569" y="2979202"/>
              <a:ext cx="62084" cy="63830"/>
            </a:xfrm>
            <a:custGeom>
              <a:rect b="b" l="l" r="r" t="t"/>
              <a:pathLst>
                <a:path extrusionOk="0" h="2814" w="2737">
                  <a:moveTo>
                    <a:pt x="309" y="1"/>
                  </a:moveTo>
                  <a:lnTo>
                    <a:pt x="155" y="116"/>
                  </a:lnTo>
                  <a:lnTo>
                    <a:pt x="39" y="270"/>
                  </a:lnTo>
                  <a:lnTo>
                    <a:pt x="1" y="501"/>
                  </a:lnTo>
                  <a:lnTo>
                    <a:pt x="39" y="2197"/>
                  </a:lnTo>
                  <a:lnTo>
                    <a:pt x="78" y="2428"/>
                  </a:lnTo>
                  <a:lnTo>
                    <a:pt x="155" y="2582"/>
                  </a:lnTo>
                  <a:lnTo>
                    <a:pt x="309" y="2736"/>
                  </a:lnTo>
                  <a:lnTo>
                    <a:pt x="502" y="2775"/>
                  </a:lnTo>
                  <a:lnTo>
                    <a:pt x="1350" y="2813"/>
                  </a:lnTo>
                  <a:lnTo>
                    <a:pt x="2236" y="2775"/>
                  </a:lnTo>
                  <a:lnTo>
                    <a:pt x="2428" y="2736"/>
                  </a:lnTo>
                  <a:lnTo>
                    <a:pt x="2583" y="2582"/>
                  </a:lnTo>
                  <a:lnTo>
                    <a:pt x="2660" y="2428"/>
                  </a:lnTo>
                  <a:lnTo>
                    <a:pt x="2698" y="2197"/>
                  </a:lnTo>
                  <a:lnTo>
                    <a:pt x="2737" y="501"/>
                  </a:lnTo>
                  <a:lnTo>
                    <a:pt x="2698" y="270"/>
                  </a:lnTo>
                  <a:lnTo>
                    <a:pt x="2583" y="116"/>
                  </a:lnTo>
                  <a:lnTo>
                    <a:pt x="242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2"/>
            <p:cNvSpPr/>
            <p:nvPr/>
          </p:nvSpPr>
          <p:spPr>
            <a:xfrm rot="-7681">
              <a:off x="5546965" y="2966796"/>
              <a:ext cx="62084" cy="70817"/>
            </a:xfrm>
            <a:custGeom>
              <a:rect b="b" l="l" r="r" t="t"/>
              <a:pathLst>
                <a:path extrusionOk="0" h="3122" w="2737">
                  <a:moveTo>
                    <a:pt x="2274" y="0"/>
                  </a:moveTo>
                  <a:lnTo>
                    <a:pt x="1388" y="193"/>
                  </a:lnTo>
                  <a:lnTo>
                    <a:pt x="502" y="347"/>
                  </a:lnTo>
                  <a:lnTo>
                    <a:pt x="309" y="424"/>
                  </a:lnTo>
                  <a:lnTo>
                    <a:pt x="155" y="540"/>
                  </a:lnTo>
                  <a:lnTo>
                    <a:pt x="78" y="732"/>
                  </a:lnTo>
                  <a:lnTo>
                    <a:pt x="39" y="963"/>
                  </a:lnTo>
                  <a:lnTo>
                    <a:pt x="1" y="2659"/>
                  </a:lnTo>
                  <a:lnTo>
                    <a:pt x="39" y="2851"/>
                  </a:lnTo>
                  <a:lnTo>
                    <a:pt x="155" y="3006"/>
                  </a:lnTo>
                  <a:lnTo>
                    <a:pt x="271" y="3121"/>
                  </a:lnTo>
                  <a:lnTo>
                    <a:pt x="463" y="3121"/>
                  </a:lnTo>
                  <a:lnTo>
                    <a:pt x="1349" y="2967"/>
                  </a:lnTo>
                  <a:lnTo>
                    <a:pt x="2197" y="2774"/>
                  </a:lnTo>
                  <a:lnTo>
                    <a:pt x="2390" y="2697"/>
                  </a:lnTo>
                  <a:lnTo>
                    <a:pt x="2505" y="2543"/>
                  </a:lnTo>
                  <a:lnTo>
                    <a:pt x="2621" y="2351"/>
                  </a:lnTo>
                  <a:lnTo>
                    <a:pt x="2660" y="2119"/>
                  </a:lnTo>
                  <a:lnTo>
                    <a:pt x="2737" y="385"/>
                  </a:lnTo>
                  <a:lnTo>
                    <a:pt x="2698" y="193"/>
                  </a:lnTo>
                  <a:lnTo>
                    <a:pt x="2582" y="77"/>
                  </a:lnTo>
                  <a:lnTo>
                    <a:pt x="246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2"/>
            <p:cNvSpPr/>
            <p:nvPr/>
          </p:nvSpPr>
          <p:spPr>
            <a:xfrm rot="-7681">
              <a:off x="5388942" y="3045796"/>
              <a:ext cx="60337" cy="71701"/>
            </a:xfrm>
            <a:custGeom>
              <a:rect b="b" l="l" r="r" t="t"/>
              <a:pathLst>
                <a:path extrusionOk="0" h="3161" w="2660">
                  <a:moveTo>
                    <a:pt x="270" y="1"/>
                  </a:moveTo>
                  <a:lnTo>
                    <a:pt x="116" y="78"/>
                  </a:lnTo>
                  <a:lnTo>
                    <a:pt x="39" y="232"/>
                  </a:lnTo>
                  <a:lnTo>
                    <a:pt x="1" y="425"/>
                  </a:lnTo>
                  <a:lnTo>
                    <a:pt x="39" y="2159"/>
                  </a:lnTo>
                  <a:lnTo>
                    <a:pt x="78" y="2351"/>
                  </a:lnTo>
                  <a:lnTo>
                    <a:pt x="193" y="2583"/>
                  </a:lnTo>
                  <a:lnTo>
                    <a:pt x="347" y="2698"/>
                  </a:lnTo>
                  <a:lnTo>
                    <a:pt x="502" y="2814"/>
                  </a:lnTo>
                  <a:lnTo>
                    <a:pt x="1349" y="3006"/>
                  </a:lnTo>
                  <a:lnTo>
                    <a:pt x="2197" y="3161"/>
                  </a:lnTo>
                  <a:lnTo>
                    <a:pt x="2390" y="3122"/>
                  </a:lnTo>
                  <a:lnTo>
                    <a:pt x="2544" y="3045"/>
                  </a:lnTo>
                  <a:lnTo>
                    <a:pt x="2621" y="2891"/>
                  </a:lnTo>
                  <a:lnTo>
                    <a:pt x="2659" y="2660"/>
                  </a:lnTo>
                  <a:lnTo>
                    <a:pt x="2621" y="964"/>
                  </a:lnTo>
                  <a:lnTo>
                    <a:pt x="2582" y="733"/>
                  </a:lnTo>
                  <a:lnTo>
                    <a:pt x="2505" y="579"/>
                  </a:lnTo>
                  <a:lnTo>
                    <a:pt x="2351" y="425"/>
                  </a:lnTo>
                  <a:lnTo>
                    <a:pt x="2158" y="348"/>
                  </a:lnTo>
                  <a:lnTo>
                    <a:pt x="1311" y="194"/>
                  </a:lnTo>
                  <a:lnTo>
                    <a:pt x="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2"/>
            <p:cNvSpPr/>
            <p:nvPr/>
          </p:nvSpPr>
          <p:spPr>
            <a:xfrm rot="-7681">
              <a:off x="5467629" y="3057870"/>
              <a:ext cx="60337" cy="63830"/>
            </a:xfrm>
            <a:custGeom>
              <a:rect b="b" l="l" r="r" t="t"/>
              <a:pathLst>
                <a:path extrusionOk="0" h="2814" w="2660">
                  <a:moveTo>
                    <a:pt x="463" y="0"/>
                  </a:moveTo>
                  <a:lnTo>
                    <a:pt x="270" y="39"/>
                  </a:lnTo>
                  <a:lnTo>
                    <a:pt x="116" y="116"/>
                  </a:lnTo>
                  <a:lnTo>
                    <a:pt x="39" y="309"/>
                  </a:lnTo>
                  <a:lnTo>
                    <a:pt x="0" y="501"/>
                  </a:lnTo>
                  <a:lnTo>
                    <a:pt x="0" y="2235"/>
                  </a:lnTo>
                  <a:lnTo>
                    <a:pt x="39" y="2428"/>
                  </a:lnTo>
                  <a:lnTo>
                    <a:pt x="155" y="2621"/>
                  </a:lnTo>
                  <a:lnTo>
                    <a:pt x="309" y="2736"/>
                  </a:lnTo>
                  <a:lnTo>
                    <a:pt x="463" y="2775"/>
                  </a:lnTo>
                  <a:lnTo>
                    <a:pt x="1311" y="2813"/>
                  </a:lnTo>
                  <a:lnTo>
                    <a:pt x="2197" y="2775"/>
                  </a:lnTo>
                  <a:lnTo>
                    <a:pt x="2351" y="2736"/>
                  </a:lnTo>
                  <a:lnTo>
                    <a:pt x="2505" y="2621"/>
                  </a:lnTo>
                  <a:lnTo>
                    <a:pt x="2621" y="2428"/>
                  </a:lnTo>
                  <a:lnTo>
                    <a:pt x="2659" y="2235"/>
                  </a:lnTo>
                  <a:lnTo>
                    <a:pt x="2659" y="501"/>
                  </a:lnTo>
                  <a:lnTo>
                    <a:pt x="2621" y="309"/>
                  </a:lnTo>
                  <a:lnTo>
                    <a:pt x="2544" y="116"/>
                  </a:lnTo>
                  <a:lnTo>
                    <a:pt x="2389" y="39"/>
                  </a:lnTo>
                  <a:lnTo>
                    <a:pt x="21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2"/>
            <p:cNvSpPr/>
            <p:nvPr/>
          </p:nvSpPr>
          <p:spPr>
            <a:xfrm rot="-7681">
              <a:off x="5546279" y="3045445"/>
              <a:ext cx="60314" cy="71701"/>
            </a:xfrm>
            <a:custGeom>
              <a:rect b="b" l="l" r="r" t="t"/>
              <a:pathLst>
                <a:path extrusionOk="0" h="3161" w="2659">
                  <a:moveTo>
                    <a:pt x="2235" y="1"/>
                  </a:moveTo>
                  <a:lnTo>
                    <a:pt x="1349" y="194"/>
                  </a:lnTo>
                  <a:lnTo>
                    <a:pt x="501" y="348"/>
                  </a:lnTo>
                  <a:lnTo>
                    <a:pt x="309" y="425"/>
                  </a:lnTo>
                  <a:lnTo>
                    <a:pt x="154" y="579"/>
                  </a:lnTo>
                  <a:lnTo>
                    <a:pt x="77" y="733"/>
                  </a:lnTo>
                  <a:lnTo>
                    <a:pt x="39" y="964"/>
                  </a:lnTo>
                  <a:lnTo>
                    <a:pt x="0" y="2660"/>
                  </a:lnTo>
                  <a:lnTo>
                    <a:pt x="39" y="2891"/>
                  </a:lnTo>
                  <a:lnTo>
                    <a:pt x="116" y="3045"/>
                  </a:lnTo>
                  <a:lnTo>
                    <a:pt x="270" y="3122"/>
                  </a:lnTo>
                  <a:lnTo>
                    <a:pt x="463" y="3161"/>
                  </a:lnTo>
                  <a:lnTo>
                    <a:pt x="1310" y="3006"/>
                  </a:lnTo>
                  <a:lnTo>
                    <a:pt x="2158" y="2814"/>
                  </a:lnTo>
                  <a:lnTo>
                    <a:pt x="2312" y="2698"/>
                  </a:lnTo>
                  <a:lnTo>
                    <a:pt x="2466" y="2583"/>
                  </a:lnTo>
                  <a:lnTo>
                    <a:pt x="2582" y="2351"/>
                  </a:lnTo>
                  <a:lnTo>
                    <a:pt x="2620" y="2159"/>
                  </a:lnTo>
                  <a:lnTo>
                    <a:pt x="2659" y="425"/>
                  </a:lnTo>
                  <a:lnTo>
                    <a:pt x="2620" y="232"/>
                  </a:lnTo>
                  <a:lnTo>
                    <a:pt x="2543" y="78"/>
                  </a:lnTo>
                  <a:lnTo>
                    <a:pt x="238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2"/>
            <p:cNvSpPr/>
            <p:nvPr/>
          </p:nvSpPr>
          <p:spPr>
            <a:xfrm rot="-7681">
              <a:off x="5391750" y="3125346"/>
              <a:ext cx="58568" cy="70817"/>
            </a:xfrm>
            <a:custGeom>
              <a:rect b="b" l="l" r="r" t="t"/>
              <a:pathLst>
                <a:path extrusionOk="0" h="3122" w="2582">
                  <a:moveTo>
                    <a:pt x="231" y="0"/>
                  </a:moveTo>
                  <a:lnTo>
                    <a:pt x="116" y="77"/>
                  </a:lnTo>
                  <a:lnTo>
                    <a:pt x="0" y="193"/>
                  </a:lnTo>
                  <a:lnTo>
                    <a:pt x="0" y="424"/>
                  </a:lnTo>
                  <a:lnTo>
                    <a:pt x="39" y="2120"/>
                  </a:lnTo>
                  <a:lnTo>
                    <a:pt x="77" y="2351"/>
                  </a:lnTo>
                  <a:lnTo>
                    <a:pt x="193" y="2543"/>
                  </a:lnTo>
                  <a:lnTo>
                    <a:pt x="308" y="2698"/>
                  </a:lnTo>
                  <a:lnTo>
                    <a:pt x="501" y="2775"/>
                  </a:lnTo>
                  <a:lnTo>
                    <a:pt x="1310" y="2967"/>
                  </a:lnTo>
                  <a:lnTo>
                    <a:pt x="2158" y="3121"/>
                  </a:lnTo>
                  <a:lnTo>
                    <a:pt x="2312" y="3121"/>
                  </a:lnTo>
                  <a:lnTo>
                    <a:pt x="2466" y="3006"/>
                  </a:lnTo>
                  <a:lnTo>
                    <a:pt x="2543" y="2852"/>
                  </a:lnTo>
                  <a:lnTo>
                    <a:pt x="2582" y="2659"/>
                  </a:lnTo>
                  <a:lnTo>
                    <a:pt x="2543" y="925"/>
                  </a:lnTo>
                  <a:lnTo>
                    <a:pt x="2505" y="732"/>
                  </a:lnTo>
                  <a:lnTo>
                    <a:pt x="2428" y="540"/>
                  </a:lnTo>
                  <a:lnTo>
                    <a:pt x="2274" y="386"/>
                  </a:lnTo>
                  <a:lnTo>
                    <a:pt x="2119" y="347"/>
                  </a:lnTo>
                  <a:lnTo>
                    <a:pt x="1272" y="193"/>
                  </a:lnTo>
                  <a:lnTo>
                    <a:pt x="42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2"/>
            <p:cNvSpPr/>
            <p:nvPr/>
          </p:nvSpPr>
          <p:spPr>
            <a:xfrm rot="-7681">
              <a:off x="5468689" y="3136539"/>
              <a:ext cx="58568" cy="63830"/>
            </a:xfrm>
            <a:custGeom>
              <a:rect b="b" l="l" r="r" t="t"/>
              <a:pathLst>
                <a:path extrusionOk="0" h="2814" w="2582">
                  <a:moveTo>
                    <a:pt x="424" y="0"/>
                  </a:moveTo>
                  <a:lnTo>
                    <a:pt x="270" y="39"/>
                  </a:lnTo>
                  <a:lnTo>
                    <a:pt x="116" y="154"/>
                  </a:lnTo>
                  <a:lnTo>
                    <a:pt x="39" y="308"/>
                  </a:lnTo>
                  <a:lnTo>
                    <a:pt x="0" y="501"/>
                  </a:lnTo>
                  <a:lnTo>
                    <a:pt x="0" y="2235"/>
                  </a:lnTo>
                  <a:lnTo>
                    <a:pt x="39" y="2428"/>
                  </a:lnTo>
                  <a:lnTo>
                    <a:pt x="116" y="2620"/>
                  </a:lnTo>
                  <a:lnTo>
                    <a:pt x="270" y="2736"/>
                  </a:lnTo>
                  <a:lnTo>
                    <a:pt x="462" y="2774"/>
                  </a:lnTo>
                  <a:lnTo>
                    <a:pt x="1272" y="2813"/>
                  </a:lnTo>
                  <a:lnTo>
                    <a:pt x="2119" y="2774"/>
                  </a:lnTo>
                  <a:lnTo>
                    <a:pt x="2312" y="2736"/>
                  </a:lnTo>
                  <a:lnTo>
                    <a:pt x="2427" y="2620"/>
                  </a:lnTo>
                  <a:lnTo>
                    <a:pt x="2543" y="2428"/>
                  </a:lnTo>
                  <a:lnTo>
                    <a:pt x="2582" y="2235"/>
                  </a:lnTo>
                  <a:lnTo>
                    <a:pt x="2582" y="501"/>
                  </a:lnTo>
                  <a:lnTo>
                    <a:pt x="2543" y="308"/>
                  </a:lnTo>
                  <a:lnTo>
                    <a:pt x="2466" y="154"/>
                  </a:lnTo>
                  <a:lnTo>
                    <a:pt x="2312" y="39"/>
                  </a:lnTo>
                  <a:lnTo>
                    <a:pt x="2158" y="0"/>
                  </a:lnTo>
                  <a:lnTo>
                    <a:pt x="1272" y="39"/>
                  </a:lnTo>
                  <a:lnTo>
                    <a:pt x="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2"/>
            <p:cNvSpPr/>
            <p:nvPr/>
          </p:nvSpPr>
          <p:spPr>
            <a:xfrm rot="-7681">
              <a:off x="5545571" y="3125003"/>
              <a:ext cx="58591" cy="70817"/>
            </a:xfrm>
            <a:custGeom>
              <a:rect b="b" l="l" r="r" t="t"/>
              <a:pathLst>
                <a:path extrusionOk="0" h="3122" w="2583">
                  <a:moveTo>
                    <a:pt x="2159" y="0"/>
                  </a:moveTo>
                  <a:lnTo>
                    <a:pt x="1311" y="193"/>
                  </a:lnTo>
                  <a:lnTo>
                    <a:pt x="463" y="347"/>
                  </a:lnTo>
                  <a:lnTo>
                    <a:pt x="309" y="386"/>
                  </a:lnTo>
                  <a:lnTo>
                    <a:pt x="155" y="540"/>
                  </a:lnTo>
                  <a:lnTo>
                    <a:pt x="39" y="732"/>
                  </a:lnTo>
                  <a:lnTo>
                    <a:pt x="1" y="925"/>
                  </a:lnTo>
                  <a:lnTo>
                    <a:pt x="1" y="2659"/>
                  </a:lnTo>
                  <a:lnTo>
                    <a:pt x="39" y="2852"/>
                  </a:lnTo>
                  <a:lnTo>
                    <a:pt x="116" y="3006"/>
                  </a:lnTo>
                  <a:lnTo>
                    <a:pt x="270" y="3121"/>
                  </a:lnTo>
                  <a:lnTo>
                    <a:pt x="425" y="3121"/>
                  </a:lnTo>
                  <a:lnTo>
                    <a:pt x="1272" y="2967"/>
                  </a:lnTo>
                  <a:lnTo>
                    <a:pt x="2081" y="2775"/>
                  </a:lnTo>
                  <a:lnTo>
                    <a:pt x="2274" y="2698"/>
                  </a:lnTo>
                  <a:lnTo>
                    <a:pt x="2390" y="2543"/>
                  </a:lnTo>
                  <a:lnTo>
                    <a:pt x="2505" y="2351"/>
                  </a:lnTo>
                  <a:lnTo>
                    <a:pt x="2544" y="2120"/>
                  </a:lnTo>
                  <a:lnTo>
                    <a:pt x="2582" y="424"/>
                  </a:lnTo>
                  <a:lnTo>
                    <a:pt x="2544" y="193"/>
                  </a:lnTo>
                  <a:lnTo>
                    <a:pt x="2467" y="77"/>
                  </a:lnTo>
                  <a:lnTo>
                    <a:pt x="235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2"/>
            <p:cNvSpPr/>
            <p:nvPr/>
          </p:nvSpPr>
          <p:spPr>
            <a:xfrm rot="-7681">
              <a:off x="5475309" y="2591159"/>
              <a:ext cx="9640" cy="52466"/>
            </a:xfrm>
            <a:custGeom>
              <a:rect b="b" l="l" r="r" t="t"/>
              <a:pathLst>
                <a:path extrusionOk="0" h="2313" w="425">
                  <a:moveTo>
                    <a:pt x="116" y="1"/>
                  </a:moveTo>
                  <a:lnTo>
                    <a:pt x="78" y="39"/>
                  </a:lnTo>
                  <a:lnTo>
                    <a:pt x="1" y="116"/>
                  </a:lnTo>
                  <a:lnTo>
                    <a:pt x="1" y="232"/>
                  </a:lnTo>
                  <a:lnTo>
                    <a:pt x="1" y="2081"/>
                  </a:lnTo>
                  <a:lnTo>
                    <a:pt x="1" y="2158"/>
                  </a:lnTo>
                  <a:lnTo>
                    <a:pt x="78" y="2235"/>
                  </a:lnTo>
                  <a:lnTo>
                    <a:pt x="116" y="2274"/>
                  </a:lnTo>
                  <a:lnTo>
                    <a:pt x="193"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2"/>
            <p:cNvSpPr/>
            <p:nvPr/>
          </p:nvSpPr>
          <p:spPr>
            <a:xfrm rot="-7681">
              <a:off x="5491914" y="2591122"/>
              <a:ext cx="9640" cy="52466"/>
            </a:xfrm>
            <a:custGeom>
              <a:rect b="b" l="l" r="r" t="t"/>
              <a:pathLst>
                <a:path extrusionOk="0" h="2313" w="425">
                  <a:moveTo>
                    <a:pt x="116" y="1"/>
                  </a:moveTo>
                  <a:lnTo>
                    <a:pt x="78" y="39"/>
                  </a:lnTo>
                  <a:lnTo>
                    <a:pt x="39" y="116"/>
                  </a:lnTo>
                  <a:lnTo>
                    <a:pt x="1" y="232"/>
                  </a:lnTo>
                  <a:lnTo>
                    <a:pt x="1" y="2081"/>
                  </a:lnTo>
                  <a:lnTo>
                    <a:pt x="39" y="2158"/>
                  </a:lnTo>
                  <a:lnTo>
                    <a:pt x="78" y="2235"/>
                  </a:lnTo>
                  <a:lnTo>
                    <a:pt x="116" y="2274"/>
                  </a:lnTo>
                  <a:lnTo>
                    <a:pt x="194"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2"/>
            <p:cNvSpPr/>
            <p:nvPr/>
          </p:nvSpPr>
          <p:spPr>
            <a:xfrm rot="-7681">
              <a:off x="5508518" y="2591085"/>
              <a:ext cx="9640" cy="52466"/>
            </a:xfrm>
            <a:custGeom>
              <a:rect b="b" l="l" r="r" t="t"/>
              <a:pathLst>
                <a:path extrusionOk="0" h="2313" w="425">
                  <a:moveTo>
                    <a:pt x="155" y="1"/>
                  </a:moveTo>
                  <a:lnTo>
                    <a:pt x="78" y="39"/>
                  </a:lnTo>
                  <a:lnTo>
                    <a:pt x="40" y="116"/>
                  </a:lnTo>
                  <a:lnTo>
                    <a:pt x="1" y="232"/>
                  </a:lnTo>
                  <a:lnTo>
                    <a:pt x="1" y="2081"/>
                  </a:lnTo>
                  <a:lnTo>
                    <a:pt x="40" y="2158"/>
                  </a:lnTo>
                  <a:lnTo>
                    <a:pt x="78" y="2235"/>
                  </a:lnTo>
                  <a:lnTo>
                    <a:pt x="155" y="2274"/>
                  </a:lnTo>
                  <a:lnTo>
                    <a:pt x="232" y="2312"/>
                  </a:lnTo>
                  <a:lnTo>
                    <a:pt x="309" y="2274"/>
                  </a:lnTo>
                  <a:lnTo>
                    <a:pt x="348" y="2235"/>
                  </a:lnTo>
                  <a:lnTo>
                    <a:pt x="386" y="2158"/>
                  </a:lnTo>
                  <a:lnTo>
                    <a:pt x="425" y="2081"/>
                  </a:lnTo>
                  <a:lnTo>
                    <a:pt x="425" y="232"/>
                  </a:lnTo>
                  <a:lnTo>
                    <a:pt x="386" y="116"/>
                  </a:lnTo>
                  <a:lnTo>
                    <a:pt x="348" y="39"/>
                  </a:lnTo>
                  <a:lnTo>
                    <a:pt x="30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7" name="Shape 1177"/>
        <p:cNvGrpSpPr/>
        <p:nvPr/>
      </p:nvGrpSpPr>
      <p:grpSpPr>
        <a:xfrm>
          <a:off x="0" y="0"/>
          <a:ext cx="0" cy="0"/>
          <a:chOff x="0" y="0"/>
          <a:chExt cx="0" cy="0"/>
        </a:xfrm>
      </p:grpSpPr>
      <p:sp>
        <p:nvSpPr>
          <p:cNvPr id="1178" name="Google Shape;1178;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Established company</a:t>
            </a:r>
            <a:endParaRPr/>
          </a:p>
        </p:txBody>
      </p:sp>
      <p:sp>
        <p:nvSpPr>
          <p:cNvPr id="1179" name="Google Shape;1179;p53"/>
          <p:cNvSpPr txBox="1"/>
          <p:nvPr>
            <p:ph idx="1" type="subTitle"/>
          </p:nvPr>
        </p:nvSpPr>
        <p:spPr>
          <a:xfrm>
            <a:off x="6248700" y="1665851"/>
            <a:ext cx="2175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1180" name="Google Shape;1180;p53"/>
          <p:cNvSpPr txBox="1"/>
          <p:nvPr>
            <p:ph idx="2" type="subTitle"/>
          </p:nvPr>
        </p:nvSpPr>
        <p:spPr>
          <a:xfrm>
            <a:off x="6248700" y="3897176"/>
            <a:ext cx="2175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1181" name="Google Shape;1181;p53"/>
          <p:cNvSpPr txBox="1"/>
          <p:nvPr>
            <p:ph idx="3" type="subTitle"/>
          </p:nvPr>
        </p:nvSpPr>
        <p:spPr>
          <a:xfrm>
            <a:off x="6248700" y="2781513"/>
            <a:ext cx="2175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planet</a:t>
            </a:r>
            <a:endParaRPr/>
          </a:p>
        </p:txBody>
      </p:sp>
      <p:sp>
        <p:nvSpPr>
          <p:cNvPr id="1182" name="Google Shape;1182;p53"/>
          <p:cNvSpPr txBox="1"/>
          <p:nvPr>
            <p:ph idx="4" type="subTitle"/>
          </p:nvPr>
        </p:nvSpPr>
        <p:spPr>
          <a:xfrm>
            <a:off x="6248700" y="1211276"/>
            <a:ext cx="21753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183" name="Google Shape;1183;p53"/>
          <p:cNvSpPr txBox="1"/>
          <p:nvPr>
            <p:ph idx="5" type="subTitle"/>
          </p:nvPr>
        </p:nvSpPr>
        <p:spPr>
          <a:xfrm>
            <a:off x="6248700" y="3442601"/>
            <a:ext cx="21753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184" name="Google Shape;1184;p53"/>
          <p:cNvSpPr txBox="1"/>
          <p:nvPr>
            <p:ph idx="6" type="subTitle"/>
          </p:nvPr>
        </p:nvSpPr>
        <p:spPr>
          <a:xfrm>
            <a:off x="6248700" y="2326938"/>
            <a:ext cx="21753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grpSp>
        <p:nvGrpSpPr>
          <p:cNvPr id="1185" name="Google Shape;1185;p53"/>
          <p:cNvGrpSpPr/>
          <p:nvPr/>
        </p:nvGrpSpPr>
        <p:grpSpPr>
          <a:xfrm>
            <a:off x="724530" y="1665841"/>
            <a:ext cx="4187069" cy="2409709"/>
            <a:chOff x="724530" y="1538766"/>
            <a:chExt cx="4187069" cy="2409709"/>
          </a:xfrm>
        </p:grpSpPr>
        <p:sp>
          <p:nvSpPr>
            <p:cNvPr id="1186" name="Google Shape;1186;p53"/>
            <p:cNvSpPr/>
            <p:nvPr/>
          </p:nvSpPr>
          <p:spPr>
            <a:xfrm rot="3950">
              <a:off x="725471" y="2226931"/>
              <a:ext cx="1170532" cy="1637624"/>
            </a:xfrm>
            <a:custGeom>
              <a:rect b="b" l="l" r="r" t="t"/>
              <a:pathLst>
                <a:path extrusionOk="0" h="12562" w="8979">
                  <a:moveTo>
                    <a:pt x="5241" y="0"/>
                  </a:moveTo>
                  <a:lnTo>
                    <a:pt x="5048" y="39"/>
                  </a:lnTo>
                  <a:lnTo>
                    <a:pt x="4778" y="154"/>
                  </a:lnTo>
                  <a:lnTo>
                    <a:pt x="4586" y="232"/>
                  </a:lnTo>
                  <a:lnTo>
                    <a:pt x="4393" y="309"/>
                  </a:lnTo>
                  <a:lnTo>
                    <a:pt x="4239" y="386"/>
                  </a:lnTo>
                  <a:lnTo>
                    <a:pt x="4046" y="463"/>
                  </a:lnTo>
                  <a:lnTo>
                    <a:pt x="3853" y="617"/>
                  </a:lnTo>
                  <a:lnTo>
                    <a:pt x="3699" y="809"/>
                  </a:lnTo>
                  <a:lnTo>
                    <a:pt x="3584" y="1041"/>
                  </a:lnTo>
                  <a:lnTo>
                    <a:pt x="3507" y="1272"/>
                  </a:lnTo>
                  <a:lnTo>
                    <a:pt x="3468" y="1542"/>
                  </a:lnTo>
                  <a:lnTo>
                    <a:pt x="3430" y="1811"/>
                  </a:lnTo>
                  <a:lnTo>
                    <a:pt x="3430" y="2312"/>
                  </a:lnTo>
                  <a:lnTo>
                    <a:pt x="3430" y="3545"/>
                  </a:lnTo>
                  <a:lnTo>
                    <a:pt x="3468" y="4740"/>
                  </a:lnTo>
                  <a:lnTo>
                    <a:pt x="3468" y="5973"/>
                  </a:lnTo>
                  <a:lnTo>
                    <a:pt x="3430" y="7206"/>
                  </a:lnTo>
                  <a:lnTo>
                    <a:pt x="3391" y="7745"/>
                  </a:lnTo>
                  <a:lnTo>
                    <a:pt x="3314" y="8285"/>
                  </a:lnTo>
                  <a:lnTo>
                    <a:pt x="3276" y="8439"/>
                  </a:lnTo>
                  <a:lnTo>
                    <a:pt x="3160" y="8554"/>
                  </a:lnTo>
                  <a:lnTo>
                    <a:pt x="3083" y="8631"/>
                  </a:lnTo>
                  <a:lnTo>
                    <a:pt x="2967" y="8670"/>
                  </a:lnTo>
                  <a:lnTo>
                    <a:pt x="2736" y="8708"/>
                  </a:lnTo>
                  <a:lnTo>
                    <a:pt x="2197" y="8863"/>
                  </a:lnTo>
                  <a:lnTo>
                    <a:pt x="1619" y="9055"/>
                  </a:lnTo>
                  <a:lnTo>
                    <a:pt x="1156" y="9286"/>
                  </a:lnTo>
                  <a:lnTo>
                    <a:pt x="925" y="9402"/>
                  </a:lnTo>
                  <a:lnTo>
                    <a:pt x="732" y="9556"/>
                  </a:lnTo>
                  <a:lnTo>
                    <a:pt x="540" y="9710"/>
                  </a:lnTo>
                  <a:lnTo>
                    <a:pt x="386" y="9864"/>
                  </a:lnTo>
                  <a:lnTo>
                    <a:pt x="232" y="10096"/>
                  </a:lnTo>
                  <a:lnTo>
                    <a:pt x="116" y="10327"/>
                  </a:lnTo>
                  <a:lnTo>
                    <a:pt x="39" y="10596"/>
                  </a:lnTo>
                  <a:lnTo>
                    <a:pt x="0" y="10828"/>
                  </a:lnTo>
                  <a:lnTo>
                    <a:pt x="39" y="11097"/>
                  </a:lnTo>
                  <a:lnTo>
                    <a:pt x="77" y="11367"/>
                  </a:lnTo>
                  <a:lnTo>
                    <a:pt x="154" y="11598"/>
                  </a:lnTo>
                  <a:lnTo>
                    <a:pt x="309" y="11829"/>
                  </a:lnTo>
                  <a:lnTo>
                    <a:pt x="463" y="12022"/>
                  </a:lnTo>
                  <a:lnTo>
                    <a:pt x="694" y="12176"/>
                  </a:lnTo>
                  <a:lnTo>
                    <a:pt x="964" y="12292"/>
                  </a:lnTo>
                  <a:lnTo>
                    <a:pt x="1233" y="12369"/>
                  </a:lnTo>
                  <a:lnTo>
                    <a:pt x="1811" y="12446"/>
                  </a:lnTo>
                  <a:lnTo>
                    <a:pt x="3044" y="12523"/>
                  </a:lnTo>
                  <a:lnTo>
                    <a:pt x="4431" y="12562"/>
                  </a:lnTo>
                  <a:lnTo>
                    <a:pt x="5819" y="12562"/>
                  </a:lnTo>
                  <a:lnTo>
                    <a:pt x="7206" y="12523"/>
                  </a:lnTo>
                  <a:lnTo>
                    <a:pt x="8593" y="12446"/>
                  </a:lnTo>
                  <a:lnTo>
                    <a:pt x="8747" y="12407"/>
                  </a:lnTo>
                  <a:lnTo>
                    <a:pt x="8863" y="12330"/>
                  </a:lnTo>
                  <a:lnTo>
                    <a:pt x="8978" y="12215"/>
                  </a:lnTo>
                  <a:lnTo>
                    <a:pt x="8978" y="12061"/>
                  </a:lnTo>
                  <a:lnTo>
                    <a:pt x="8978" y="11907"/>
                  </a:lnTo>
                  <a:lnTo>
                    <a:pt x="8863" y="11791"/>
                  </a:lnTo>
                  <a:lnTo>
                    <a:pt x="8747" y="11714"/>
                  </a:lnTo>
                  <a:lnTo>
                    <a:pt x="8593" y="11675"/>
                  </a:lnTo>
                  <a:lnTo>
                    <a:pt x="7437" y="11752"/>
                  </a:lnTo>
                  <a:lnTo>
                    <a:pt x="6281" y="11791"/>
                  </a:lnTo>
                  <a:lnTo>
                    <a:pt x="3969" y="11791"/>
                  </a:lnTo>
                  <a:lnTo>
                    <a:pt x="2775" y="11714"/>
                  </a:lnTo>
                  <a:lnTo>
                    <a:pt x="1619" y="11637"/>
                  </a:lnTo>
                  <a:lnTo>
                    <a:pt x="1426" y="11637"/>
                  </a:lnTo>
                  <a:lnTo>
                    <a:pt x="1233" y="11598"/>
                  </a:lnTo>
                  <a:lnTo>
                    <a:pt x="1041" y="11483"/>
                  </a:lnTo>
                  <a:lnTo>
                    <a:pt x="887" y="11329"/>
                  </a:lnTo>
                  <a:lnTo>
                    <a:pt x="809" y="11174"/>
                  </a:lnTo>
                  <a:lnTo>
                    <a:pt x="771" y="10982"/>
                  </a:lnTo>
                  <a:lnTo>
                    <a:pt x="771" y="10789"/>
                  </a:lnTo>
                  <a:lnTo>
                    <a:pt x="848" y="10596"/>
                  </a:lnTo>
                  <a:lnTo>
                    <a:pt x="925" y="10404"/>
                  </a:lnTo>
                  <a:lnTo>
                    <a:pt x="1041" y="10250"/>
                  </a:lnTo>
                  <a:lnTo>
                    <a:pt x="1195" y="10134"/>
                  </a:lnTo>
                  <a:lnTo>
                    <a:pt x="1387" y="10018"/>
                  </a:lnTo>
                  <a:lnTo>
                    <a:pt x="1773" y="9826"/>
                  </a:lnTo>
                  <a:lnTo>
                    <a:pt x="2158" y="9710"/>
                  </a:lnTo>
                  <a:lnTo>
                    <a:pt x="3198" y="9402"/>
                  </a:lnTo>
                  <a:lnTo>
                    <a:pt x="3430" y="9286"/>
                  </a:lnTo>
                  <a:lnTo>
                    <a:pt x="3622" y="9171"/>
                  </a:lnTo>
                  <a:lnTo>
                    <a:pt x="3815" y="9017"/>
                  </a:lnTo>
                  <a:lnTo>
                    <a:pt x="3931" y="8785"/>
                  </a:lnTo>
                  <a:lnTo>
                    <a:pt x="4046" y="8554"/>
                  </a:lnTo>
                  <a:lnTo>
                    <a:pt x="4085" y="8285"/>
                  </a:lnTo>
                  <a:lnTo>
                    <a:pt x="4162" y="7745"/>
                  </a:lnTo>
                  <a:lnTo>
                    <a:pt x="4239" y="6628"/>
                  </a:lnTo>
                  <a:lnTo>
                    <a:pt x="4239" y="5472"/>
                  </a:lnTo>
                  <a:lnTo>
                    <a:pt x="4239" y="4316"/>
                  </a:lnTo>
                  <a:lnTo>
                    <a:pt x="4200" y="3044"/>
                  </a:lnTo>
                  <a:lnTo>
                    <a:pt x="4200" y="1773"/>
                  </a:lnTo>
                  <a:lnTo>
                    <a:pt x="4200" y="1580"/>
                  </a:lnTo>
                  <a:lnTo>
                    <a:pt x="4239" y="1426"/>
                  </a:lnTo>
                  <a:lnTo>
                    <a:pt x="4316" y="1233"/>
                  </a:lnTo>
                  <a:lnTo>
                    <a:pt x="4470" y="1118"/>
                  </a:lnTo>
                  <a:lnTo>
                    <a:pt x="4663" y="1041"/>
                  </a:lnTo>
                  <a:lnTo>
                    <a:pt x="4855" y="1002"/>
                  </a:lnTo>
                  <a:lnTo>
                    <a:pt x="5087" y="887"/>
                  </a:lnTo>
                  <a:lnTo>
                    <a:pt x="5318" y="694"/>
                  </a:lnTo>
                  <a:lnTo>
                    <a:pt x="5433" y="578"/>
                  </a:lnTo>
                  <a:lnTo>
                    <a:pt x="5510" y="424"/>
                  </a:lnTo>
                  <a:lnTo>
                    <a:pt x="5510" y="270"/>
                  </a:lnTo>
                  <a:lnTo>
                    <a:pt x="5472" y="154"/>
                  </a:lnTo>
                  <a:lnTo>
                    <a:pt x="5356" y="39"/>
                  </a:lnTo>
                  <a:lnTo>
                    <a:pt x="52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3"/>
            <p:cNvSpPr/>
            <p:nvPr/>
          </p:nvSpPr>
          <p:spPr>
            <a:xfrm rot="3950">
              <a:off x="1884838" y="3815033"/>
              <a:ext cx="266332" cy="130754"/>
            </a:xfrm>
            <a:custGeom>
              <a:rect b="b" l="l" r="r" t="t"/>
              <a:pathLst>
                <a:path extrusionOk="0" h="1003" w="2043">
                  <a:moveTo>
                    <a:pt x="501" y="0"/>
                  </a:moveTo>
                  <a:lnTo>
                    <a:pt x="308" y="39"/>
                  </a:lnTo>
                  <a:lnTo>
                    <a:pt x="154" y="154"/>
                  </a:lnTo>
                  <a:lnTo>
                    <a:pt x="39" y="309"/>
                  </a:lnTo>
                  <a:lnTo>
                    <a:pt x="0" y="501"/>
                  </a:lnTo>
                  <a:lnTo>
                    <a:pt x="39" y="694"/>
                  </a:lnTo>
                  <a:lnTo>
                    <a:pt x="154" y="848"/>
                  </a:lnTo>
                  <a:lnTo>
                    <a:pt x="308" y="964"/>
                  </a:lnTo>
                  <a:lnTo>
                    <a:pt x="501" y="1002"/>
                  </a:lnTo>
                  <a:lnTo>
                    <a:pt x="1541" y="1002"/>
                  </a:lnTo>
                  <a:lnTo>
                    <a:pt x="1734" y="964"/>
                  </a:lnTo>
                  <a:lnTo>
                    <a:pt x="1888" y="848"/>
                  </a:lnTo>
                  <a:lnTo>
                    <a:pt x="2004" y="694"/>
                  </a:lnTo>
                  <a:lnTo>
                    <a:pt x="2042" y="501"/>
                  </a:lnTo>
                  <a:lnTo>
                    <a:pt x="2004" y="309"/>
                  </a:lnTo>
                  <a:lnTo>
                    <a:pt x="1888" y="154"/>
                  </a:lnTo>
                  <a:lnTo>
                    <a:pt x="1734" y="39"/>
                  </a:lnTo>
                  <a:lnTo>
                    <a:pt x="15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3"/>
            <p:cNvSpPr/>
            <p:nvPr/>
          </p:nvSpPr>
          <p:spPr>
            <a:xfrm rot="3950">
              <a:off x="4064734" y="3817564"/>
              <a:ext cx="271416" cy="130754"/>
            </a:xfrm>
            <a:custGeom>
              <a:rect b="b" l="l" r="r" t="t"/>
              <a:pathLst>
                <a:path extrusionOk="0" h="1003" w="2082">
                  <a:moveTo>
                    <a:pt x="502" y="0"/>
                  </a:moveTo>
                  <a:lnTo>
                    <a:pt x="309" y="39"/>
                  </a:lnTo>
                  <a:lnTo>
                    <a:pt x="155" y="154"/>
                  </a:lnTo>
                  <a:lnTo>
                    <a:pt x="39" y="309"/>
                  </a:lnTo>
                  <a:lnTo>
                    <a:pt x="1" y="501"/>
                  </a:lnTo>
                  <a:lnTo>
                    <a:pt x="39" y="694"/>
                  </a:lnTo>
                  <a:lnTo>
                    <a:pt x="155" y="848"/>
                  </a:lnTo>
                  <a:lnTo>
                    <a:pt x="309" y="964"/>
                  </a:lnTo>
                  <a:lnTo>
                    <a:pt x="502" y="1002"/>
                  </a:lnTo>
                  <a:lnTo>
                    <a:pt x="1581" y="1002"/>
                  </a:lnTo>
                  <a:lnTo>
                    <a:pt x="1773" y="964"/>
                  </a:lnTo>
                  <a:lnTo>
                    <a:pt x="1927" y="848"/>
                  </a:lnTo>
                  <a:lnTo>
                    <a:pt x="2043" y="694"/>
                  </a:lnTo>
                  <a:lnTo>
                    <a:pt x="2082" y="501"/>
                  </a:lnTo>
                  <a:lnTo>
                    <a:pt x="2043" y="309"/>
                  </a:lnTo>
                  <a:lnTo>
                    <a:pt x="1927" y="154"/>
                  </a:lnTo>
                  <a:lnTo>
                    <a:pt x="1773" y="39"/>
                  </a:lnTo>
                  <a:lnTo>
                    <a:pt x="158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3"/>
            <p:cNvSpPr/>
            <p:nvPr/>
          </p:nvSpPr>
          <p:spPr>
            <a:xfrm rot="3950">
              <a:off x="3799678" y="2345723"/>
              <a:ext cx="693272" cy="1115258"/>
            </a:xfrm>
            <a:custGeom>
              <a:rect b="b" l="l" r="r" t="t"/>
              <a:pathLst>
                <a:path extrusionOk="0" h="8555" w="5318">
                  <a:moveTo>
                    <a:pt x="1" y="1"/>
                  </a:moveTo>
                  <a:lnTo>
                    <a:pt x="1" y="5934"/>
                  </a:lnTo>
                  <a:lnTo>
                    <a:pt x="347" y="6474"/>
                  </a:lnTo>
                  <a:lnTo>
                    <a:pt x="733" y="6975"/>
                  </a:lnTo>
                  <a:lnTo>
                    <a:pt x="1234" y="7437"/>
                  </a:lnTo>
                  <a:lnTo>
                    <a:pt x="1773" y="7822"/>
                  </a:lnTo>
                  <a:lnTo>
                    <a:pt x="2351" y="8131"/>
                  </a:lnTo>
                  <a:lnTo>
                    <a:pt x="2968" y="8362"/>
                  </a:lnTo>
                  <a:lnTo>
                    <a:pt x="3276" y="8439"/>
                  </a:lnTo>
                  <a:lnTo>
                    <a:pt x="3623" y="8477"/>
                  </a:lnTo>
                  <a:lnTo>
                    <a:pt x="3969" y="8516"/>
                  </a:lnTo>
                  <a:lnTo>
                    <a:pt x="4316" y="8555"/>
                  </a:lnTo>
                  <a:lnTo>
                    <a:pt x="5318" y="8555"/>
                  </a:lnTo>
                  <a:lnTo>
                    <a:pt x="5087" y="7591"/>
                  </a:lnTo>
                  <a:lnTo>
                    <a:pt x="4779" y="6589"/>
                  </a:lnTo>
                  <a:lnTo>
                    <a:pt x="4432" y="5588"/>
                  </a:lnTo>
                  <a:lnTo>
                    <a:pt x="3969" y="4624"/>
                  </a:lnTo>
                  <a:lnTo>
                    <a:pt x="3468" y="3738"/>
                  </a:lnTo>
                  <a:lnTo>
                    <a:pt x="2852" y="2852"/>
                  </a:lnTo>
                  <a:lnTo>
                    <a:pt x="2197" y="2043"/>
                  </a:lnTo>
                  <a:lnTo>
                    <a:pt x="1465" y="1272"/>
                  </a:lnTo>
                  <a:lnTo>
                    <a:pt x="694" y="579"/>
                  </a:lnTo>
                  <a:lnTo>
                    <a:pt x="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3"/>
            <p:cNvSpPr/>
            <p:nvPr/>
          </p:nvSpPr>
          <p:spPr>
            <a:xfrm rot="3950">
              <a:off x="1730201" y="2338371"/>
              <a:ext cx="698356" cy="1120212"/>
            </a:xfrm>
            <a:custGeom>
              <a:rect b="b" l="l" r="r" t="t"/>
              <a:pathLst>
                <a:path extrusionOk="0" h="8593" w="5357">
                  <a:moveTo>
                    <a:pt x="5357" y="0"/>
                  </a:moveTo>
                  <a:lnTo>
                    <a:pt x="4624" y="617"/>
                  </a:lnTo>
                  <a:lnTo>
                    <a:pt x="3815" y="1310"/>
                  </a:lnTo>
                  <a:lnTo>
                    <a:pt x="3083" y="2081"/>
                  </a:lnTo>
                  <a:lnTo>
                    <a:pt x="2428" y="2890"/>
                  </a:lnTo>
                  <a:lnTo>
                    <a:pt x="1850" y="3776"/>
                  </a:lnTo>
                  <a:lnTo>
                    <a:pt x="1311" y="4662"/>
                  </a:lnTo>
                  <a:lnTo>
                    <a:pt x="887" y="5626"/>
                  </a:lnTo>
                  <a:lnTo>
                    <a:pt x="502" y="6627"/>
                  </a:lnTo>
                  <a:lnTo>
                    <a:pt x="232" y="7629"/>
                  </a:lnTo>
                  <a:lnTo>
                    <a:pt x="1" y="8593"/>
                  </a:lnTo>
                  <a:lnTo>
                    <a:pt x="964" y="8593"/>
                  </a:lnTo>
                  <a:lnTo>
                    <a:pt x="1349" y="8554"/>
                  </a:lnTo>
                  <a:lnTo>
                    <a:pt x="1696" y="8515"/>
                  </a:lnTo>
                  <a:lnTo>
                    <a:pt x="2043" y="8477"/>
                  </a:lnTo>
                  <a:lnTo>
                    <a:pt x="2390" y="8361"/>
                  </a:lnTo>
                  <a:lnTo>
                    <a:pt x="2698" y="8246"/>
                  </a:lnTo>
                  <a:lnTo>
                    <a:pt x="3006" y="8130"/>
                  </a:lnTo>
                  <a:lnTo>
                    <a:pt x="3314" y="7976"/>
                  </a:lnTo>
                  <a:lnTo>
                    <a:pt x="3623" y="7822"/>
                  </a:lnTo>
                  <a:lnTo>
                    <a:pt x="3892" y="7629"/>
                  </a:lnTo>
                  <a:lnTo>
                    <a:pt x="4162" y="7398"/>
                  </a:lnTo>
                  <a:lnTo>
                    <a:pt x="4624" y="6936"/>
                  </a:lnTo>
                  <a:lnTo>
                    <a:pt x="5048" y="6396"/>
                  </a:lnTo>
                  <a:lnTo>
                    <a:pt x="5202" y="6127"/>
                  </a:lnTo>
                  <a:lnTo>
                    <a:pt x="5357" y="5818"/>
                  </a:lnTo>
                  <a:lnTo>
                    <a:pt x="5357"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3"/>
            <p:cNvSpPr/>
            <p:nvPr/>
          </p:nvSpPr>
          <p:spPr>
            <a:xfrm rot="3950">
              <a:off x="1699948" y="2153659"/>
              <a:ext cx="2818064" cy="1738134"/>
            </a:xfrm>
            <a:custGeom>
              <a:rect b="b" l="l" r="r" t="t"/>
              <a:pathLst>
                <a:path extrusionOk="0" h="13333" w="21617">
                  <a:moveTo>
                    <a:pt x="5356" y="0"/>
                  </a:moveTo>
                  <a:lnTo>
                    <a:pt x="5356" y="4509"/>
                  </a:lnTo>
                  <a:lnTo>
                    <a:pt x="5318" y="5009"/>
                  </a:lnTo>
                  <a:lnTo>
                    <a:pt x="5241" y="5472"/>
                  </a:lnTo>
                  <a:lnTo>
                    <a:pt x="5125" y="5934"/>
                  </a:lnTo>
                  <a:lnTo>
                    <a:pt x="4971" y="6397"/>
                  </a:lnTo>
                  <a:lnTo>
                    <a:pt x="4778" y="6820"/>
                  </a:lnTo>
                  <a:lnTo>
                    <a:pt x="4547" y="7206"/>
                  </a:lnTo>
                  <a:lnTo>
                    <a:pt x="4239" y="7591"/>
                  </a:lnTo>
                  <a:lnTo>
                    <a:pt x="3931" y="7899"/>
                  </a:lnTo>
                  <a:lnTo>
                    <a:pt x="3622" y="8246"/>
                  </a:lnTo>
                  <a:lnTo>
                    <a:pt x="3237" y="8516"/>
                  </a:lnTo>
                  <a:lnTo>
                    <a:pt x="2852" y="8747"/>
                  </a:lnTo>
                  <a:lnTo>
                    <a:pt x="2428" y="8940"/>
                  </a:lnTo>
                  <a:lnTo>
                    <a:pt x="1966" y="9094"/>
                  </a:lnTo>
                  <a:lnTo>
                    <a:pt x="1503" y="9209"/>
                  </a:lnTo>
                  <a:lnTo>
                    <a:pt x="1041" y="9286"/>
                  </a:lnTo>
                  <a:lnTo>
                    <a:pt x="540" y="9325"/>
                  </a:lnTo>
                  <a:lnTo>
                    <a:pt x="270" y="9325"/>
                  </a:lnTo>
                  <a:lnTo>
                    <a:pt x="155" y="9363"/>
                  </a:lnTo>
                  <a:lnTo>
                    <a:pt x="78" y="9402"/>
                  </a:lnTo>
                  <a:lnTo>
                    <a:pt x="39" y="9479"/>
                  </a:lnTo>
                  <a:lnTo>
                    <a:pt x="0" y="9595"/>
                  </a:lnTo>
                  <a:lnTo>
                    <a:pt x="0" y="13101"/>
                  </a:lnTo>
                  <a:lnTo>
                    <a:pt x="39" y="13178"/>
                  </a:lnTo>
                  <a:lnTo>
                    <a:pt x="78" y="13255"/>
                  </a:lnTo>
                  <a:lnTo>
                    <a:pt x="155" y="13332"/>
                  </a:lnTo>
                  <a:lnTo>
                    <a:pt x="21463" y="13332"/>
                  </a:lnTo>
                  <a:lnTo>
                    <a:pt x="21540" y="13255"/>
                  </a:lnTo>
                  <a:lnTo>
                    <a:pt x="21578" y="13178"/>
                  </a:lnTo>
                  <a:lnTo>
                    <a:pt x="21617" y="13101"/>
                  </a:lnTo>
                  <a:lnTo>
                    <a:pt x="21617" y="9595"/>
                  </a:lnTo>
                  <a:lnTo>
                    <a:pt x="21578" y="9479"/>
                  </a:lnTo>
                  <a:lnTo>
                    <a:pt x="21540" y="9402"/>
                  </a:lnTo>
                  <a:lnTo>
                    <a:pt x="21463" y="9363"/>
                  </a:lnTo>
                  <a:lnTo>
                    <a:pt x="21347" y="9325"/>
                  </a:lnTo>
                  <a:lnTo>
                    <a:pt x="21077" y="9325"/>
                  </a:lnTo>
                  <a:lnTo>
                    <a:pt x="20576" y="9286"/>
                  </a:lnTo>
                  <a:lnTo>
                    <a:pt x="20114" y="9209"/>
                  </a:lnTo>
                  <a:lnTo>
                    <a:pt x="19652" y="9094"/>
                  </a:lnTo>
                  <a:lnTo>
                    <a:pt x="19228" y="8940"/>
                  </a:lnTo>
                  <a:lnTo>
                    <a:pt x="18804" y="8747"/>
                  </a:lnTo>
                  <a:lnTo>
                    <a:pt x="18380" y="8516"/>
                  </a:lnTo>
                  <a:lnTo>
                    <a:pt x="18033" y="8246"/>
                  </a:lnTo>
                  <a:lnTo>
                    <a:pt x="17686" y="7899"/>
                  </a:lnTo>
                  <a:lnTo>
                    <a:pt x="17378" y="7591"/>
                  </a:lnTo>
                  <a:lnTo>
                    <a:pt x="17108" y="7206"/>
                  </a:lnTo>
                  <a:lnTo>
                    <a:pt x="16839" y="6820"/>
                  </a:lnTo>
                  <a:lnTo>
                    <a:pt x="16646" y="6397"/>
                  </a:lnTo>
                  <a:lnTo>
                    <a:pt x="16492" y="5934"/>
                  </a:lnTo>
                  <a:lnTo>
                    <a:pt x="16376" y="5472"/>
                  </a:lnTo>
                  <a:lnTo>
                    <a:pt x="16299" y="5009"/>
                  </a:lnTo>
                  <a:lnTo>
                    <a:pt x="16261" y="4509"/>
                  </a:lnTo>
                  <a:lnTo>
                    <a:pt x="1626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3"/>
            <p:cNvSpPr/>
            <p:nvPr/>
          </p:nvSpPr>
          <p:spPr>
            <a:xfrm rot="3950">
              <a:off x="2478592" y="2279206"/>
              <a:ext cx="1261005" cy="1261005"/>
            </a:xfrm>
            <a:custGeom>
              <a:rect b="b" l="l" r="r" t="t"/>
              <a:pathLst>
                <a:path extrusionOk="0" h="9673" w="9673">
                  <a:moveTo>
                    <a:pt x="4856" y="1"/>
                  </a:moveTo>
                  <a:lnTo>
                    <a:pt x="4355" y="39"/>
                  </a:lnTo>
                  <a:lnTo>
                    <a:pt x="3854" y="116"/>
                  </a:lnTo>
                  <a:lnTo>
                    <a:pt x="3392" y="232"/>
                  </a:lnTo>
                  <a:lnTo>
                    <a:pt x="2968" y="386"/>
                  </a:lnTo>
                  <a:lnTo>
                    <a:pt x="2544" y="579"/>
                  </a:lnTo>
                  <a:lnTo>
                    <a:pt x="2159" y="810"/>
                  </a:lnTo>
                  <a:lnTo>
                    <a:pt x="1773" y="1118"/>
                  </a:lnTo>
                  <a:lnTo>
                    <a:pt x="1427" y="1426"/>
                  </a:lnTo>
                  <a:lnTo>
                    <a:pt x="1118" y="1773"/>
                  </a:lnTo>
                  <a:lnTo>
                    <a:pt x="849" y="2120"/>
                  </a:lnTo>
                  <a:lnTo>
                    <a:pt x="579" y="2544"/>
                  </a:lnTo>
                  <a:lnTo>
                    <a:pt x="386" y="2968"/>
                  </a:lnTo>
                  <a:lnTo>
                    <a:pt x="232" y="3391"/>
                  </a:lnTo>
                  <a:lnTo>
                    <a:pt x="116" y="3854"/>
                  </a:lnTo>
                  <a:lnTo>
                    <a:pt x="39" y="4355"/>
                  </a:lnTo>
                  <a:lnTo>
                    <a:pt x="1" y="4817"/>
                  </a:lnTo>
                  <a:lnTo>
                    <a:pt x="39" y="5318"/>
                  </a:lnTo>
                  <a:lnTo>
                    <a:pt x="116" y="5819"/>
                  </a:lnTo>
                  <a:lnTo>
                    <a:pt x="232" y="6281"/>
                  </a:lnTo>
                  <a:lnTo>
                    <a:pt x="386" y="6705"/>
                  </a:lnTo>
                  <a:lnTo>
                    <a:pt x="579" y="7129"/>
                  </a:lnTo>
                  <a:lnTo>
                    <a:pt x="849" y="7553"/>
                  </a:lnTo>
                  <a:lnTo>
                    <a:pt x="1118" y="7900"/>
                  </a:lnTo>
                  <a:lnTo>
                    <a:pt x="1427" y="8246"/>
                  </a:lnTo>
                  <a:lnTo>
                    <a:pt x="1773" y="8555"/>
                  </a:lnTo>
                  <a:lnTo>
                    <a:pt x="2159" y="8863"/>
                  </a:lnTo>
                  <a:lnTo>
                    <a:pt x="2544" y="9094"/>
                  </a:lnTo>
                  <a:lnTo>
                    <a:pt x="2968" y="9287"/>
                  </a:lnTo>
                  <a:lnTo>
                    <a:pt x="3392" y="9441"/>
                  </a:lnTo>
                  <a:lnTo>
                    <a:pt x="3854" y="9556"/>
                  </a:lnTo>
                  <a:lnTo>
                    <a:pt x="4355" y="9633"/>
                  </a:lnTo>
                  <a:lnTo>
                    <a:pt x="4856" y="9672"/>
                  </a:lnTo>
                  <a:lnTo>
                    <a:pt x="5318" y="9633"/>
                  </a:lnTo>
                  <a:lnTo>
                    <a:pt x="5819" y="9556"/>
                  </a:lnTo>
                  <a:lnTo>
                    <a:pt x="6281" y="9441"/>
                  </a:lnTo>
                  <a:lnTo>
                    <a:pt x="6705" y="9287"/>
                  </a:lnTo>
                  <a:lnTo>
                    <a:pt x="7129" y="9094"/>
                  </a:lnTo>
                  <a:lnTo>
                    <a:pt x="7553" y="8863"/>
                  </a:lnTo>
                  <a:lnTo>
                    <a:pt x="7900" y="8555"/>
                  </a:lnTo>
                  <a:lnTo>
                    <a:pt x="8247" y="8246"/>
                  </a:lnTo>
                  <a:lnTo>
                    <a:pt x="8593" y="7900"/>
                  </a:lnTo>
                  <a:lnTo>
                    <a:pt x="8863" y="7553"/>
                  </a:lnTo>
                  <a:lnTo>
                    <a:pt x="9094" y="7129"/>
                  </a:lnTo>
                  <a:lnTo>
                    <a:pt x="9287" y="6705"/>
                  </a:lnTo>
                  <a:lnTo>
                    <a:pt x="9480" y="6281"/>
                  </a:lnTo>
                  <a:lnTo>
                    <a:pt x="9595" y="5819"/>
                  </a:lnTo>
                  <a:lnTo>
                    <a:pt x="9672" y="5318"/>
                  </a:lnTo>
                  <a:lnTo>
                    <a:pt x="9672" y="4817"/>
                  </a:lnTo>
                  <a:lnTo>
                    <a:pt x="9672" y="4355"/>
                  </a:lnTo>
                  <a:lnTo>
                    <a:pt x="9595" y="3854"/>
                  </a:lnTo>
                  <a:lnTo>
                    <a:pt x="9480" y="3391"/>
                  </a:lnTo>
                  <a:lnTo>
                    <a:pt x="9287" y="2968"/>
                  </a:lnTo>
                  <a:lnTo>
                    <a:pt x="9094" y="2544"/>
                  </a:lnTo>
                  <a:lnTo>
                    <a:pt x="8863" y="2120"/>
                  </a:lnTo>
                  <a:lnTo>
                    <a:pt x="8593" y="1773"/>
                  </a:lnTo>
                  <a:lnTo>
                    <a:pt x="8247" y="1426"/>
                  </a:lnTo>
                  <a:lnTo>
                    <a:pt x="7900" y="1118"/>
                  </a:lnTo>
                  <a:lnTo>
                    <a:pt x="7553" y="810"/>
                  </a:lnTo>
                  <a:lnTo>
                    <a:pt x="7129" y="579"/>
                  </a:lnTo>
                  <a:lnTo>
                    <a:pt x="6705" y="386"/>
                  </a:lnTo>
                  <a:lnTo>
                    <a:pt x="6281" y="232"/>
                  </a:lnTo>
                  <a:lnTo>
                    <a:pt x="5819" y="116"/>
                  </a:lnTo>
                  <a:lnTo>
                    <a:pt x="5318" y="39"/>
                  </a:lnTo>
                  <a:lnTo>
                    <a:pt x="4856"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3"/>
            <p:cNvSpPr/>
            <p:nvPr/>
          </p:nvSpPr>
          <p:spPr>
            <a:xfrm rot="3950">
              <a:off x="3437787" y="3053292"/>
              <a:ext cx="236218" cy="155784"/>
            </a:xfrm>
            <a:custGeom>
              <a:rect b="b" l="l" r="r" t="t"/>
              <a:pathLst>
                <a:path extrusionOk="0" h="1195" w="1812">
                  <a:moveTo>
                    <a:pt x="655" y="0"/>
                  </a:moveTo>
                  <a:lnTo>
                    <a:pt x="309" y="39"/>
                  </a:lnTo>
                  <a:lnTo>
                    <a:pt x="0" y="155"/>
                  </a:lnTo>
                  <a:lnTo>
                    <a:pt x="232" y="193"/>
                  </a:lnTo>
                  <a:lnTo>
                    <a:pt x="463" y="270"/>
                  </a:lnTo>
                  <a:lnTo>
                    <a:pt x="694" y="386"/>
                  </a:lnTo>
                  <a:lnTo>
                    <a:pt x="887" y="501"/>
                  </a:lnTo>
                  <a:lnTo>
                    <a:pt x="1079" y="656"/>
                  </a:lnTo>
                  <a:lnTo>
                    <a:pt x="1233" y="810"/>
                  </a:lnTo>
                  <a:lnTo>
                    <a:pt x="1388" y="1002"/>
                  </a:lnTo>
                  <a:lnTo>
                    <a:pt x="1503" y="1195"/>
                  </a:lnTo>
                  <a:lnTo>
                    <a:pt x="1696" y="887"/>
                  </a:lnTo>
                  <a:lnTo>
                    <a:pt x="1811" y="540"/>
                  </a:lnTo>
                  <a:lnTo>
                    <a:pt x="1580" y="309"/>
                  </a:lnTo>
                  <a:lnTo>
                    <a:pt x="1310" y="155"/>
                  </a:lnTo>
                  <a:lnTo>
                    <a:pt x="964" y="39"/>
                  </a:lnTo>
                  <a:lnTo>
                    <a:pt x="65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3"/>
            <p:cNvSpPr/>
            <p:nvPr/>
          </p:nvSpPr>
          <p:spPr>
            <a:xfrm rot="3950">
              <a:off x="2700986" y="1781547"/>
              <a:ext cx="10168" cy="130"/>
            </a:xfrm>
            <a:custGeom>
              <a:rect b="b" l="l" r="r" t="t"/>
              <a:pathLst>
                <a:path extrusionOk="0" h="1" w="78">
                  <a:moveTo>
                    <a:pt x="0" y="0"/>
                  </a:moveTo>
                  <a:lnTo>
                    <a:pt x="77" y="0"/>
                  </a:lnTo>
                  <a:lnTo>
                    <a:pt x="0" y="0"/>
                  </a:lnTo>
                  <a:lnTo>
                    <a:pt x="0" y="0"/>
                  </a:lnTo>
                  <a:lnTo>
                    <a:pt x="0" y="0"/>
                  </a:lnTo>
                  <a:lnTo>
                    <a:pt x="0" y="0"/>
                  </a:lnTo>
                  <a:close/>
                </a:path>
              </a:pathLst>
            </a:custGeom>
            <a:solidFill>
              <a:srgbClr val="231F2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3"/>
            <p:cNvSpPr/>
            <p:nvPr/>
          </p:nvSpPr>
          <p:spPr>
            <a:xfrm rot="3950">
              <a:off x="1314330" y="1540832"/>
              <a:ext cx="3596725" cy="949436"/>
            </a:xfrm>
            <a:custGeom>
              <a:rect b="b" l="l" r="r" t="t"/>
              <a:pathLst>
                <a:path extrusionOk="0" h="7283" w="27590">
                  <a:moveTo>
                    <a:pt x="13795" y="1"/>
                  </a:moveTo>
                  <a:lnTo>
                    <a:pt x="11521" y="39"/>
                  </a:lnTo>
                  <a:lnTo>
                    <a:pt x="9287" y="155"/>
                  </a:lnTo>
                  <a:lnTo>
                    <a:pt x="7013" y="309"/>
                  </a:lnTo>
                  <a:lnTo>
                    <a:pt x="4778" y="578"/>
                  </a:lnTo>
                  <a:lnTo>
                    <a:pt x="4200" y="656"/>
                  </a:lnTo>
                  <a:lnTo>
                    <a:pt x="3545" y="848"/>
                  </a:lnTo>
                  <a:lnTo>
                    <a:pt x="2929" y="1118"/>
                  </a:lnTo>
                  <a:lnTo>
                    <a:pt x="2351" y="1426"/>
                  </a:lnTo>
                  <a:lnTo>
                    <a:pt x="1773" y="1773"/>
                  </a:lnTo>
                  <a:lnTo>
                    <a:pt x="1311" y="2197"/>
                  </a:lnTo>
                  <a:lnTo>
                    <a:pt x="1079" y="2428"/>
                  </a:lnTo>
                  <a:lnTo>
                    <a:pt x="887" y="2659"/>
                  </a:lnTo>
                  <a:lnTo>
                    <a:pt x="771" y="2890"/>
                  </a:lnTo>
                  <a:lnTo>
                    <a:pt x="656" y="3122"/>
                  </a:lnTo>
                  <a:lnTo>
                    <a:pt x="463" y="3584"/>
                  </a:lnTo>
                  <a:lnTo>
                    <a:pt x="347" y="4008"/>
                  </a:lnTo>
                  <a:lnTo>
                    <a:pt x="116" y="4894"/>
                  </a:lnTo>
                  <a:lnTo>
                    <a:pt x="1" y="5742"/>
                  </a:lnTo>
                  <a:lnTo>
                    <a:pt x="1" y="6512"/>
                  </a:lnTo>
                  <a:lnTo>
                    <a:pt x="1" y="6705"/>
                  </a:lnTo>
                  <a:lnTo>
                    <a:pt x="78" y="6859"/>
                  </a:lnTo>
                  <a:lnTo>
                    <a:pt x="193" y="7013"/>
                  </a:lnTo>
                  <a:lnTo>
                    <a:pt x="347" y="7129"/>
                  </a:lnTo>
                  <a:lnTo>
                    <a:pt x="501" y="7206"/>
                  </a:lnTo>
                  <a:lnTo>
                    <a:pt x="656" y="7283"/>
                  </a:lnTo>
                  <a:lnTo>
                    <a:pt x="1041" y="7283"/>
                  </a:lnTo>
                  <a:lnTo>
                    <a:pt x="2312" y="7052"/>
                  </a:lnTo>
                  <a:lnTo>
                    <a:pt x="3584" y="6821"/>
                  </a:lnTo>
                  <a:lnTo>
                    <a:pt x="4894" y="6666"/>
                  </a:lnTo>
                  <a:lnTo>
                    <a:pt x="6166" y="6512"/>
                  </a:lnTo>
                  <a:lnTo>
                    <a:pt x="6358" y="6474"/>
                  </a:lnTo>
                  <a:lnTo>
                    <a:pt x="6512" y="6397"/>
                  </a:lnTo>
                  <a:lnTo>
                    <a:pt x="6666" y="6281"/>
                  </a:lnTo>
                  <a:lnTo>
                    <a:pt x="6782" y="6166"/>
                  </a:lnTo>
                  <a:lnTo>
                    <a:pt x="6859" y="6011"/>
                  </a:lnTo>
                  <a:lnTo>
                    <a:pt x="6898" y="5819"/>
                  </a:lnTo>
                  <a:lnTo>
                    <a:pt x="6936" y="5626"/>
                  </a:lnTo>
                  <a:lnTo>
                    <a:pt x="6975" y="5433"/>
                  </a:lnTo>
                  <a:lnTo>
                    <a:pt x="6975" y="5087"/>
                  </a:lnTo>
                  <a:lnTo>
                    <a:pt x="7013" y="4663"/>
                  </a:lnTo>
                  <a:lnTo>
                    <a:pt x="7129" y="4277"/>
                  </a:lnTo>
                  <a:lnTo>
                    <a:pt x="7244" y="4085"/>
                  </a:lnTo>
                  <a:lnTo>
                    <a:pt x="7360" y="3892"/>
                  </a:lnTo>
                  <a:lnTo>
                    <a:pt x="7514" y="3700"/>
                  </a:lnTo>
                  <a:lnTo>
                    <a:pt x="7668" y="3545"/>
                  </a:lnTo>
                  <a:lnTo>
                    <a:pt x="7899" y="3391"/>
                  </a:lnTo>
                  <a:lnTo>
                    <a:pt x="8131" y="3276"/>
                  </a:lnTo>
                  <a:lnTo>
                    <a:pt x="8400" y="3160"/>
                  </a:lnTo>
                  <a:lnTo>
                    <a:pt x="8709" y="3083"/>
                  </a:lnTo>
                  <a:lnTo>
                    <a:pt x="9055" y="3006"/>
                  </a:lnTo>
                  <a:lnTo>
                    <a:pt x="9479" y="2967"/>
                  </a:lnTo>
                  <a:lnTo>
                    <a:pt x="11637" y="2890"/>
                  </a:lnTo>
                  <a:lnTo>
                    <a:pt x="13795" y="2852"/>
                  </a:lnTo>
                  <a:lnTo>
                    <a:pt x="15953" y="2890"/>
                  </a:lnTo>
                  <a:lnTo>
                    <a:pt x="18110" y="2967"/>
                  </a:lnTo>
                  <a:lnTo>
                    <a:pt x="18457" y="3006"/>
                  </a:lnTo>
                  <a:lnTo>
                    <a:pt x="18804" y="3083"/>
                  </a:lnTo>
                  <a:lnTo>
                    <a:pt x="19074" y="3160"/>
                  </a:lnTo>
                  <a:lnTo>
                    <a:pt x="19343" y="3276"/>
                  </a:lnTo>
                  <a:lnTo>
                    <a:pt x="19575" y="3430"/>
                  </a:lnTo>
                  <a:lnTo>
                    <a:pt x="19767" y="3584"/>
                  </a:lnTo>
                  <a:lnTo>
                    <a:pt x="19960" y="3738"/>
                  </a:lnTo>
                  <a:lnTo>
                    <a:pt x="20075" y="3892"/>
                  </a:lnTo>
                  <a:lnTo>
                    <a:pt x="20191" y="4085"/>
                  </a:lnTo>
                  <a:lnTo>
                    <a:pt x="20307" y="4277"/>
                  </a:lnTo>
                  <a:lnTo>
                    <a:pt x="20461" y="4663"/>
                  </a:lnTo>
                  <a:lnTo>
                    <a:pt x="20538" y="5087"/>
                  </a:lnTo>
                  <a:lnTo>
                    <a:pt x="20538" y="5433"/>
                  </a:lnTo>
                  <a:lnTo>
                    <a:pt x="20576" y="5626"/>
                  </a:lnTo>
                  <a:lnTo>
                    <a:pt x="20615" y="5819"/>
                  </a:lnTo>
                  <a:lnTo>
                    <a:pt x="20692" y="5973"/>
                  </a:lnTo>
                  <a:lnTo>
                    <a:pt x="20769" y="6127"/>
                  </a:lnTo>
                  <a:lnTo>
                    <a:pt x="20923" y="6281"/>
                  </a:lnTo>
                  <a:lnTo>
                    <a:pt x="21039" y="6397"/>
                  </a:lnTo>
                  <a:lnTo>
                    <a:pt x="21231" y="6474"/>
                  </a:lnTo>
                  <a:lnTo>
                    <a:pt x="21424" y="6512"/>
                  </a:lnTo>
                  <a:lnTo>
                    <a:pt x="22696" y="6666"/>
                  </a:lnTo>
                  <a:lnTo>
                    <a:pt x="23967" y="6821"/>
                  </a:lnTo>
                  <a:lnTo>
                    <a:pt x="25239" y="7052"/>
                  </a:lnTo>
                  <a:lnTo>
                    <a:pt x="26510" y="7283"/>
                  </a:lnTo>
                  <a:lnTo>
                    <a:pt x="26896" y="7283"/>
                  </a:lnTo>
                  <a:lnTo>
                    <a:pt x="27088" y="7206"/>
                  </a:lnTo>
                  <a:lnTo>
                    <a:pt x="27242" y="7129"/>
                  </a:lnTo>
                  <a:lnTo>
                    <a:pt x="27358" y="7013"/>
                  </a:lnTo>
                  <a:lnTo>
                    <a:pt x="27474" y="6859"/>
                  </a:lnTo>
                  <a:lnTo>
                    <a:pt x="27551" y="6705"/>
                  </a:lnTo>
                  <a:lnTo>
                    <a:pt x="27589" y="6512"/>
                  </a:lnTo>
                  <a:lnTo>
                    <a:pt x="27551" y="5742"/>
                  </a:lnTo>
                  <a:lnTo>
                    <a:pt x="27435" y="4894"/>
                  </a:lnTo>
                  <a:lnTo>
                    <a:pt x="27242" y="4008"/>
                  </a:lnTo>
                  <a:lnTo>
                    <a:pt x="27088" y="3584"/>
                  </a:lnTo>
                  <a:lnTo>
                    <a:pt x="26934" y="3122"/>
                  </a:lnTo>
                  <a:lnTo>
                    <a:pt x="26818" y="2890"/>
                  </a:lnTo>
                  <a:lnTo>
                    <a:pt x="26664" y="2659"/>
                  </a:lnTo>
                  <a:lnTo>
                    <a:pt x="26472" y="2428"/>
                  </a:lnTo>
                  <a:lnTo>
                    <a:pt x="26279" y="2197"/>
                  </a:lnTo>
                  <a:lnTo>
                    <a:pt x="25778" y="1773"/>
                  </a:lnTo>
                  <a:lnTo>
                    <a:pt x="25239" y="1426"/>
                  </a:lnTo>
                  <a:lnTo>
                    <a:pt x="24622" y="1118"/>
                  </a:lnTo>
                  <a:lnTo>
                    <a:pt x="24006" y="848"/>
                  </a:lnTo>
                  <a:lnTo>
                    <a:pt x="23389" y="656"/>
                  </a:lnTo>
                  <a:lnTo>
                    <a:pt x="22773" y="578"/>
                  </a:lnTo>
                  <a:lnTo>
                    <a:pt x="20538" y="309"/>
                  </a:lnTo>
                  <a:lnTo>
                    <a:pt x="18303" y="155"/>
                  </a:lnTo>
                  <a:lnTo>
                    <a:pt x="16030" y="39"/>
                  </a:lnTo>
                  <a:lnTo>
                    <a:pt x="1379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3"/>
            <p:cNvSpPr/>
            <p:nvPr/>
          </p:nvSpPr>
          <p:spPr>
            <a:xfrm rot="3950">
              <a:off x="1464992" y="1679906"/>
              <a:ext cx="532534" cy="728470"/>
            </a:xfrm>
            <a:custGeom>
              <a:rect b="b" l="l" r="r" t="t"/>
              <a:pathLst>
                <a:path extrusionOk="0" h="5588" w="4085">
                  <a:moveTo>
                    <a:pt x="4085" y="0"/>
                  </a:moveTo>
                  <a:lnTo>
                    <a:pt x="3931" y="39"/>
                  </a:lnTo>
                  <a:lnTo>
                    <a:pt x="3468" y="116"/>
                  </a:lnTo>
                  <a:lnTo>
                    <a:pt x="2929" y="270"/>
                  </a:lnTo>
                  <a:lnTo>
                    <a:pt x="2428" y="501"/>
                  </a:lnTo>
                  <a:lnTo>
                    <a:pt x="1927" y="771"/>
                  </a:lnTo>
                  <a:lnTo>
                    <a:pt x="1465" y="1079"/>
                  </a:lnTo>
                  <a:lnTo>
                    <a:pt x="1079" y="1426"/>
                  </a:lnTo>
                  <a:lnTo>
                    <a:pt x="733" y="1773"/>
                  </a:lnTo>
                  <a:lnTo>
                    <a:pt x="617" y="1965"/>
                  </a:lnTo>
                  <a:lnTo>
                    <a:pt x="540" y="2197"/>
                  </a:lnTo>
                  <a:lnTo>
                    <a:pt x="309" y="2890"/>
                  </a:lnTo>
                  <a:lnTo>
                    <a:pt x="116" y="3622"/>
                  </a:lnTo>
                  <a:lnTo>
                    <a:pt x="0" y="4354"/>
                  </a:lnTo>
                  <a:lnTo>
                    <a:pt x="0" y="5087"/>
                  </a:lnTo>
                  <a:lnTo>
                    <a:pt x="0" y="5202"/>
                  </a:lnTo>
                  <a:lnTo>
                    <a:pt x="78" y="5318"/>
                  </a:lnTo>
                  <a:lnTo>
                    <a:pt x="155" y="5433"/>
                  </a:lnTo>
                  <a:lnTo>
                    <a:pt x="232" y="5510"/>
                  </a:lnTo>
                  <a:lnTo>
                    <a:pt x="347" y="5549"/>
                  </a:lnTo>
                  <a:lnTo>
                    <a:pt x="463" y="5587"/>
                  </a:lnTo>
                  <a:lnTo>
                    <a:pt x="733" y="5587"/>
                  </a:lnTo>
                  <a:lnTo>
                    <a:pt x="1542" y="5433"/>
                  </a:lnTo>
                  <a:lnTo>
                    <a:pt x="1465" y="5279"/>
                  </a:lnTo>
                  <a:lnTo>
                    <a:pt x="1426" y="5087"/>
                  </a:lnTo>
                  <a:lnTo>
                    <a:pt x="1465" y="4354"/>
                  </a:lnTo>
                  <a:lnTo>
                    <a:pt x="1542" y="3584"/>
                  </a:lnTo>
                  <a:lnTo>
                    <a:pt x="1696" y="2813"/>
                  </a:lnTo>
                  <a:lnTo>
                    <a:pt x="1927" y="2081"/>
                  </a:lnTo>
                  <a:lnTo>
                    <a:pt x="2043" y="1734"/>
                  </a:lnTo>
                  <a:lnTo>
                    <a:pt x="2235" y="1426"/>
                  </a:lnTo>
                  <a:lnTo>
                    <a:pt x="2505" y="1156"/>
                  </a:lnTo>
                  <a:lnTo>
                    <a:pt x="2775" y="848"/>
                  </a:lnTo>
                  <a:lnTo>
                    <a:pt x="3044" y="617"/>
                  </a:lnTo>
                  <a:lnTo>
                    <a:pt x="3391" y="386"/>
                  </a:lnTo>
                  <a:lnTo>
                    <a:pt x="3738" y="193"/>
                  </a:lnTo>
                  <a:lnTo>
                    <a:pt x="4085"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3"/>
            <p:cNvSpPr/>
            <p:nvPr/>
          </p:nvSpPr>
          <p:spPr>
            <a:xfrm rot="3950">
              <a:off x="3112633" y="1922548"/>
              <a:ext cx="130" cy="130"/>
            </a:xfrm>
            <a:custGeom>
              <a:rect b="b" l="l" r="r" t="t"/>
              <a:pathLst>
                <a:path extrusionOk="0" h="1" w="1">
                  <a:moveTo>
                    <a:pt x="1" y="1"/>
                  </a:moveTo>
                  <a:lnTo>
                    <a:pt x="1" y="1"/>
                  </a:lnTo>
                  <a:lnTo>
                    <a:pt x="1" y="1"/>
                  </a:lnTo>
                  <a:lnTo>
                    <a:pt x="1" y="1"/>
                  </a:lnTo>
                  <a:lnTo>
                    <a:pt x="1" y="1"/>
                  </a:lnTo>
                  <a:lnTo>
                    <a:pt x="1" y="1"/>
                  </a:lnTo>
                  <a:close/>
                </a:path>
              </a:pathLst>
            </a:custGeom>
            <a:solidFill>
              <a:srgbClr val="FC611F"/>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3"/>
            <p:cNvSpPr/>
            <p:nvPr/>
          </p:nvSpPr>
          <p:spPr>
            <a:xfrm rot="3950">
              <a:off x="2052609" y="1782010"/>
              <a:ext cx="2124922" cy="612838"/>
            </a:xfrm>
            <a:custGeom>
              <a:rect b="b" l="l" r="r" t="t"/>
              <a:pathLst>
                <a:path extrusionOk="0" h="4701" w="16300">
                  <a:moveTo>
                    <a:pt x="8169" y="0"/>
                  </a:moveTo>
                  <a:lnTo>
                    <a:pt x="6898" y="39"/>
                  </a:lnTo>
                  <a:lnTo>
                    <a:pt x="5588" y="77"/>
                  </a:lnTo>
                  <a:lnTo>
                    <a:pt x="4278" y="116"/>
                  </a:lnTo>
                  <a:lnTo>
                    <a:pt x="3006" y="193"/>
                  </a:lnTo>
                  <a:lnTo>
                    <a:pt x="2544" y="270"/>
                  </a:lnTo>
                  <a:lnTo>
                    <a:pt x="2120" y="347"/>
                  </a:lnTo>
                  <a:lnTo>
                    <a:pt x="1735" y="462"/>
                  </a:lnTo>
                  <a:lnTo>
                    <a:pt x="1426" y="655"/>
                  </a:lnTo>
                  <a:lnTo>
                    <a:pt x="1118" y="848"/>
                  </a:lnTo>
                  <a:lnTo>
                    <a:pt x="887" y="1040"/>
                  </a:lnTo>
                  <a:lnTo>
                    <a:pt x="694" y="1310"/>
                  </a:lnTo>
                  <a:lnTo>
                    <a:pt x="540" y="1541"/>
                  </a:lnTo>
                  <a:lnTo>
                    <a:pt x="386" y="1811"/>
                  </a:lnTo>
                  <a:lnTo>
                    <a:pt x="270" y="2119"/>
                  </a:lnTo>
                  <a:lnTo>
                    <a:pt x="193" y="2389"/>
                  </a:lnTo>
                  <a:lnTo>
                    <a:pt x="155" y="2697"/>
                  </a:lnTo>
                  <a:lnTo>
                    <a:pt x="116" y="3275"/>
                  </a:lnTo>
                  <a:lnTo>
                    <a:pt x="116" y="3853"/>
                  </a:lnTo>
                  <a:lnTo>
                    <a:pt x="116" y="4084"/>
                  </a:lnTo>
                  <a:lnTo>
                    <a:pt x="116" y="4316"/>
                  </a:lnTo>
                  <a:lnTo>
                    <a:pt x="78" y="4508"/>
                  </a:lnTo>
                  <a:lnTo>
                    <a:pt x="1" y="4701"/>
                  </a:lnTo>
                  <a:lnTo>
                    <a:pt x="502" y="4662"/>
                  </a:lnTo>
                  <a:lnTo>
                    <a:pt x="694" y="4624"/>
                  </a:lnTo>
                  <a:lnTo>
                    <a:pt x="848" y="4547"/>
                  </a:lnTo>
                  <a:lnTo>
                    <a:pt x="1002" y="4431"/>
                  </a:lnTo>
                  <a:lnTo>
                    <a:pt x="1118" y="4316"/>
                  </a:lnTo>
                  <a:lnTo>
                    <a:pt x="1195" y="4161"/>
                  </a:lnTo>
                  <a:lnTo>
                    <a:pt x="1234" y="3969"/>
                  </a:lnTo>
                  <a:lnTo>
                    <a:pt x="1272" y="3776"/>
                  </a:lnTo>
                  <a:lnTo>
                    <a:pt x="1311" y="3583"/>
                  </a:lnTo>
                  <a:lnTo>
                    <a:pt x="1311" y="3237"/>
                  </a:lnTo>
                  <a:lnTo>
                    <a:pt x="1349" y="2813"/>
                  </a:lnTo>
                  <a:lnTo>
                    <a:pt x="1465" y="2427"/>
                  </a:lnTo>
                  <a:lnTo>
                    <a:pt x="1580" y="2235"/>
                  </a:lnTo>
                  <a:lnTo>
                    <a:pt x="1696" y="2042"/>
                  </a:lnTo>
                  <a:lnTo>
                    <a:pt x="1850" y="1850"/>
                  </a:lnTo>
                  <a:lnTo>
                    <a:pt x="2004" y="1695"/>
                  </a:lnTo>
                  <a:lnTo>
                    <a:pt x="2235" y="1541"/>
                  </a:lnTo>
                  <a:lnTo>
                    <a:pt x="2467" y="1426"/>
                  </a:lnTo>
                  <a:lnTo>
                    <a:pt x="2736" y="1310"/>
                  </a:lnTo>
                  <a:lnTo>
                    <a:pt x="3045" y="1233"/>
                  </a:lnTo>
                  <a:lnTo>
                    <a:pt x="3391" y="1156"/>
                  </a:lnTo>
                  <a:lnTo>
                    <a:pt x="3815" y="1117"/>
                  </a:lnTo>
                  <a:lnTo>
                    <a:pt x="5973" y="1040"/>
                  </a:lnTo>
                  <a:lnTo>
                    <a:pt x="8131" y="1002"/>
                  </a:lnTo>
                  <a:lnTo>
                    <a:pt x="10289" y="1040"/>
                  </a:lnTo>
                  <a:lnTo>
                    <a:pt x="12446" y="1117"/>
                  </a:lnTo>
                  <a:lnTo>
                    <a:pt x="12793" y="1156"/>
                  </a:lnTo>
                  <a:lnTo>
                    <a:pt x="13140" y="1233"/>
                  </a:lnTo>
                  <a:lnTo>
                    <a:pt x="13410" y="1310"/>
                  </a:lnTo>
                  <a:lnTo>
                    <a:pt x="13679" y="1426"/>
                  </a:lnTo>
                  <a:lnTo>
                    <a:pt x="13911" y="1580"/>
                  </a:lnTo>
                  <a:lnTo>
                    <a:pt x="14103" y="1734"/>
                  </a:lnTo>
                  <a:lnTo>
                    <a:pt x="14296" y="1888"/>
                  </a:lnTo>
                  <a:lnTo>
                    <a:pt x="14411" y="2042"/>
                  </a:lnTo>
                  <a:lnTo>
                    <a:pt x="14527" y="2235"/>
                  </a:lnTo>
                  <a:lnTo>
                    <a:pt x="14643" y="2427"/>
                  </a:lnTo>
                  <a:lnTo>
                    <a:pt x="14797" y="2813"/>
                  </a:lnTo>
                  <a:lnTo>
                    <a:pt x="14874" y="3237"/>
                  </a:lnTo>
                  <a:lnTo>
                    <a:pt x="14874" y="3583"/>
                  </a:lnTo>
                  <a:lnTo>
                    <a:pt x="14912" y="3776"/>
                  </a:lnTo>
                  <a:lnTo>
                    <a:pt x="14951" y="3969"/>
                  </a:lnTo>
                  <a:lnTo>
                    <a:pt x="15028" y="4123"/>
                  </a:lnTo>
                  <a:lnTo>
                    <a:pt x="15105" y="4277"/>
                  </a:lnTo>
                  <a:lnTo>
                    <a:pt x="15259" y="4431"/>
                  </a:lnTo>
                  <a:lnTo>
                    <a:pt x="15375" y="4547"/>
                  </a:lnTo>
                  <a:lnTo>
                    <a:pt x="15567" y="4624"/>
                  </a:lnTo>
                  <a:lnTo>
                    <a:pt x="15760" y="4662"/>
                  </a:lnTo>
                  <a:lnTo>
                    <a:pt x="16300" y="4701"/>
                  </a:lnTo>
                  <a:lnTo>
                    <a:pt x="16222" y="4508"/>
                  </a:lnTo>
                  <a:lnTo>
                    <a:pt x="16184" y="4316"/>
                  </a:lnTo>
                  <a:lnTo>
                    <a:pt x="16145" y="4084"/>
                  </a:lnTo>
                  <a:lnTo>
                    <a:pt x="16145" y="3853"/>
                  </a:lnTo>
                  <a:lnTo>
                    <a:pt x="16145" y="3314"/>
                  </a:lnTo>
                  <a:lnTo>
                    <a:pt x="16068" y="2736"/>
                  </a:lnTo>
                  <a:lnTo>
                    <a:pt x="15991" y="2427"/>
                  </a:lnTo>
                  <a:lnTo>
                    <a:pt x="15914" y="2158"/>
                  </a:lnTo>
                  <a:lnTo>
                    <a:pt x="15799" y="1850"/>
                  </a:lnTo>
                  <a:lnTo>
                    <a:pt x="15683" y="1580"/>
                  </a:lnTo>
                  <a:lnTo>
                    <a:pt x="15529" y="1310"/>
                  </a:lnTo>
                  <a:lnTo>
                    <a:pt x="15336" y="1079"/>
                  </a:lnTo>
                  <a:lnTo>
                    <a:pt x="15105" y="886"/>
                  </a:lnTo>
                  <a:lnTo>
                    <a:pt x="14835" y="655"/>
                  </a:lnTo>
                  <a:lnTo>
                    <a:pt x="14527" y="501"/>
                  </a:lnTo>
                  <a:lnTo>
                    <a:pt x="14180" y="385"/>
                  </a:lnTo>
                  <a:lnTo>
                    <a:pt x="13795" y="270"/>
                  </a:lnTo>
                  <a:lnTo>
                    <a:pt x="13333" y="193"/>
                  </a:lnTo>
                  <a:lnTo>
                    <a:pt x="12061" y="116"/>
                  </a:lnTo>
                  <a:lnTo>
                    <a:pt x="10751" y="77"/>
                  </a:lnTo>
                  <a:lnTo>
                    <a:pt x="9479" y="39"/>
                  </a:lnTo>
                  <a:lnTo>
                    <a:pt x="816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3"/>
            <p:cNvSpPr/>
            <p:nvPr/>
          </p:nvSpPr>
          <p:spPr>
            <a:xfrm rot="3950">
              <a:off x="2494701" y="1811557"/>
              <a:ext cx="246256" cy="487298"/>
            </a:xfrm>
            <a:custGeom>
              <a:rect b="b" l="l" r="r" t="t"/>
              <a:pathLst>
                <a:path extrusionOk="0" h="3738" w="1889">
                  <a:moveTo>
                    <a:pt x="964" y="0"/>
                  </a:moveTo>
                  <a:lnTo>
                    <a:pt x="771" y="39"/>
                  </a:lnTo>
                  <a:lnTo>
                    <a:pt x="578" y="77"/>
                  </a:lnTo>
                  <a:lnTo>
                    <a:pt x="424" y="154"/>
                  </a:lnTo>
                  <a:lnTo>
                    <a:pt x="270" y="270"/>
                  </a:lnTo>
                  <a:lnTo>
                    <a:pt x="155" y="424"/>
                  </a:lnTo>
                  <a:lnTo>
                    <a:pt x="78" y="578"/>
                  </a:lnTo>
                  <a:lnTo>
                    <a:pt x="39" y="771"/>
                  </a:lnTo>
                  <a:lnTo>
                    <a:pt x="0" y="963"/>
                  </a:lnTo>
                  <a:lnTo>
                    <a:pt x="0" y="2774"/>
                  </a:lnTo>
                  <a:lnTo>
                    <a:pt x="39" y="2967"/>
                  </a:lnTo>
                  <a:lnTo>
                    <a:pt x="78" y="3160"/>
                  </a:lnTo>
                  <a:lnTo>
                    <a:pt x="155" y="3314"/>
                  </a:lnTo>
                  <a:lnTo>
                    <a:pt x="270" y="3468"/>
                  </a:lnTo>
                  <a:lnTo>
                    <a:pt x="424" y="3584"/>
                  </a:lnTo>
                  <a:lnTo>
                    <a:pt x="578" y="3661"/>
                  </a:lnTo>
                  <a:lnTo>
                    <a:pt x="771" y="3699"/>
                  </a:lnTo>
                  <a:lnTo>
                    <a:pt x="964" y="3738"/>
                  </a:lnTo>
                  <a:lnTo>
                    <a:pt x="1156" y="3699"/>
                  </a:lnTo>
                  <a:lnTo>
                    <a:pt x="1311" y="3661"/>
                  </a:lnTo>
                  <a:lnTo>
                    <a:pt x="1503" y="3584"/>
                  </a:lnTo>
                  <a:lnTo>
                    <a:pt x="1619" y="3468"/>
                  </a:lnTo>
                  <a:lnTo>
                    <a:pt x="1734" y="3314"/>
                  </a:lnTo>
                  <a:lnTo>
                    <a:pt x="1811" y="3160"/>
                  </a:lnTo>
                  <a:lnTo>
                    <a:pt x="1888" y="2967"/>
                  </a:lnTo>
                  <a:lnTo>
                    <a:pt x="1888" y="2774"/>
                  </a:lnTo>
                  <a:lnTo>
                    <a:pt x="1888" y="963"/>
                  </a:lnTo>
                  <a:lnTo>
                    <a:pt x="1888" y="771"/>
                  </a:lnTo>
                  <a:lnTo>
                    <a:pt x="1811" y="578"/>
                  </a:lnTo>
                  <a:lnTo>
                    <a:pt x="1734" y="424"/>
                  </a:lnTo>
                  <a:lnTo>
                    <a:pt x="1619" y="270"/>
                  </a:lnTo>
                  <a:lnTo>
                    <a:pt x="1503" y="154"/>
                  </a:lnTo>
                  <a:lnTo>
                    <a:pt x="1311" y="77"/>
                  </a:lnTo>
                  <a:lnTo>
                    <a:pt x="1156"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3"/>
            <p:cNvSpPr/>
            <p:nvPr/>
          </p:nvSpPr>
          <p:spPr>
            <a:xfrm rot="3950">
              <a:off x="3479186" y="1812699"/>
              <a:ext cx="246256" cy="487298"/>
            </a:xfrm>
            <a:custGeom>
              <a:rect b="b" l="l" r="r" t="t"/>
              <a:pathLst>
                <a:path extrusionOk="0" h="3738" w="1889">
                  <a:moveTo>
                    <a:pt x="964" y="0"/>
                  </a:moveTo>
                  <a:lnTo>
                    <a:pt x="771" y="39"/>
                  </a:lnTo>
                  <a:lnTo>
                    <a:pt x="579" y="77"/>
                  </a:lnTo>
                  <a:lnTo>
                    <a:pt x="424" y="154"/>
                  </a:lnTo>
                  <a:lnTo>
                    <a:pt x="270" y="270"/>
                  </a:lnTo>
                  <a:lnTo>
                    <a:pt x="155" y="424"/>
                  </a:lnTo>
                  <a:lnTo>
                    <a:pt x="78" y="578"/>
                  </a:lnTo>
                  <a:lnTo>
                    <a:pt x="1" y="771"/>
                  </a:lnTo>
                  <a:lnTo>
                    <a:pt x="1" y="963"/>
                  </a:lnTo>
                  <a:lnTo>
                    <a:pt x="1" y="2774"/>
                  </a:lnTo>
                  <a:lnTo>
                    <a:pt x="1" y="2967"/>
                  </a:lnTo>
                  <a:lnTo>
                    <a:pt x="78" y="3160"/>
                  </a:lnTo>
                  <a:lnTo>
                    <a:pt x="155" y="3314"/>
                  </a:lnTo>
                  <a:lnTo>
                    <a:pt x="270" y="3468"/>
                  </a:lnTo>
                  <a:lnTo>
                    <a:pt x="424" y="3584"/>
                  </a:lnTo>
                  <a:lnTo>
                    <a:pt x="579" y="3661"/>
                  </a:lnTo>
                  <a:lnTo>
                    <a:pt x="771" y="3699"/>
                  </a:lnTo>
                  <a:lnTo>
                    <a:pt x="964" y="3738"/>
                  </a:lnTo>
                  <a:lnTo>
                    <a:pt x="1157" y="3699"/>
                  </a:lnTo>
                  <a:lnTo>
                    <a:pt x="1311" y="3661"/>
                  </a:lnTo>
                  <a:lnTo>
                    <a:pt x="1465" y="3584"/>
                  </a:lnTo>
                  <a:lnTo>
                    <a:pt x="1619" y="3468"/>
                  </a:lnTo>
                  <a:lnTo>
                    <a:pt x="1735" y="3314"/>
                  </a:lnTo>
                  <a:lnTo>
                    <a:pt x="1812" y="3160"/>
                  </a:lnTo>
                  <a:lnTo>
                    <a:pt x="1889" y="2967"/>
                  </a:lnTo>
                  <a:lnTo>
                    <a:pt x="1889" y="2774"/>
                  </a:lnTo>
                  <a:lnTo>
                    <a:pt x="1889" y="963"/>
                  </a:lnTo>
                  <a:lnTo>
                    <a:pt x="1889" y="771"/>
                  </a:lnTo>
                  <a:lnTo>
                    <a:pt x="1812" y="578"/>
                  </a:lnTo>
                  <a:lnTo>
                    <a:pt x="1735" y="424"/>
                  </a:lnTo>
                  <a:lnTo>
                    <a:pt x="1619" y="270"/>
                  </a:lnTo>
                  <a:lnTo>
                    <a:pt x="1465" y="154"/>
                  </a:lnTo>
                  <a:lnTo>
                    <a:pt x="1311" y="77"/>
                  </a:lnTo>
                  <a:lnTo>
                    <a:pt x="1157"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3"/>
            <p:cNvSpPr/>
            <p:nvPr/>
          </p:nvSpPr>
          <p:spPr>
            <a:xfrm rot="3950">
              <a:off x="2523827" y="2319328"/>
              <a:ext cx="1120343" cy="1180570"/>
            </a:xfrm>
            <a:custGeom>
              <a:rect b="b" l="l" r="r" t="t"/>
              <a:pathLst>
                <a:path extrusionOk="0" h="9056" w="8594">
                  <a:moveTo>
                    <a:pt x="4393" y="1"/>
                  </a:moveTo>
                  <a:lnTo>
                    <a:pt x="4201" y="39"/>
                  </a:lnTo>
                  <a:lnTo>
                    <a:pt x="4085" y="116"/>
                  </a:lnTo>
                  <a:lnTo>
                    <a:pt x="3931" y="232"/>
                  </a:lnTo>
                  <a:lnTo>
                    <a:pt x="3815" y="386"/>
                  </a:lnTo>
                  <a:lnTo>
                    <a:pt x="3738" y="502"/>
                  </a:lnTo>
                  <a:lnTo>
                    <a:pt x="3700" y="694"/>
                  </a:lnTo>
                  <a:lnTo>
                    <a:pt x="3700" y="849"/>
                  </a:lnTo>
                  <a:lnTo>
                    <a:pt x="3700" y="1041"/>
                  </a:lnTo>
                  <a:lnTo>
                    <a:pt x="3738" y="1195"/>
                  </a:lnTo>
                  <a:lnTo>
                    <a:pt x="3815" y="1349"/>
                  </a:lnTo>
                  <a:lnTo>
                    <a:pt x="3931" y="1465"/>
                  </a:lnTo>
                  <a:lnTo>
                    <a:pt x="4085" y="1581"/>
                  </a:lnTo>
                  <a:lnTo>
                    <a:pt x="4201" y="1658"/>
                  </a:lnTo>
                  <a:lnTo>
                    <a:pt x="4393" y="1735"/>
                  </a:lnTo>
                  <a:lnTo>
                    <a:pt x="4740" y="1735"/>
                  </a:lnTo>
                  <a:lnTo>
                    <a:pt x="4894" y="1658"/>
                  </a:lnTo>
                  <a:lnTo>
                    <a:pt x="5048" y="1581"/>
                  </a:lnTo>
                  <a:lnTo>
                    <a:pt x="5164" y="1465"/>
                  </a:lnTo>
                  <a:lnTo>
                    <a:pt x="5279" y="1349"/>
                  </a:lnTo>
                  <a:lnTo>
                    <a:pt x="5357" y="1195"/>
                  </a:lnTo>
                  <a:lnTo>
                    <a:pt x="5434" y="1041"/>
                  </a:lnTo>
                  <a:lnTo>
                    <a:pt x="5434" y="849"/>
                  </a:lnTo>
                  <a:lnTo>
                    <a:pt x="5434" y="694"/>
                  </a:lnTo>
                  <a:lnTo>
                    <a:pt x="5357" y="502"/>
                  </a:lnTo>
                  <a:lnTo>
                    <a:pt x="5279" y="386"/>
                  </a:lnTo>
                  <a:lnTo>
                    <a:pt x="5164" y="232"/>
                  </a:lnTo>
                  <a:lnTo>
                    <a:pt x="5048" y="116"/>
                  </a:lnTo>
                  <a:lnTo>
                    <a:pt x="4894" y="39"/>
                  </a:lnTo>
                  <a:lnTo>
                    <a:pt x="4740" y="1"/>
                  </a:lnTo>
                  <a:close/>
                  <a:moveTo>
                    <a:pt x="2621" y="502"/>
                  </a:moveTo>
                  <a:lnTo>
                    <a:pt x="2428" y="540"/>
                  </a:lnTo>
                  <a:lnTo>
                    <a:pt x="2274" y="617"/>
                  </a:lnTo>
                  <a:lnTo>
                    <a:pt x="2120" y="694"/>
                  </a:lnTo>
                  <a:lnTo>
                    <a:pt x="2004" y="810"/>
                  </a:lnTo>
                  <a:lnTo>
                    <a:pt x="1927" y="964"/>
                  </a:lnTo>
                  <a:lnTo>
                    <a:pt x="1850" y="1118"/>
                  </a:lnTo>
                  <a:lnTo>
                    <a:pt x="1812" y="1272"/>
                  </a:lnTo>
                  <a:lnTo>
                    <a:pt x="1812" y="1465"/>
                  </a:lnTo>
                  <a:lnTo>
                    <a:pt x="1850" y="1619"/>
                  </a:lnTo>
                  <a:lnTo>
                    <a:pt x="1927" y="1812"/>
                  </a:lnTo>
                  <a:lnTo>
                    <a:pt x="2043" y="1927"/>
                  </a:lnTo>
                  <a:lnTo>
                    <a:pt x="2158" y="2043"/>
                  </a:lnTo>
                  <a:lnTo>
                    <a:pt x="2274" y="2159"/>
                  </a:lnTo>
                  <a:lnTo>
                    <a:pt x="2428" y="2197"/>
                  </a:lnTo>
                  <a:lnTo>
                    <a:pt x="2621" y="2236"/>
                  </a:lnTo>
                  <a:lnTo>
                    <a:pt x="2775" y="2236"/>
                  </a:lnTo>
                  <a:lnTo>
                    <a:pt x="2968" y="2197"/>
                  </a:lnTo>
                  <a:lnTo>
                    <a:pt x="3122" y="2159"/>
                  </a:lnTo>
                  <a:lnTo>
                    <a:pt x="3276" y="2043"/>
                  </a:lnTo>
                  <a:lnTo>
                    <a:pt x="3391" y="1927"/>
                  </a:lnTo>
                  <a:lnTo>
                    <a:pt x="3468" y="1773"/>
                  </a:lnTo>
                  <a:lnTo>
                    <a:pt x="3546" y="1619"/>
                  </a:lnTo>
                  <a:lnTo>
                    <a:pt x="3584" y="1465"/>
                  </a:lnTo>
                  <a:lnTo>
                    <a:pt x="3584" y="1272"/>
                  </a:lnTo>
                  <a:lnTo>
                    <a:pt x="3546" y="1118"/>
                  </a:lnTo>
                  <a:lnTo>
                    <a:pt x="3468" y="964"/>
                  </a:lnTo>
                  <a:lnTo>
                    <a:pt x="3353" y="810"/>
                  </a:lnTo>
                  <a:lnTo>
                    <a:pt x="3237" y="694"/>
                  </a:lnTo>
                  <a:lnTo>
                    <a:pt x="3083" y="579"/>
                  </a:lnTo>
                  <a:lnTo>
                    <a:pt x="2929" y="540"/>
                  </a:lnTo>
                  <a:lnTo>
                    <a:pt x="2775" y="502"/>
                  </a:lnTo>
                  <a:close/>
                  <a:moveTo>
                    <a:pt x="6243" y="502"/>
                  </a:moveTo>
                  <a:lnTo>
                    <a:pt x="6089" y="579"/>
                  </a:lnTo>
                  <a:lnTo>
                    <a:pt x="5934" y="656"/>
                  </a:lnTo>
                  <a:lnTo>
                    <a:pt x="5780" y="772"/>
                  </a:lnTo>
                  <a:lnTo>
                    <a:pt x="5665" y="887"/>
                  </a:lnTo>
                  <a:lnTo>
                    <a:pt x="5588" y="1041"/>
                  </a:lnTo>
                  <a:lnTo>
                    <a:pt x="5549" y="1234"/>
                  </a:lnTo>
                  <a:lnTo>
                    <a:pt x="5549" y="1388"/>
                  </a:lnTo>
                  <a:lnTo>
                    <a:pt x="5549" y="1542"/>
                  </a:lnTo>
                  <a:lnTo>
                    <a:pt x="5626" y="1735"/>
                  </a:lnTo>
                  <a:lnTo>
                    <a:pt x="5703" y="1850"/>
                  </a:lnTo>
                  <a:lnTo>
                    <a:pt x="5819" y="2005"/>
                  </a:lnTo>
                  <a:lnTo>
                    <a:pt x="5934" y="2120"/>
                  </a:lnTo>
                  <a:lnTo>
                    <a:pt x="6127" y="2197"/>
                  </a:lnTo>
                  <a:lnTo>
                    <a:pt x="6281" y="2236"/>
                  </a:lnTo>
                  <a:lnTo>
                    <a:pt x="6628" y="2236"/>
                  </a:lnTo>
                  <a:lnTo>
                    <a:pt x="6782" y="2159"/>
                  </a:lnTo>
                  <a:lnTo>
                    <a:pt x="6936" y="2082"/>
                  </a:lnTo>
                  <a:lnTo>
                    <a:pt x="7052" y="1966"/>
                  </a:lnTo>
                  <a:lnTo>
                    <a:pt x="7168" y="1850"/>
                  </a:lnTo>
                  <a:lnTo>
                    <a:pt x="7245" y="1696"/>
                  </a:lnTo>
                  <a:lnTo>
                    <a:pt x="7283" y="1504"/>
                  </a:lnTo>
                  <a:lnTo>
                    <a:pt x="7283" y="1349"/>
                  </a:lnTo>
                  <a:lnTo>
                    <a:pt x="7283" y="1195"/>
                  </a:lnTo>
                  <a:lnTo>
                    <a:pt x="7245" y="1041"/>
                  </a:lnTo>
                  <a:lnTo>
                    <a:pt x="7129" y="887"/>
                  </a:lnTo>
                  <a:lnTo>
                    <a:pt x="7052" y="733"/>
                  </a:lnTo>
                  <a:lnTo>
                    <a:pt x="6898" y="617"/>
                  </a:lnTo>
                  <a:lnTo>
                    <a:pt x="6744" y="540"/>
                  </a:lnTo>
                  <a:lnTo>
                    <a:pt x="6551" y="502"/>
                  </a:lnTo>
                  <a:close/>
                  <a:moveTo>
                    <a:pt x="1388" y="1773"/>
                  </a:moveTo>
                  <a:lnTo>
                    <a:pt x="1195" y="1812"/>
                  </a:lnTo>
                  <a:lnTo>
                    <a:pt x="1041" y="1850"/>
                  </a:lnTo>
                  <a:lnTo>
                    <a:pt x="887" y="1927"/>
                  </a:lnTo>
                  <a:lnTo>
                    <a:pt x="771" y="2043"/>
                  </a:lnTo>
                  <a:lnTo>
                    <a:pt x="656" y="2197"/>
                  </a:lnTo>
                  <a:lnTo>
                    <a:pt x="579" y="2351"/>
                  </a:lnTo>
                  <a:lnTo>
                    <a:pt x="540" y="2505"/>
                  </a:lnTo>
                  <a:lnTo>
                    <a:pt x="540" y="2698"/>
                  </a:lnTo>
                  <a:lnTo>
                    <a:pt x="540" y="2852"/>
                  </a:lnTo>
                  <a:lnTo>
                    <a:pt x="617" y="3006"/>
                  </a:lnTo>
                  <a:lnTo>
                    <a:pt x="694" y="3160"/>
                  </a:lnTo>
                  <a:lnTo>
                    <a:pt x="810" y="3276"/>
                  </a:lnTo>
                  <a:lnTo>
                    <a:pt x="925" y="3392"/>
                  </a:lnTo>
                  <a:lnTo>
                    <a:pt x="1080" y="3469"/>
                  </a:lnTo>
                  <a:lnTo>
                    <a:pt x="1272" y="3546"/>
                  </a:lnTo>
                  <a:lnTo>
                    <a:pt x="1426" y="3546"/>
                  </a:lnTo>
                  <a:lnTo>
                    <a:pt x="1580" y="3507"/>
                  </a:lnTo>
                  <a:lnTo>
                    <a:pt x="1735" y="3469"/>
                  </a:lnTo>
                  <a:lnTo>
                    <a:pt x="1889" y="3392"/>
                  </a:lnTo>
                  <a:lnTo>
                    <a:pt x="2043" y="3276"/>
                  </a:lnTo>
                  <a:lnTo>
                    <a:pt x="2158" y="3122"/>
                  </a:lnTo>
                  <a:lnTo>
                    <a:pt x="2235" y="2968"/>
                  </a:lnTo>
                  <a:lnTo>
                    <a:pt x="2274" y="2814"/>
                  </a:lnTo>
                  <a:lnTo>
                    <a:pt x="2274" y="2660"/>
                  </a:lnTo>
                  <a:lnTo>
                    <a:pt x="2274" y="2467"/>
                  </a:lnTo>
                  <a:lnTo>
                    <a:pt x="2197" y="2313"/>
                  </a:lnTo>
                  <a:lnTo>
                    <a:pt x="2120" y="2159"/>
                  </a:lnTo>
                  <a:lnTo>
                    <a:pt x="2004" y="2043"/>
                  </a:lnTo>
                  <a:lnTo>
                    <a:pt x="1889" y="1927"/>
                  </a:lnTo>
                  <a:lnTo>
                    <a:pt x="1735" y="1850"/>
                  </a:lnTo>
                  <a:lnTo>
                    <a:pt x="1542" y="1812"/>
                  </a:lnTo>
                  <a:lnTo>
                    <a:pt x="1388" y="1773"/>
                  </a:lnTo>
                  <a:close/>
                  <a:moveTo>
                    <a:pt x="7630" y="1773"/>
                  </a:moveTo>
                  <a:lnTo>
                    <a:pt x="7476" y="1812"/>
                  </a:lnTo>
                  <a:lnTo>
                    <a:pt x="7283" y="1889"/>
                  </a:lnTo>
                  <a:lnTo>
                    <a:pt x="7129" y="2005"/>
                  </a:lnTo>
                  <a:lnTo>
                    <a:pt x="7013" y="2120"/>
                  </a:lnTo>
                  <a:lnTo>
                    <a:pt x="6936" y="2274"/>
                  </a:lnTo>
                  <a:lnTo>
                    <a:pt x="6859" y="2428"/>
                  </a:lnTo>
                  <a:lnTo>
                    <a:pt x="6859" y="2582"/>
                  </a:lnTo>
                  <a:lnTo>
                    <a:pt x="6859" y="2737"/>
                  </a:lnTo>
                  <a:lnTo>
                    <a:pt x="6859" y="2929"/>
                  </a:lnTo>
                  <a:lnTo>
                    <a:pt x="6936" y="3083"/>
                  </a:lnTo>
                  <a:lnTo>
                    <a:pt x="7052" y="3238"/>
                  </a:lnTo>
                  <a:lnTo>
                    <a:pt x="7168" y="3353"/>
                  </a:lnTo>
                  <a:lnTo>
                    <a:pt x="7322" y="3430"/>
                  </a:lnTo>
                  <a:lnTo>
                    <a:pt x="7476" y="3507"/>
                  </a:lnTo>
                  <a:lnTo>
                    <a:pt x="7630" y="3546"/>
                  </a:lnTo>
                  <a:lnTo>
                    <a:pt x="7784" y="3546"/>
                  </a:lnTo>
                  <a:lnTo>
                    <a:pt x="7977" y="3507"/>
                  </a:lnTo>
                  <a:lnTo>
                    <a:pt x="8131" y="3430"/>
                  </a:lnTo>
                  <a:lnTo>
                    <a:pt x="8285" y="3315"/>
                  </a:lnTo>
                  <a:lnTo>
                    <a:pt x="8401" y="3199"/>
                  </a:lnTo>
                  <a:lnTo>
                    <a:pt x="8478" y="3083"/>
                  </a:lnTo>
                  <a:lnTo>
                    <a:pt x="8555" y="2929"/>
                  </a:lnTo>
                  <a:lnTo>
                    <a:pt x="8593" y="2737"/>
                  </a:lnTo>
                  <a:lnTo>
                    <a:pt x="8593" y="2582"/>
                  </a:lnTo>
                  <a:lnTo>
                    <a:pt x="8555" y="2390"/>
                  </a:lnTo>
                  <a:lnTo>
                    <a:pt x="8478" y="2236"/>
                  </a:lnTo>
                  <a:lnTo>
                    <a:pt x="8401" y="2082"/>
                  </a:lnTo>
                  <a:lnTo>
                    <a:pt x="8246" y="1966"/>
                  </a:lnTo>
                  <a:lnTo>
                    <a:pt x="8131" y="1889"/>
                  </a:lnTo>
                  <a:lnTo>
                    <a:pt x="7977" y="1812"/>
                  </a:lnTo>
                  <a:lnTo>
                    <a:pt x="7784" y="1773"/>
                  </a:lnTo>
                  <a:close/>
                  <a:moveTo>
                    <a:pt x="733" y="3661"/>
                  </a:moveTo>
                  <a:lnTo>
                    <a:pt x="540" y="3738"/>
                  </a:lnTo>
                  <a:lnTo>
                    <a:pt x="386" y="3815"/>
                  </a:lnTo>
                  <a:lnTo>
                    <a:pt x="270" y="3893"/>
                  </a:lnTo>
                  <a:lnTo>
                    <a:pt x="155" y="4047"/>
                  </a:lnTo>
                  <a:lnTo>
                    <a:pt x="78" y="4201"/>
                  </a:lnTo>
                  <a:lnTo>
                    <a:pt x="39" y="4355"/>
                  </a:lnTo>
                  <a:lnTo>
                    <a:pt x="1" y="4509"/>
                  </a:lnTo>
                  <a:lnTo>
                    <a:pt x="39" y="4702"/>
                  </a:lnTo>
                  <a:lnTo>
                    <a:pt x="78" y="4856"/>
                  </a:lnTo>
                  <a:lnTo>
                    <a:pt x="155" y="5010"/>
                  </a:lnTo>
                  <a:lnTo>
                    <a:pt x="270" y="5164"/>
                  </a:lnTo>
                  <a:lnTo>
                    <a:pt x="386" y="5241"/>
                  </a:lnTo>
                  <a:lnTo>
                    <a:pt x="540" y="5357"/>
                  </a:lnTo>
                  <a:lnTo>
                    <a:pt x="733" y="5395"/>
                  </a:lnTo>
                  <a:lnTo>
                    <a:pt x="1080" y="5395"/>
                  </a:lnTo>
                  <a:lnTo>
                    <a:pt x="1234" y="5357"/>
                  </a:lnTo>
                  <a:lnTo>
                    <a:pt x="1388" y="5241"/>
                  </a:lnTo>
                  <a:lnTo>
                    <a:pt x="1503" y="5164"/>
                  </a:lnTo>
                  <a:lnTo>
                    <a:pt x="1619" y="5010"/>
                  </a:lnTo>
                  <a:lnTo>
                    <a:pt x="1696" y="4856"/>
                  </a:lnTo>
                  <a:lnTo>
                    <a:pt x="1735" y="4702"/>
                  </a:lnTo>
                  <a:lnTo>
                    <a:pt x="1773" y="4509"/>
                  </a:lnTo>
                  <a:lnTo>
                    <a:pt x="1735" y="4355"/>
                  </a:lnTo>
                  <a:lnTo>
                    <a:pt x="1696" y="4201"/>
                  </a:lnTo>
                  <a:lnTo>
                    <a:pt x="1619" y="4047"/>
                  </a:lnTo>
                  <a:lnTo>
                    <a:pt x="1503" y="3893"/>
                  </a:lnTo>
                  <a:lnTo>
                    <a:pt x="1388" y="3815"/>
                  </a:lnTo>
                  <a:lnTo>
                    <a:pt x="1234" y="3738"/>
                  </a:lnTo>
                  <a:lnTo>
                    <a:pt x="1080" y="3661"/>
                  </a:lnTo>
                  <a:close/>
                  <a:moveTo>
                    <a:pt x="4509" y="2159"/>
                  </a:moveTo>
                  <a:lnTo>
                    <a:pt x="4278" y="2197"/>
                  </a:lnTo>
                  <a:lnTo>
                    <a:pt x="4046" y="2236"/>
                  </a:lnTo>
                  <a:lnTo>
                    <a:pt x="3815" y="2274"/>
                  </a:lnTo>
                  <a:lnTo>
                    <a:pt x="3584" y="2351"/>
                  </a:lnTo>
                  <a:lnTo>
                    <a:pt x="3199" y="2582"/>
                  </a:lnTo>
                  <a:lnTo>
                    <a:pt x="2852" y="2852"/>
                  </a:lnTo>
                  <a:lnTo>
                    <a:pt x="2544" y="3199"/>
                  </a:lnTo>
                  <a:lnTo>
                    <a:pt x="2313" y="3623"/>
                  </a:lnTo>
                  <a:lnTo>
                    <a:pt x="2235" y="3815"/>
                  </a:lnTo>
                  <a:lnTo>
                    <a:pt x="2197" y="4047"/>
                  </a:lnTo>
                  <a:lnTo>
                    <a:pt x="2158" y="4278"/>
                  </a:lnTo>
                  <a:lnTo>
                    <a:pt x="2158" y="4509"/>
                  </a:lnTo>
                  <a:lnTo>
                    <a:pt x="2158" y="4779"/>
                  </a:lnTo>
                  <a:lnTo>
                    <a:pt x="2197" y="5010"/>
                  </a:lnTo>
                  <a:lnTo>
                    <a:pt x="2235" y="5241"/>
                  </a:lnTo>
                  <a:lnTo>
                    <a:pt x="2313" y="5434"/>
                  </a:lnTo>
                  <a:lnTo>
                    <a:pt x="2544" y="5858"/>
                  </a:lnTo>
                  <a:lnTo>
                    <a:pt x="2852" y="6204"/>
                  </a:lnTo>
                  <a:lnTo>
                    <a:pt x="3199" y="6474"/>
                  </a:lnTo>
                  <a:lnTo>
                    <a:pt x="3584" y="6705"/>
                  </a:lnTo>
                  <a:lnTo>
                    <a:pt x="3815" y="6782"/>
                  </a:lnTo>
                  <a:lnTo>
                    <a:pt x="4046" y="6821"/>
                  </a:lnTo>
                  <a:lnTo>
                    <a:pt x="4278" y="6859"/>
                  </a:lnTo>
                  <a:lnTo>
                    <a:pt x="4509" y="6898"/>
                  </a:lnTo>
                  <a:lnTo>
                    <a:pt x="4740" y="6859"/>
                  </a:lnTo>
                  <a:lnTo>
                    <a:pt x="4971" y="6821"/>
                  </a:lnTo>
                  <a:lnTo>
                    <a:pt x="5202" y="6782"/>
                  </a:lnTo>
                  <a:lnTo>
                    <a:pt x="5434" y="6705"/>
                  </a:lnTo>
                  <a:lnTo>
                    <a:pt x="5819" y="6474"/>
                  </a:lnTo>
                  <a:lnTo>
                    <a:pt x="6166" y="6204"/>
                  </a:lnTo>
                  <a:lnTo>
                    <a:pt x="6474" y="5858"/>
                  </a:lnTo>
                  <a:lnTo>
                    <a:pt x="6667" y="5434"/>
                  </a:lnTo>
                  <a:lnTo>
                    <a:pt x="6744" y="5241"/>
                  </a:lnTo>
                  <a:lnTo>
                    <a:pt x="6821" y="5010"/>
                  </a:lnTo>
                  <a:lnTo>
                    <a:pt x="6859" y="4779"/>
                  </a:lnTo>
                  <a:lnTo>
                    <a:pt x="6859" y="4509"/>
                  </a:lnTo>
                  <a:lnTo>
                    <a:pt x="6859" y="4278"/>
                  </a:lnTo>
                  <a:lnTo>
                    <a:pt x="6821" y="4047"/>
                  </a:lnTo>
                  <a:lnTo>
                    <a:pt x="6744" y="3815"/>
                  </a:lnTo>
                  <a:lnTo>
                    <a:pt x="6667" y="3623"/>
                  </a:lnTo>
                  <a:lnTo>
                    <a:pt x="6474" y="3199"/>
                  </a:lnTo>
                  <a:lnTo>
                    <a:pt x="6166" y="2852"/>
                  </a:lnTo>
                  <a:lnTo>
                    <a:pt x="5819" y="2582"/>
                  </a:lnTo>
                  <a:lnTo>
                    <a:pt x="5434" y="2351"/>
                  </a:lnTo>
                  <a:lnTo>
                    <a:pt x="5202" y="2274"/>
                  </a:lnTo>
                  <a:lnTo>
                    <a:pt x="4971" y="2236"/>
                  </a:lnTo>
                  <a:lnTo>
                    <a:pt x="4740" y="2197"/>
                  </a:lnTo>
                  <a:lnTo>
                    <a:pt x="4509" y="2159"/>
                  </a:lnTo>
                  <a:close/>
                  <a:moveTo>
                    <a:pt x="1311" y="5511"/>
                  </a:moveTo>
                  <a:lnTo>
                    <a:pt x="1157" y="5549"/>
                  </a:lnTo>
                  <a:lnTo>
                    <a:pt x="964" y="5626"/>
                  </a:lnTo>
                  <a:lnTo>
                    <a:pt x="848" y="5742"/>
                  </a:lnTo>
                  <a:lnTo>
                    <a:pt x="733" y="5858"/>
                  </a:lnTo>
                  <a:lnTo>
                    <a:pt x="617" y="5973"/>
                  </a:lnTo>
                  <a:lnTo>
                    <a:pt x="579" y="6127"/>
                  </a:lnTo>
                  <a:lnTo>
                    <a:pt x="540" y="6320"/>
                  </a:lnTo>
                  <a:lnTo>
                    <a:pt x="540" y="6474"/>
                  </a:lnTo>
                  <a:lnTo>
                    <a:pt x="579" y="6667"/>
                  </a:lnTo>
                  <a:lnTo>
                    <a:pt x="617" y="6821"/>
                  </a:lnTo>
                  <a:lnTo>
                    <a:pt x="733" y="6975"/>
                  </a:lnTo>
                  <a:lnTo>
                    <a:pt x="848" y="7091"/>
                  </a:lnTo>
                  <a:lnTo>
                    <a:pt x="1002" y="7168"/>
                  </a:lnTo>
                  <a:lnTo>
                    <a:pt x="1157" y="7245"/>
                  </a:lnTo>
                  <a:lnTo>
                    <a:pt x="1311" y="7283"/>
                  </a:lnTo>
                  <a:lnTo>
                    <a:pt x="1503" y="7283"/>
                  </a:lnTo>
                  <a:lnTo>
                    <a:pt x="1657" y="7245"/>
                  </a:lnTo>
                  <a:lnTo>
                    <a:pt x="1812" y="7168"/>
                  </a:lnTo>
                  <a:lnTo>
                    <a:pt x="1966" y="7052"/>
                  </a:lnTo>
                  <a:lnTo>
                    <a:pt x="2081" y="6937"/>
                  </a:lnTo>
                  <a:lnTo>
                    <a:pt x="2197" y="6782"/>
                  </a:lnTo>
                  <a:lnTo>
                    <a:pt x="2235" y="6628"/>
                  </a:lnTo>
                  <a:lnTo>
                    <a:pt x="2274" y="6474"/>
                  </a:lnTo>
                  <a:lnTo>
                    <a:pt x="2274" y="6320"/>
                  </a:lnTo>
                  <a:lnTo>
                    <a:pt x="2235" y="6127"/>
                  </a:lnTo>
                  <a:lnTo>
                    <a:pt x="2158" y="5973"/>
                  </a:lnTo>
                  <a:lnTo>
                    <a:pt x="2081" y="5819"/>
                  </a:lnTo>
                  <a:lnTo>
                    <a:pt x="1966" y="5704"/>
                  </a:lnTo>
                  <a:lnTo>
                    <a:pt x="1812" y="5626"/>
                  </a:lnTo>
                  <a:lnTo>
                    <a:pt x="1657" y="5549"/>
                  </a:lnTo>
                  <a:lnTo>
                    <a:pt x="1503" y="5511"/>
                  </a:lnTo>
                  <a:close/>
                  <a:moveTo>
                    <a:pt x="2505" y="6821"/>
                  </a:moveTo>
                  <a:lnTo>
                    <a:pt x="2351" y="6898"/>
                  </a:lnTo>
                  <a:lnTo>
                    <a:pt x="2197" y="6975"/>
                  </a:lnTo>
                  <a:lnTo>
                    <a:pt x="2081" y="7091"/>
                  </a:lnTo>
                  <a:lnTo>
                    <a:pt x="1966" y="7206"/>
                  </a:lnTo>
                  <a:lnTo>
                    <a:pt x="1889" y="7360"/>
                  </a:lnTo>
                  <a:lnTo>
                    <a:pt x="1812" y="7553"/>
                  </a:lnTo>
                  <a:lnTo>
                    <a:pt x="1812" y="7707"/>
                  </a:lnTo>
                  <a:lnTo>
                    <a:pt x="1850" y="7861"/>
                  </a:lnTo>
                  <a:lnTo>
                    <a:pt x="1889" y="8015"/>
                  </a:lnTo>
                  <a:lnTo>
                    <a:pt x="1966" y="8170"/>
                  </a:lnTo>
                  <a:lnTo>
                    <a:pt x="2081" y="8324"/>
                  </a:lnTo>
                  <a:lnTo>
                    <a:pt x="2235" y="8439"/>
                  </a:lnTo>
                  <a:lnTo>
                    <a:pt x="2390" y="8516"/>
                  </a:lnTo>
                  <a:lnTo>
                    <a:pt x="2544" y="8555"/>
                  </a:lnTo>
                  <a:lnTo>
                    <a:pt x="2890" y="8555"/>
                  </a:lnTo>
                  <a:lnTo>
                    <a:pt x="3045" y="8478"/>
                  </a:lnTo>
                  <a:lnTo>
                    <a:pt x="3199" y="8401"/>
                  </a:lnTo>
                  <a:lnTo>
                    <a:pt x="3314" y="8285"/>
                  </a:lnTo>
                  <a:lnTo>
                    <a:pt x="3430" y="8170"/>
                  </a:lnTo>
                  <a:lnTo>
                    <a:pt x="3507" y="8015"/>
                  </a:lnTo>
                  <a:lnTo>
                    <a:pt x="3546" y="7823"/>
                  </a:lnTo>
                  <a:lnTo>
                    <a:pt x="3584" y="7669"/>
                  </a:lnTo>
                  <a:lnTo>
                    <a:pt x="3546" y="7476"/>
                  </a:lnTo>
                  <a:lnTo>
                    <a:pt x="3507" y="7322"/>
                  </a:lnTo>
                  <a:lnTo>
                    <a:pt x="3430" y="7168"/>
                  </a:lnTo>
                  <a:lnTo>
                    <a:pt x="3314" y="7052"/>
                  </a:lnTo>
                  <a:lnTo>
                    <a:pt x="3160" y="6937"/>
                  </a:lnTo>
                  <a:lnTo>
                    <a:pt x="3006" y="6859"/>
                  </a:lnTo>
                  <a:lnTo>
                    <a:pt x="2852" y="6821"/>
                  </a:lnTo>
                  <a:close/>
                  <a:moveTo>
                    <a:pt x="6320" y="6821"/>
                  </a:moveTo>
                  <a:lnTo>
                    <a:pt x="6166" y="6859"/>
                  </a:lnTo>
                  <a:lnTo>
                    <a:pt x="6012" y="6898"/>
                  </a:lnTo>
                  <a:lnTo>
                    <a:pt x="5857" y="7014"/>
                  </a:lnTo>
                  <a:lnTo>
                    <a:pt x="5742" y="7129"/>
                  </a:lnTo>
                  <a:lnTo>
                    <a:pt x="5626" y="7283"/>
                  </a:lnTo>
                  <a:lnTo>
                    <a:pt x="5588" y="7437"/>
                  </a:lnTo>
                  <a:lnTo>
                    <a:pt x="5549" y="7592"/>
                  </a:lnTo>
                  <a:lnTo>
                    <a:pt x="5549" y="7784"/>
                  </a:lnTo>
                  <a:lnTo>
                    <a:pt x="5588" y="7938"/>
                  </a:lnTo>
                  <a:lnTo>
                    <a:pt x="5665" y="8092"/>
                  </a:lnTo>
                  <a:lnTo>
                    <a:pt x="5742" y="8247"/>
                  </a:lnTo>
                  <a:lnTo>
                    <a:pt x="5896" y="8362"/>
                  </a:lnTo>
                  <a:lnTo>
                    <a:pt x="6012" y="8478"/>
                  </a:lnTo>
                  <a:lnTo>
                    <a:pt x="6166" y="8516"/>
                  </a:lnTo>
                  <a:lnTo>
                    <a:pt x="6358" y="8555"/>
                  </a:lnTo>
                  <a:lnTo>
                    <a:pt x="6512" y="8555"/>
                  </a:lnTo>
                  <a:lnTo>
                    <a:pt x="6667" y="8516"/>
                  </a:lnTo>
                  <a:lnTo>
                    <a:pt x="6859" y="8439"/>
                  </a:lnTo>
                  <a:lnTo>
                    <a:pt x="6975" y="8362"/>
                  </a:lnTo>
                  <a:lnTo>
                    <a:pt x="7129" y="8247"/>
                  </a:lnTo>
                  <a:lnTo>
                    <a:pt x="7206" y="8092"/>
                  </a:lnTo>
                  <a:lnTo>
                    <a:pt x="7283" y="7938"/>
                  </a:lnTo>
                  <a:lnTo>
                    <a:pt x="7283" y="7784"/>
                  </a:lnTo>
                  <a:lnTo>
                    <a:pt x="7283" y="7592"/>
                  </a:lnTo>
                  <a:lnTo>
                    <a:pt x="7245" y="7437"/>
                  </a:lnTo>
                  <a:lnTo>
                    <a:pt x="7206" y="7283"/>
                  </a:lnTo>
                  <a:lnTo>
                    <a:pt x="7090" y="7129"/>
                  </a:lnTo>
                  <a:lnTo>
                    <a:pt x="6975" y="7014"/>
                  </a:lnTo>
                  <a:lnTo>
                    <a:pt x="6821" y="6898"/>
                  </a:lnTo>
                  <a:lnTo>
                    <a:pt x="6667" y="6859"/>
                  </a:lnTo>
                  <a:lnTo>
                    <a:pt x="6512" y="6821"/>
                  </a:lnTo>
                  <a:close/>
                  <a:moveTo>
                    <a:pt x="4393" y="7322"/>
                  </a:moveTo>
                  <a:lnTo>
                    <a:pt x="4201" y="7399"/>
                  </a:lnTo>
                  <a:lnTo>
                    <a:pt x="4085" y="7476"/>
                  </a:lnTo>
                  <a:lnTo>
                    <a:pt x="3931" y="7592"/>
                  </a:lnTo>
                  <a:lnTo>
                    <a:pt x="3815" y="7707"/>
                  </a:lnTo>
                  <a:lnTo>
                    <a:pt x="3738" y="7861"/>
                  </a:lnTo>
                  <a:lnTo>
                    <a:pt x="3700" y="8015"/>
                  </a:lnTo>
                  <a:lnTo>
                    <a:pt x="3700" y="8208"/>
                  </a:lnTo>
                  <a:lnTo>
                    <a:pt x="3700" y="8362"/>
                  </a:lnTo>
                  <a:lnTo>
                    <a:pt x="3738" y="8555"/>
                  </a:lnTo>
                  <a:lnTo>
                    <a:pt x="3815" y="8670"/>
                  </a:lnTo>
                  <a:lnTo>
                    <a:pt x="3931" y="8825"/>
                  </a:lnTo>
                  <a:lnTo>
                    <a:pt x="4085" y="8940"/>
                  </a:lnTo>
                  <a:lnTo>
                    <a:pt x="4201" y="9017"/>
                  </a:lnTo>
                  <a:lnTo>
                    <a:pt x="4393" y="9056"/>
                  </a:lnTo>
                  <a:lnTo>
                    <a:pt x="4740" y="9056"/>
                  </a:lnTo>
                  <a:lnTo>
                    <a:pt x="4894" y="9017"/>
                  </a:lnTo>
                  <a:lnTo>
                    <a:pt x="5048" y="8940"/>
                  </a:lnTo>
                  <a:lnTo>
                    <a:pt x="5164" y="8825"/>
                  </a:lnTo>
                  <a:lnTo>
                    <a:pt x="5279" y="8670"/>
                  </a:lnTo>
                  <a:lnTo>
                    <a:pt x="5357" y="8555"/>
                  </a:lnTo>
                  <a:lnTo>
                    <a:pt x="5434" y="8362"/>
                  </a:lnTo>
                  <a:lnTo>
                    <a:pt x="5434" y="8208"/>
                  </a:lnTo>
                  <a:lnTo>
                    <a:pt x="5434" y="8015"/>
                  </a:lnTo>
                  <a:lnTo>
                    <a:pt x="5357" y="7861"/>
                  </a:lnTo>
                  <a:lnTo>
                    <a:pt x="5279" y="7707"/>
                  </a:lnTo>
                  <a:lnTo>
                    <a:pt x="5164" y="7592"/>
                  </a:lnTo>
                  <a:lnTo>
                    <a:pt x="5048" y="7476"/>
                  </a:lnTo>
                  <a:lnTo>
                    <a:pt x="4894" y="7399"/>
                  </a:lnTo>
                  <a:lnTo>
                    <a:pt x="4740" y="7322"/>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3"/>
            <p:cNvSpPr/>
            <p:nvPr/>
          </p:nvSpPr>
          <p:spPr>
            <a:xfrm rot="3950">
              <a:off x="3056216" y="2851896"/>
              <a:ext cx="120716" cy="115632"/>
            </a:xfrm>
            <a:custGeom>
              <a:rect b="b" l="l" r="r" t="t"/>
              <a:pathLst>
                <a:path extrusionOk="0" h="887" w="926">
                  <a:moveTo>
                    <a:pt x="463" y="0"/>
                  </a:moveTo>
                  <a:lnTo>
                    <a:pt x="271" y="39"/>
                  </a:lnTo>
                  <a:lnTo>
                    <a:pt x="155" y="116"/>
                  </a:lnTo>
                  <a:lnTo>
                    <a:pt x="40" y="270"/>
                  </a:lnTo>
                  <a:lnTo>
                    <a:pt x="1" y="424"/>
                  </a:lnTo>
                  <a:lnTo>
                    <a:pt x="40" y="617"/>
                  </a:lnTo>
                  <a:lnTo>
                    <a:pt x="155" y="771"/>
                  </a:lnTo>
                  <a:lnTo>
                    <a:pt x="271" y="848"/>
                  </a:lnTo>
                  <a:lnTo>
                    <a:pt x="463" y="886"/>
                  </a:lnTo>
                  <a:lnTo>
                    <a:pt x="656" y="848"/>
                  </a:lnTo>
                  <a:lnTo>
                    <a:pt x="772" y="771"/>
                  </a:lnTo>
                  <a:lnTo>
                    <a:pt x="887" y="617"/>
                  </a:lnTo>
                  <a:lnTo>
                    <a:pt x="926" y="424"/>
                  </a:lnTo>
                  <a:lnTo>
                    <a:pt x="887" y="270"/>
                  </a:lnTo>
                  <a:lnTo>
                    <a:pt x="772" y="116"/>
                  </a:lnTo>
                  <a:lnTo>
                    <a:pt x="656" y="39"/>
                  </a:lnTo>
                  <a:lnTo>
                    <a:pt x="46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 name="Google Shape;1203;p53"/>
          <p:cNvGrpSpPr/>
          <p:nvPr/>
        </p:nvGrpSpPr>
        <p:grpSpPr>
          <a:xfrm>
            <a:off x="5509063" y="1541159"/>
            <a:ext cx="606842" cy="461148"/>
            <a:chOff x="1000125" y="2786900"/>
            <a:chExt cx="396525" cy="301325"/>
          </a:xfrm>
        </p:grpSpPr>
        <p:sp>
          <p:nvSpPr>
            <p:cNvPr id="1204" name="Google Shape;1204;p53"/>
            <p:cNvSpPr/>
            <p:nvPr/>
          </p:nvSpPr>
          <p:spPr>
            <a:xfrm>
              <a:off x="1000125" y="2786900"/>
              <a:ext cx="396525" cy="301325"/>
            </a:xfrm>
            <a:custGeom>
              <a:rect b="b" l="l" r="r" t="t"/>
              <a:pathLst>
                <a:path extrusionOk="0" h="12053" w="15861">
                  <a:moveTo>
                    <a:pt x="3943" y="2331"/>
                  </a:moveTo>
                  <a:lnTo>
                    <a:pt x="4077" y="2375"/>
                  </a:lnTo>
                  <a:lnTo>
                    <a:pt x="4167" y="2420"/>
                  </a:lnTo>
                  <a:lnTo>
                    <a:pt x="4167" y="2510"/>
                  </a:lnTo>
                  <a:lnTo>
                    <a:pt x="4167" y="2599"/>
                  </a:lnTo>
                  <a:lnTo>
                    <a:pt x="4122" y="2689"/>
                  </a:lnTo>
                  <a:lnTo>
                    <a:pt x="4032" y="2734"/>
                  </a:lnTo>
                  <a:lnTo>
                    <a:pt x="3943" y="2779"/>
                  </a:lnTo>
                  <a:lnTo>
                    <a:pt x="1165" y="2779"/>
                  </a:lnTo>
                  <a:lnTo>
                    <a:pt x="1075" y="2734"/>
                  </a:lnTo>
                  <a:lnTo>
                    <a:pt x="986" y="2689"/>
                  </a:lnTo>
                  <a:lnTo>
                    <a:pt x="941" y="2599"/>
                  </a:lnTo>
                  <a:lnTo>
                    <a:pt x="941" y="2510"/>
                  </a:lnTo>
                  <a:lnTo>
                    <a:pt x="986" y="2420"/>
                  </a:lnTo>
                  <a:lnTo>
                    <a:pt x="1030" y="2375"/>
                  </a:lnTo>
                  <a:lnTo>
                    <a:pt x="1165" y="2331"/>
                  </a:lnTo>
                  <a:close/>
                  <a:moveTo>
                    <a:pt x="3271" y="3227"/>
                  </a:moveTo>
                  <a:lnTo>
                    <a:pt x="3271" y="3720"/>
                  </a:lnTo>
                  <a:lnTo>
                    <a:pt x="1882" y="3720"/>
                  </a:lnTo>
                  <a:lnTo>
                    <a:pt x="1882" y="3227"/>
                  </a:lnTo>
                  <a:close/>
                  <a:moveTo>
                    <a:pt x="14785" y="449"/>
                  </a:moveTo>
                  <a:lnTo>
                    <a:pt x="15009" y="494"/>
                  </a:lnTo>
                  <a:lnTo>
                    <a:pt x="15188" y="583"/>
                  </a:lnTo>
                  <a:lnTo>
                    <a:pt x="15278" y="718"/>
                  </a:lnTo>
                  <a:lnTo>
                    <a:pt x="15367" y="897"/>
                  </a:lnTo>
                  <a:lnTo>
                    <a:pt x="15367" y="1076"/>
                  </a:lnTo>
                  <a:lnTo>
                    <a:pt x="15367" y="1211"/>
                  </a:lnTo>
                  <a:lnTo>
                    <a:pt x="15054" y="2062"/>
                  </a:lnTo>
                  <a:lnTo>
                    <a:pt x="14964" y="2510"/>
                  </a:lnTo>
                  <a:lnTo>
                    <a:pt x="14919" y="3003"/>
                  </a:lnTo>
                  <a:lnTo>
                    <a:pt x="14919" y="3720"/>
                  </a:lnTo>
                  <a:lnTo>
                    <a:pt x="13082" y="3720"/>
                  </a:lnTo>
                  <a:lnTo>
                    <a:pt x="13082" y="3003"/>
                  </a:lnTo>
                  <a:lnTo>
                    <a:pt x="13038" y="2510"/>
                  </a:lnTo>
                  <a:lnTo>
                    <a:pt x="12903" y="2062"/>
                  </a:lnTo>
                  <a:lnTo>
                    <a:pt x="12634" y="1211"/>
                  </a:lnTo>
                  <a:lnTo>
                    <a:pt x="12589" y="1076"/>
                  </a:lnTo>
                  <a:lnTo>
                    <a:pt x="12589" y="897"/>
                  </a:lnTo>
                  <a:lnTo>
                    <a:pt x="12679" y="718"/>
                  </a:lnTo>
                  <a:lnTo>
                    <a:pt x="12814" y="583"/>
                  </a:lnTo>
                  <a:lnTo>
                    <a:pt x="12993" y="494"/>
                  </a:lnTo>
                  <a:lnTo>
                    <a:pt x="13172" y="449"/>
                  </a:lnTo>
                  <a:close/>
                  <a:moveTo>
                    <a:pt x="4346" y="4168"/>
                  </a:moveTo>
                  <a:lnTo>
                    <a:pt x="4256" y="4392"/>
                  </a:lnTo>
                  <a:lnTo>
                    <a:pt x="4211" y="4616"/>
                  </a:lnTo>
                  <a:lnTo>
                    <a:pt x="1389" y="4616"/>
                  </a:lnTo>
                  <a:lnTo>
                    <a:pt x="1389" y="4168"/>
                  </a:lnTo>
                  <a:close/>
                  <a:moveTo>
                    <a:pt x="14919" y="4168"/>
                  </a:moveTo>
                  <a:lnTo>
                    <a:pt x="14919" y="4616"/>
                  </a:lnTo>
                  <a:lnTo>
                    <a:pt x="8378" y="4616"/>
                  </a:lnTo>
                  <a:lnTo>
                    <a:pt x="8333" y="4392"/>
                  </a:lnTo>
                  <a:lnTo>
                    <a:pt x="8288" y="4168"/>
                  </a:lnTo>
                  <a:close/>
                  <a:moveTo>
                    <a:pt x="2778" y="5108"/>
                  </a:moveTo>
                  <a:lnTo>
                    <a:pt x="2778" y="5332"/>
                  </a:lnTo>
                  <a:lnTo>
                    <a:pt x="2778" y="5422"/>
                  </a:lnTo>
                  <a:lnTo>
                    <a:pt x="2688" y="5512"/>
                  </a:lnTo>
                  <a:lnTo>
                    <a:pt x="2599" y="5556"/>
                  </a:lnTo>
                  <a:lnTo>
                    <a:pt x="2509" y="5556"/>
                  </a:lnTo>
                  <a:lnTo>
                    <a:pt x="2419" y="5512"/>
                  </a:lnTo>
                  <a:lnTo>
                    <a:pt x="2375" y="5467"/>
                  </a:lnTo>
                  <a:lnTo>
                    <a:pt x="2330" y="5332"/>
                  </a:lnTo>
                  <a:lnTo>
                    <a:pt x="2330" y="5108"/>
                  </a:lnTo>
                  <a:close/>
                  <a:moveTo>
                    <a:pt x="10260" y="5108"/>
                  </a:moveTo>
                  <a:lnTo>
                    <a:pt x="10260" y="5332"/>
                  </a:lnTo>
                  <a:lnTo>
                    <a:pt x="10260" y="5422"/>
                  </a:lnTo>
                  <a:lnTo>
                    <a:pt x="10170" y="5512"/>
                  </a:lnTo>
                  <a:lnTo>
                    <a:pt x="10081" y="5556"/>
                  </a:lnTo>
                  <a:lnTo>
                    <a:pt x="9991" y="5556"/>
                  </a:lnTo>
                  <a:lnTo>
                    <a:pt x="9901" y="5512"/>
                  </a:lnTo>
                  <a:lnTo>
                    <a:pt x="9857" y="5467"/>
                  </a:lnTo>
                  <a:lnTo>
                    <a:pt x="9812" y="5332"/>
                  </a:lnTo>
                  <a:lnTo>
                    <a:pt x="9812" y="5108"/>
                  </a:lnTo>
                  <a:close/>
                  <a:moveTo>
                    <a:pt x="3271" y="6945"/>
                  </a:moveTo>
                  <a:lnTo>
                    <a:pt x="3271" y="7438"/>
                  </a:lnTo>
                  <a:lnTo>
                    <a:pt x="1882" y="7438"/>
                  </a:lnTo>
                  <a:lnTo>
                    <a:pt x="1882" y="6945"/>
                  </a:lnTo>
                  <a:close/>
                  <a:moveTo>
                    <a:pt x="6407" y="3227"/>
                  </a:moveTo>
                  <a:lnTo>
                    <a:pt x="6720" y="3316"/>
                  </a:lnTo>
                  <a:lnTo>
                    <a:pt x="6989" y="3406"/>
                  </a:lnTo>
                  <a:lnTo>
                    <a:pt x="7258" y="3540"/>
                  </a:lnTo>
                  <a:lnTo>
                    <a:pt x="7482" y="3764"/>
                  </a:lnTo>
                  <a:lnTo>
                    <a:pt x="7661" y="3988"/>
                  </a:lnTo>
                  <a:lnTo>
                    <a:pt x="7796" y="4257"/>
                  </a:lnTo>
                  <a:lnTo>
                    <a:pt x="7885" y="4571"/>
                  </a:lnTo>
                  <a:lnTo>
                    <a:pt x="7930" y="4884"/>
                  </a:lnTo>
                  <a:lnTo>
                    <a:pt x="7930" y="7438"/>
                  </a:lnTo>
                  <a:lnTo>
                    <a:pt x="4659" y="7438"/>
                  </a:lnTo>
                  <a:lnTo>
                    <a:pt x="4659" y="4884"/>
                  </a:lnTo>
                  <a:lnTo>
                    <a:pt x="4704" y="4526"/>
                  </a:lnTo>
                  <a:lnTo>
                    <a:pt x="4794" y="4212"/>
                  </a:lnTo>
                  <a:lnTo>
                    <a:pt x="4973" y="3944"/>
                  </a:lnTo>
                  <a:lnTo>
                    <a:pt x="5197" y="3675"/>
                  </a:lnTo>
                  <a:lnTo>
                    <a:pt x="5421" y="3496"/>
                  </a:lnTo>
                  <a:lnTo>
                    <a:pt x="5735" y="3361"/>
                  </a:lnTo>
                  <a:lnTo>
                    <a:pt x="6048" y="3272"/>
                  </a:lnTo>
                  <a:lnTo>
                    <a:pt x="6407" y="3227"/>
                  </a:lnTo>
                  <a:close/>
                  <a:moveTo>
                    <a:pt x="10753" y="6945"/>
                  </a:moveTo>
                  <a:lnTo>
                    <a:pt x="10753" y="7438"/>
                  </a:lnTo>
                  <a:lnTo>
                    <a:pt x="9364" y="7438"/>
                  </a:lnTo>
                  <a:lnTo>
                    <a:pt x="9364" y="6945"/>
                  </a:lnTo>
                  <a:close/>
                  <a:moveTo>
                    <a:pt x="12589" y="7886"/>
                  </a:moveTo>
                  <a:lnTo>
                    <a:pt x="12589" y="8334"/>
                  </a:lnTo>
                  <a:lnTo>
                    <a:pt x="1882" y="8334"/>
                  </a:lnTo>
                  <a:lnTo>
                    <a:pt x="1882" y="7886"/>
                  </a:lnTo>
                  <a:close/>
                  <a:moveTo>
                    <a:pt x="14919" y="8827"/>
                  </a:moveTo>
                  <a:lnTo>
                    <a:pt x="14919" y="10664"/>
                  </a:lnTo>
                  <a:lnTo>
                    <a:pt x="1568" y="10664"/>
                  </a:lnTo>
                  <a:lnTo>
                    <a:pt x="1478" y="10709"/>
                  </a:lnTo>
                  <a:lnTo>
                    <a:pt x="1434" y="10798"/>
                  </a:lnTo>
                  <a:lnTo>
                    <a:pt x="1389" y="10888"/>
                  </a:lnTo>
                  <a:lnTo>
                    <a:pt x="1389" y="10978"/>
                  </a:lnTo>
                  <a:lnTo>
                    <a:pt x="1478" y="11067"/>
                  </a:lnTo>
                  <a:lnTo>
                    <a:pt x="1523" y="11112"/>
                  </a:lnTo>
                  <a:lnTo>
                    <a:pt x="15143" y="11112"/>
                  </a:lnTo>
                  <a:lnTo>
                    <a:pt x="15278" y="11202"/>
                  </a:lnTo>
                  <a:lnTo>
                    <a:pt x="15322" y="11246"/>
                  </a:lnTo>
                  <a:lnTo>
                    <a:pt x="15367" y="11291"/>
                  </a:lnTo>
                  <a:lnTo>
                    <a:pt x="15367" y="11426"/>
                  </a:lnTo>
                  <a:lnTo>
                    <a:pt x="15322" y="11515"/>
                  </a:lnTo>
                  <a:lnTo>
                    <a:pt x="15233" y="11560"/>
                  </a:lnTo>
                  <a:lnTo>
                    <a:pt x="15143" y="11605"/>
                  </a:lnTo>
                  <a:lnTo>
                    <a:pt x="717" y="11605"/>
                  </a:lnTo>
                  <a:lnTo>
                    <a:pt x="627" y="11560"/>
                  </a:lnTo>
                  <a:lnTo>
                    <a:pt x="538" y="11560"/>
                  </a:lnTo>
                  <a:lnTo>
                    <a:pt x="493" y="11470"/>
                  </a:lnTo>
                  <a:lnTo>
                    <a:pt x="493" y="11381"/>
                  </a:lnTo>
                  <a:lnTo>
                    <a:pt x="493" y="11291"/>
                  </a:lnTo>
                  <a:lnTo>
                    <a:pt x="538" y="11202"/>
                  </a:lnTo>
                  <a:lnTo>
                    <a:pt x="582" y="11157"/>
                  </a:lnTo>
                  <a:lnTo>
                    <a:pt x="717" y="11112"/>
                  </a:lnTo>
                  <a:lnTo>
                    <a:pt x="806" y="11112"/>
                  </a:lnTo>
                  <a:lnTo>
                    <a:pt x="851" y="11067"/>
                  </a:lnTo>
                  <a:lnTo>
                    <a:pt x="896" y="10978"/>
                  </a:lnTo>
                  <a:lnTo>
                    <a:pt x="941" y="10888"/>
                  </a:lnTo>
                  <a:lnTo>
                    <a:pt x="941" y="8827"/>
                  </a:lnTo>
                  <a:close/>
                  <a:moveTo>
                    <a:pt x="12993" y="1"/>
                  </a:moveTo>
                  <a:lnTo>
                    <a:pt x="12814" y="46"/>
                  </a:lnTo>
                  <a:lnTo>
                    <a:pt x="12634" y="135"/>
                  </a:lnTo>
                  <a:lnTo>
                    <a:pt x="12500" y="225"/>
                  </a:lnTo>
                  <a:lnTo>
                    <a:pt x="12365" y="359"/>
                  </a:lnTo>
                  <a:lnTo>
                    <a:pt x="12276" y="539"/>
                  </a:lnTo>
                  <a:lnTo>
                    <a:pt x="12186" y="673"/>
                  </a:lnTo>
                  <a:lnTo>
                    <a:pt x="12141" y="852"/>
                  </a:lnTo>
                  <a:lnTo>
                    <a:pt x="12141" y="1121"/>
                  </a:lnTo>
                  <a:lnTo>
                    <a:pt x="12186" y="1345"/>
                  </a:lnTo>
                  <a:lnTo>
                    <a:pt x="12455" y="2196"/>
                  </a:lnTo>
                  <a:lnTo>
                    <a:pt x="12545" y="2599"/>
                  </a:lnTo>
                  <a:lnTo>
                    <a:pt x="12589" y="3003"/>
                  </a:lnTo>
                  <a:lnTo>
                    <a:pt x="12589" y="3720"/>
                  </a:lnTo>
                  <a:lnTo>
                    <a:pt x="8020" y="3720"/>
                  </a:lnTo>
                  <a:lnTo>
                    <a:pt x="7885" y="3496"/>
                  </a:lnTo>
                  <a:lnTo>
                    <a:pt x="7706" y="3316"/>
                  </a:lnTo>
                  <a:lnTo>
                    <a:pt x="7527" y="3182"/>
                  </a:lnTo>
                  <a:lnTo>
                    <a:pt x="7303" y="3048"/>
                  </a:lnTo>
                  <a:lnTo>
                    <a:pt x="7079" y="2913"/>
                  </a:lnTo>
                  <a:lnTo>
                    <a:pt x="6810" y="2824"/>
                  </a:lnTo>
                  <a:lnTo>
                    <a:pt x="6586" y="2779"/>
                  </a:lnTo>
                  <a:lnTo>
                    <a:pt x="6048" y="2779"/>
                  </a:lnTo>
                  <a:lnTo>
                    <a:pt x="5780" y="2824"/>
                  </a:lnTo>
                  <a:lnTo>
                    <a:pt x="5556" y="2913"/>
                  </a:lnTo>
                  <a:lnTo>
                    <a:pt x="5287" y="3048"/>
                  </a:lnTo>
                  <a:lnTo>
                    <a:pt x="5107" y="3182"/>
                  </a:lnTo>
                  <a:lnTo>
                    <a:pt x="4883" y="3316"/>
                  </a:lnTo>
                  <a:lnTo>
                    <a:pt x="4704" y="3496"/>
                  </a:lnTo>
                  <a:lnTo>
                    <a:pt x="4570" y="3720"/>
                  </a:lnTo>
                  <a:lnTo>
                    <a:pt x="3719" y="3720"/>
                  </a:lnTo>
                  <a:lnTo>
                    <a:pt x="3719" y="3227"/>
                  </a:lnTo>
                  <a:lnTo>
                    <a:pt x="4301" y="3227"/>
                  </a:lnTo>
                  <a:lnTo>
                    <a:pt x="4435" y="3092"/>
                  </a:lnTo>
                  <a:lnTo>
                    <a:pt x="4570" y="2868"/>
                  </a:lnTo>
                  <a:lnTo>
                    <a:pt x="4659" y="2689"/>
                  </a:lnTo>
                  <a:lnTo>
                    <a:pt x="4659" y="2465"/>
                  </a:lnTo>
                  <a:lnTo>
                    <a:pt x="4570" y="2241"/>
                  </a:lnTo>
                  <a:lnTo>
                    <a:pt x="4480" y="2107"/>
                  </a:lnTo>
                  <a:lnTo>
                    <a:pt x="4346" y="1972"/>
                  </a:lnTo>
                  <a:lnTo>
                    <a:pt x="4167" y="1883"/>
                  </a:lnTo>
                  <a:lnTo>
                    <a:pt x="3943" y="1838"/>
                  </a:lnTo>
                  <a:lnTo>
                    <a:pt x="986" y="1838"/>
                  </a:lnTo>
                  <a:lnTo>
                    <a:pt x="851" y="1883"/>
                  </a:lnTo>
                  <a:lnTo>
                    <a:pt x="717" y="1972"/>
                  </a:lnTo>
                  <a:lnTo>
                    <a:pt x="538" y="2196"/>
                  </a:lnTo>
                  <a:lnTo>
                    <a:pt x="493" y="2420"/>
                  </a:lnTo>
                  <a:lnTo>
                    <a:pt x="493" y="2644"/>
                  </a:lnTo>
                  <a:lnTo>
                    <a:pt x="538" y="2824"/>
                  </a:lnTo>
                  <a:lnTo>
                    <a:pt x="627" y="3003"/>
                  </a:lnTo>
                  <a:lnTo>
                    <a:pt x="806" y="3137"/>
                  </a:lnTo>
                  <a:lnTo>
                    <a:pt x="986" y="3227"/>
                  </a:lnTo>
                  <a:lnTo>
                    <a:pt x="1389" y="3227"/>
                  </a:lnTo>
                  <a:lnTo>
                    <a:pt x="1389" y="3720"/>
                  </a:lnTo>
                  <a:lnTo>
                    <a:pt x="1075" y="3720"/>
                  </a:lnTo>
                  <a:lnTo>
                    <a:pt x="986" y="3764"/>
                  </a:lnTo>
                  <a:lnTo>
                    <a:pt x="941" y="3854"/>
                  </a:lnTo>
                  <a:lnTo>
                    <a:pt x="941" y="3944"/>
                  </a:lnTo>
                  <a:lnTo>
                    <a:pt x="941" y="4884"/>
                  </a:lnTo>
                  <a:lnTo>
                    <a:pt x="941" y="4974"/>
                  </a:lnTo>
                  <a:lnTo>
                    <a:pt x="986" y="5019"/>
                  </a:lnTo>
                  <a:lnTo>
                    <a:pt x="1075" y="5064"/>
                  </a:lnTo>
                  <a:lnTo>
                    <a:pt x="1165" y="5108"/>
                  </a:lnTo>
                  <a:lnTo>
                    <a:pt x="1882" y="5108"/>
                  </a:lnTo>
                  <a:lnTo>
                    <a:pt x="1882" y="5332"/>
                  </a:lnTo>
                  <a:lnTo>
                    <a:pt x="1927" y="5556"/>
                  </a:lnTo>
                  <a:lnTo>
                    <a:pt x="2061" y="5780"/>
                  </a:lnTo>
                  <a:lnTo>
                    <a:pt x="2240" y="5960"/>
                  </a:lnTo>
                  <a:lnTo>
                    <a:pt x="2509" y="6004"/>
                  </a:lnTo>
                  <a:lnTo>
                    <a:pt x="2778" y="6004"/>
                  </a:lnTo>
                  <a:lnTo>
                    <a:pt x="2912" y="5915"/>
                  </a:lnTo>
                  <a:lnTo>
                    <a:pt x="3047" y="5825"/>
                  </a:lnTo>
                  <a:lnTo>
                    <a:pt x="3136" y="5736"/>
                  </a:lnTo>
                  <a:lnTo>
                    <a:pt x="3181" y="5601"/>
                  </a:lnTo>
                  <a:lnTo>
                    <a:pt x="3226" y="5467"/>
                  </a:lnTo>
                  <a:lnTo>
                    <a:pt x="3271" y="5332"/>
                  </a:lnTo>
                  <a:lnTo>
                    <a:pt x="3271" y="5108"/>
                  </a:lnTo>
                  <a:lnTo>
                    <a:pt x="4211" y="5108"/>
                  </a:lnTo>
                  <a:lnTo>
                    <a:pt x="4211" y="7438"/>
                  </a:lnTo>
                  <a:lnTo>
                    <a:pt x="3719" y="7438"/>
                  </a:lnTo>
                  <a:lnTo>
                    <a:pt x="3719" y="6721"/>
                  </a:lnTo>
                  <a:lnTo>
                    <a:pt x="3719" y="6632"/>
                  </a:lnTo>
                  <a:lnTo>
                    <a:pt x="3674" y="6542"/>
                  </a:lnTo>
                  <a:lnTo>
                    <a:pt x="3584" y="6497"/>
                  </a:lnTo>
                  <a:lnTo>
                    <a:pt x="1523" y="6497"/>
                  </a:lnTo>
                  <a:lnTo>
                    <a:pt x="1478" y="6542"/>
                  </a:lnTo>
                  <a:lnTo>
                    <a:pt x="1434" y="6632"/>
                  </a:lnTo>
                  <a:lnTo>
                    <a:pt x="1389" y="6721"/>
                  </a:lnTo>
                  <a:lnTo>
                    <a:pt x="1389" y="8334"/>
                  </a:lnTo>
                  <a:lnTo>
                    <a:pt x="717" y="8334"/>
                  </a:lnTo>
                  <a:lnTo>
                    <a:pt x="627" y="8379"/>
                  </a:lnTo>
                  <a:lnTo>
                    <a:pt x="538" y="8424"/>
                  </a:lnTo>
                  <a:lnTo>
                    <a:pt x="493" y="8469"/>
                  </a:lnTo>
                  <a:lnTo>
                    <a:pt x="493" y="8558"/>
                  </a:lnTo>
                  <a:lnTo>
                    <a:pt x="493" y="10709"/>
                  </a:lnTo>
                  <a:lnTo>
                    <a:pt x="269" y="10798"/>
                  </a:lnTo>
                  <a:lnTo>
                    <a:pt x="134" y="10978"/>
                  </a:lnTo>
                  <a:lnTo>
                    <a:pt x="45" y="11202"/>
                  </a:lnTo>
                  <a:lnTo>
                    <a:pt x="0" y="11426"/>
                  </a:lnTo>
                  <a:lnTo>
                    <a:pt x="90" y="11694"/>
                  </a:lnTo>
                  <a:lnTo>
                    <a:pt x="224" y="11874"/>
                  </a:lnTo>
                  <a:lnTo>
                    <a:pt x="448" y="12008"/>
                  </a:lnTo>
                  <a:lnTo>
                    <a:pt x="717" y="12053"/>
                  </a:lnTo>
                  <a:lnTo>
                    <a:pt x="15143" y="12053"/>
                  </a:lnTo>
                  <a:lnTo>
                    <a:pt x="15412" y="12008"/>
                  </a:lnTo>
                  <a:lnTo>
                    <a:pt x="15591" y="11874"/>
                  </a:lnTo>
                  <a:lnTo>
                    <a:pt x="15770" y="11694"/>
                  </a:lnTo>
                  <a:lnTo>
                    <a:pt x="15860" y="11426"/>
                  </a:lnTo>
                  <a:lnTo>
                    <a:pt x="15815" y="11202"/>
                  </a:lnTo>
                  <a:lnTo>
                    <a:pt x="15726" y="10978"/>
                  </a:lnTo>
                  <a:lnTo>
                    <a:pt x="15591" y="10798"/>
                  </a:lnTo>
                  <a:lnTo>
                    <a:pt x="15367" y="10709"/>
                  </a:lnTo>
                  <a:lnTo>
                    <a:pt x="15367" y="8558"/>
                  </a:lnTo>
                  <a:lnTo>
                    <a:pt x="15367" y="8469"/>
                  </a:lnTo>
                  <a:lnTo>
                    <a:pt x="15322" y="8424"/>
                  </a:lnTo>
                  <a:lnTo>
                    <a:pt x="15233" y="8379"/>
                  </a:lnTo>
                  <a:lnTo>
                    <a:pt x="15143" y="8334"/>
                  </a:lnTo>
                  <a:lnTo>
                    <a:pt x="13082" y="8334"/>
                  </a:lnTo>
                  <a:lnTo>
                    <a:pt x="13082" y="7662"/>
                  </a:lnTo>
                  <a:lnTo>
                    <a:pt x="13038" y="7573"/>
                  </a:lnTo>
                  <a:lnTo>
                    <a:pt x="12993" y="7483"/>
                  </a:lnTo>
                  <a:lnTo>
                    <a:pt x="12903" y="7438"/>
                  </a:lnTo>
                  <a:lnTo>
                    <a:pt x="11201" y="7438"/>
                  </a:lnTo>
                  <a:lnTo>
                    <a:pt x="11201" y="6721"/>
                  </a:lnTo>
                  <a:lnTo>
                    <a:pt x="11201" y="6632"/>
                  </a:lnTo>
                  <a:lnTo>
                    <a:pt x="11156" y="6542"/>
                  </a:lnTo>
                  <a:lnTo>
                    <a:pt x="11066" y="6497"/>
                  </a:lnTo>
                  <a:lnTo>
                    <a:pt x="9005" y="6497"/>
                  </a:lnTo>
                  <a:lnTo>
                    <a:pt x="8960" y="6542"/>
                  </a:lnTo>
                  <a:lnTo>
                    <a:pt x="8916" y="6632"/>
                  </a:lnTo>
                  <a:lnTo>
                    <a:pt x="8871" y="6721"/>
                  </a:lnTo>
                  <a:lnTo>
                    <a:pt x="8871" y="7438"/>
                  </a:lnTo>
                  <a:lnTo>
                    <a:pt x="8378" y="7438"/>
                  </a:lnTo>
                  <a:lnTo>
                    <a:pt x="8378" y="5108"/>
                  </a:lnTo>
                  <a:lnTo>
                    <a:pt x="9364" y="5108"/>
                  </a:lnTo>
                  <a:lnTo>
                    <a:pt x="9364" y="5332"/>
                  </a:lnTo>
                  <a:lnTo>
                    <a:pt x="9409" y="5556"/>
                  </a:lnTo>
                  <a:lnTo>
                    <a:pt x="9543" y="5780"/>
                  </a:lnTo>
                  <a:lnTo>
                    <a:pt x="9722" y="5960"/>
                  </a:lnTo>
                  <a:lnTo>
                    <a:pt x="9991" y="6004"/>
                  </a:lnTo>
                  <a:lnTo>
                    <a:pt x="10260" y="6004"/>
                  </a:lnTo>
                  <a:lnTo>
                    <a:pt x="10394" y="5915"/>
                  </a:lnTo>
                  <a:lnTo>
                    <a:pt x="10529" y="5825"/>
                  </a:lnTo>
                  <a:lnTo>
                    <a:pt x="10618" y="5736"/>
                  </a:lnTo>
                  <a:lnTo>
                    <a:pt x="10663" y="5601"/>
                  </a:lnTo>
                  <a:lnTo>
                    <a:pt x="10708" y="5467"/>
                  </a:lnTo>
                  <a:lnTo>
                    <a:pt x="10753" y="5332"/>
                  </a:lnTo>
                  <a:lnTo>
                    <a:pt x="10753" y="5108"/>
                  </a:lnTo>
                  <a:lnTo>
                    <a:pt x="15143" y="5108"/>
                  </a:lnTo>
                  <a:lnTo>
                    <a:pt x="15233" y="5064"/>
                  </a:lnTo>
                  <a:lnTo>
                    <a:pt x="15322" y="5019"/>
                  </a:lnTo>
                  <a:lnTo>
                    <a:pt x="15367" y="4974"/>
                  </a:lnTo>
                  <a:lnTo>
                    <a:pt x="15367" y="4884"/>
                  </a:lnTo>
                  <a:lnTo>
                    <a:pt x="15367" y="3003"/>
                  </a:lnTo>
                  <a:lnTo>
                    <a:pt x="15412" y="2599"/>
                  </a:lnTo>
                  <a:lnTo>
                    <a:pt x="15502" y="2196"/>
                  </a:lnTo>
                  <a:lnTo>
                    <a:pt x="15770" y="1345"/>
                  </a:lnTo>
                  <a:lnTo>
                    <a:pt x="15860" y="1121"/>
                  </a:lnTo>
                  <a:lnTo>
                    <a:pt x="15815" y="852"/>
                  </a:lnTo>
                  <a:lnTo>
                    <a:pt x="15770" y="673"/>
                  </a:lnTo>
                  <a:lnTo>
                    <a:pt x="15726" y="539"/>
                  </a:lnTo>
                  <a:lnTo>
                    <a:pt x="15591" y="359"/>
                  </a:lnTo>
                  <a:lnTo>
                    <a:pt x="15457" y="225"/>
                  </a:lnTo>
                  <a:lnTo>
                    <a:pt x="15322" y="135"/>
                  </a:lnTo>
                  <a:lnTo>
                    <a:pt x="15143" y="46"/>
                  </a:lnTo>
                  <a:lnTo>
                    <a:pt x="149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3"/>
            <p:cNvSpPr/>
            <p:nvPr/>
          </p:nvSpPr>
          <p:spPr>
            <a:xfrm>
              <a:off x="1128925" y="2879875"/>
              <a:ext cx="58275" cy="58275"/>
            </a:xfrm>
            <a:custGeom>
              <a:rect b="b" l="l" r="r" t="t"/>
              <a:pathLst>
                <a:path extrusionOk="0" h="2331" w="2331">
                  <a:moveTo>
                    <a:pt x="1165" y="449"/>
                  </a:moveTo>
                  <a:lnTo>
                    <a:pt x="1300" y="493"/>
                  </a:lnTo>
                  <a:lnTo>
                    <a:pt x="1434" y="493"/>
                  </a:lnTo>
                  <a:lnTo>
                    <a:pt x="1658" y="673"/>
                  </a:lnTo>
                  <a:lnTo>
                    <a:pt x="1792" y="897"/>
                  </a:lnTo>
                  <a:lnTo>
                    <a:pt x="1837" y="1031"/>
                  </a:lnTo>
                  <a:lnTo>
                    <a:pt x="1837" y="1165"/>
                  </a:lnTo>
                  <a:lnTo>
                    <a:pt x="1837" y="1300"/>
                  </a:lnTo>
                  <a:lnTo>
                    <a:pt x="1792" y="1434"/>
                  </a:lnTo>
                  <a:lnTo>
                    <a:pt x="1658" y="1658"/>
                  </a:lnTo>
                  <a:lnTo>
                    <a:pt x="1434" y="1793"/>
                  </a:lnTo>
                  <a:lnTo>
                    <a:pt x="1300" y="1837"/>
                  </a:lnTo>
                  <a:lnTo>
                    <a:pt x="1031" y="1837"/>
                  </a:lnTo>
                  <a:lnTo>
                    <a:pt x="896" y="1793"/>
                  </a:lnTo>
                  <a:lnTo>
                    <a:pt x="672" y="1658"/>
                  </a:lnTo>
                  <a:lnTo>
                    <a:pt x="493" y="1434"/>
                  </a:lnTo>
                  <a:lnTo>
                    <a:pt x="448" y="1300"/>
                  </a:lnTo>
                  <a:lnTo>
                    <a:pt x="448" y="1165"/>
                  </a:lnTo>
                  <a:lnTo>
                    <a:pt x="448" y="1031"/>
                  </a:lnTo>
                  <a:lnTo>
                    <a:pt x="493" y="897"/>
                  </a:lnTo>
                  <a:lnTo>
                    <a:pt x="672" y="673"/>
                  </a:lnTo>
                  <a:lnTo>
                    <a:pt x="896" y="493"/>
                  </a:lnTo>
                  <a:lnTo>
                    <a:pt x="1031" y="493"/>
                  </a:lnTo>
                  <a:lnTo>
                    <a:pt x="1165" y="449"/>
                  </a:lnTo>
                  <a:close/>
                  <a:moveTo>
                    <a:pt x="896" y="1"/>
                  </a:moveTo>
                  <a:lnTo>
                    <a:pt x="717" y="90"/>
                  </a:lnTo>
                  <a:lnTo>
                    <a:pt x="493" y="180"/>
                  </a:lnTo>
                  <a:lnTo>
                    <a:pt x="314" y="359"/>
                  </a:lnTo>
                  <a:lnTo>
                    <a:pt x="179" y="493"/>
                  </a:lnTo>
                  <a:lnTo>
                    <a:pt x="90" y="717"/>
                  </a:lnTo>
                  <a:lnTo>
                    <a:pt x="0" y="941"/>
                  </a:lnTo>
                  <a:lnTo>
                    <a:pt x="0" y="1165"/>
                  </a:lnTo>
                  <a:lnTo>
                    <a:pt x="0" y="1389"/>
                  </a:lnTo>
                  <a:lnTo>
                    <a:pt x="90" y="1613"/>
                  </a:lnTo>
                  <a:lnTo>
                    <a:pt x="179" y="1793"/>
                  </a:lnTo>
                  <a:lnTo>
                    <a:pt x="314" y="1972"/>
                  </a:lnTo>
                  <a:lnTo>
                    <a:pt x="493" y="2106"/>
                  </a:lnTo>
                  <a:lnTo>
                    <a:pt x="717" y="2241"/>
                  </a:lnTo>
                  <a:lnTo>
                    <a:pt x="896" y="2285"/>
                  </a:lnTo>
                  <a:lnTo>
                    <a:pt x="1165" y="2330"/>
                  </a:lnTo>
                  <a:lnTo>
                    <a:pt x="1389" y="2285"/>
                  </a:lnTo>
                  <a:lnTo>
                    <a:pt x="1613" y="2241"/>
                  </a:lnTo>
                  <a:lnTo>
                    <a:pt x="1792" y="2106"/>
                  </a:lnTo>
                  <a:lnTo>
                    <a:pt x="1972" y="1972"/>
                  </a:lnTo>
                  <a:lnTo>
                    <a:pt x="2106" y="1793"/>
                  </a:lnTo>
                  <a:lnTo>
                    <a:pt x="2240" y="1613"/>
                  </a:lnTo>
                  <a:lnTo>
                    <a:pt x="2285" y="1389"/>
                  </a:lnTo>
                  <a:lnTo>
                    <a:pt x="2330" y="1165"/>
                  </a:lnTo>
                  <a:lnTo>
                    <a:pt x="2285" y="941"/>
                  </a:lnTo>
                  <a:lnTo>
                    <a:pt x="2240" y="717"/>
                  </a:lnTo>
                  <a:lnTo>
                    <a:pt x="2106" y="493"/>
                  </a:lnTo>
                  <a:lnTo>
                    <a:pt x="1972" y="359"/>
                  </a:lnTo>
                  <a:lnTo>
                    <a:pt x="1792" y="180"/>
                  </a:lnTo>
                  <a:lnTo>
                    <a:pt x="1613" y="90"/>
                  </a:lnTo>
                  <a:lnTo>
                    <a:pt x="13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 name="Google Shape;1206;p53"/>
          <p:cNvGrpSpPr/>
          <p:nvPr/>
        </p:nvGrpSpPr>
        <p:grpSpPr>
          <a:xfrm>
            <a:off x="5520211" y="2525716"/>
            <a:ext cx="584575" cy="605120"/>
            <a:chOff x="3208875" y="2739875"/>
            <a:chExt cx="381975" cy="395400"/>
          </a:xfrm>
        </p:grpSpPr>
        <p:sp>
          <p:nvSpPr>
            <p:cNvPr id="1207" name="Google Shape;1207;p53"/>
            <p:cNvSpPr/>
            <p:nvPr/>
          </p:nvSpPr>
          <p:spPr>
            <a:xfrm>
              <a:off x="3208875" y="2739875"/>
              <a:ext cx="381975" cy="395400"/>
            </a:xfrm>
            <a:custGeom>
              <a:rect b="b" l="l" r="r" t="t"/>
              <a:pathLst>
                <a:path extrusionOk="0" h="15816" w="15279">
                  <a:moveTo>
                    <a:pt x="2151" y="4167"/>
                  </a:moveTo>
                  <a:lnTo>
                    <a:pt x="2375" y="4256"/>
                  </a:lnTo>
                  <a:lnTo>
                    <a:pt x="2599" y="4391"/>
                  </a:lnTo>
                  <a:lnTo>
                    <a:pt x="2733" y="4615"/>
                  </a:lnTo>
                  <a:lnTo>
                    <a:pt x="2778" y="4884"/>
                  </a:lnTo>
                  <a:lnTo>
                    <a:pt x="2778" y="5108"/>
                  </a:lnTo>
                  <a:lnTo>
                    <a:pt x="1389" y="5108"/>
                  </a:lnTo>
                  <a:lnTo>
                    <a:pt x="1389" y="4839"/>
                  </a:lnTo>
                  <a:lnTo>
                    <a:pt x="1389" y="4705"/>
                  </a:lnTo>
                  <a:lnTo>
                    <a:pt x="1434" y="4570"/>
                  </a:lnTo>
                  <a:lnTo>
                    <a:pt x="1524" y="4436"/>
                  </a:lnTo>
                  <a:lnTo>
                    <a:pt x="1613" y="4346"/>
                  </a:lnTo>
                  <a:lnTo>
                    <a:pt x="1703" y="4256"/>
                  </a:lnTo>
                  <a:lnTo>
                    <a:pt x="1837" y="4212"/>
                  </a:lnTo>
                  <a:lnTo>
                    <a:pt x="1972" y="4167"/>
                  </a:lnTo>
                  <a:close/>
                  <a:moveTo>
                    <a:pt x="4615" y="5556"/>
                  </a:moveTo>
                  <a:lnTo>
                    <a:pt x="4615" y="6004"/>
                  </a:lnTo>
                  <a:lnTo>
                    <a:pt x="1165" y="6004"/>
                  </a:lnTo>
                  <a:lnTo>
                    <a:pt x="986" y="5959"/>
                  </a:lnTo>
                  <a:lnTo>
                    <a:pt x="941" y="5914"/>
                  </a:lnTo>
                  <a:lnTo>
                    <a:pt x="896" y="5825"/>
                  </a:lnTo>
                  <a:lnTo>
                    <a:pt x="896" y="5735"/>
                  </a:lnTo>
                  <a:lnTo>
                    <a:pt x="941" y="5645"/>
                  </a:lnTo>
                  <a:lnTo>
                    <a:pt x="1031" y="5601"/>
                  </a:lnTo>
                  <a:lnTo>
                    <a:pt x="1165" y="5556"/>
                  </a:lnTo>
                  <a:close/>
                  <a:moveTo>
                    <a:pt x="2778" y="6497"/>
                  </a:moveTo>
                  <a:lnTo>
                    <a:pt x="2778" y="7885"/>
                  </a:lnTo>
                  <a:lnTo>
                    <a:pt x="1389" y="7885"/>
                  </a:lnTo>
                  <a:lnTo>
                    <a:pt x="1389" y="6497"/>
                  </a:lnTo>
                  <a:close/>
                  <a:moveTo>
                    <a:pt x="3002" y="8333"/>
                  </a:moveTo>
                  <a:lnTo>
                    <a:pt x="3092" y="8378"/>
                  </a:lnTo>
                  <a:lnTo>
                    <a:pt x="3181" y="8423"/>
                  </a:lnTo>
                  <a:lnTo>
                    <a:pt x="3226" y="8468"/>
                  </a:lnTo>
                  <a:lnTo>
                    <a:pt x="3226" y="8558"/>
                  </a:lnTo>
                  <a:lnTo>
                    <a:pt x="3226" y="9274"/>
                  </a:lnTo>
                  <a:lnTo>
                    <a:pt x="896" y="9274"/>
                  </a:lnTo>
                  <a:lnTo>
                    <a:pt x="896" y="8558"/>
                  </a:lnTo>
                  <a:lnTo>
                    <a:pt x="941" y="8468"/>
                  </a:lnTo>
                  <a:lnTo>
                    <a:pt x="986" y="8423"/>
                  </a:lnTo>
                  <a:lnTo>
                    <a:pt x="1031" y="8378"/>
                  </a:lnTo>
                  <a:lnTo>
                    <a:pt x="1165" y="8333"/>
                  </a:lnTo>
                  <a:close/>
                  <a:moveTo>
                    <a:pt x="3450" y="9722"/>
                  </a:moveTo>
                  <a:lnTo>
                    <a:pt x="3585" y="9767"/>
                  </a:lnTo>
                  <a:lnTo>
                    <a:pt x="3674" y="9857"/>
                  </a:lnTo>
                  <a:lnTo>
                    <a:pt x="3674" y="9902"/>
                  </a:lnTo>
                  <a:lnTo>
                    <a:pt x="3674" y="10036"/>
                  </a:lnTo>
                  <a:lnTo>
                    <a:pt x="3629" y="10126"/>
                  </a:lnTo>
                  <a:lnTo>
                    <a:pt x="3585" y="10170"/>
                  </a:lnTo>
                  <a:lnTo>
                    <a:pt x="3450" y="10215"/>
                  </a:lnTo>
                  <a:lnTo>
                    <a:pt x="672" y="10215"/>
                  </a:lnTo>
                  <a:lnTo>
                    <a:pt x="538" y="10126"/>
                  </a:lnTo>
                  <a:lnTo>
                    <a:pt x="493" y="10081"/>
                  </a:lnTo>
                  <a:lnTo>
                    <a:pt x="448" y="10036"/>
                  </a:lnTo>
                  <a:lnTo>
                    <a:pt x="448" y="9902"/>
                  </a:lnTo>
                  <a:lnTo>
                    <a:pt x="493" y="9812"/>
                  </a:lnTo>
                  <a:lnTo>
                    <a:pt x="583" y="9767"/>
                  </a:lnTo>
                  <a:lnTo>
                    <a:pt x="672" y="9722"/>
                  </a:lnTo>
                  <a:close/>
                  <a:moveTo>
                    <a:pt x="5556" y="0"/>
                  </a:moveTo>
                  <a:lnTo>
                    <a:pt x="5332" y="90"/>
                  </a:lnTo>
                  <a:lnTo>
                    <a:pt x="5153" y="179"/>
                  </a:lnTo>
                  <a:lnTo>
                    <a:pt x="4973" y="314"/>
                  </a:lnTo>
                  <a:lnTo>
                    <a:pt x="4839" y="493"/>
                  </a:lnTo>
                  <a:lnTo>
                    <a:pt x="4705" y="717"/>
                  </a:lnTo>
                  <a:lnTo>
                    <a:pt x="4660" y="896"/>
                  </a:lnTo>
                  <a:lnTo>
                    <a:pt x="4615" y="1165"/>
                  </a:lnTo>
                  <a:lnTo>
                    <a:pt x="4615" y="5108"/>
                  </a:lnTo>
                  <a:lnTo>
                    <a:pt x="3226" y="5108"/>
                  </a:lnTo>
                  <a:lnTo>
                    <a:pt x="3226" y="4884"/>
                  </a:lnTo>
                  <a:lnTo>
                    <a:pt x="3226" y="4660"/>
                  </a:lnTo>
                  <a:lnTo>
                    <a:pt x="3137" y="4436"/>
                  </a:lnTo>
                  <a:lnTo>
                    <a:pt x="3047" y="4256"/>
                  </a:lnTo>
                  <a:lnTo>
                    <a:pt x="2913" y="4077"/>
                  </a:lnTo>
                  <a:lnTo>
                    <a:pt x="2778" y="3943"/>
                  </a:lnTo>
                  <a:lnTo>
                    <a:pt x="2554" y="3808"/>
                  </a:lnTo>
                  <a:lnTo>
                    <a:pt x="2375" y="3719"/>
                  </a:lnTo>
                  <a:lnTo>
                    <a:pt x="1882" y="3719"/>
                  </a:lnTo>
                  <a:lnTo>
                    <a:pt x="1658" y="3764"/>
                  </a:lnTo>
                  <a:lnTo>
                    <a:pt x="1479" y="3898"/>
                  </a:lnTo>
                  <a:lnTo>
                    <a:pt x="1255" y="4032"/>
                  </a:lnTo>
                  <a:lnTo>
                    <a:pt x="1120" y="4212"/>
                  </a:lnTo>
                  <a:lnTo>
                    <a:pt x="1031" y="4391"/>
                  </a:lnTo>
                  <a:lnTo>
                    <a:pt x="941" y="4615"/>
                  </a:lnTo>
                  <a:lnTo>
                    <a:pt x="896" y="4839"/>
                  </a:lnTo>
                  <a:lnTo>
                    <a:pt x="896" y="5153"/>
                  </a:lnTo>
                  <a:lnTo>
                    <a:pt x="717" y="5242"/>
                  </a:lnTo>
                  <a:lnTo>
                    <a:pt x="583" y="5377"/>
                  </a:lnTo>
                  <a:lnTo>
                    <a:pt x="493" y="5556"/>
                  </a:lnTo>
                  <a:lnTo>
                    <a:pt x="448" y="5780"/>
                  </a:lnTo>
                  <a:lnTo>
                    <a:pt x="493" y="6004"/>
                  </a:lnTo>
                  <a:lnTo>
                    <a:pt x="583" y="6183"/>
                  </a:lnTo>
                  <a:lnTo>
                    <a:pt x="717" y="6362"/>
                  </a:lnTo>
                  <a:lnTo>
                    <a:pt x="896" y="6452"/>
                  </a:lnTo>
                  <a:lnTo>
                    <a:pt x="896" y="7930"/>
                  </a:lnTo>
                  <a:lnTo>
                    <a:pt x="717" y="8020"/>
                  </a:lnTo>
                  <a:lnTo>
                    <a:pt x="583" y="8154"/>
                  </a:lnTo>
                  <a:lnTo>
                    <a:pt x="493" y="8378"/>
                  </a:lnTo>
                  <a:lnTo>
                    <a:pt x="448" y="8558"/>
                  </a:lnTo>
                  <a:lnTo>
                    <a:pt x="448" y="9319"/>
                  </a:lnTo>
                  <a:lnTo>
                    <a:pt x="224" y="9409"/>
                  </a:lnTo>
                  <a:lnTo>
                    <a:pt x="90" y="9588"/>
                  </a:lnTo>
                  <a:lnTo>
                    <a:pt x="0" y="9812"/>
                  </a:lnTo>
                  <a:lnTo>
                    <a:pt x="0" y="10036"/>
                  </a:lnTo>
                  <a:lnTo>
                    <a:pt x="45" y="10305"/>
                  </a:lnTo>
                  <a:lnTo>
                    <a:pt x="224" y="10484"/>
                  </a:lnTo>
                  <a:lnTo>
                    <a:pt x="448" y="10618"/>
                  </a:lnTo>
                  <a:lnTo>
                    <a:pt x="672" y="10663"/>
                  </a:lnTo>
                  <a:lnTo>
                    <a:pt x="3450" y="10663"/>
                  </a:lnTo>
                  <a:lnTo>
                    <a:pt x="3719" y="10618"/>
                  </a:lnTo>
                  <a:lnTo>
                    <a:pt x="3898" y="10484"/>
                  </a:lnTo>
                  <a:lnTo>
                    <a:pt x="4077" y="10305"/>
                  </a:lnTo>
                  <a:lnTo>
                    <a:pt x="4167" y="10036"/>
                  </a:lnTo>
                  <a:lnTo>
                    <a:pt x="4122" y="9812"/>
                  </a:lnTo>
                  <a:lnTo>
                    <a:pt x="4033" y="9588"/>
                  </a:lnTo>
                  <a:lnTo>
                    <a:pt x="3898" y="9409"/>
                  </a:lnTo>
                  <a:lnTo>
                    <a:pt x="3674" y="9319"/>
                  </a:lnTo>
                  <a:lnTo>
                    <a:pt x="3674" y="8558"/>
                  </a:lnTo>
                  <a:lnTo>
                    <a:pt x="3674" y="8378"/>
                  </a:lnTo>
                  <a:lnTo>
                    <a:pt x="3585" y="8154"/>
                  </a:lnTo>
                  <a:lnTo>
                    <a:pt x="3405" y="8020"/>
                  </a:lnTo>
                  <a:lnTo>
                    <a:pt x="3226" y="7930"/>
                  </a:lnTo>
                  <a:lnTo>
                    <a:pt x="3226" y="6497"/>
                  </a:lnTo>
                  <a:lnTo>
                    <a:pt x="4839" y="6497"/>
                  </a:lnTo>
                  <a:lnTo>
                    <a:pt x="4929" y="6452"/>
                  </a:lnTo>
                  <a:lnTo>
                    <a:pt x="5018" y="6407"/>
                  </a:lnTo>
                  <a:lnTo>
                    <a:pt x="5063" y="6362"/>
                  </a:lnTo>
                  <a:lnTo>
                    <a:pt x="5108" y="6273"/>
                  </a:lnTo>
                  <a:lnTo>
                    <a:pt x="5108" y="1165"/>
                  </a:lnTo>
                  <a:lnTo>
                    <a:pt x="5108" y="1031"/>
                  </a:lnTo>
                  <a:lnTo>
                    <a:pt x="5153" y="896"/>
                  </a:lnTo>
                  <a:lnTo>
                    <a:pt x="5287" y="672"/>
                  </a:lnTo>
                  <a:lnTo>
                    <a:pt x="5511" y="493"/>
                  </a:lnTo>
                  <a:lnTo>
                    <a:pt x="5646" y="448"/>
                  </a:lnTo>
                  <a:lnTo>
                    <a:pt x="14292" y="448"/>
                  </a:lnTo>
                  <a:lnTo>
                    <a:pt x="14427" y="493"/>
                  </a:lnTo>
                  <a:lnTo>
                    <a:pt x="14606" y="672"/>
                  </a:lnTo>
                  <a:lnTo>
                    <a:pt x="14785" y="896"/>
                  </a:lnTo>
                  <a:lnTo>
                    <a:pt x="14830" y="1031"/>
                  </a:lnTo>
                  <a:lnTo>
                    <a:pt x="14830" y="1165"/>
                  </a:lnTo>
                  <a:lnTo>
                    <a:pt x="14830" y="14651"/>
                  </a:lnTo>
                  <a:lnTo>
                    <a:pt x="14830" y="14785"/>
                  </a:lnTo>
                  <a:lnTo>
                    <a:pt x="14785" y="14919"/>
                  </a:lnTo>
                  <a:lnTo>
                    <a:pt x="14606" y="15143"/>
                  </a:lnTo>
                  <a:lnTo>
                    <a:pt x="14427" y="15323"/>
                  </a:lnTo>
                  <a:lnTo>
                    <a:pt x="14292" y="15367"/>
                  </a:lnTo>
                  <a:lnTo>
                    <a:pt x="5332" y="15367"/>
                  </a:lnTo>
                  <a:lnTo>
                    <a:pt x="5242" y="15323"/>
                  </a:lnTo>
                  <a:lnTo>
                    <a:pt x="5153" y="15278"/>
                  </a:lnTo>
                  <a:lnTo>
                    <a:pt x="5108" y="15233"/>
                  </a:lnTo>
                  <a:lnTo>
                    <a:pt x="5108" y="15099"/>
                  </a:lnTo>
                  <a:lnTo>
                    <a:pt x="5108" y="7124"/>
                  </a:lnTo>
                  <a:lnTo>
                    <a:pt x="5063" y="7034"/>
                  </a:lnTo>
                  <a:lnTo>
                    <a:pt x="4929" y="6945"/>
                  </a:lnTo>
                  <a:lnTo>
                    <a:pt x="4749" y="6945"/>
                  </a:lnTo>
                  <a:lnTo>
                    <a:pt x="4660" y="7034"/>
                  </a:lnTo>
                  <a:lnTo>
                    <a:pt x="4615" y="7169"/>
                  </a:lnTo>
                  <a:lnTo>
                    <a:pt x="4615" y="14651"/>
                  </a:lnTo>
                  <a:lnTo>
                    <a:pt x="4660" y="14919"/>
                  </a:lnTo>
                  <a:lnTo>
                    <a:pt x="4705" y="15099"/>
                  </a:lnTo>
                  <a:lnTo>
                    <a:pt x="4839" y="15323"/>
                  </a:lnTo>
                  <a:lnTo>
                    <a:pt x="4973" y="15502"/>
                  </a:lnTo>
                  <a:lnTo>
                    <a:pt x="5153" y="15636"/>
                  </a:lnTo>
                  <a:lnTo>
                    <a:pt x="5332" y="15726"/>
                  </a:lnTo>
                  <a:lnTo>
                    <a:pt x="5556" y="15815"/>
                  </a:lnTo>
                  <a:lnTo>
                    <a:pt x="14382" y="15815"/>
                  </a:lnTo>
                  <a:lnTo>
                    <a:pt x="14606" y="15726"/>
                  </a:lnTo>
                  <a:lnTo>
                    <a:pt x="14785" y="15636"/>
                  </a:lnTo>
                  <a:lnTo>
                    <a:pt x="14964" y="15502"/>
                  </a:lnTo>
                  <a:lnTo>
                    <a:pt x="15099" y="15323"/>
                  </a:lnTo>
                  <a:lnTo>
                    <a:pt x="15188" y="15099"/>
                  </a:lnTo>
                  <a:lnTo>
                    <a:pt x="15278" y="14919"/>
                  </a:lnTo>
                  <a:lnTo>
                    <a:pt x="15278" y="14651"/>
                  </a:lnTo>
                  <a:lnTo>
                    <a:pt x="15278" y="1165"/>
                  </a:lnTo>
                  <a:lnTo>
                    <a:pt x="15278" y="896"/>
                  </a:lnTo>
                  <a:lnTo>
                    <a:pt x="15188" y="717"/>
                  </a:lnTo>
                  <a:lnTo>
                    <a:pt x="15099" y="493"/>
                  </a:lnTo>
                  <a:lnTo>
                    <a:pt x="14964" y="314"/>
                  </a:lnTo>
                  <a:lnTo>
                    <a:pt x="14785" y="179"/>
                  </a:lnTo>
                  <a:lnTo>
                    <a:pt x="14606" y="90"/>
                  </a:lnTo>
                  <a:lnTo>
                    <a:pt x="143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3"/>
            <p:cNvSpPr/>
            <p:nvPr/>
          </p:nvSpPr>
          <p:spPr>
            <a:xfrm>
              <a:off x="3393675" y="3064675"/>
              <a:ext cx="127725" cy="48200"/>
            </a:xfrm>
            <a:custGeom>
              <a:rect b="b" l="l" r="r" t="t"/>
              <a:pathLst>
                <a:path extrusionOk="0" h="1928" w="5109">
                  <a:moveTo>
                    <a:pt x="4660" y="449"/>
                  </a:moveTo>
                  <a:lnTo>
                    <a:pt x="4660" y="1435"/>
                  </a:lnTo>
                  <a:lnTo>
                    <a:pt x="494" y="1435"/>
                  </a:lnTo>
                  <a:lnTo>
                    <a:pt x="494" y="449"/>
                  </a:lnTo>
                  <a:close/>
                  <a:moveTo>
                    <a:pt x="135" y="1"/>
                  </a:moveTo>
                  <a:lnTo>
                    <a:pt x="90" y="46"/>
                  </a:lnTo>
                  <a:lnTo>
                    <a:pt x="46" y="135"/>
                  </a:lnTo>
                  <a:lnTo>
                    <a:pt x="1" y="225"/>
                  </a:lnTo>
                  <a:lnTo>
                    <a:pt x="1" y="1659"/>
                  </a:lnTo>
                  <a:lnTo>
                    <a:pt x="46" y="1748"/>
                  </a:lnTo>
                  <a:lnTo>
                    <a:pt x="90" y="1838"/>
                  </a:lnTo>
                  <a:lnTo>
                    <a:pt x="135" y="1883"/>
                  </a:lnTo>
                  <a:lnTo>
                    <a:pt x="225" y="1927"/>
                  </a:lnTo>
                  <a:lnTo>
                    <a:pt x="4884" y="1927"/>
                  </a:lnTo>
                  <a:lnTo>
                    <a:pt x="4974" y="1883"/>
                  </a:lnTo>
                  <a:lnTo>
                    <a:pt x="5064" y="1838"/>
                  </a:lnTo>
                  <a:lnTo>
                    <a:pt x="5108" y="1748"/>
                  </a:lnTo>
                  <a:lnTo>
                    <a:pt x="5108" y="1659"/>
                  </a:lnTo>
                  <a:lnTo>
                    <a:pt x="5108" y="225"/>
                  </a:lnTo>
                  <a:lnTo>
                    <a:pt x="5108" y="135"/>
                  </a:lnTo>
                  <a:lnTo>
                    <a:pt x="5064" y="46"/>
                  </a:lnTo>
                  <a:lnTo>
                    <a:pt x="49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3"/>
            <p:cNvSpPr/>
            <p:nvPr/>
          </p:nvSpPr>
          <p:spPr>
            <a:xfrm>
              <a:off x="3347750" y="2762275"/>
              <a:ext cx="104200" cy="104175"/>
            </a:xfrm>
            <a:custGeom>
              <a:rect b="b" l="l" r="r" t="t"/>
              <a:pathLst>
                <a:path extrusionOk="0" h="4167" w="4168">
                  <a:moveTo>
                    <a:pt x="2062" y="448"/>
                  </a:moveTo>
                  <a:lnTo>
                    <a:pt x="2420" y="493"/>
                  </a:lnTo>
                  <a:lnTo>
                    <a:pt x="2734" y="583"/>
                  </a:lnTo>
                  <a:lnTo>
                    <a:pt x="3003" y="762"/>
                  </a:lnTo>
                  <a:lnTo>
                    <a:pt x="3227" y="941"/>
                  </a:lnTo>
                  <a:lnTo>
                    <a:pt x="3451" y="1165"/>
                  </a:lnTo>
                  <a:lnTo>
                    <a:pt x="3585" y="1479"/>
                  </a:lnTo>
                  <a:lnTo>
                    <a:pt x="3675" y="1748"/>
                  </a:lnTo>
                  <a:lnTo>
                    <a:pt x="3720" y="2106"/>
                  </a:lnTo>
                  <a:lnTo>
                    <a:pt x="3675" y="2420"/>
                  </a:lnTo>
                  <a:lnTo>
                    <a:pt x="3585" y="2733"/>
                  </a:lnTo>
                  <a:lnTo>
                    <a:pt x="3451" y="3002"/>
                  </a:lnTo>
                  <a:lnTo>
                    <a:pt x="3227" y="3226"/>
                  </a:lnTo>
                  <a:lnTo>
                    <a:pt x="3003" y="3450"/>
                  </a:lnTo>
                  <a:lnTo>
                    <a:pt x="2734" y="3584"/>
                  </a:lnTo>
                  <a:lnTo>
                    <a:pt x="2420" y="3674"/>
                  </a:lnTo>
                  <a:lnTo>
                    <a:pt x="2062" y="3719"/>
                  </a:lnTo>
                  <a:lnTo>
                    <a:pt x="1748" y="3674"/>
                  </a:lnTo>
                  <a:lnTo>
                    <a:pt x="1435" y="3584"/>
                  </a:lnTo>
                  <a:lnTo>
                    <a:pt x="1166" y="3450"/>
                  </a:lnTo>
                  <a:lnTo>
                    <a:pt x="942" y="3226"/>
                  </a:lnTo>
                  <a:lnTo>
                    <a:pt x="718" y="3002"/>
                  </a:lnTo>
                  <a:lnTo>
                    <a:pt x="583" y="2733"/>
                  </a:lnTo>
                  <a:lnTo>
                    <a:pt x="494" y="2420"/>
                  </a:lnTo>
                  <a:lnTo>
                    <a:pt x="449" y="2106"/>
                  </a:lnTo>
                  <a:lnTo>
                    <a:pt x="494" y="1748"/>
                  </a:lnTo>
                  <a:lnTo>
                    <a:pt x="583" y="1479"/>
                  </a:lnTo>
                  <a:lnTo>
                    <a:pt x="718" y="1165"/>
                  </a:lnTo>
                  <a:lnTo>
                    <a:pt x="942" y="941"/>
                  </a:lnTo>
                  <a:lnTo>
                    <a:pt x="1166" y="762"/>
                  </a:lnTo>
                  <a:lnTo>
                    <a:pt x="1435" y="583"/>
                  </a:lnTo>
                  <a:lnTo>
                    <a:pt x="1748" y="493"/>
                  </a:lnTo>
                  <a:lnTo>
                    <a:pt x="2062" y="448"/>
                  </a:lnTo>
                  <a:close/>
                  <a:moveTo>
                    <a:pt x="2062" y="0"/>
                  </a:moveTo>
                  <a:lnTo>
                    <a:pt x="1659" y="45"/>
                  </a:lnTo>
                  <a:lnTo>
                    <a:pt x="1255" y="180"/>
                  </a:lnTo>
                  <a:lnTo>
                    <a:pt x="897" y="359"/>
                  </a:lnTo>
                  <a:lnTo>
                    <a:pt x="628" y="628"/>
                  </a:lnTo>
                  <a:lnTo>
                    <a:pt x="359" y="941"/>
                  </a:lnTo>
                  <a:lnTo>
                    <a:pt x="180" y="1300"/>
                  </a:lnTo>
                  <a:lnTo>
                    <a:pt x="46" y="1658"/>
                  </a:lnTo>
                  <a:lnTo>
                    <a:pt x="1" y="2106"/>
                  </a:lnTo>
                  <a:lnTo>
                    <a:pt x="46" y="2509"/>
                  </a:lnTo>
                  <a:lnTo>
                    <a:pt x="180" y="2912"/>
                  </a:lnTo>
                  <a:lnTo>
                    <a:pt x="359" y="3271"/>
                  </a:lnTo>
                  <a:lnTo>
                    <a:pt x="628" y="3584"/>
                  </a:lnTo>
                  <a:lnTo>
                    <a:pt x="897" y="3809"/>
                  </a:lnTo>
                  <a:lnTo>
                    <a:pt x="1255" y="4033"/>
                  </a:lnTo>
                  <a:lnTo>
                    <a:pt x="1659" y="4122"/>
                  </a:lnTo>
                  <a:lnTo>
                    <a:pt x="2062" y="4167"/>
                  </a:lnTo>
                  <a:lnTo>
                    <a:pt x="2510" y="4122"/>
                  </a:lnTo>
                  <a:lnTo>
                    <a:pt x="2913" y="4033"/>
                  </a:lnTo>
                  <a:lnTo>
                    <a:pt x="3272" y="3809"/>
                  </a:lnTo>
                  <a:lnTo>
                    <a:pt x="3540" y="3584"/>
                  </a:lnTo>
                  <a:lnTo>
                    <a:pt x="3809" y="3271"/>
                  </a:lnTo>
                  <a:lnTo>
                    <a:pt x="3988" y="2912"/>
                  </a:lnTo>
                  <a:lnTo>
                    <a:pt x="4123" y="2509"/>
                  </a:lnTo>
                  <a:lnTo>
                    <a:pt x="4168" y="2106"/>
                  </a:lnTo>
                  <a:lnTo>
                    <a:pt x="4123" y="1658"/>
                  </a:lnTo>
                  <a:lnTo>
                    <a:pt x="3988" y="1300"/>
                  </a:lnTo>
                  <a:lnTo>
                    <a:pt x="3809" y="941"/>
                  </a:lnTo>
                  <a:lnTo>
                    <a:pt x="3540" y="628"/>
                  </a:lnTo>
                  <a:lnTo>
                    <a:pt x="3272" y="359"/>
                  </a:lnTo>
                  <a:lnTo>
                    <a:pt x="2913" y="180"/>
                  </a:lnTo>
                  <a:lnTo>
                    <a:pt x="2510" y="45"/>
                  </a:lnTo>
                  <a:lnTo>
                    <a:pt x="20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3"/>
            <p:cNvSpPr/>
            <p:nvPr/>
          </p:nvSpPr>
          <p:spPr>
            <a:xfrm>
              <a:off x="3393675" y="2809325"/>
              <a:ext cx="12350" cy="11225"/>
            </a:xfrm>
            <a:custGeom>
              <a:rect b="b" l="l" r="r" t="t"/>
              <a:pathLst>
                <a:path extrusionOk="0" h="449" w="494">
                  <a:moveTo>
                    <a:pt x="135" y="0"/>
                  </a:moveTo>
                  <a:lnTo>
                    <a:pt x="90" y="45"/>
                  </a:lnTo>
                  <a:lnTo>
                    <a:pt x="46" y="134"/>
                  </a:lnTo>
                  <a:lnTo>
                    <a:pt x="1" y="224"/>
                  </a:lnTo>
                  <a:lnTo>
                    <a:pt x="46" y="314"/>
                  </a:lnTo>
                  <a:lnTo>
                    <a:pt x="90" y="358"/>
                  </a:lnTo>
                  <a:lnTo>
                    <a:pt x="135" y="403"/>
                  </a:lnTo>
                  <a:lnTo>
                    <a:pt x="225" y="448"/>
                  </a:lnTo>
                  <a:lnTo>
                    <a:pt x="359" y="403"/>
                  </a:lnTo>
                  <a:lnTo>
                    <a:pt x="404" y="358"/>
                  </a:lnTo>
                  <a:lnTo>
                    <a:pt x="449" y="314"/>
                  </a:lnTo>
                  <a:lnTo>
                    <a:pt x="494" y="224"/>
                  </a:lnTo>
                  <a:lnTo>
                    <a:pt x="449" y="134"/>
                  </a:lnTo>
                  <a:lnTo>
                    <a:pt x="404" y="45"/>
                  </a:lnTo>
                  <a:lnTo>
                    <a:pt x="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3"/>
            <p:cNvSpPr/>
            <p:nvPr/>
          </p:nvSpPr>
          <p:spPr>
            <a:xfrm>
              <a:off x="3463125" y="2762275"/>
              <a:ext cx="105325" cy="104175"/>
            </a:xfrm>
            <a:custGeom>
              <a:rect b="b" l="l" r="r" t="t"/>
              <a:pathLst>
                <a:path extrusionOk="0" h="4167" w="4213">
                  <a:moveTo>
                    <a:pt x="2106" y="448"/>
                  </a:moveTo>
                  <a:lnTo>
                    <a:pt x="2420" y="493"/>
                  </a:lnTo>
                  <a:lnTo>
                    <a:pt x="2734" y="583"/>
                  </a:lnTo>
                  <a:lnTo>
                    <a:pt x="3002" y="762"/>
                  </a:lnTo>
                  <a:lnTo>
                    <a:pt x="3271" y="941"/>
                  </a:lnTo>
                  <a:lnTo>
                    <a:pt x="3450" y="1165"/>
                  </a:lnTo>
                  <a:lnTo>
                    <a:pt x="3585" y="1479"/>
                  </a:lnTo>
                  <a:lnTo>
                    <a:pt x="3719" y="1748"/>
                  </a:lnTo>
                  <a:lnTo>
                    <a:pt x="3719" y="2106"/>
                  </a:lnTo>
                  <a:lnTo>
                    <a:pt x="3719" y="2420"/>
                  </a:lnTo>
                  <a:lnTo>
                    <a:pt x="3585" y="2733"/>
                  </a:lnTo>
                  <a:lnTo>
                    <a:pt x="3450" y="3002"/>
                  </a:lnTo>
                  <a:lnTo>
                    <a:pt x="3271" y="3226"/>
                  </a:lnTo>
                  <a:lnTo>
                    <a:pt x="3002" y="3450"/>
                  </a:lnTo>
                  <a:lnTo>
                    <a:pt x="2734" y="3584"/>
                  </a:lnTo>
                  <a:lnTo>
                    <a:pt x="2420" y="3674"/>
                  </a:lnTo>
                  <a:lnTo>
                    <a:pt x="2106" y="3719"/>
                  </a:lnTo>
                  <a:lnTo>
                    <a:pt x="1793" y="3674"/>
                  </a:lnTo>
                  <a:lnTo>
                    <a:pt x="1479" y="3584"/>
                  </a:lnTo>
                  <a:lnTo>
                    <a:pt x="1210" y="3450"/>
                  </a:lnTo>
                  <a:lnTo>
                    <a:pt x="941" y="3226"/>
                  </a:lnTo>
                  <a:lnTo>
                    <a:pt x="762" y="3002"/>
                  </a:lnTo>
                  <a:lnTo>
                    <a:pt x="628" y="2733"/>
                  </a:lnTo>
                  <a:lnTo>
                    <a:pt x="538" y="2420"/>
                  </a:lnTo>
                  <a:lnTo>
                    <a:pt x="493" y="2106"/>
                  </a:lnTo>
                  <a:lnTo>
                    <a:pt x="538" y="1748"/>
                  </a:lnTo>
                  <a:lnTo>
                    <a:pt x="628" y="1479"/>
                  </a:lnTo>
                  <a:lnTo>
                    <a:pt x="762" y="1165"/>
                  </a:lnTo>
                  <a:lnTo>
                    <a:pt x="941" y="941"/>
                  </a:lnTo>
                  <a:lnTo>
                    <a:pt x="1210" y="762"/>
                  </a:lnTo>
                  <a:lnTo>
                    <a:pt x="1479" y="583"/>
                  </a:lnTo>
                  <a:lnTo>
                    <a:pt x="1793" y="493"/>
                  </a:lnTo>
                  <a:lnTo>
                    <a:pt x="2106" y="448"/>
                  </a:lnTo>
                  <a:close/>
                  <a:moveTo>
                    <a:pt x="2106" y="0"/>
                  </a:moveTo>
                  <a:lnTo>
                    <a:pt x="1703" y="45"/>
                  </a:lnTo>
                  <a:lnTo>
                    <a:pt x="1300" y="180"/>
                  </a:lnTo>
                  <a:lnTo>
                    <a:pt x="941" y="359"/>
                  </a:lnTo>
                  <a:lnTo>
                    <a:pt x="628" y="628"/>
                  </a:lnTo>
                  <a:lnTo>
                    <a:pt x="359" y="941"/>
                  </a:lnTo>
                  <a:lnTo>
                    <a:pt x="180" y="1300"/>
                  </a:lnTo>
                  <a:lnTo>
                    <a:pt x="45" y="1658"/>
                  </a:lnTo>
                  <a:lnTo>
                    <a:pt x="1" y="2106"/>
                  </a:lnTo>
                  <a:lnTo>
                    <a:pt x="45" y="2509"/>
                  </a:lnTo>
                  <a:lnTo>
                    <a:pt x="180" y="2912"/>
                  </a:lnTo>
                  <a:lnTo>
                    <a:pt x="359" y="3271"/>
                  </a:lnTo>
                  <a:lnTo>
                    <a:pt x="628" y="3584"/>
                  </a:lnTo>
                  <a:lnTo>
                    <a:pt x="941" y="3809"/>
                  </a:lnTo>
                  <a:lnTo>
                    <a:pt x="1300" y="4033"/>
                  </a:lnTo>
                  <a:lnTo>
                    <a:pt x="1703" y="4122"/>
                  </a:lnTo>
                  <a:lnTo>
                    <a:pt x="2106" y="4167"/>
                  </a:lnTo>
                  <a:lnTo>
                    <a:pt x="2510" y="4122"/>
                  </a:lnTo>
                  <a:lnTo>
                    <a:pt x="2913" y="4033"/>
                  </a:lnTo>
                  <a:lnTo>
                    <a:pt x="3271" y="3809"/>
                  </a:lnTo>
                  <a:lnTo>
                    <a:pt x="3585" y="3584"/>
                  </a:lnTo>
                  <a:lnTo>
                    <a:pt x="3854" y="3271"/>
                  </a:lnTo>
                  <a:lnTo>
                    <a:pt x="4033" y="2912"/>
                  </a:lnTo>
                  <a:lnTo>
                    <a:pt x="4167" y="2509"/>
                  </a:lnTo>
                  <a:lnTo>
                    <a:pt x="4212" y="2106"/>
                  </a:lnTo>
                  <a:lnTo>
                    <a:pt x="4167" y="1658"/>
                  </a:lnTo>
                  <a:lnTo>
                    <a:pt x="4033" y="1300"/>
                  </a:lnTo>
                  <a:lnTo>
                    <a:pt x="3854" y="941"/>
                  </a:lnTo>
                  <a:lnTo>
                    <a:pt x="3585" y="628"/>
                  </a:lnTo>
                  <a:lnTo>
                    <a:pt x="3271" y="359"/>
                  </a:lnTo>
                  <a:lnTo>
                    <a:pt x="2913" y="180"/>
                  </a:lnTo>
                  <a:lnTo>
                    <a:pt x="2510" y="45"/>
                  </a:lnTo>
                  <a:lnTo>
                    <a:pt x="21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3"/>
            <p:cNvSpPr/>
            <p:nvPr/>
          </p:nvSpPr>
          <p:spPr>
            <a:xfrm>
              <a:off x="3510175" y="2809325"/>
              <a:ext cx="11225" cy="11225"/>
            </a:xfrm>
            <a:custGeom>
              <a:rect b="b" l="l" r="r" t="t"/>
              <a:pathLst>
                <a:path extrusionOk="0" h="449" w="449">
                  <a:moveTo>
                    <a:pt x="135" y="0"/>
                  </a:moveTo>
                  <a:lnTo>
                    <a:pt x="45" y="45"/>
                  </a:lnTo>
                  <a:lnTo>
                    <a:pt x="0" y="134"/>
                  </a:lnTo>
                  <a:lnTo>
                    <a:pt x="0" y="224"/>
                  </a:lnTo>
                  <a:lnTo>
                    <a:pt x="0" y="314"/>
                  </a:lnTo>
                  <a:lnTo>
                    <a:pt x="45" y="358"/>
                  </a:lnTo>
                  <a:lnTo>
                    <a:pt x="135" y="403"/>
                  </a:lnTo>
                  <a:lnTo>
                    <a:pt x="224" y="448"/>
                  </a:lnTo>
                  <a:lnTo>
                    <a:pt x="314" y="403"/>
                  </a:lnTo>
                  <a:lnTo>
                    <a:pt x="404" y="358"/>
                  </a:lnTo>
                  <a:lnTo>
                    <a:pt x="448" y="314"/>
                  </a:lnTo>
                  <a:lnTo>
                    <a:pt x="448" y="224"/>
                  </a:lnTo>
                  <a:lnTo>
                    <a:pt x="448" y="134"/>
                  </a:lnTo>
                  <a:lnTo>
                    <a:pt x="404" y="45"/>
                  </a:lnTo>
                  <a:lnTo>
                    <a:pt x="3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3"/>
            <p:cNvSpPr/>
            <p:nvPr/>
          </p:nvSpPr>
          <p:spPr>
            <a:xfrm>
              <a:off x="3371275" y="2878750"/>
              <a:ext cx="173650" cy="173650"/>
            </a:xfrm>
            <a:custGeom>
              <a:rect b="b" l="l" r="r" t="t"/>
              <a:pathLst>
                <a:path extrusionOk="0" h="6946" w="6946">
                  <a:moveTo>
                    <a:pt x="3764" y="449"/>
                  </a:moveTo>
                  <a:lnTo>
                    <a:pt x="4078" y="494"/>
                  </a:lnTo>
                  <a:lnTo>
                    <a:pt x="4347" y="583"/>
                  </a:lnTo>
                  <a:lnTo>
                    <a:pt x="4615" y="673"/>
                  </a:lnTo>
                  <a:lnTo>
                    <a:pt x="4884" y="807"/>
                  </a:lnTo>
                  <a:lnTo>
                    <a:pt x="5153" y="986"/>
                  </a:lnTo>
                  <a:lnTo>
                    <a:pt x="5377" y="1121"/>
                  </a:lnTo>
                  <a:lnTo>
                    <a:pt x="5601" y="1345"/>
                  </a:lnTo>
                  <a:lnTo>
                    <a:pt x="5780" y="1569"/>
                  </a:lnTo>
                  <a:lnTo>
                    <a:pt x="5960" y="1793"/>
                  </a:lnTo>
                  <a:lnTo>
                    <a:pt x="6094" y="2017"/>
                  </a:lnTo>
                  <a:lnTo>
                    <a:pt x="6228" y="2286"/>
                  </a:lnTo>
                  <a:lnTo>
                    <a:pt x="6363" y="2554"/>
                  </a:lnTo>
                  <a:lnTo>
                    <a:pt x="6408" y="2868"/>
                  </a:lnTo>
                  <a:lnTo>
                    <a:pt x="6452" y="3137"/>
                  </a:lnTo>
                  <a:lnTo>
                    <a:pt x="6497" y="3451"/>
                  </a:lnTo>
                  <a:lnTo>
                    <a:pt x="6452" y="3764"/>
                  </a:lnTo>
                  <a:lnTo>
                    <a:pt x="6408" y="4078"/>
                  </a:lnTo>
                  <a:lnTo>
                    <a:pt x="6363" y="4347"/>
                  </a:lnTo>
                  <a:lnTo>
                    <a:pt x="6228" y="4660"/>
                  </a:lnTo>
                  <a:lnTo>
                    <a:pt x="6094" y="4884"/>
                  </a:lnTo>
                  <a:lnTo>
                    <a:pt x="5960" y="5153"/>
                  </a:lnTo>
                  <a:lnTo>
                    <a:pt x="5780" y="5377"/>
                  </a:lnTo>
                  <a:lnTo>
                    <a:pt x="5601" y="5601"/>
                  </a:lnTo>
                  <a:lnTo>
                    <a:pt x="5377" y="5780"/>
                  </a:lnTo>
                  <a:lnTo>
                    <a:pt x="5153" y="5959"/>
                  </a:lnTo>
                  <a:lnTo>
                    <a:pt x="4884" y="6139"/>
                  </a:lnTo>
                  <a:lnTo>
                    <a:pt x="4615" y="6228"/>
                  </a:lnTo>
                  <a:lnTo>
                    <a:pt x="4347" y="6363"/>
                  </a:lnTo>
                  <a:lnTo>
                    <a:pt x="4078" y="6407"/>
                  </a:lnTo>
                  <a:lnTo>
                    <a:pt x="3764" y="6452"/>
                  </a:lnTo>
                  <a:lnTo>
                    <a:pt x="3451" y="6497"/>
                  </a:lnTo>
                  <a:lnTo>
                    <a:pt x="3137" y="6452"/>
                  </a:lnTo>
                  <a:lnTo>
                    <a:pt x="2868" y="6407"/>
                  </a:lnTo>
                  <a:lnTo>
                    <a:pt x="2555" y="6363"/>
                  </a:lnTo>
                  <a:lnTo>
                    <a:pt x="2286" y="6228"/>
                  </a:lnTo>
                  <a:lnTo>
                    <a:pt x="2017" y="6139"/>
                  </a:lnTo>
                  <a:lnTo>
                    <a:pt x="1793" y="5959"/>
                  </a:lnTo>
                  <a:lnTo>
                    <a:pt x="1524" y="5780"/>
                  </a:lnTo>
                  <a:lnTo>
                    <a:pt x="1345" y="5601"/>
                  </a:lnTo>
                  <a:lnTo>
                    <a:pt x="1121" y="5377"/>
                  </a:lnTo>
                  <a:lnTo>
                    <a:pt x="942" y="5153"/>
                  </a:lnTo>
                  <a:lnTo>
                    <a:pt x="807" y="4884"/>
                  </a:lnTo>
                  <a:lnTo>
                    <a:pt x="673" y="4660"/>
                  </a:lnTo>
                  <a:lnTo>
                    <a:pt x="583" y="4347"/>
                  </a:lnTo>
                  <a:lnTo>
                    <a:pt x="494" y="4078"/>
                  </a:lnTo>
                  <a:lnTo>
                    <a:pt x="449" y="3764"/>
                  </a:lnTo>
                  <a:lnTo>
                    <a:pt x="449" y="3451"/>
                  </a:lnTo>
                  <a:lnTo>
                    <a:pt x="449" y="3137"/>
                  </a:lnTo>
                  <a:lnTo>
                    <a:pt x="494" y="2868"/>
                  </a:lnTo>
                  <a:lnTo>
                    <a:pt x="583" y="2554"/>
                  </a:lnTo>
                  <a:lnTo>
                    <a:pt x="673" y="2286"/>
                  </a:lnTo>
                  <a:lnTo>
                    <a:pt x="807" y="2017"/>
                  </a:lnTo>
                  <a:lnTo>
                    <a:pt x="942" y="1793"/>
                  </a:lnTo>
                  <a:lnTo>
                    <a:pt x="1121" y="1569"/>
                  </a:lnTo>
                  <a:lnTo>
                    <a:pt x="1345" y="1345"/>
                  </a:lnTo>
                  <a:lnTo>
                    <a:pt x="1524" y="1121"/>
                  </a:lnTo>
                  <a:lnTo>
                    <a:pt x="1793" y="986"/>
                  </a:lnTo>
                  <a:lnTo>
                    <a:pt x="2017" y="807"/>
                  </a:lnTo>
                  <a:lnTo>
                    <a:pt x="2286" y="673"/>
                  </a:lnTo>
                  <a:lnTo>
                    <a:pt x="2555" y="583"/>
                  </a:lnTo>
                  <a:lnTo>
                    <a:pt x="2868" y="494"/>
                  </a:lnTo>
                  <a:lnTo>
                    <a:pt x="3137" y="449"/>
                  </a:lnTo>
                  <a:close/>
                  <a:moveTo>
                    <a:pt x="3092" y="1"/>
                  </a:moveTo>
                  <a:lnTo>
                    <a:pt x="2779" y="46"/>
                  </a:lnTo>
                  <a:lnTo>
                    <a:pt x="2420" y="135"/>
                  </a:lnTo>
                  <a:lnTo>
                    <a:pt x="2106" y="270"/>
                  </a:lnTo>
                  <a:lnTo>
                    <a:pt x="1793" y="404"/>
                  </a:lnTo>
                  <a:lnTo>
                    <a:pt x="1524" y="583"/>
                  </a:lnTo>
                  <a:lnTo>
                    <a:pt x="1255" y="762"/>
                  </a:lnTo>
                  <a:lnTo>
                    <a:pt x="986" y="986"/>
                  </a:lnTo>
                  <a:lnTo>
                    <a:pt x="762" y="1255"/>
                  </a:lnTo>
                  <a:lnTo>
                    <a:pt x="583" y="1524"/>
                  </a:lnTo>
                  <a:lnTo>
                    <a:pt x="404" y="1793"/>
                  </a:lnTo>
                  <a:lnTo>
                    <a:pt x="270" y="2106"/>
                  </a:lnTo>
                  <a:lnTo>
                    <a:pt x="135" y="2420"/>
                  </a:lnTo>
                  <a:lnTo>
                    <a:pt x="46" y="2778"/>
                  </a:lnTo>
                  <a:lnTo>
                    <a:pt x="1" y="3092"/>
                  </a:lnTo>
                  <a:lnTo>
                    <a:pt x="1" y="3451"/>
                  </a:lnTo>
                  <a:lnTo>
                    <a:pt x="1" y="3809"/>
                  </a:lnTo>
                  <a:lnTo>
                    <a:pt x="46" y="4167"/>
                  </a:lnTo>
                  <a:lnTo>
                    <a:pt x="135" y="4481"/>
                  </a:lnTo>
                  <a:lnTo>
                    <a:pt x="270" y="4839"/>
                  </a:lnTo>
                  <a:lnTo>
                    <a:pt x="404" y="5108"/>
                  </a:lnTo>
                  <a:lnTo>
                    <a:pt x="583" y="5422"/>
                  </a:lnTo>
                  <a:lnTo>
                    <a:pt x="762" y="5691"/>
                  </a:lnTo>
                  <a:lnTo>
                    <a:pt x="986" y="5915"/>
                  </a:lnTo>
                  <a:lnTo>
                    <a:pt x="1255" y="6139"/>
                  </a:lnTo>
                  <a:lnTo>
                    <a:pt x="1524" y="6363"/>
                  </a:lnTo>
                  <a:lnTo>
                    <a:pt x="1793" y="6542"/>
                  </a:lnTo>
                  <a:lnTo>
                    <a:pt x="2106" y="6676"/>
                  </a:lnTo>
                  <a:lnTo>
                    <a:pt x="2420" y="6811"/>
                  </a:lnTo>
                  <a:lnTo>
                    <a:pt x="2779" y="6855"/>
                  </a:lnTo>
                  <a:lnTo>
                    <a:pt x="3092" y="6945"/>
                  </a:lnTo>
                  <a:lnTo>
                    <a:pt x="3809" y="6945"/>
                  </a:lnTo>
                  <a:lnTo>
                    <a:pt x="4167" y="6855"/>
                  </a:lnTo>
                  <a:lnTo>
                    <a:pt x="4481" y="6811"/>
                  </a:lnTo>
                  <a:lnTo>
                    <a:pt x="4795" y="6676"/>
                  </a:lnTo>
                  <a:lnTo>
                    <a:pt x="5108" y="6542"/>
                  </a:lnTo>
                  <a:lnTo>
                    <a:pt x="5422" y="6363"/>
                  </a:lnTo>
                  <a:lnTo>
                    <a:pt x="5691" y="6139"/>
                  </a:lnTo>
                  <a:lnTo>
                    <a:pt x="5915" y="5915"/>
                  </a:lnTo>
                  <a:lnTo>
                    <a:pt x="6139" y="5691"/>
                  </a:lnTo>
                  <a:lnTo>
                    <a:pt x="6363" y="5422"/>
                  </a:lnTo>
                  <a:lnTo>
                    <a:pt x="6542" y="5108"/>
                  </a:lnTo>
                  <a:lnTo>
                    <a:pt x="6676" y="4839"/>
                  </a:lnTo>
                  <a:lnTo>
                    <a:pt x="6766" y="4481"/>
                  </a:lnTo>
                  <a:lnTo>
                    <a:pt x="6856" y="4167"/>
                  </a:lnTo>
                  <a:lnTo>
                    <a:pt x="6945" y="3809"/>
                  </a:lnTo>
                  <a:lnTo>
                    <a:pt x="6945" y="3451"/>
                  </a:lnTo>
                  <a:lnTo>
                    <a:pt x="6945" y="3092"/>
                  </a:lnTo>
                  <a:lnTo>
                    <a:pt x="6856" y="2778"/>
                  </a:lnTo>
                  <a:lnTo>
                    <a:pt x="6766" y="2420"/>
                  </a:lnTo>
                  <a:lnTo>
                    <a:pt x="6676" y="2106"/>
                  </a:lnTo>
                  <a:lnTo>
                    <a:pt x="6542" y="1793"/>
                  </a:lnTo>
                  <a:lnTo>
                    <a:pt x="6363" y="1524"/>
                  </a:lnTo>
                  <a:lnTo>
                    <a:pt x="6139" y="1255"/>
                  </a:lnTo>
                  <a:lnTo>
                    <a:pt x="5915" y="986"/>
                  </a:lnTo>
                  <a:lnTo>
                    <a:pt x="5691" y="762"/>
                  </a:lnTo>
                  <a:lnTo>
                    <a:pt x="5422" y="583"/>
                  </a:lnTo>
                  <a:lnTo>
                    <a:pt x="5108" y="404"/>
                  </a:lnTo>
                  <a:lnTo>
                    <a:pt x="4795" y="270"/>
                  </a:lnTo>
                  <a:lnTo>
                    <a:pt x="4481" y="135"/>
                  </a:lnTo>
                  <a:lnTo>
                    <a:pt x="4167" y="46"/>
                  </a:lnTo>
                  <a:lnTo>
                    <a:pt x="38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3"/>
            <p:cNvSpPr/>
            <p:nvPr/>
          </p:nvSpPr>
          <p:spPr>
            <a:xfrm>
              <a:off x="3417200" y="2924675"/>
              <a:ext cx="81800" cy="81800"/>
            </a:xfrm>
            <a:custGeom>
              <a:rect b="b" l="l" r="r" t="t"/>
              <a:pathLst>
                <a:path extrusionOk="0" h="3272" w="3272">
                  <a:moveTo>
                    <a:pt x="1614" y="449"/>
                  </a:moveTo>
                  <a:lnTo>
                    <a:pt x="1838" y="493"/>
                  </a:lnTo>
                  <a:lnTo>
                    <a:pt x="2062" y="583"/>
                  </a:lnTo>
                  <a:lnTo>
                    <a:pt x="2286" y="673"/>
                  </a:lnTo>
                  <a:lnTo>
                    <a:pt x="2465" y="807"/>
                  </a:lnTo>
                  <a:lnTo>
                    <a:pt x="2599" y="986"/>
                  </a:lnTo>
                  <a:lnTo>
                    <a:pt x="2689" y="1166"/>
                  </a:lnTo>
                  <a:lnTo>
                    <a:pt x="2778" y="1390"/>
                  </a:lnTo>
                  <a:lnTo>
                    <a:pt x="2778" y="1614"/>
                  </a:lnTo>
                  <a:lnTo>
                    <a:pt x="2778" y="1882"/>
                  </a:lnTo>
                  <a:lnTo>
                    <a:pt x="2689" y="2062"/>
                  </a:lnTo>
                  <a:lnTo>
                    <a:pt x="2599" y="2286"/>
                  </a:lnTo>
                  <a:lnTo>
                    <a:pt x="2465" y="2465"/>
                  </a:lnTo>
                  <a:lnTo>
                    <a:pt x="2286" y="2599"/>
                  </a:lnTo>
                  <a:lnTo>
                    <a:pt x="2062" y="2689"/>
                  </a:lnTo>
                  <a:lnTo>
                    <a:pt x="1838" y="2778"/>
                  </a:lnTo>
                  <a:lnTo>
                    <a:pt x="1390" y="2778"/>
                  </a:lnTo>
                  <a:lnTo>
                    <a:pt x="1166" y="2689"/>
                  </a:lnTo>
                  <a:lnTo>
                    <a:pt x="986" y="2599"/>
                  </a:lnTo>
                  <a:lnTo>
                    <a:pt x="807" y="2465"/>
                  </a:lnTo>
                  <a:lnTo>
                    <a:pt x="673" y="2286"/>
                  </a:lnTo>
                  <a:lnTo>
                    <a:pt x="538" y="2062"/>
                  </a:lnTo>
                  <a:lnTo>
                    <a:pt x="494" y="1882"/>
                  </a:lnTo>
                  <a:lnTo>
                    <a:pt x="449" y="1614"/>
                  </a:lnTo>
                  <a:lnTo>
                    <a:pt x="494" y="1390"/>
                  </a:lnTo>
                  <a:lnTo>
                    <a:pt x="538" y="1166"/>
                  </a:lnTo>
                  <a:lnTo>
                    <a:pt x="673" y="986"/>
                  </a:lnTo>
                  <a:lnTo>
                    <a:pt x="807" y="807"/>
                  </a:lnTo>
                  <a:lnTo>
                    <a:pt x="986" y="673"/>
                  </a:lnTo>
                  <a:lnTo>
                    <a:pt x="1166" y="583"/>
                  </a:lnTo>
                  <a:lnTo>
                    <a:pt x="1390" y="493"/>
                  </a:lnTo>
                  <a:lnTo>
                    <a:pt x="1614" y="449"/>
                  </a:lnTo>
                  <a:close/>
                  <a:moveTo>
                    <a:pt x="1614" y="1"/>
                  </a:moveTo>
                  <a:lnTo>
                    <a:pt x="1300" y="45"/>
                  </a:lnTo>
                  <a:lnTo>
                    <a:pt x="986" y="135"/>
                  </a:lnTo>
                  <a:lnTo>
                    <a:pt x="718" y="269"/>
                  </a:lnTo>
                  <a:lnTo>
                    <a:pt x="494" y="493"/>
                  </a:lnTo>
                  <a:lnTo>
                    <a:pt x="269" y="717"/>
                  </a:lnTo>
                  <a:lnTo>
                    <a:pt x="135" y="986"/>
                  </a:lnTo>
                  <a:lnTo>
                    <a:pt x="45" y="1300"/>
                  </a:lnTo>
                  <a:lnTo>
                    <a:pt x="1" y="1614"/>
                  </a:lnTo>
                  <a:lnTo>
                    <a:pt x="45" y="1972"/>
                  </a:lnTo>
                  <a:lnTo>
                    <a:pt x="135" y="2241"/>
                  </a:lnTo>
                  <a:lnTo>
                    <a:pt x="269" y="2554"/>
                  </a:lnTo>
                  <a:lnTo>
                    <a:pt x="494" y="2778"/>
                  </a:lnTo>
                  <a:lnTo>
                    <a:pt x="718" y="2958"/>
                  </a:lnTo>
                  <a:lnTo>
                    <a:pt x="986" y="3137"/>
                  </a:lnTo>
                  <a:lnTo>
                    <a:pt x="1300" y="3226"/>
                  </a:lnTo>
                  <a:lnTo>
                    <a:pt x="1614" y="3271"/>
                  </a:lnTo>
                  <a:lnTo>
                    <a:pt x="1972" y="3226"/>
                  </a:lnTo>
                  <a:lnTo>
                    <a:pt x="2241" y="3137"/>
                  </a:lnTo>
                  <a:lnTo>
                    <a:pt x="2554" y="2958"/>
                  </a:lnTo>
                  <a:lnTo>
                    <a:pt x="2778" y="2778"/>
                  </a:lnTo>
                  <a:lnTo>
                    <a:pt x="2958" y="2554"/>
                  </a:lnTo>
                  <a:lnTo>
                    <a:pt x="3137" y="2241"/>
                  </a:lnTo>
                  <a:lnTo>
                    <a:pt x="3226" y="1972"/>
                  </a:lnTo>
                  <a:lnTo>
                    <a:pt x="3271" y="1614"/>
                  </a:lnTo>
                  <a:lnTo>
                    <a:pt x="3226" y="1300"/>
                  </a:lnTo>
                  <a:lnTo>
                    <a:pt x="3137" y="986"/>
                  </a:lnTo>
                  <a:lnTo>
                    <a:pt x="2958" y="717"/>
                  </a:lnTo>
                  <a:lnTo>
                    <a:pt x="2778" y="493"/>
                  </a:lnTo>
                  <a:lnTo>
                    <a:pt x="2554" y="269"/>
                  </a:lnTo>
                  <a:lnTo>
                    <a:pt x="2241" y="135"/>
                  </a:lnTo>
                  <a:lnTo>
                    <a:pt x="1972" y="45"/>
                  </a:lnTo>
                  <a:lnTo>
                    <a:pt x="16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3"/>
            <p:cNvSpPr/>
            <p:nvPr/>
          </p:nvSpPr>
          <p:spPr>
            <a:xfrm>
              <a:off x="3440725" y="2948200"/>
              <a:ext cx="34750" cy="34750"/>
            </a:xfrm>
            <a:custGeom>
              <a:rect b="b" l="l" r="r" t="t"/>
              <a:pathLst>
                <a:path extrusionOk="0" h="1390" w="1390">
                  <a:moveTo>
                    <a:pt x="673" y="449"/>
                  </a:moveTo>
                  <a:lnTo>
                    <a:pt x="762" y="493"/>
                  </a:lnTo>
                  <a:lnTo>
                    <a:pt x="852" y="538"/>
                  </a:lnTo>
                  <a:lnTo>
                    <a:pt x="897" y="583"/>
                  </a:lnTo>
                  <a:lnTo>
                    <a:pt x="897" y="673"/>
                  </a:lnTo>
                  <a:lnTo>
                    <a:pt x="897" y="762"/>
                  </a:lnTo>
                  <a:lnTo>
                    <a:pt x="852" y="852"/>
                  </a:lnTo>
                  <a:lnTo>
                    <a:pt x="762" y="897"/>
                  </a:lnTo>
                  <a:lnTo>
                    <a:pt x="673" y="941"/>
                  </a:lnTo>
                  <a:lnTo>
                    <a:pt x="583" y="897"/>
                  </a:lnTo>
                  <a:lnTo>
                    <a:pt x="538" y="852"/>
                  </a:lnTo>
                  <a:lnTo>
                    <a:pt x="493" y="762"/>
                  </a:lnTo>
                  <a:lnTo>
                    <a:pt x="449" y="673"/>
                  </a:lnTo>
                  <a:lnTo>
                    <a:pt x="493" y="583"/>
                  </a:lnTo>
                  <a:lnTo>
                    <a:pt x="538" y="538"/>
                  </a:lnTo>
                  <a:lnTo>
                    <a:pt x="583" y="493"/>
                  </a:lnTo>
                  <a:lnTo>
                    <a:pt x="673" y="449"/>
                  </a:lnTo>
                  <a:close/>
                  <a:moveTo>
                    <a:pt x="538" y="0"/>
                  </a:moveTo>
                  <a:lnTo>
                    <a:pt x="404" y="45"/>
                  </a:lnTo>
                  <a:lnTo>
                    <a:pt x="180" y="180"/>
                  </a:lnTo>
                  <a:lnTo>
                    <a:pt x="45" y="404"/>
                  </a:lnTo>
                  <a:lnTo>
                    <a:pt x="1" y="538"/>
                  </a:lnTo>
                  <a:lnTo>
                    <a:pt x="1" y="673"/>
                  </a:lnTo>
                  <a:lnTo>
                    <a:pt x="1" y="807"/>
                  </a:lnTo>
                  <a:lnTo>
                    <a:pt x="45" y="941"/>
                  </a:lnTo>
                  <a:lnTo>
                    <a:pt x="180" y="1165"/>
                  </a:lnTo>
                  <a:lnTo>
                    <a:pt x="404" y="1345"/>
                  </a:lnTo>
                  <a:lnTo>
                    <a:pt x="538" y="1389"/>
                  </a:lnTo>
                  <a:lnTo>
                    <a:pt x="807" y="1389"/>
                  </a:lnTo>
                  <a:lnTo>
                    <a:pt x="941" y="1345"/>
                  </a:lnTo>
                  <a:lnTo>
                    <a:pt x="1165" y="1165"/>
                  </a:lnTo>
                  <a:lnTo>
                    <a:pt x="1345" y="941"/>
                  </a:lnTo>
                  <a:lnTo>
                    <a:pt x="1345" y="807"/>
                  </a:lnTo>
                  <a:lnTo>
                    <a:pt x="1389" y="673"/>
                  </a:lnTo>
                  <a:lnTo>
                    <a:pt x="1345" y="538"/>
                  </a:lnTo>
                  <a:lnTo>
                    <a:pt x="1345" y="404"/>
                  </a:lnTo>
                  <a:lnTo>
                    <a:pt x="1165" y="180"/>
                  </a:lnTo>
                  <a:lnTo>
                    <a:pt x="941" y="45"/>
                  </a:lnTo>
                  <a:lnTo>
                    <a:pt x="8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53"/>
          <p:cNvGrpSpPr/>
          <p:nvPr/>
        </p:nvGrpSpPr>
        <p:grpSpPr>
          <a:xfrm>
            <a:off x="5497928" y="3654241"/>
            <a:ext cx="606842" cy="605120"/>
            <a:chOff x="5491550" y="2739875"/>
            <a:chExt cx="396525" cy="395400"/>
          </a:xfrm>
        </p:grpSpPr>
        <p:sp>
          <p:nvSpPr>
            <p:cNvPr id="1217" name="Google Shape;1217;p53"/>
            <p:cNvSpPr/>
            <p:nvPr/>
          </p:nvSpPr>
          <p:spPr>
            <a:xfrm>
              <a:off x="5491550" y="2739875"/>
              <a:ext cx="396525" cy="395400"/>
            </a:xfrm>
            <a:custGeom>
              <a:rect b="b" l="l" r="r" t="t"/>
              <a:pathLst>
                <a:path extrusionOk="0" h="15816" w="15861">
                  <a:moveTo>
                    <a:pt x="9409" y="1613"/>
                  </a:moveTo>
                  <a:lnTo>
                    <a:pt x="9409" y="3764"/>
                  </a:lnTo>
                  <a:lnTo>
                    <a:pt x="7259" y="3764"/>
                  </a:lnTo>
                  <a:lnTo>
                    <a:pt x="9409" y="1613"/>
                  </a:lnTo>
                  <a:close/>
                  <a:moveTo>
                    <a:pt x="14472" y="448"/>
                  </a:moveTo>
                  <a:lnTo>
                    <a:pt x="14472" y="5601"/>
                  </a:lnTo>
                  <a:lnTo>
                    <a:pt x="6094" y="5601"/>
                  </a:lnTo>
                  <a:lnTo>
                    <a:pt x="6094" y="5377"/>
                  </a:lnTo>
                  <a:lnTo>
                    <a:pt x="6139" y="5153"/>
                  </a:lnTo>
                  <a:lnTo>
                    <a:pt x="6184" y="4929"/>
                  </a:lnTo>
                  <a:lnTo>
                    <a:pt x="6318" y="4749"/>
                  </a:lnTo>
                  <a:lnTo>
                    <a:pt x="6452" y="4570"/>
                  </a:lnTo>
                  <a:lnTo>
                    <a:pt x="6632" y="4436"/>
                  </a:lnTo>
                  <a:lnTo>
                    <a:pt x="6811" y="4301"/>
                  </a:lnTo>
                  <a:lnTo>
                    <a:pt x="7035" y="4256"/>
                  </a:lnTo>
                  <a:lnTo>
                    <a:pt x="7259" y="4212"/>
                  </a:lnTo>
                  <a:lnTo>
                    <a:pt x="9723" y="4212"/>
                  </a:lnTo>
                  <a:lnTo>
                    <a:pt x="9813" y="4167"/>
                  </a:lnTo>
                  <a:lnTo>
                    <a:pt x="9857" y="4077"/>
                  </a:lnTo>
                  <a:lnTo>
                    <a:pt x="9902" y="3988"/>
                  </a:lnTo>
                  <a:lnTo>
                    <a:pt x="9902" y="1613"/>
                  </a:lnTo>
                  <a:lnTo>
                    <a:pt x="9902" y="1389"/>
                  </a:lnTo>
                  <a:lnTo>
                    <a:pt x="9992" y="1165"/>
                  </a:lnTo>
                  <a:lnTo>
                    <a:pt x="10081" y="986"/>
                  </a:lnTo>
                  <a:lnTo>
                    <a:pt x="10216" y="807"/>
                  </a:lnTo>
                  <a:lnTo>
                    <a:pt x="10395" y="672"/>
                  </a:lnTo>
                  <a:lnTo>
                    <a:pt x="10574" y="538"/>
                  </a:lnTo>
                  <a:lnTo>
                    <a:pt x="10798" y="493"/>
                  </a:lnTo>
                  <a:lnTo>
                    <a:pt x="11022" y="448"/>
                  </a:lnTo>
                  <a:close/>
                  <a:moveTo>
                    <a:pt x="942" y="7527"/>
                  </a:moveTo>
                  <a:lnTo>
                    <a:pt x="942" y="13934"/>
                  </a:lnTo>
                  <a:lnTo>
                    <a:pt x="494" y="13934"/>
                  </a:lnTo>
                  <a:lnTo>
                    <a:pt x="494" y="7527"/>
                  </a:lnTo>
                  <a:close/>
                  <a:moveTo>
                    <a:pt x="4705" y="7527"/>
                  </a:moveTo>
                  <a:lnTo>
                    <a:pt x="4705" y="13934"/>
                  </a:lnTo>
                  <a:lnTo>
                    <a:pt x="4257" y="13934"/>
                  </a:lnTo>
                  <a:lnTo>
                    <a:pt x="4257" y="7527"/>
                  </a:lnTo>
                  <a:close/>
                  <a:moveTo>
                    <a:pt x="2823" y="6093"/>
                  </a:moveTo>
                  <a:lnTo>
                    <a:pt x="3047" y="6183"/>
                  </a:lnTo>
                  <a:lnTo>
                    <a:pt x="3271" y="6273"/>
                  </a:lnTo>
                  <a:lnTo>
                    <a:pt x="3451" y="6452"/>
                  </a:lnTo>
                  <a:lnTo>
                    <a:pt x="3585" y="6631"/>
                  </a:lnTo>
                  <a:lnTo>
                    <a:pt x="3675" y="6810"/>
                  </a:lnTo>
                  <a:lnTo>
                    <a:pt x="3764" y="7034"/>
                  </a:lnTo>
                  <a:lnTo>
                    <a:pt x="3809" y="7258"/>
                  </a:lnTo>
                  <a:lnTo>
                    <a:pt x="3809" y="14158"/>
                  </a:lnTo>
                  <a:lnTo>
                    <a:pt x="3764" y="14427"/>
                  </a:lnTo>
                  <a:lnTo>
                    <a:pt x="3675" y="14651"/>
                  </a:lnTo>
                  <a:lnTo>
                    <a:pt x="3585" y="14830"/>
                  </a:lnTo>
                  <a:lnTo>
                    <a:pt x="3451" y="15009"/>
                  </a:lnTo>
                  <a:lnTo>
                    <a:pt x="3271" y="15143"/>
                  </a:lnTo>
                  <a:lnTo>
                    <a:pt x="3047" y="15278"/>
                  </a:lnTo>
                  <a:lnTo>
                    <a:pt x="2823" y="15323"/>
                  </a:lnTo>
                  <a:lnTo>
                    <a:pt x="2599" y="15367"/>
                  </a:lnTo>
                  <a:lnTo>
                    <a:pt x="2375" y="15323"/>
                  </a:lnTo>
                  <a:lnTo>
                    <a:pt x="2151" y="15278"/>
                  </a:lnTo>
                  <a:lnTo>
                    <a:pt x="1927" y="15143"/>
                  </a:lnTo>
                  <a:lnTo>
                    <a:pt x="1748" y="15009"/>
                  </a:lnTo>
                  <a:lnTo>
                    <a:pt x="1614" y="14830"/>
                  </a:lnTo>
                  <a:lnTo>
                    <a:pt x="1479" y="14651"/>
                  </a:lnTo>
                  <a:lnTo>
                    <a:pt x="1434" y="14427"/>
                  </a:lnTo>
                  <a:lnTo>
                    <a:pt x="1390" y="14158"/>
                  </a:lnTo>
                  <a:lnTo>
                    <a:pt x="1390" y="7258"/>
                  </a:lnTo>
                  <a:lnTo>
                    <a:pt x="1434" y="7034"/>
                  </a:lnTo>
                  <a:lnTo>
                    <a:pt x="1479" y="6810"/>
                  </a:lnTo>
                  <a:lnTo>
                    <a:pt x="1614" y="6631"/>
                  </a:lnTo>
                  <a:lnTo>
                    <a:pt x="1748" y="6452"/>
                  </a:lnTo>
                  <a:lnTo>
                    <a:pt x="1927" y="6273"/>
                  </a:lnTo>
                  <a:lnTo>
                    <a:pt x="2151" y="6183"/>
                  </a:lnTo>
                  <a:lnTo>
                    <a:pt x="2375" y="6093"/>
                  </a:lnTo>
                  <a:close/>
                  <a:moveTo>
                    <a:pt x="14830" y="6093"/>
                  </a:moveTo>
                  <a:lnTo>
                    <a:pt x="14965" y="6138"/>
                  </a:lnTo>
                  <a:lnTo>
                    <a:pt x="15189" y="6273"/>
                  </a:lnTo>
                  <a:lnTo>
                    <a:pt x="15323" y="6497"/>
                  </a:lnTo>
                  <a:lnTo>
                    <a:pt x="15368" y="6631"/>
                  </a:lnTo>
                  <a:lnTo>
                    <a:pt x="15368" y="6765"/>
                  </a:lnTo>
                  <a:lnTo>
                    <a:pt x="15368" y="14651"/>
                  </a:lnTo>
                  <a:lnTo>
                    <a:pt x="15368" y="14785"/>
                  </a:lnTo>
                  <a:lnTo>
                    <a:pt x="15323" y="14919"/>
                  </a:lnTo>
                  <a:lnTo>
                    <a:pt x="15189" y="15143"/>
                  </a:lnTo>
                  <a:lnTo>
                    <a:pt x="14965" y="15323"/>
                  </a:lnTo>
                  <a:lnTo>
                    <a:pt x="14830" y="15367"/>
                  </a:lnTo>
                  <a:lnTo>
                    <a:pt x="5736" y="15367"/>
                  </a:lnTo>
                  <a:lnTo>
                    <a:pt x="5601" y="15323"/>
                  </a:lnTo>
                  <a:lnTo>
                    <a:pt x="5377" y="15143"/>
                  </a:lnTo>
                  <a:lnTo>
                    <a:pt x="5243" y="14919"/>
                  </a:lnTo>
                  <a:lnTo>
                    <a:pt x="5198" y="14785"/>
                  </a:lnTo>
                  <a:lnTo>
                    <a:pt x="5198" y="14651"/>
                  </a:lnTo>
                  <a:lnTo>
                    <a:pt x="5198" y="6765"/>
                  </a:lnTo>
                  <a:lnTo>
                    <a:pt x="5198" y="6631"/>
                  </a:lnTo>
                  <a:lnTo>
                    <a:pt x="5243" y="6497"/>
                  </a:lnTo>
                  <a:lnTo>
                    <a:pt x="5377" y="6273"/>
                  </a:lnTo>
                  <a:lnTo>
                    <a:pt x="5601" y="6138"/>
                  </a:lnTo>
                  <a:lnTo>
                    <a:pt x="5736" y="6093"/>
                  </a:lnTo>
                  <a:close/>
                  <a:moveTo>
                    <a:pt x="10709" y="0"/>
                  </a:moveTo>
                  <a:lnTo>
                    <a:pt x="10395" y="135"/>
                  </a:lnTo>
                  <a:lnTo>
                    <a:pt x="10126" y="269"/>
                  </a:lnTo>
                  <a:lnTo>
                    <a:pt x="9902" y="448"/>
                  </a:lnTo>
                  <a:lnTo>
                    <a:pt x="6139" y="4256"/>
                  </a:lnTo>
                  <a:lnTo>
                    <a:pt x="5915" y="4480"/>
                  </a:lnTo>
                  <a:lnTo>
                    <a:pt x="5780" y="4749"/>
                  </a:lnTo>
                  <a:lnTo>
                    <a:pt x="5691" y="5063"/>
                  </a:lnTo>
                  <a:lnTo>
                    <a:pt x="5646" y="5377"/>
                  </a:lnTo>
                  <a:lnTo>
                    <a:pt x="5646" y="5645"/>
                  </a:lnTo>
                  <a:lnTo>
                    <a:pt x="5467" y="5690"/>
                  </a:lnTo>
                  <a:lnTo>
                    <a:pt x="5288" y="5780"/>
                  </a:lnTo>
                  <a:lnTo>
                    <a:pt x="5108" y="5914"/>
                  </a:lnTo>
                  <a:lnTo>
                    <a:pt x="4974" y="6049"/>
                  </a:lnTo>
                  <a:lnTo>
                    <a:pt x="4884" y="6183"/>
                  </a:lnTo>
                  <a:lnTo>
                    <a:pt x="4795" y="6362"/>
                  </a:lnTo>
                  <a:lnTo>
                    <a:pt x="4750" y="6586"/>
                  </a:lnTo>
                  <a:lnTo>
                    <a:pt x="4705" y="6765"/>
                  </a:lnTo>
                  <a:lnTo>
                    <a:pt x="4705" y="7034"/>
                  </a:lnTo>
                  <a:lnTo>
                    <a:pt x="4257" y="7034"/>
                  </a:lnTo>
                  <a:lnTo>
                    <a:pt x="4167" y="6765"/>
                  </a:lnTo>
                  <a:lnTo>
                    <a:pt x="4033" y="6497"/>
                  </a:lnTo>
                  <a:lnTo>
                    <a:pt x="3899" y="6228"/>
                  </a:lnTo>
                  <a:lnTo>
                    <a:pt x="3675" y="6049"/>
                  </a:lnTo>
                  <a:lnTo>
                    <a:pt x="3451" y="5869"/>
                  </a:lnTo>
                  <a:lnTo>
                    <a:pt x="3182" y="5735"/>
                  </a:lnTo>
                  <a:lnTo>
                    <a:pt x="2913" y="5645"/>
                  </a:lnTo>
                  <a:lnTo>
                    <a:pt x="2599" y="5601"/>
                  </a:lnTo>
                  <a:lnTo>
                    <a:pt x="2286" y="5645"/>
                  </a:lnTo>
                  <a:lnTo>
                    <a:pt x="2017" y="5735"/>
                  </a:lnTo>
                  <a:lnTo>
                    <a:pt x="1748" y="5869"/>
                  </a:lnTo>
                  <a:lnTo>
                    <a:pt x="1524" y="6049"/>
                  </a:lnTo>
                  <a:lnTo>
                    <a:pt x="1300" y="6228"/>
                  </a:lnTo>
                  <a:lnTo>
                    <a:pt x="1166" y="6497"/>
                  </a:lnTo>
                  <a:lnTo>
                    <a:pt x="1031" y="6765"/>
                  </a:lnTo>
                  <a:lnTo>
                    <a:pt x="942" y="7034"/>
                  </a:lnTo>
                  <a:lnTo>
                    <a:pt x="225" y="7034"/>
                  </a:lnTo>
                  <a:lnTo>
                    <a:pt x="135" y="7079"/>
                  </a:lnTo>
                  <a:lnTo>
                    <a:pt x="90" y="7124"/>
                  </a:lnTo>
                  <a:lnTo>
                    <a:pt x="46" y="7169"/>
                  </a:lnTo>
                  <a:lnTo>
                    <a:pt x="1" y="7258"/>
                  </a:lnTo>
                  <a:lnTo>
                    <a:pt x="1" y="14292"/>
                  </a:lnTo>
                  <a:lnTo>
                    <a:pt x="46" y="14382"/>
                  </a:lnTo>
                  <a:lnTo>
                    <a:pt x="942" y="14382"/>
                  </a:lnTo>
                  <a:lnTo>
                    <a:pt x="1031" y="14695"/>
                  </a:lnTo>
                  <a:lnTo>
                    <a:pt x="1166" y="14964"/>
                  </a:lnTo>
                  <a:lnTo>
                    <a:pt x="1300" y="15188"/>
                  </a:lnTo>
                  <a:lnTo>
                    <a:pt x="1524" y="15412"/>
                  </a:lnTo>
                  <a:lnTo>
                    <a:pt x="1748" y="15591"/>
                  </a:lnTo>
                  <a:lnTo>
                    <a:pt x="2017" y="15726"/>
                  </a:lnTo>
                  <a:lnTo>
                    <a:pt x="2286" y="15815"/>
                  </a:lnTo>
                  <a:lnTo>
                    <a:pt x="2913" y="15815"/>
                  </a:lnTo>
                  <a:lnTo>
                    <a:pt x="3182" y="15726"/>
                  </a:lnTo>
                  <a:lnTo>
                    <a:pt x="3451" y="15591"/>
                  </a:lnTo>
                  <a:lnTo>
                    <a:pt x="3675" y="15412"/>
                  </a:lnTo>
                  <a:lnTo>
                    <a:pt x="3899" y="15188"/>
                  </a:lnTo>
                  <a:lnTo>
                    <a:pt x="4033" y="14964"/>
                  </a:lnTo>
                  <a:lnTo>
                    <a:pt x="4167" y="14695"/>
                  </a:lnTo>
                  <a:lnTo>
                    <a:pt x="4257" y="14382"/>
                  </a:lnTo>
                  <a:lnTo>
                    <a:pt x="4705" y="14382"/>
                  </a:lnTo>
                  <a:lnTo>
                    <a:pt x="4705" y="15367"/>
                  </a:lnTo>
                  <a:lnTo>
                    <a:pt x="4750" y="15547"/>
                  </a:lnTo>
                  <a:lnTo>
                    <a:pt x="4839" y="15681"/>
                  </a:lnTo>
                  <a:lnTo>
                    <a:pt x="5019" y="15771"/>
                  </a:lnTo>
                  <a:lnTo>
                    <a:pt x="5198" y="15815"/>
                  </a:lnTo>
                  <a:lnTo>
                    <a:pt x="14920" y="15815"/>
                  </a:lnTo>
                  <a:lnTo>
                    <a:pt x="15144" y="15726"/>
                  </a:lnTo>
                  <a:lnTo>
                    <a:pt x="15323" y="15636"/>
                  </a:lnTo>
                  <a:lnTo>
                    <a:pt x="15502" y="15502"/>
                  </a:lnTo>
                  <a:lnTo>
                    <a:pt x="15637" y="15323"/>
                  </a:lnTo>
                  <a:lnTo>
                    <a:pt x="15771" y="15099"/>
                  </a:lnTo>
                  <a:lnTo>
                    <a:pt x="15816" y="14919"/>
                  </a:lnTo>
                  <a:lnTo>
                    <a:pt x="15861" y="14651"/>
                  </a:lnTo>
                  <a:lnTo>
                    <a:pt x="15861" y="6765"/>
                  </a:lnTo>
                  <a:lnTo>
                    <a:pt x="15816" y="6586"/>
                  </a:lnTo>
                  <a:lnTo>
                    <a:pt x="15771" y="6362"/>
                  </a:lnTo>
                  <a:lnTo>
                    <a:pt x="15682" y="6183"/>
                  </a:lnTo>
                  <a:lnTo>
                    <a:pt x="15592" y="6049"/>
                  </a:lnTo>
                  <a:lnTo>
                    <a:pt x="15458" y="5914"/>
                  </a:lnTo>
                  <a:lnTo>
                    <a:pt x="15278" y="5780"/>
                  </a:lnTo>
                  <a:lnTo>
                    <a:pt x="15099" y="5690"/>
                  </a:lnTo>
                  <a:lnTo>
                    <a:pt x="14920" y="5645"/>
                  </a:lnTo>
                  <a:lnTo>
                    <a:pt x="14920" y="224"/>
                  </a:lnTo>
                  <a:lnTo>
                    <a:pt x="14920" y="135"/>
                  </a:lnTo>
                  <a:lnTo>
                    <a:pt x="14875" y="45"/>
                  </a:lnTo>
                  <a:lnTo>
                    <a:pt x="147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3"/>
            <p:cNvSpPr/>
            <p:nvPr/>
          </p:nvSpPr>
          <p:spPr>
            <a:xfrm>
              <a:off x="5829825" y="3031075"/>
              <a:ext cx="34750" cy="34750"/>
            </a:xfrm>
            <a:custGeom>
              <a:rect b="b" l="l" r="r" t="t"/>
              <a:pathLst>
                <a:path extrusionOk="0" h="1390" w="1390">
                  <a:moveTo>
                    <a:pt x="717" y="449"/>
                  </a:moveTo>
                  <a:lnTo>
                    <a:pt x="807" y="494"/>
                  </a:lnTo>
                  <a:lnTo>
                    <a:pt x="851" y="538"/>
                  </a:lnTo>
                  <a:lnTo>
                    <a:pt x="896" y="628"/>
                  </a:lnTo>
                  <a:lnTo>
                    <a:pt x="941" y="718"/>
                  </a:lnTo>
                  <a:lnTo>
                    <a:pt x="896" y="807"/>
                  </a:lnTo>
                  <a:lnTo>
                    <a:pt x="851" y="852"/>
                  </a:lnTo>
                  <a:lnTo>
                    <a:pt x="807" y="897"/>
                  </a:lnTo>
                  <a:lnTo>
                    <a:pt x="717" y="942"/>
                  </a:lnTo>
                  <a:lnTo>
                    <a:pt x="627" y="897"/>
                  </a:lnTo>
                  <a:lnTo>
                    <a:pt x="538" y="852"/>
                  </a:lnTo>
                  <a:lnTo>
                    <a:pt x="493" y="807"/>
                  </a:lnTo>
                  <a:lnTo>
                    <a:pt x="448" y="718"/>
                  </a:lnTo>
                  <a:lnTo>
                    <a:pt x="493" y="628"/>
                  </a:lnTo>
                  <a:lnTo>
                    <a:pt x="538" y="538"/>
                  </a:lnTo>
                  <a:lnTo>
                    <a:pt x="627" y="494"/>
                  </a:lnTo>
                  <a:lnTo>
                    <a:pt x="717" y="449"/>
                  </a:lnTo>
                  <a:close/>
                  <a:moveTo>
                    <a:pt x="538" y="1"/>
                  </a:moveTo>
                  <a:lnTo>
                    <a:pt x="403" y="46"/>
                  </a:lnTo>
                  <a:lnTo>
                    <a:pt x="224" y="225"/>
                  </a:lnTo>
                  <a:lnTo>
                    <a:pt x="45" y="449"/>
                  </a:lnTo>
                  <a:lnTo>
                    <a:pt x="0" y="583"/>
                  </a:lnTo>
                  <a:lnTo>
                    <a:pt x="0" y="718"/>
                  </a:lnTo>
                  <a:lnTo>
                    <a:pt x="0" y="852"/>
                  </a:lnTo>
                  <a:lnTo>
                    <a:pt x="45" y="987"/>
                  </a:lnTo>
                  <a:lnTo>
                    <a:pt x="224" y="1211"/>
                  </a:lnTo>
                  <a:lnTo>
                    <a:pt x="403" y="1345"/>
                  </a:lnTo>
                  <a:lnTo>
                    <a:pt x="538" y="1390"/>
                  </a:lnTo>
                  <a:lnTo>
                    <a:pt x="851" y="1390"/>
                  </a:lnTo>
                  <a:lnTo>
                    <a:pt x="986" y="1345"/>
                  </a:lnTo>
                  <a:lnTo>
                    <a:pt x="1210" y="1211"/>
                  </a:lnTo>
                  <a:lnTo>
                    <a:pt x="1344" y="987"/>
                  </a:lnTo>
                  <a:lnTo>
                    <a:pt x="1389" y="852"/>
                  </a:lnTo>
                  <a:lnTo>
                    <a:pt x="1389" y="718"/>
                  </a:lnTo>
                  <a:lnTo>
                    <a:pt x="1389" y="583"/>
                  </a:lnTo>
                  <a:lnTo>
                    <a:pt x="1344" y="449"/>
                  </a:lnTo>
                  <a:lnTo>
                    <a:pt x="1210" y="225"/>
                  </a:lnTo>
                  <a:lnTo>
                    <a:pt x="986" y="46"/>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3"/>
            <p:cNvSpPr/>
            <p:nvPr/>
          </p:nvSpPr>
          <p:spPr>
            <a:xfrm>
              <a:off x="5829825" y="3078125"/>
              <a:ext cx="34750" cy="34750"/>
            </a:xfrm>
            <a:custGeom>
              <a:rect b="b" l="l" r="r" t="t"/>
              <a:pathLst>
                <a:path extrusionOk="0" h="1390" w="1390">
                  <a:moveTo>
                    <a:pt x="807" y="449"/>
                  </a:moveTo>
                  <a:lnTo>
                    <a:pt x="851" y="493"/>
                  </a:lnTo>
                  <a:lnTo>
                    <a:pt x="896" y="583"/>
                  </a:lnTo>
                  <a:lnTo>
                    <a:pt x="941" y="673"/>
                  </a:lnTo>
                  <a:lnTo>
                    <a:pt x="896" y="762"/>
                  </a:lnTo>
                  <a:lnTo>
                    <a:pt x="851" y="852"/>
                  </a:lnTo>
                  <a:lnTo>
                    <a:pt x="807" y="897"/>
                  </a:lnTo>
                  <a:lnTo>
                    <a:pt x="627" y="897"/>
                  </a:lnTo>
                  <a:lnTo>
                    <a:pt x="538" y="852"/>
                  </a:lnTo>
                  <a:lnTo>
                    <a:pt x="493" y="762"/>
                  </a:lnTo>
                  <a:lnTo>
                    <a:pt x="448" y="673"/>
                  </a:lnTo>
                  <a:lnTo>
                    <a:pt x="493" y="583"/>
                  </a:lnTo>
                  <a:lnTo>
                    <a:pt x="538" y="493"/>
                  </a:lnTo>
                  <a:lnTo>
                    <a:pt x="627" y="449"/>
                  </a:lnTo>
                  <a:close/>
                  <a:moveTo>
                    <a:pt x="538" y="1"/>
                  </a:moveTo>
                  <a:lnTo>
                    <a:pt x="403" y="45"/>
                  </a:lnTo>
                  <a:lnTo>
                    <a:pt x="224" y="180"/>
                  </a:lnTo>
                  <a:lnTo>
                    <a:pt x="45" y="404"/>
                  </a:lnTo>
                  <a:lnTo>
                    <a:pt x="0" y="538"/>
                  </a:lnTo>
                  <a:lnTo>
                    <a:pt x="0" y="673"/>
                  </a:lnTo>
                  <a:lnTo>
                    <a:pt x="0" y="807"/>
                  </a:lnTo>
                  <a:lnTo>
                    <a:pt x="45" y="941"/>
                  </a:lnTo>
                  <a:lnTo>
                    <a:pt x="224" y="1165"/>
                  </a:lnTo>
                  <a:lnTo>
                    <a:pt x="403" y="1300"/>
                  </a:lnTo>
                  <a:lnTo>
                    <a:pt x="538" y="1345"/>
                  </a:lnTo>
                  <a:lnTo>
                    <a:pt x="717" y="1389"/>
                  </a:lnTo>
                  <a:lnTo>
                    <a:pt x="851" y="1345"/>
                  </a:lnTo>
                  <a:lnTo>
                    <a:pt x="986" y="1300"/>
                  </a:lnTo>
                  <a:lnTo>
                    <a:pt x="1210" y="1165"/>
                  </a:lnTo>
                  <a:lnTo>
                    <a:pt x="1344" y="941"/>
                  </a:lnTo>
                  <a:lnTo>
                    <a:pt x="1389" y="807"/>
                  </a:lnTo>
                  <a:lnTo>
                    <a:pt x="1389" y="673"/>
                  </a:lnTo>
                  <a:lnTo>
                    <a:pt x="1389" y="538"/>
                  </a:lnTo>
                  <a:lnTo>
                    <a:pt x="1344" y="404"/>
                  </a:lnTo>
                  <a:lnTo>
                    <a:pt x="1210" y="180"/>
                  </a:lnTo>
                  <a:lnTo>
                    <a:pt x="986" y="4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3"/>
            <p:cNvSpPr/>
            <p:nvPr/>
          </p:nvSpPr>
          <p:spPr>
            <a:xfrm>
              <a:off x="5829825" y="2985150"/>
              <a:ext cx="34750" cy="34750"/>
            </a:xfrm>
            <a:custGeom>
              <a:rect b="b" l="l" r="r" t="t"/>
              <a:pathLst>
                <a:path extrusionOk="0" h="1390" w="1390">
                  <a:moveTo>
                    <a:pt x="807" y="449"/>
                  </a:moveTo>
                  <a:lnTo>
                    <a:pt x="851" y="539"/>
                  </a:lnTo>
                  <a:lnTo>
                    <a:pt x="896" y="583"/>
                  </a:lnTo>
                  <a:lnTo>
                    <a:pt x="941" y="673"/>
                  </a:lnTo>
                  <a:lnTo>
                    <a:pt x="896" y="763"/>
                  </a:lnTo>
                  <a:lnTo>
                    <a:pt x="851" y="852"/>
                  </a:lnTo>
                  <a:lnTo>
                    <a:pt x="807" y="897"/>
                  </a:lnTo>
                  <a:lnTo>
                    <a:pt x="627" y="897"/>
                  </a:lnTo>
                  <a:lnTo>
                    <a:pt x="538" y="852"/>
                  </a:lnTo>
                  <a:lnTo>
                    <a:pt x="493" y="763"/>
                  </a:lnTo>
                  <a:lnTo>
                    <a:pt x="448" y="673"/>
                  </a:lnTo>
                  <a:lnTo>
                    <a:pt x="493" y="583"/>
                  </a:lnTo>
                  <a:lnTo>
                    <a:pt x="538" y="539"/>
                  </a:lnTo>
                  <a:lnTo>
                    <a:pt x="627" y="449"/>
                  </a:lnTo>
                  <a:close/>
                  <a:moveTo>
                    <a:pt x="538" y="1"/>
                  </a:moveTo>
                  <a:lnTo>
                    <a:pt x="403" y="46"/>
                  </a:lnTo>
                  <a:lnTo>
                    <a:pt x="224" y="180"/>
                  </a:lnTo>
                  <a:lnTo>
                    <a:pt x="45" y="404"/>
                  </a:lnTo>
                  <a:lnTo>
                    <a:pt x="0" y="539"/>
                  </a:lnTo>
                  <a:lnTo>
                    <a:pt x="0" y="673"/>
                  </a:lnTo>
                  <a:lnTo>
                    <a:pt x="0" y="807"/>
                  </a:lnTo>
                  <a:lnTo>
                    <a:pt x="45" y="942"/>
                  </a:lnTo>
                  <a:lnTo>
                    <a:pt x="224" y="1166"/>
                  </a:lnTo>
                  <a:lnTo>
                    <a:pt x="403" y="1345"/>
                  </a:lnTo>
                  <a:lnTo>
                    <a:pt x="538" y="1345"/>
                  </a:lnTo>
                  <a:lnTo>
                    <a:pt x="717" y="1390"/>
                  </a:lnTo>
                  <a:lnTo>
                    <a:pt x="851" y="1345"/>
                  </a:lnTo>
                  <a:lnTo>
                    <a:pt x="986" y="1345"/>
                  </a:lnTo>
                  <a:lnTo>
                    <a:pt x="1210" y="1166"/>
                  </a:lnTo>
                  <a:lnTo>
                    <a:pt x="1344" y="942"/>
                  </a:lnTo>
                  <a:lnTo>
                    <a:pt x="1389" y="807"/>
                  </a:lnTo>
                  <a:lnTo>
                    <a:pt x="1389" y="673"/>
                  </a:lnTo>
                  <a:lnTo>
                    <a:pt x="1389" y="539"/>
                  </a:lnTo>
                  <a:lnTo>
                    <a:pt x="1344" y="404"/>
                  </a:lnTo>
                  <a:lnTo>
                    <a:pt x="1210" y="180"/>
                  </a:lnTo>
                  <a:lnTo>
                    <a:pt x="986" y="46"/>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3"/>
            <p:cNvSpPr/>
            <p:nvPr/>
          </p:nvSpPr>
          <p:spPr>
            <a:xfrm>
              <a:off x="5829825" y="2903400"/>
              <a:ext cx="34750" cy="34750"/>
            </a:xfrm>
            <a:custGeom>
              <a:rect b="b" l="l" r="r" t="t"/>
              <a:pathLst>
                <a:path extrusionOk="0" h="1390" w="1390">
                  <a:moveTo>
                    <a:pt x="807" y="493"/>
                  </a:moveTo>
                  <a:lnTo>
                    <a:pt x="851" y="538"/>
                  </a:lnTo>
                  <a:lnTo>
                    <a:pt x="896" y="628"/>
                  </a:lnTo>
                  <a:lnTo>
                    <a:pt x="941" y="717"/>
                  </a:lnTo>
                  <a:lnTo>
                    <a:pt x="896" y="807"/>
                  </a:lnTo>
                  <a:lnTo>
                    <a:pt x="851" y="852"/>
                  </a:lnTo>
                  <a:lnTo>
                    <a:pt x="807" y="896"/>
                  </a:lnTo>
                  <a:lnTo>
                    <a:pt x="717" y="941"/>
                  </a:lnTo>
                  <a:lnTo>
                    <a:pt x="627" y="896"/>
                  </a:lnTo>
                  <a:lnTo>
                    <a:pt x="538" y="852"/>
                  </a:lnTo>
                  <a:lnTo>
                    <a:pt x="493" y="807"/>
                  </a:lnTo>
                  <a:lnTo>
                    <a:pt x="448" y="717"/>
                  </a:lnTo>
                  <a:lnTo>
                    <a:pt x="493" y="628"/>
                  </a:lnTo>
                  <a:lnTo>
                    <a:pt x="538" y="538"/>
                  </a:lnTo>
                  <a:lnTo>
                    <a:pt x="627" y="493"/>
                  </a:lnTo>
                  <a:close/>
                  <a:moveTo>
                    <a:pt x="538" y="0"/>
                  </a:moveTo>
                  <a:lnTo>
                    <a:pt x="403" y="45"/>
                  </a:lnTo>
                  <a:lnTo>
                    <a:pt x="224" y="224"/>
                  </a:lnTo>
                  <a:lnTo>
                    <a:pt x="45" y="448"/>
                  </a:lnTo>
                  <a:lnTo>
                    <a:pt x="0" y="583"/>
                  </a:lnTo>
                  <a:lnTo>
                    <a:pt x="0" y="717"/>
                  </a:lnTo>
                  <a:lnTo>
                    <a:pt x="0" y="852"/>
                  </a:lnTo>
                  <a:lnTo>
                    <a:pt x="45" y="986"/>
                  </a:lnTo>
                  <a:lnTo>
                    <a:pt x="224" y="1210"/>
                  </a:lnTo>
                  <a:lnTo>
                    <a:pt x="403" y="1344"/>
                  </a:lnTo>
                  <a:lnTo>
                    <a:pt x="538" y="1389"/>
                  </a:lnTo>
                  <a:lnTo>
                    <a:pt x="851" y="1389"/>
                  </a:lnTo>
                  <a:lnTo>
                    <a:pt x="986" y="1344"/>
                  </a:lnTo>
                  <a:lnTo>
                    <a:pt x="1210" y="1210"/>
                  </a:lnTo>
                  <a:lnTo>
                    <a:pt x="1344" y="986"/>
                  </a:lnTo>
                  <a:lnTo>
                    <a:pt x="1389" y="852"/>
                  </a:lnTo>
                  <a:lnTo>
                    <a:pt x="1389" y="717"/>
                  </a:lnTo>
                  <a:lnTo>
                    <a:pt x="1389" y="583"/>
                  </a:lnTo>
                  <a:lnTo>
                    <a:pt x="1344" y="448"/>
                  </a:lnTo>
                  <a:lnTo>
                    <a:pt x="1210" y="224"/>
                  </a:lnTo>
                  <a:lnTo>
                    <a:pt x="986" y="45"/>
                  </a:ln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3"/>
            <p:cNvSpPr/>
            <p:nvPr/>
          </p:nvSpPr>
          <p:spPr>
            <a:xfrm>
              <a:off x="5656200" y="2926925"/>
              <a:ext cx="138925" cy="94100"/>
            </a:xfrm>
            <a:custGeom>
              <a:rect b="b" l="l" r="r" t="t"/>
              <a:pathLst>
                <a:path extrusionOk="0" h="3764" w="5557">
                  <a:moveTo>
                    <a:pt x="5108" y="448"/>
                  </a:moveTo>
                  <a:lnTo>
                    <a:pt x="5108" y="2375"/>
                  </a:lnTo>
                  <a:lnTo>
                    <a:pt x="449" y="2375"/>
                  </a:lnTo>
                  <a:lnTo>
                    <a:pt x="449" y="448"/>
                  </a:lnTo>
                  <a:close/>
                  <a:moveTo>
                    <a:pt x="5108" y="2823"/>
                  </a:moveTo>
                  <a:lnTo>
                    <a:pt x="5108" y="3316"/>
                  </a:lnTo>
                  <a:lnTo>
                    <a:pt x="449" y="3316"/>
                  </a:lnTo>
                  <a:lnTo>
                    <a:pt x="449" y="2823"/>
                  </a:lnTo>
                  <a:close/>
                  <a:moveTo>
                    <a:pt x="135" y="0"/>
                  </a:moveTo>
                  <a:lnTo>
                    <a:pt x="46" y="45"/>
                  </a:lnTo>
                  <a:lnTo>
                    <a:pt x="1" y="135"/>
                  </a:lnTo>
                  <a:lnTo>
                    <a:pt x="1" y="224"/>
                  </a:lnTo>
                  <a:lnTo>
                    <a:pt x="1" y="3540"/>
                  </a:lnTo>
                  <a:lnTo>
                    <a:pt x="1" y="3629"/>
                  </a:lnTo>
                  <a:lnTo>
                    <a:pt x="46" y="3719"/>
                  </a:lnTo>
                  <a:lnTo>
                    <a:pt x="135" y="3764"/>
                  </a:lnTo>
                  <a:lnTo>
                    <a:pt x="5422" y="3764"/>
                  </a:lnTo>
                  <a:lnTo>
                    <a:pt x="5467" y="3719"/>
                  </a:lnTo>
                  <a:lnTo>
                    <a:pt x="5556" y="3629"/>
                  </a:lnTo>
                  <a:lnTo>
                    <a:pt x="5556" y="3540"/>
                  </a:lnTo>
                  <a:lnTo>
                    <a:pt x="5556" y="224"/>
                  </a:lnTo>
                  <a:lnTo>
                    <a:pt x="5556" y="135"/>
                  </a:lnTo>
                  <a:lnTo>
                    <a:pt x="5467" y="45"/>
                  </a:lnTo>
                  <a:lnTo>
                    <a:pt x="542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3"/>
            <p:cNvSpPr/>
            <p:nvPr/>
          </p:nvSpPr>
          <p:spPr>
            <a:xfrm>
              <a:off x="5632675" y="2903400"/>
              <a:ext cx="185975" cy="209475"/>
            </a:xfrm>
            <a:custGeom>
              <a:rect b="b" l="l" r="r" t="t"/>
              <a:pathLst>
                <a:path extrusionOk="0" h="8379" w="7439">
                  <a:moveTo>
                    <a:pt x="225" y="0"/>
                  </a:moveTo>
                  <a:lnTo>
                    <a:pt x="135" y="45"/>
                  </a:lnTo>
                  <a:lnTo>
                    <a:pt x="46" y="90"/>
                  </a:lnTo>
                  <a:lnTo>
                    <a:pt x="1" y="135"/>
                  </a:lnTo>
                  <a:lnTo>
                    <a:pt x="1" y="224"/>
                  </a:lnTo>
                  <a:lnTo>
                    <a:pt x="1" y="6273"/>
                  </a:lnTo>
                  <a:lnTo>
                    <a:pt x="1" y="6362"/>
                  </a:lnTo>
                  <a:lnTo>
                    <a:pt x="46" y="6407"/>
                  </a:lnTo>
                  <a:lnTo>
                    <a:pt x="135" y="6452"/>
                  </a:lnTo>
                  <a:lnTo>
                    <a:pt x="180" y="6497"/>
                  </a:lnTo>
                  <a:lnTo>
                    <a:pt x="315" y="6497"/>
                  </a:lnTo>
                  <a:lnTo>
                    <a:pt x="404" y="6452"/>
                  </a:lnTo>
                  <a:lnTo>
                    <a:pt x="449" y="6362"/>
                  </a:lnTo>
                  <a:lnTo>
                    <a:pt x="449" y="6273"/>
                  </a:lnTo>
                  <a:lnTo>
                    <a:pt x="449" y="448"/>
                  </a:lnTo>
                  <a:lnTo>
                    <a:pt x="6945" y="448"/>
                  </a:lnTo>
                  <a:lnTo>
                    <a:pt x="6945" y="7886"/>
                  </a:lnTo>
                  <a:lnTo>
                    <a:pt x="449" y="7886"/>
                  </a:lnTo>
                  <a:lnTo>
                    <a:pt x="449" y="7214"/>
                  </a:lnTo>
                  <a:lnTo>
                    <a:pt x="449" y="7124"/>
                  </a:lnTo>
                  <a:lnTo>
                    <a:pt x="404" y="7034"/>
                  </a:lnTo>
                  <a:lnTo>
                    <a:pt x="359" y="6990"/>
                  </a:lnTo>
                  <a:lnTo>
                    <a:pt x="180" y="6990"/>
                  </a:lnTo>
                  <a:lnTo>
                    <a:pt x="91" y="7034"/>
                  </a:lnTo>
                  <a:lnTo>
                    <a:pt x="1" y="7079"/>
                  </a:lnTo>
                  <a:lnTo>
                    <a:pt x="1" y="7214"/>
                  </a:lnTo>
                  <a:lnTo>
                    <a:pt x="1" y="8110"/>
                  </a:lnTo>
                  <a:lnTo>
                    <a:pt x="1" y="8199"/>
                  </a:lnTo>
                  <a:lnTo>
                    <a:pt x="46" y="8289"/>
                  </a:lnTo>
                  <a:lnTo>
                    <a:pt x="135" y="8334"/>
                  </a:lnTo>
                  <a:lnTo>
                    <a:pt x="225" y="8378"/>
                  </a:lnTo>
                  <a:lnTo>
                    <a:pt x="7169" y="8378"/>
                  </a:lnTo>
                  <a:lnTo>
                    <a:pt x="7259" y="8334"/>
                  </a:lnTo>
                  <a:lnTo>
                    <a:pt x="7349" y="8289"/>
                  </a:lnTo>
                  <a:lnTo>
                    <a:pt x="7393" y="8199"/>
                  </a:lnTo>
                  <a:lnTo>
                    <a:pt x="7438" y="8110"/>
                  </a:lnTo>
                  <a:lnTo>
                    <a:pt x="7438" y="224"/>
                  </a:lnTo>
                  <a:lnTo>
                    <a:pt x="7393" y="135"/>
                  </a:lnTo>
                  <a:lnTo>
                    <a:pt x="7349" y="90"/>
                  </a:lnTo>
                  <a:lnTo>
                    <a:pt x="7259" y="45"/>
                  </a:lnTo>
                  <a:lnTo>
                    <a:pt x="71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7" name="Shape 1227"/>
        <p:cNvGrpSpPr/>
        <p:nvPr/>
      </p:nvGrpSpPr>
      <p:grpSpPr>
        <a:xfrm>
          <a:off x="0" y="0"/>
          <a:ext cx="0" cy="0"/>
          <a:chOff x="0" y="0"/>
          <a:chExt cx="0" cy="0"/>
        </a:xfrm>
      </p:grpSpPr>
      <p:sp>
        <p:nvSpPr>
          <p:cNvPr id="1228" name="Google Shape;1228;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Awards &amp; achievements</a:t>
            </a:r>
            <a:endParaRPr/>
          </a:p>
        </p:txBody>
      </p:sp>
      <p:sp>
        <p:nvSpPr>
          <p:cNvPr id="1229" name="Google Shape;1229;p54"/>
          <p:cNvSpPr txBox="1"/>
          <p:nvPr>
            <p:ph idx="1" type="subTitle"/>
          </p:nvPr>
        </p:nvSpPr>
        <p:spPr>
          <a:xfrm>
            <a:off x="971888" y="1760900"/>
            <a:ext cx="2260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230" name="Google Shape;1230;p54"/>
          <p:cNvSpPr txBox="1"/>
          <p:nvPr>
            <p:ph idx="2" type="subTitle"/>
          </p:nvPr>
        </p:nvSpPr>
        <p:spPr>
          <a:xfrm>
            <a:off x="3441769" y="1760907"/>
            <a:ext cx="2260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1231" name="Google Shape;1231;p54"/>
          <p:cNvSpPr txBox="1"/>
          <p:nvPr>
            <p:ph idx="3" type="subTitle"/>
          </p:nvPr>
        </p:nvSpPr>
        <p:spPr>
          <a:xfrm>
            <a:off x="2206800" y="3379124"/>
            <a:ext cx="2260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1232" name="Google Shape;1232;p54"/>
          <p:cNvSpPr txBox="1"/>
          <p:nvPr>
            <p:ph idx="4" type="subTitle"/>
          </p:nvPr>
        </p:nvSpPr>
        <p:spPr>
          <a:xfrm>
            <a:off x="4676688" y="3379125"/>
            <a:ext cx="2260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233" name="Google Shape;1233;p54"/>
          <p:cNvSpPr txBox="1"/>
          <p:nvPr>
            <p:ph idx="5" type="subTitle"/>
          </p:nvPr>
        </p:nvSpPr>
        <p:spPr>
          <a:xfrm>
            <a:off x="5911650" y="1760900"/>
            <a:ext cx="2260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234" name="Google Shape;1234;p54"/>
          <p:cNvSpPr txBox="1"/>
          <p:nvPr>
            <p:ph idx="6" type="subTitle"/>
          </p:nvPr>
        </p:nvSpPr>
        <p:spPr>
          <a:xfrm>
            <a:off x="971888" y="1464225"/>
            <a:ext cx="22605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235" name="Google Shape;1235;p54"/>
          <p:cNvSpPr txBox="1"/>
          <p:nvPr>
            <p:ph idx="7" type="subTitle"/>
          </p:nvPr>
        </p:nvSpPr>
        <p:spPr>
          <a:xfrm>
            <a:off x="3441801" y="1464225"/>
            <a:ext cx="22605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236" name="Google Shape;1236;p54"/>
          <p:cNvSpPr txBox="1"/>
          <p:nvPr>
            <p:ph idx="8" type="subTitle"/>
          </p:nvPr>
        </p:nvSpPr>
        <p:spPr>
          <a:xfrm>
            <a:off x="5911650" y="1464225"/>
            <a:ext cx="22605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237" name="Google Shape;1237;p54"/>
          <p:cNvSpPr txBox="1"/>
          <p:nvPr>
            <p:ph idx="9" type="subTitle"/>
          </p:nvPr>
        </p:nvSpPr>
        <p:spPr>
          <a:xfrm>
            <a:off x="2206800" y="3078225"/>
            <a:ext cx="22605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238" name="Google Shape;1238;p54"/>
          <p:cNvSpPr txBox="1"/>
          <p:nvPr>
            <p:ph idx="13" type="subTitle"/>
          </p:nvPr>
        </p:nvSpPr>
        <p:spPr>
          <a:xfrm>
            <a:off x="4676714" y="3078225"/>
            <a:ext cx="2260500" cy="37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grpSp>
        <p:nvGrpSpPr>
          <p:cNvPr id="1239" name="Google Shape;1239;p54"/>
          <p:cNvGrpSpPr/>
          <p:nvPr/>
        </p:nvGrpSpPr>
        <p:grpSpPr>
          <a:xfrm>
            <a:off x="7230874" y="3198781"/>
            <a:ext cx="1199900" cy="1405230"/>
            <a:chOff x="5597174" y="-3694246"/>
            <a:chExt cx="2833964" cy="3318918"/>
          </a:xfrm>
        </p:grpSpPr>
        <p:sp>
          <p:nvSpPr>
            <p:cNvPr id="1240" name="Google Shape;1240;p54"/>
            <p:cNvSpPr/>
            <p:nvPr/>
          </p:nvSpPr>
          <p:spPr>
            <a:xfrm>
              <a:off x="5900773" y="-3179747"/>
              <a:ext cx="1007988" cy="2804419"/>
            </a:xfrm>
            <a:custGeom>
              <a:rect b="b" l="l" r="r" t="t"/>
              <a:pathLst>
                <a:path extrusionOk="0" h="25624" w="9210">
                  <a:moveTo>
                    <a:pt x="7167" y="0"/>
                  </a:moveTo>
                  <a:lnTo>
                    <a:pt x="6743" y="39"/>
                  </a:lnTo>
                  <a:lnTo>
                    <a:pt x="6397" y="193"/>
                  </a:lnTo>
                  <a:lnTo>
                    <a:pt x="6050" y="386"/>
                  </a:lnTo>
                  <a:lnTo>
                    <a:pt x="5741" y="656"/>
                  </a:lnTo>
                  <a:lnTo>
                    <a:pt x="5510" y="964"/>
                  </a:lnTo>
                  <a:lnTo>
                    <a:pt x="5318" y="1349"/>
                  </a:lnTo>
                  <a:lnTo>
                    <a:pt x="5202" y="1773"/>
                  </a:lnTo>
                  <a:lnTo>
                    <a:pt x="5164" y="2197"/>
                  </a:lnTo>
                  <a:lnTo>
                    <a:pt x="5164" y="22773"/>
                  </a:lnTo>
                  <a:lnTo>
                    <a:pt x="5164" y="23004"/>
                  </a:lnTo>
                  <a:lnTo>
                    <a:pt x="5125" y="23235"/>
                  </a:lnTo>
                  <a:lnTo>
                    <a:pt x="4971" y="23659"/>
                  </a:lnTo>
                  <a:lnTo>
                    <a:pt x="4778" y="24083"/>
                  </a:lnTo>
                  <a:lnTo>
                    <a:pt x="4470" y="24429"/>
                  </a:lnTo>
                  <a:lnTo>
                    <a:pt x="4162" y="24699"/>
                  </a:lnTo>
                  <a:lnTo>
                    <a:pt x="3738" y="24930"/>
                  </a:lnTo>
                  <a:lnTo>
                    <a:pt x="3314" y="25046"/>
                  </a:lnTo>
                  <a:lnTo>
                    <a:pt x="3083" y="25084"/>
                  </a:lnTo>
                  <a:lnTo>
                    <a:pt x="2620" y="25084"/>
                  </a:lnTo>
                  <a:lnTo>
                    <a:pt x="2389" y="25046"/>
                  </a:lnTo>
                  <a:lnTo>
                    <a:pt x="1965" y="24930"/>
                  </a:lnTo>
                  <a:lnTo>
                    <a:pt x="1580" y="24699"/>
                  </a:lnTo>
                  <a:lnTo>
                    <a:pt x="1233" y="24429"/>
                  </a:lnTo>
                  <a:lnTo>
                    <a:pt x="925" y="24083"/>
                  </a:lnTo>
                  <a:lnTo>
                    <a:pt x="732" y="23659"/>
                  </a:lnTo>
                  <a:lnTo>
                    <a:pt x="578" y="23235"/>
                  </a:lnTo>
                  <a:lnTo>
                    <a:pt x="540" y="23004"/>
                  </a:lnTo>
                  <a:lnTo>
                    <a:pt x="540" y="22773"/>
                  </a:lnTo>
                  <a:lnTo>
                    <a:pt x="540" y="15259"/>
                  </a:lnTo>
                  <a:lnTo>
                    <a:pt x="0" y="15259"/>
                  </a:lnTo>
                  <a:lnTo>
                    <a:pt x="0" y="22773"/>
                  </a:lnTo>
                  <a:lnTo>
                    <a:pt x="39" y="23042"/>
                  </a:lnTo>
                  <a:lnTo>
                    <a:pt x="77" y="23351"/>
                  </a:lnTo>
                  <a:lnTo>
                    <a:pt x="154" y="23620"/>
                  </a:lnTo>
                  <a:lnTo>
                    <a:pt x="231" y="23890"/>
                  </a:lnTo>
                  <a:lnTo>
                    <a:pt x="347" y="24121"/>
                  </a:lnTo>
                  <a:lnTo>
                    <a:pt x="501" y="24352"/>
                  </a:lnTo>
                  <a:lnTo>
                    <a:pt x="655" y="24584"/>
                  </a:lnTo>
                  <a:lnTo>
                    <a:pt x="848" y="24776"/>
                  </a:lnTo>
                  <a:lnTo>
                    <a:pt x="1041" y="24969"/>
                  </a:lnTo>
                  <a:lnTo>
                    <a:pt x="1272" y="25123"/>
                  </a:lnTo>
                  <a:lnTo>
                    <a:pt x="1503" y="25277"/>
                  </a:lnTo>
                  <a:lnTo>
                    <a:pt x="1734" y="25393"/>
                  </a:lnTo>
                  <a:lnTo>
                    <a:pt x="2004" y="25508"/>
                  </a:lnTo>
                  <a:lnTo>
                    <a:pt x="2274" y="25585"/>
                  </a:lnTo>
                  <a:lnTo>
                    <a:pt x="2582" y="25624"/>
                  </a:lnTo>
                  <a:lnTo>
                    <a:pt x="3160" y="25624"/>
                  </a:lnTo>
                  <a:lnTo>
                    <a:pt x="3430" y="25585"/>
                  </a:lnTo>
                  <a:lnTo>
                    <a:pt x="3699" y="25508"/>
                  </a:lnTo>
                  <a:lnTo>
                    <a:pt x="3969" y="25393"/>
                  </a:lnTo>
                  <a:lnTo>
                    <a:pt x="4200" y="25277"/>
                  </a:lnTo>
                  <a:lnTo>
                    <a:pt x="4431" y="25123"/>
                  </a:lnTo>
                  <a:lnTo>
                    <a:pt x="4663" y="24969"/>
                  </a:lnTo>
                  <a:lnTo>
                    <a:pt x="4855" y="24776"/>
                  </a:lnTo>
                  <a:lnTo>
                    <a:pt x="5048" y="24584"/>
                  </a:lnTo>
                  <a:lnTo>
                    <a:pt x="5202" y="24352"/>
                  </a:lnTo>
                  <a:lnTo>
                    <a:pt x="5356" y="24121"/>
                  </a:lnTo>
                  <a:lnTo>
                    <a:pt x="5472" y="23890"/>
                  </a:lnTo>
                  <a:lnTo>
                    <a:pt x="5587" y="23620"/>
                  </a:lnTo>
                  <a:lnTo>
                    <a:pt x="5626" y="23351"/>
                  </a:lnTo>
                  <a:lnTo>
                    <a:pt x="5703" y="23042"/>
                  </a:lnTo>
                  <a:lnTo>
                    <a:pt x="5703" y="22773"/>
                  </a:lnTo>
                  <a:lnTo>
                    <a:pt x="5703" y="2197"/>
                  </a:lnTo>
                  <a:lnTo>
                    <a:pt x="5741" y="1889"/>
                  </a:lnTo>
                  <a:lnTo>
                    <a:pt x="5819" y="1542"/>
                  </a:lnTo>
                  <a:lnTo>
                    <a:pt x="5934" y="1272"/>
                  </a:lnTo>
                  <a:lnTo>
                    <a:pt x="6127" y="1041"/>
                  </a:lnTo>
                  <a:lnTo>
                    <a:pt x="6358" y="810"/>
                  </a:lnTo>
                  <a:lnTo>
                    <a:pt x="6589" y="656"/>
                  </a:lnTo>
                  <a:lnTo>
                    <a:pt x="6859" y="578"/>
                  </a:lnTo>
                  <a:lnTo>
                    <a:pt x="7167" y="540"/>
                  </a:lnTo>
                  <a:lnTo>
                    <a:pt x="9209" y="540"/>
                  </a:lnTo>
                  <a:lnTo>
                    <a:pt x="920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4"/>
            <p:cNvSpPr/>
            <p:nvPr/>
          </p:nvSpPr>
          <p:spPr>
            <a:xfrm>
              <a:off x="5673019" y="-1906251"/>
              <a:ext cx="518769" cy="345956"/>
            </a:xfrm>
            <a:custGeom>
              <a:rect b="b" l="l" r="r" t="t"/>
              <a:pathLst>
                <a:path extrusionOk="0" h="3161" w="4740">
                  <a:moveTo>
                    <a:pt x="1" y="1"/>
                  </a:moveTo>
                  <a:lnTo>
                    <a:pt x="463" y="3161"/>
                  </a:lnTo>
                  <a:lnTo>
                    <a:pt x="4278" y="3161"/>
                  </a:lnTo>
                  <a:lnTo>
                    <a:pt x="47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4"/>
            <p:cNvSpPr/>
            <p:nvPr/>
          </p:nvSpPr>
          <p:spPr>
            <a:xfrm>
              <a:off x="5622456" y="-1969400"/>
              <a:ext cx="615738" cy="118091"/>
            </a:xfrm>
            <a:custGeom>
              <a:rect b="b" l="l" r="r" t="t"/>
              <a:pathLst>
                <a:path extrusionOk="0" h="1079" w="5626">
                  <a:moveTo>
                    <a:pt x="1118" y="0"/>
                  </a:moveTo>
                  <a:lnTo>
                    <a:pt x="886" y="39"/>
                  </a:lnTo>
                  <a:lnTo>
                    <a:pt x="694" y="77"/>
                  </a:lnTo>
                  <a:lnTo>
                    <a:pt x="501" y="193"/>
                  </a:lnTo>
                  <a:lnTo>
                    <a:pt x="347" y="308"/>
                  </a:lnTo>
                  <a:lnTo>
                    <a:pt x="193" y="501"/>
                  </a:lnTo>
                  <a:lnTo>
                    <a:pt x="116" y="655"/>
                  </a:lnTo>
                  <a:lnTo>
                    <a:pt x="39" y="886"/>
                  </a:lnTo>
                  <a:lnTo>
                    <a:pt x="0" y="1079"/>
                  </a:lnTo>
                  <a:lnTo>
                    <a:pt x="5626" y="1079"/>
                  </a:lnTo>
                  <a:lnTo>
                    <a:pt x="5626" y="886"/>
                  </a:lnTo>
                  <a:lnTo>
                    <a:pt x="5549" y="655"/>
                  </a:lnTo>
                  <a:lnTo>
                    <a:pt x="5433" y="501"/>
                  </a:lnTo>
                  <a:lnTo>
                    <a:pt x="5318" y="308"/>
                  </a:lnTo>
                  <a:lnTo>
                    <a:pt x="5163" y="193"/>
                  </a:lnTo>
                  <a:lnTo>
                    <a:pt x="4971" y="77"/>
                  </a:lnTo>
                  <a:lnTo>
                    <a:pt x="4778" y="39"/>
                  </a:lnTo>
                  <a:lnTo>
                    <a:pt x="454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4"/>
            <p:cNvSpPr/>
            <p:nvPr/>
          </p:nvSpPr>
          <p:spPr>
            <a:xfrm>
              <a:off x="5597174" y="-1842992"/>
              <a:ext cx="670570" cy="670679"/>
            </a:xfrm>
            <a:custGeom>
              <a:rect b="b" l="l" r="r" t="t"/>
              <a:pathLst>
                <a:path extrusionOk="0" h="6128" w="6127">
                  <a:moveTo>
                    <a:pt x="2736" y="1"/>
                  </a:moveTo>
                  <a:lnTo>
                    <a:pt x="2427" y="40"/>
                  </a:lnTo>
                  <a:lnTo>
                    <a:pt x="2158" y="117"/>
                  </a:lnTo>
                  <a:lnTo>
                    <a:pt x="1850" y="232"/>
                  </a:lnTo>
                  <a:lnTo>
                    <a:pt x="1580" y="348"/>
                  </a:lnTo>
                  <a:lnTo>
                    <a:pt x="1349" y="502"/>
                  </a:lnTo>
                  <a:lnTo>
                    <a:pt x="1117" y="695"/>
                  </a:lnTo>
                  <a:lnTo>
                    <a:pt x="886" y="887"/>
                  </a:lnTo>
                  <a:lnTo>
                    <a:pt x="694" y="1118"/>
                  </a:lnTo>
                  <a:lnTo>
                    <a:pt x="501" y="1350"/>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395"/>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395"/>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50"/>
                  </a:lnTo>
                  <a:lnTo>
                    <a:pt x="5433" y="1118"/>
                  </a:lnTo>
                  <a:lnTo>
                    <a:pt x="5202" y="887"/>
                  </a:lnTo>
                  <a:lnTo>
                    <a:pt x="5009" y="695"/>
                  </a:lnTo>
                  <a:lnTo>
                    <a:pt x="4778" y="502"/>
                  </a:lnTo>
                  <a:lnTo>
                    <a:pt x="4508" y="348"/>
                  </a:lnTo>
                  <a:lnTo>
                    <a:pt x="4238" y="232"/>
                  </a:lnTo>
                  <a:lnTo>
                    <a:pt x="3969" y="117"/>
                  </a:lnTo>
                  <a:lnTo>
                    <a:pt x="3661" y="40"/>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4"/>
            <p:cNvSpPr/>
            <p:nvPr/>
          </p:nvSpPr>
          <p:spPr>
            <a:xfrm>
              <a:off x="5668860" y="-1745914"/>
              <a:ext cx="236182" cy="236182"/>
            </a:xfrm>
            <a:custGeom>
              <a:rect b="b" l="l" r="r" t="t"/>
              <a:pathLst>
                <a:path extrusionOk="0" h="2158" w="2158">
                  <a:moveTo>
                    <a:pt x="2158" y="0"/>
                  </a:moveTo>
                  <a:lnTo>
                    <a:pt x="1772" y="39"/>
                  </a:lnTo>
                  <a:lnTo>
                    <a:pt x="1349" y="154"/>
                  </a:lnTo>
                  <a:lnTo>
                    <a:pt x="963" y="347"/>
                  </a:lnTo>
                  <a:lnTo>
                    <a:pt x="617" y="617"/>
                  </a:lnTo>
                  <a:lnTo>
                    <a:pt x="347" y="963"/>
                  </a:lnTo>
                  <a:lnTo>
                    <a:pt x="154" y="1349"/>
                  </a:lnTo>
                  <a:lnTo>
                    <a:pt x="39" y="1734"/>
                  </a:lnTo>
                  <a:lnTo>
                    <a:pt x="0" y="2158"/>
                  </a:lnTo>
                  <a:lnTo>
                    <a:pt x="193" y="1811"/>
                  </a:lnTo>
                  <a:lnTo>
                    <a:pt x="385" y="1503"/>
                  </a:lnTo>
                  <a:lnTo>
                    <a:pt x="655" y="1195"/>
                  </a:lnTo>
                  <a:lnTo>
                    <a:pt x="925" y="886"/>
                  </a:lnTo>
                  <a:lnTo>
                    <a:pt x="1195" y="617"/>
                  </a:lnTo>
                  <a:lnTo>
                    <a:pt x="1503" y="386"/>
                  </a:lnTo>
                  <a:lnTo>
                    <a:pt x="1850" y="193"/>
                  </a:lnTo>
                  <a:lnTo>
                    <a:pt x="215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4"/>
            <p:cNvSpPr/>
            <p:nvPr/>
          </p:nvSpPr>
          <p:spPr>
            <a:xfrm>
              <a:off x="5597174" y="-3605705"/>
              <a:ext cx="670570" cy="670679"/>
            </a:xfrm>
            <a:custGeom>
              <a:rect b="b" l="l" r="r" t="t"/>
              <a:pathLst>
                <a:path extrusionOk="0" h="6128" w="6127">
                  <a:moveTo>
                    <a:pt x="2736" y="1"/>
                  </a:moveTo>
                  <a:lnTo>
                    <a:pt x="2427" y="39"/>
                  </a:lnTo>
                  <a:lnTo>
                    <a:pt x="2158" y="116"/>
                  </a:lnTo>
                  <a:lnTo>
                    <a:pt x="1850" y="232"/>
                  </a:lnTo>
                  <a:lnTo>
                    <a:pt x="1580" y="348"/>
                  </a:lnTo>
                  <a:lnTo>
                    <a:pt x="1349" y="502"/>
                  </a:lnTo>
                  <a:lnTo>
                    <a:pt x="1117" y="694"/>
                  </a:lnTo>
                  <a:lnTo>
                    <a:pt x="886" y="887"/>
                  </a:lnTo>
                  <a:lnTo>
                    <a:pt x="694" y="1118"/>
                  </a:lnTo>
                  <a:lnTo>
                    <a:pt x="501" y="1349"/>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434"/>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434"/>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49"/>
                  </a:lnTo>
                  <a:lnTo>
                    <a:pt x="5433" y="1118"/>
                  </a:lnTo>
                  <a:lnTo>
                    <a:pt x="5202" y="887"/>
                  </a:lnTo>
                  <a:lnTo>
                    <a:pt x="5009" y="694"/>
                  </a:lnTo>
                  <a:lnTo>
                    <a:pt x="4778" y="502"/>
                  </a:lnTo>
                  <a:lnTo>
                    <a:pt x="4508" y="348"/>
                  </a:lnTo>
                  <a:lnTo>
                    <a:pt x="4238" y="232"/>
                  </a:lnTo>
                  <a:lnTo>
                    <a:pt x="3969" y="116"/>
                  </a:lnTo>
                  <a:lnTo>
                    <a:pt x="3661" y="39"/>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4"/>
            <p:cNvSpPr/>
            <p:nvPr/>
          </p:nvSpPr>
          <p:spPr>
            <a:xfrm>
              <a:off x="5867064" y="-3403233"/>
              <a:ext cx="126518" cy="2171936"/>
            </a:xfrm>
            <a:custGeom>
              <a:rect b="b" l="l" r="r" t="t"/>
              <a:pathLst>
                <a:path extrusionOk="0" h="19845" w="1156">
                  <a:moveTo>
                    <a:pt x="0" y="0"/>
                  </a:moveTo>
                  <a:lnTo>
                    <a:pt x="0" y="19844"/>
                  </a:lnTo>
                  <a:lnTo>
                    <a:pt x="1156" y="19844"/>
                  </a:lnTo>
                  <a:lnTo>
                    <a:pt x="115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4"/>
            <p:cNvSpPr/>
            <p:nvPr/>
          </p:nvSpPr>
          <p:spPr>
            <a:xfrm>
              <a:off x="5824819" y="-1906251"/>
              <a:ext cx="211010" cy="211010"/>
            </a:xfrm>
            <a:custGeom>
              <a:rect b="b" l="l" r="r" t="t"/>
              <a:pathLst>
                <a:path extrusionOk="0" h="1928" w="1928">
                  <a:moveTo>
                    <a:pt x="425" y="1"/>
                  </a:moveTo>
                  <a:lnTo>
                    <a:pt x="1" y="964"/>
                  </a:lnTo>
                  <a:lnTo>
                    <a:pt x="425" y="1928"/>
                  </a:lnTo>
                  <a:lnTo>
                    <a:pt x="1503" y="1928"/>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4"/>
            <p:cNvSpPr/>
            <p:nvPr/>
          </p:nvSpPr>
          <p:spPr>
            <a:xfrm>
              <a:off x="5824819" y="-3146038"/>
              <a:ext cx="211010" cy="211010"/>
            </a:xfrm>
            <a:custGeom>
              <a:rect b="b" l="l" r="r" t="t"/>
              <a:pathLst>
                <a:path extrusionOk="0" h="1928" w="1928">
                  <a:moveTo>
                    <a:pt x="425" y="1"/>
                  </a:moveTo>
                  <a:lnTo>
                    <a:pt x="1" y="964"/>
                  </a:lnTo>
                  <a:lnTo>
                    <a:pt x="425" y="1927"/>
                  </a:lnTo>
                  <a:lnTo>
                    <a:pt x="1503" y="1927"/>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4"/>
            <p:cNvSpPr/>
            <p:nvPr/>
          </p:nvSpPr>
          <p:spPr>
            <a:xfrm>
              <a:off x="5824819" y="-2846598"/>
              <a:ext cx="211010" cy="851920"/>
            </a:xfrm>
            <a:custGeom>
              <a:rect b="b" l="l" r="r" t="t"/>
              <a:pathLst>
                <a:path extrusionOk="0" h="7784" w="1928">
                  <a:moveTo>
                    <a:pt x="1" y="0"/>
                  </a:moveTo>
                  <a:lnTo>
                    <a:pt x="1" y="7784"/>
                  </a:lnTo>
                  <a:lnTo>
                    <a:pt x="1927" y="7784"/>
                  </a:lnTo>
                  <a:lnTo>
                    <a:pt x="19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4"/>
            <p:cNvSpPr/>
            <p:nvPr/>
          </p:nvSpPr>
          <p:spPr>
            <a:xfrm>
              <a:off x="5867064" y="-2846598"/>
              <a:ext cx="37977" cy="851920"/>
            </a:xfrm>
            <a:custGeom>
              <a:rect b="b" l="l" r="r" t="t"/>
              <a:pathLst>
                <a:path extrusionOk="0" h="7784" w="347">
                  <a:moveTo>
                    <a:pt x="0" y="0"/>
                  </a:moveTo>
                  <a:lnTo>
                    <a:pt x="0" y="7784"/>
                  </a:lnTo>
                  <a:lnTo>
                    <a:pt x="347" y="7784"/>
                  </a:lnTo>
                  <a:lnTo>
                    <a:pt x="347"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4"/>
            <p:cNvSpPr/>
            <p:nvPr/>
          </p:nvSpPr>
          <p:spPr>
            <a:xfrm>
              <a:off x="5761560" y="-3441210"/>
              <a:ext cx="341687" cy="341687"/>
            </a:xfrm>
            <a:custGeom>
              <a:rect b="b" l="l" r="r" t="t"/>
              <a:pathLst>
                <a:path extrusionOk="0" h="3122" w="3122">
                  <a:moveTo>
                    <a:pt x="1234" y="1"/>
                  </a:moveTo>
                  <a:lnTo>
                    <a:pt x="925" y="116"/>
                  </a:lnTo>
                  <a:lnTo>
                    <a:pt x="694" y="270"/>
                  </a:lnTo>
                  <a:lnTo>
                    <a:pt x="463" y="463"/>
                  </a:lnTo>
                  <a:lnTo>
                    <a:pt x="270" y="656"/>
                  </a:lnTo>
                  <a:lnTo>
                    <a:pt x="116" y="925"/>
                  </a:lnTo>
                  <a:lnTo>
                    <a:pt x="39" y="1234"/>
                  </a:lnTo>
                  <a:lnTo>
                    <a:pt x="1" y="1542"/>
                  </a:lnTo>
                  <a:lnTo>
                    <a:pt x="39" y="1850"/>
                  </a:lnTo>
                  <a:lnTo>
                    <a:pt x="116" y="2158"/>
                  </a:lnTo>
                  <a:lnTo>
                    <a:pt x="270" y="2428"/>
                  </a:lnTo>
                  <a:lnTo>
                    <a:pt x="463" y="2659"/>
                  </a:lnTo>
                  <a:lnTo>
                    <a:pt x="694" y="2852"/>
                  </a:lnTo>
                  <a:lnTo>
                    <a:pt x="925" y="2967"/>
                  </a:lnTo>
                  <a:lnTo>
                    <a:pt x="1234" y="3083"/>
                  </a:lnTo>
                  <a:lnTo>
                    <a:pt x="1542" y="3122"/>
                  </a:lnTo>
                  <a:lnTo>
                    <a:pt x="1850" y="3083"/>
                  </a:lnTo>
                  <a:lnTo>
                    <a:pt x="2159" y="2967"/>
                  </a:lnTo>
                  <a:lnTo>
                    <a:pt x="2428" y="2852"/>
                  </a:lnTo>
                  <a:lnTo>
                    <a:pt x="2659" y="2659"/>
                  </a:lnTo>
                  <a:lnTo>
                    <a:pt x="2852" y="2428"/>
                  </a:lnTo>
                  <a:lnTo>
                    <a:pt x="3006" y="2158"/>
                  </a:lnTo>
                  <a:lnTo>
                    <a:pt x="3083" y="1850"/>
                  </a:lnTo>
                  <a:lnTo>
                    <a:pt x="3122" y="1542"/>
                  </a:lnTo>
                  <a:lnTo>
                    <a:pt x="3083" y="1234"/>
                  </a:lnTo>
                  <a:lnTo>
                    <a:pt x="3006" y="925"/>
                  </a:lnTo>
                  <a:lnTo>
                    <a:pt x="2852" y="656"/>
                  </a:lnTo>
                  <a:lnTo>
                    <a:pt x="2659" y="463"/>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4"/>
            <p:cNvSpPr/>
            <p:nvPr/>
          </p:nvSpPr>
          <p:spPr>
            <a:xfrm>
              <a:off x="5888078" y="-3314692"/>
              <a:ext cx="84492" cy="84492"/>
            </a:xfrm>
            <a:custGeom>
              <a:rect b="b" l="l" r="r" t="t"/>
              <a:pathLst>
                <a:path extrusionOk="0" h="772" w="772">
                  <a:moveTo>
                    <a:pt x="386" y="0"/>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4"/>
            <p:cNvSpPr/>
            <p:nvPr/>
          </p:nvSpPr>
          <p:spPr>
            <a:xfrm>
              <a:off x="5761560" y="-1678496"/>
              <a:ext cx="341687" cy="341687"/>
            </a:xfrm>
            <a:custGeom>
              <a:rect b="b" l="l" r="r" t="t"/>
              <a:pathLst>
                <a:path extrusionOk="0" h="3122" w="3122">
                  <a:moveTo>
                    <a:pt x="1234" y="1"/>
                  </a:moveTo>
                  <a:lnTo>
                    <a:pt x="925" y="116"/>
                  </a:lnTo>
                  <a:lnTo>
                    <a:pt x="694" y="270"/>
                  </a:lnTo>
                  <a:lnTo>
                    <a:pt x="463" y="425"/>
                  </a:lnTo>
                  <a:lnTo>
                    <a:pt x="270" y="656"/>
                  </a:lnTo>
                  <a:lnTo>
                    <a:pt x="116" y="925"/>
                  </a:lnTo>
                  <a:lnTo>
                    <a:pt x="39" y="1234"/>
                  </a:lnTo>
                  <a:lnTo>
                    <a:pt x="1" y="1542"/>
                  </a:lnTo>
                  <a:lnTo>
                    <a:pt x="39" y="1850"/>
                  </a:lnTo>
                  <a:lnTo>
                    <a:pt x="116" y="2158"/>
                  </a:lnTo>
                  <a:lnTo>
                    <a:pt x="270" y="2428"/>
                  </a:lnTo>
                  <a:lnTo>
                    <a:pt x="463" y="2659"/>
                  </a:lnTo>
                  <a:lnTo>
                    <a:pt x="694" y="2852"/>
                  </a:lnTo>
                  <a:lnTo>
                    <a:pt x="925" y="2968"/>
                  </a:lnTo>
                  <a:lnTo>
                    <a:pt x="1234" y="3083"/>
                  </a:lnTo>
                  <a:lnTo>
                    <a:pt x="1542" y="3122"/>
                  </a:lnTo>
                  <a:lnTo>
                    <a:pt x="1850" y="3083"/>
                  </a:lnTo>
                  <a:lnTo>
                    <a:pt x="2159" y="2968"/>
                  </a:lnTo>
                  <a:lnTo>
                    <a:pt x="2428" y="2852"/>
                  </a:lnTo>
                  <a:lnTo>
                    <a:pt x="2659" y="2659"/>
                  </a:lnTo>
                  <a:lnTo>
                    <a:pt x="2852" y="2428"/>
                  </a:lnTo>
                  <a:lnTo>
                    <a:pt x="3006" y="2158"/>
                  </a:lnTo>
                  <a:lnTo>
                    <a:pt x="3083" y="1850"/>
                  </a:lnTo>
                  <a:lnTo>
                    <a:pt x="3122" y="1542"/>
                  </a:lnTo>
                  <a:lnTo>
                    <a:pt x="3083" y="1234"/>
                  </a:lnTo>
                  <a:lnTo>
                    <a:pt x="3006" y="925"/>
                  </a:lnTo>
                  <a:lnTo>
                    <a:pt x="2852" y="656"/>
                  </a:lnTo>
                  <a:lnTo>
                    <a:pt x="2659" y="425"/>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4"/>
            <p:cNvSpPr/>
            <p:nvPr/>
          </p:nvSpPr>
          <p:spPr>
            <a:xfrm>
              <a:off x="5888078" y="-1551979"/>
              <a:ext cx="84492" cy="84492"/>
            </a:xfrm>
            <a:custGeom>
              <a:rect b="b" l="l" r="r" t="t"/>
              <a:pathLst>
                <a:path extrusionOk="0" h="772" w="772">
                  <a:moveTo>
                    <a:pt x="386" y="1"/>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4"/>
            <p:cNvSpPr/>
            <p:nvPr/>
          </p:nvSpPr>
          <p:spPr>
            <a:xfrm>
              <a:off x="6693590" y="-3694246"/>
              <a:ext cx="1737549" cy="2610482"/>
            </a:xfrm>
            <a:custGeom>
              <a:rect b="b" l="l" r="r" t="t"/>
              <a:pathLst>
                <a:path extrusionOk="0" h="23852" w="15876">
                  <a:moveTo>
                    <a:pt x="7360" y="1"/>
                  </a:moveTo>
                  <a:lnTo>
                    <a:pt x="6820" y="39"/>
                  </a:lnTo>
                  <a:lnTo>
                    <a:pt x="5741" y="155"/>
                  </a:lnTo>
                  <a:lnTo>
                    <a:pt x="4663" y="386"/>
                  </a:lnTo>
                  <a:lnTo>
                    <a:pt x="3661" y="694"/>
                  </a:lnTo>
                  <a:lnTo>
                    <a:pt x="2659" y="1080"/>
                  </a:lnTo>
                  <a:lnTo>
                    <a:pt x="1734" y="1542"/>
                  </a:lnTo>
                  <a:lnTo>
                    <a:pt x="848" y="2043"/>
                  </a:lnTo>
                  <a:lnTo>
                    <a:pt x="0" y="2659"/>
                  </a:lnTo>
                  <a:lnTo>
                    <a:pt x="0" y="21154"/>
                  </a:lnTo>
                  <a:lnTo>
                    <a:pt x="848" y="21771"/>
                  </a:lnTo>
                  <a:lnTo>
                    <a:pt x="1734" y="22272"/>
                  </a:lnTo>
                  <a:lnTo>
                    <a:pt x="2659" y="22734"/>
                  </a:lnTo>
                  <a:lnTo>
                    <a:pt x="3661" y="23120"/>
                  </a:lnTo>
                  <a:lnTo>
                    <a:pt x="4663" y="23428"/>
                  </a:lnTo>
                  <a:lnTo>
                    <a:pt x="5741" y="23659"/>
                  </a:lnTo>
                  <a:lnTo>
                    <a:pt x="6820" y="23775"/>
                  </a:lnTo>
                  <a:lnTo>
                    <a:pt x="7360" y="23813"/>
                  </a:lnTo>
                  <a:lnTo>
                    <a:pt x="7938" y="23852"/>
                  </a:lnTo>
                  <a:lnTo>
                    <a:pt x="8516" y="23813"/>
                  </a:lnTo>
                  <a:lnTo>
                    <a:pt x="9055" y="23775"/>
                  </a:lnTo>
                  <a:lnTo>
                    <a:pt x="10134" y="23659"/>
                  </a:lnTo>
                  <a:lnTo>
                    <a:pt x="11213" y="23428"/>
                  </a:lnTo>
                  <a:lnTo>
                    <a:pt x="12215" y="23120"/>
                  </a:lnTo>
                  <a:lnTo>
                    <a:pt x="13217" y="22734"/>
                  </a:lnTo>
                  <a:lnTo>
                    <a:pt x="14141" y="22272"/>
                  </a:lnTo>
                  <a:lnTo>
                    <a:pt x="15028" y="21771"/>
                  </a:lnTo>
                  <a:lnTo>
                    <a:pt x="15875" y="21154"/>
                  </a:lnTo>
                  <a:lnTo>
                    <a:pt x="15875" y="2659"/>
                  </a:lnTo>
                  <a:lnTo>
                    <a:pt x="15028" y="2043"/>
                  </a:lnTo>
                  <a:lnTo>
                    <a:pt x="14141" y="1542"/>
                  </a:lnTo>
                  <a:lnTo>
                    <a:pt x="13217" y="1080"/>
                  </a:lnTo>
                  <a:lnTo>
                    <a:pt x="12215" y="694"/>
                  </a:lnTo>
                  <a:lnTo>
                    <a:pt x="11213" y="386"/>
                  </a:lnTo>
                  <a:lnTo>
                    <a:pt x="10134" y="155"/>
                  </a:lnTo>
                  <a:lnTo>
                    <a:pt x="9055" y="39"/>
                  </a:lnTo>
                  <a:lnTo>
                    <a:pt x="851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4"/>
            <p:cNvSpPr/>
            <p:nvPr/>
          </p:nvSpPr>
          <p:spPr>
            <a:xfrm>
              <a:off x="6777862" y="-3567728"/>
              <a:ext cx="1568894" cy="2353286"/>
            </a:xfrm>
            <a:custGeom>
              <a:rect b="b" l="l" r="r" t="t"/>
              <a:pathLst>
                <a:path extrusionOk="0" h="21502" w="14335">
                  <a:moveTo>
                    <a:pt x="7168" y="1"/>
                  </a:moveTo>
                  <a:lnTo>
                    <a:pt x="6166" y="39"/>
                  </a:lnTo>
                  <a:lnTo>
                    <a:pt x="5164" y="193"/>
                  </a:lnTo>
                  <a:lnTo>
                    <a:pt x="4239" y="386"/>
                  </a:lnTo>
                  <a:lnTo>
                    <a:pt x="3315" y="656"/>
                  </a:lnTo>
                  <a:lnTo>
                    <a:pt x="2428" y="1002"/>
                  </a:lnTo>
                  <a:lnTo>
                    <a:pt x="1581" y="1388"/>
                  </a:lnTo>
                  <a:lnTo>
                    <a:pt x="771" y="1889"/>
                  </a:lnTo>
                  <a:lnTo>
                    <a:pt x="1" y="2428"/>
                  </a:lnTo>
                  <a:lnTo>
                    <a:pt x="1" y="19112"/>
                  </a:lnTo>
                  <a:lnTo>
                    <a:pt x="771" y="19652"/>
                  </a:lnTo>
                  <a:lnTo>
                    <a:pt x="1581" y="20114"/>
                  </a:lnTo>
                  <a:lnTo>
                    <a:pt x="2428" y="20499"/>
                  </a:lnTo>
                  <a:lnTo>
                    <a:pt x="3315" y="20846"/>
                  </a:lnTo>
                  <a:lnTo>
                    <a:pt x="4239" y="21154"/>
                  </a:lnTo>
                  <a:lnTo>
                    <a:pt x="5164" y="21347"/>
                  </a:lnTo>
                  <a:lnTo>
                    <a:pt x="6166" y="21463"/>
                  </a:lnTo>
                  <a:lnTo>
                    <a:pt x="7168" y="21501"/>
                  </a:lnTo>
                  <a:lnTo>
                    <a:pt x="8170" y="21463"/>
                  </a:lnTo>
                  <a:lnTo>
                    <a:pt x="9171" y="21347"/>
                  </a:lnTo>
                  <a:lnTo>
                    <a:pt x="10096" y="21154"/>
                  </a:lnTo>
                  <a:lnTo>
                    <a:pt x="11021" y="20846"/>
                  </a:lnTo>
                  <a:lnTo>
                    <a:pt x="11907" y="20499"/>
                  </a:lnTo>
                  <a:lnTo>
                    <a:pt x="12755" y="20114"/>
                  </a:lnTo>
                  <a:lnTo>
                    <a:pt x="13564" y="19652"/>
                  </a:lnTo>
                  <a:lnTo>
                    <a:pt x="14335" y="19112"/>
                  </a:lnTo>
                  <a:lnTo>
                    <a:pt x="14335" y="2428"/>
                  </a:lnTo>
                  <a:lnTo>
                    <a:pt x="13564" y="1889"/>
                  </a:lnTo>
                  <a:lnTo>
                    <a:pt x="12755" y="1388"/>
                  </a:lnTo>
                  <a:lnTo>
                    <a:pt x="11907" y="1002"/>
                  </a:lnTo>
                  <a:lnTo>
                    <a:pt x="11021" y="656"/>
                  </a:lnTo>
                  <a:lnTo>
                    <a:pt x="10096" y="386"/>
                  </a:lnTo>
                  <a:lnTo>
                    <a:pt x="9171" y="193"/>
                  </a:lnTo>
                  <a:lnTo>
                    <a:pt x="8170" y="39"/>
                  </a:lnTo>
                  <a:lnTo>
                    <a:pt x="716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4"/>
            <p:cNvSpPr/>
            <p:nvPr/>
          </p:nvSpPr>
          <p:spPr>
            <a:xfrm>
              <a:off x="7089998" y="-2327940"/>
              <a:ext cx="944729" cy="636970"/>
            </a:xfrm>
            <a:custGeom>
              <a:rect b="b" l="l" r="r" t="t"/>
              <a:pathLst>
                <a:path extrusionOk="0" h="5820" w="8632">
                  <a:moveTo>
                    <a:pt x="2274" y="1"/>
                  </a:moveTo>
                  <a:lnTo>
                    <a:pt x="2235" y="232"/>
                  </a:lnTo>
                  <a:lnTo>
                    <a:pt x="2235" y="463"/>
                  </a:lnTo>
                  <a:lnTo>
                    <a:pt x="2081" y="887"/>
                  </a:lnTo>
                  <a:lnTo>
                    <a:pt x="1888" y="1272"/>
                  </a:lnTo>
                  <a:lnTo>
                    <a:pt x="1580" y="1619"/>
                  </a:lnTo>
                  <a:lnTo>
                    <a:pt x="1272" y="1889"/>
                  </a:lnTo>
                  <a:lnTo>
                    <a:pt x="886" y="2082"/>
                  </a:lnTo>
                  <a:lnTo>
                    <a:pt x="463" y="2236"/>
                  </a:lnTo>
                  <a:lnTo>
                    <a:pt x="231" y="2274"/>
                  </a:lnTo>
                  <a:lnTo>
                    <a:pt x="0" y="2274"/>
                  </a:lnTo>
                  <a:lnTo>
                    <a:pt x="0" y="3584"/>
                  </a:lnTo>
                  <a:lnTo>
                    <a:pt x="231" y="3584"/>
                  </a:lnTo>
                  <a:lnTo>
                    <a:pt x="463" y="3623"/>
                  </a:lnTo>
                  <a:lnTo>
                    <a:pt x="886" y="3738"/>
                  </a:lnTo>
                  <a:lnTo>
                    <a:pt x="1272" y="3970"/>
                  </a:lnTo>
                  <a:lnTo>
                    <a:pt x="1580" y="4239"/>
                  </a:lnTo>
                  <a:lnTo>
                    <a:pt x="1888" y="4548"/>
                  </a:lnTo>
                  <a:lnTo>
                    <a:pt x="2081" y="4971"/>
                  </a:lnTo>
                  <a:lnTo>
                    <a:pt x="2235" y="5395"/>
                  </a:lnTo>
                  <a:lnTo>
                    <a:pt x="2235" y="5588"/>
                  </a:lnTo>
                  <a:lnTo>
                    <a:pt x="2274" y="5819"/>
                  </a:lnTo>
                  <a:lnTo>
                    <a:pt x="6358" y="5819"/>
                  </a:lnTo>
                  <a:lnTo>
                    <a:pt x="6396" y="5588"/>
                  </a:lnTo>
                  <a:lnTo>
                    <a:pt x="6396" y="5395"/>
                  </a:lnTo>
                  <a:lnTo>
                    <a:pt x="6551" y="4971"/>
                  </a:lnTo>
                  <a:lnTo>
                    <a:pt x="6743" y="4548"/>
                  </a:lnTo>
                  <a:lnTo>
                    <a:pt x="7051" y="4239"/>
                  </a:lnTo>
                  <a:lnTo>
                    <a:pt x="7360" y="3970"/>
                  </a:lnTo>
                  <a:lnTo>
                    <a:pt x="7745" y="3738"/>
                  </a:lnTo>
                  <a:lnTo>
                    <a:pt x="8169" y="3623"/>
                  </a:lnTo>
                  <a:lnTo>
                    <a:pt x="8400" y="3584"/>
                  </a:lnTo>
                  <a:lnTo>
                    <a:pt x="8631" y="3584"/>
                  </a:lnTo>
                  <a:lnTo>
                    <a:pt x="8631" y="2274"/>
                  </a:lnTo>
                  <a:lnTo>
                    <a:pt x="8400" y="2274"/>
                  </a:lnTo>
                  <a:lnTo>
                    <a:pt x="8169" y="2236"/>
                  </a:lnTo>
                  <a:lnTo>
                    <a:pt x="7745" y="2082"/>
                  </a:lnTo>
                  <a:lnTo>
                    <a:pt x="7360" y="1889"/>
                  </a:lnTo>
                  <a:lnTo>
                    <a:pt x="7051" y="1619"/>
                  </a:lnTo>
                  <a:lnTo>
                    <a:pt x="6743" y="1272"/>
                  </a:lnTo>
                  <a:lnTo>
                    <a:pt x="6551" y="887"/>
                  </a:lnTo>
                  <a:lnTo>
                    <a:pt x="6396" y="463"/>
                  </a:lnTo>
                  <a:lnTo>
                    <a:pt x="6396" y="232"/>
                  </a:lnTo>
                  <a:lnTo>
                    <a:pt x="635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4"/>
            <p:cNvSpPr/>
            <p:nvPr/>
          </p:nvSpPr>
          <p:spPr>
            <a:xfrm>
              <a:off x="7140561" y="-2277268"/>
              <a:ext cx="523038" cy="371128"/>
            </a:xfrm>
            <a:custGeom>
              <a:rect b="b" l="l" r="r" t="t"/>
              <a:pathLst>
                <a:path extrusionOk="0" h="3391" w="4779">
                  <a:moveTo>
                    <a:pt x="2390" y="0"/>
                  </a:moveTo>
                  <a:lnTo>
                    <a:pt x="2158" y="231"/>
                  </a:lnTo>
                  <a:lnTo>
                    <a:pt x="2043" y="578"/>
                  </a:lnTo>
                  <a:lnTo>
                    <a:pt x="1889" y="886"/>
                  </a:lnTo>
                  <a:lnTo>
                    <a:pt x="1696" y="1195"/>
                  </a:lnTo>
                  <a:lnTo>
                    <a:pt x="1465" y="1464"/>
                  </a:lnTo>
                  <a:lnTo>
                    <a:pt x="1195" y="1696"/>
                  </a:lnTo>
                  <a:lnTo>
                    <a:pt x="887" y="1888"/>
                  </a:lnTo>
                  <a:lnTo>
                    <a:pt x="579" y="2042"/>
                  </a:lnTo>
                  <a:lnTo>
                    <a:pt x="232" y="2158"/>
                  </a:lnTo>
                  <a:lnTo>
                    <a:pt x="1" y="2389"/>
                  </a:lnTo>
                  <a:lnTo>
                    <a:pt x="1" y="2697"/>
                  </a:lnTo>
                  <a:lnTo>
                    <a:pt x="386" y="2774"/>
                  </a:lnTo>
                  <a:lnTo>
                    <a:pt x="733" y="2929"/>
                  </a:lnTo>
                  <a:lnTo>
                    <a:pt x="1079" y="3160"/>
                  </a:lnTo>
                  <a:lnTo>
                    <a:pt x="1388" y="3391"/>
                  </a:lnTo>
                  <a:lnTo>
                    <a:pt x="4778"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4"/>
            <p:cNvSpPr/>
            <p:nvPr/>
          </p:nvSpPr>
          <p:spPr>
            <a:xfrm>
              <a:off x="7604496" y="-2053782"/>
              <a:ext cx="379555" cy="316405"/>
            </a:xfrm>
            <a:custGeom>
              <a:rect b="b" l="l" r="r" t="t"/>
              <a:pathLst>
                <a:path extrusionOk="0" h="2891" w="3468">
                  <a:moveTo>
                    <a:pt x="2890" y="0"/>
                  </a:moveTo>
                  <a:lnTo>
                    <a:pt x="0" y="2890"/>
                  </a:lnTo>
                  <a:lnTo>
                    <a:pt x="1002" y="2890"/>
                  </a:lnTo>
                  <a:lnTo>
                    <a:pt x="1349" y="2505"/>
                  </a:lnTo>
                  <a:lnTo>
                    <a:pt x="1464" y="2197"/>
                  </a:lnTo>
                  <a:lnTo>
                    <a:pt x="1618" y="1927"/>
                  </a:lnTo>
                  <a:lnTo>
                    <a:pt x="1811" y="1657"/>
                  </a:lnTo>
                  <a:lnTo>
                    <a:pt x="2004" y="1426"/>
                  </a:lnTo>
                  <a:lnTo>
                    <a:pt x="2273" y="1195"/>
                  </a:lnTo>
                  <a:lnTo>
                    <a:pt x="2543" y="1002"/>
                  </a:lnTo>
                  <a:lnTo>
                    <a:pt x="2813" y="848"/>
                  </a:lnTo>
                  <a:lnTo>
                    <a:pt x="3121" y="732"/>
                  </a:lnTo>
                  <a:lnTo>
                    <a:pt x="3468" y="386"/>
                  </a:lnTo>
                  <a:lnTo>
                    <a:pt x="3468" y="193"/>
                  </a:lnTo>
                  <a:lnTo>
                    <a:pt x="3160" y="116"/>
                  </a:lnTo>
                  <a:lnTo>
                    <a:pt x="2890"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4"/>
            <p:cNvSpPr/>
            <p:nvPr/>
          </p:nvSpPr>
          <p:spPr>
            <a:xfrm>
              <a:off x="7364047" y="-2205581"/>
              <a:ext cx="438656" cy="468206"/>
            </a:xfrm>
            <a:custGeom>
              <a:rect b="b" l="l" r="r" t="t"/>
              <a:pathLst>
                <a:path extrusionOk="0" h="4278" w="4008">
                  <a:moveTo>
                    <a:pt x="3661" y="0"/>
                  </a:moveTo>
                  <a:lnTo>
                    <a:pt x="1" y="3661"/>
                  </a:lnTo>
                  <a:lnTo>
                    <a:pt x="116" y="3930"/>
                  </a:lnTo>
                  <a:lnTo>
                    <a:pt x="193" y="4277"/>
                  </a:lnTo>
                  <a:lnTo>
                    <a:pt x="348" y="4277"/>
                  </a:lnTo>
                  <a:lnTo>
                    <a:pt x="4008" y="578"/>
                  </a:lnTo>
                  <a:lnTo>
                    <a:pt x="3815" y="309"/>
                  </a:lnTo>
                  <a:lnTo>
                    <a:pt x="3661"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4"/>
            <p:cNvSpPr/>
            <p:nvPr/>
          </p:nvSpPr>
          <p:spPr>
            <a:xfrm>
              <a:off x="6950784" y="-3293570"/>
              <a:ext cx="497756" cy="497646"/>
            </a:xfrm>
            <a:custGeom>
              <a:rect b="b" l="l" r="r" t="t"/>
              <a:pathLst>
                <a:path extrusionOk="0" h="4547" w="4548">
                  <a:moveTo>
                    <a:pt x="2043" y="0"/>
                  </a:moveTo>
                  <a:lnTo>
                    <a:pt x="1850" y="39"/>
                  </a:lnTo>
                  <a:lnTo>
                    <a:pt x="1388" y="193"/>
                  </a:lnTo>
                  <a:lnTo>
                    <a:pt x="1002" y="385"/>
                  </a:lnTo>
                  <a:lnTo>
                    <a:pt x="694" y="655"/>
                  </a:lnTo>
                  <a:lnTo>
                    <a:pt x="424" y="1002"/>
                  </a:lnTo>
                  <a:lnTo>
                    <a:pt x="193" y="1387"/>
                  </a:lnTo>
                  <a:lnTo>
                    <a:pt x="78" y="1811"/>
                  </a:lnTo>
                  <a:lnTo>
                    <a:pt x="39" y="2042"/>
                  </a:lnTo>
                  <a:lnTo>
                    <a:pt x="1" y="2274"/>
                  </a:lnTo>
                  <a:lnTo>
                    <a:pt x="39" y="2505"/>
                  </a:lnTo>
                  <a:lnTo>
                    <a:pt x="78" y="2736"/>
                  </a:lnTo>
                  <a:lnTo>
                    <a:pt x="193" y="3160"/>
                  </a:lnTo>
                  <a:lnTo>
                    <a:pt x="424" y="3545"/>
                  </a:lnTo>
                  <a:lnTo>
                    <a:pt x="694" y="3892"/>
                  </a:lnTo>
                  <a:lnTo>
                    <a:pt x="1002" y="4162"/>
                  </a:lnTo>
                  <a:lnTo>
                    <a:pt x="1388" y="4354"/>
                  </a:lnTo>
                  <a:lnTo>
                    <a:pt x="1850" y="4508"/>
                  </a:lnTo>
                  <a:lnTo>
                    <a:pt x="2043" y="4547"/>
                  </a:lnTo>
                  <a:lnTo>
                    <a:pt x="2505" y="4547"/>
                  </a:lnTo>
                  <a:lnTo>
                    <a:pt x="2736" y="4508"/>
                  </a:lnTo>
                  <a:lnTo>
                    <a:pt x="3160" y="4354"/>
                  </a:lnTo>
                  <a:lnTo>
                    <a:pt x="3546" y="4162"/>
                  </a:lnTo>
                  <a:lnTo>
                    <a:pt x="3892" y="3892"/>
                  </a:lnTo>
                  <a:lnTo>
                    <a:pt x="4162" y="3545"/>
                  </a:lnTo>
                  <a:lnTo>
                    <a:pt x="4393" y="3160"/>
                  </a:lnTo>
                  <a:lnTo>
                    <a:pt x="4509" y="2736"/>
                  </a:lnTo>
                  <a:lnTo>
                    <a:pt x="4547" y="2505"/>
                  </a:lnTo>
                  <a:lnTo>
                    <a:pt x="4547" y="2274"/>
                  </a:lnTo>
                  <a:lnTo>
                    <a:pt x="4547" y="2042"/>
                  </a:lnTo>
                  <a:lnTo>
                    <a:pt x="4509" y="1811"/>
                  </a:lnTo>
                  <a:lnTo>
                    <a:pt x="4393" y="1387"/>
                  </a:lnTo>
                  <a:lnTo>
                    <a:pt x="4162" y="1002"/>
                  </a:lnTo>
                  <a:lnTo>
                    <a:pt x="3892" y="655"/>
                  </a:lnTo>
                  <a:lnTo>
                    <a:pt x="3546"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4"/>
            <p:cNvSpPr/>
            <p:nvPr/>
          </p:nvSpPr>
          <p:spPr>
            <a:xfrm>
              <a:off x="7140561" y="-3108061"/>
              <a:ext cx="122360" cy="126628"/>
            </a:xfrm>
            <a:custGeom>
              <a:rect b="b" l="l" r="r" t="t"/>
              <a:pathLst>
                <a:path extrusionOk="0" h="1157" w="1118">
                  <a:moveTo>
                    <a:pt x="540" y="1"/>
                  </a:moveTo>
                  <a:lnTo>
                    <a:pt x="424" y="39"/>
                  </a:lnTo>
                  <a:lnTo>
                    <a:pt x="347" y="39"/>
                  </a:lnTo>
                  <a:lnTo>
                    <a:pt x="155" y="193"/>
                  </a:lnTo>
                  <a:lnTo>
                    <a:pt x="39" y="347"/>
                  </a:lnTo>
                  <a:lnTo>
                    <a:pt x="1" y="463"/>
                  </a:lnTo>
                  <a:lnTo>
                    <a:pt x="1" y="579"/>
                  </a:lnTo>
                  <a:lnTo>
                    <a:pt x="1" y="694"/>
                  </a:lnTo>
                  <a:lnTo>
                    <a:pt x="39" y="810"/>
                  </a:lnTo>
                  <a:lnTo>
                    <a:pt x="155" y="964"/>
                  </a:lnTo>
                  <a:lnTo>
                    <a:pt x="347" y="1118"/>
                  </a:lnTo>
                  <a:lnTo>
                    <a:pt x="424" y="1156"/>
                  </a:lnTo>
                  <a:lnTo>
                    <a:pt x="656" y="1156"/>
                  </a:lnTo>
                  <a:lnTo>
                    <a:pt x="771" y="1118"/>
                  </a:lnTo>
                  <a:lnTo>
                    <a:pt x="964" y="964"/>
                  </a:lnTo>
                  <a:lnTo>
                    <a:pt x="1079" y="810"/>
                  </a:lnTo>
                  <a:lnTo>
                    <a:pt x="1118" y="694"/>
                  </a:lnTo>
                  <a:lnTo>
                    <a:pt x="1118" y="579"/>
                  </a:lnTo>
                  <a:lnTo>
                    <a:pt x="1118" y="463"/>
                  </a:lnTo>
                  <a:lnTo>
                    <a:pt x="1079" y="347"/>
                  </a:lnTo>
                  <a:lnTo>
                    <a:pt x="964" y="193"/>
                  </a:lnTo>
                  <a:lnTo>
                    <a:pt x="771" y="39"/>
                  </a:lnTo>
                  <a:lnTo>
                    <a:pt x="656" y="39"/>
                  </a:lnTo>
                  <a:lnTo>
                    <a:pt x="5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4"/>
            <p:cNvSpPr/>
            <p:nvPr/>
          </p:nvSpPr>
          <p:spPr>
            <a:xfrm>
              <a:off x="7676183" y="-3293570"/>
              <a:ext cx="497646" cy="497646"/>
            </a:xfrm>
            <a:custGeom>
              <a:rect b="b" l="l" r="r" t="t"/>
              <a:pathLst>
                <a:path extrusionOk="0" h="4547" w="4547">
                  <a:moveTo>
                    <a:pt x="2042" y="0"/>
                  </a:moveTo>
                  <a:lnTo>
                    <a:pt x="1811" y="39"/>
                  </a:lnTo>
                  <a:lnTo>
                    <a:pt x="1387" y="193"/>
                  </a:lnTo>
                  <a:lnTo>
                    <a:pt x="1002" y="385"/>
                  </a:lnTo>
                  <a:lnTo>
                    <a:pt x="655" y="655"/>
                  </a:lnTo>
                  <a:lnTo>
                    <a:pt x="385" y="1002"/>
                  </a:lnTo>
                  <a:lnTo>
                    <a:pt x="154" y="1387"/>
                  </a:lnTo>
                  <a:lnTo>
                    <a:pt x="39" y="1811"/>
                  </a:lnTo>
                  <a:lnTo>
                    <a:pt x="0" y="2042"/>
                  </a:lnTo>
                  <a:lnTo>
                    <a:pt x="0" y="2274"/>
                  </a:lnTo>
                  <a:lnTo>
                    <a:pt x="0" y="2505"/>
                  </a:lnTo>
                  <a:lnTo>
                    <a:pt x="39" y="2736"/>
                  </a:lnTo>
                  <a:lnTo>
                    <a:pt x="154" y="3160"/>
                  </a:lnTo>
                  <a:lnTo>
                    <a:pt x="385" y="3545"/>
                  </a:lnTo>
                  <a:lnTo>
                    <a:pt x="655" y="3892"/>
                  </a:lnTo>
                  <a:lnTo>
                    <a:pt x="1002" y="4162"/>
                  </a:lnTo>
                  <a:lnTo>
                    <a:pt x="1387" y="4354"/>
                  </a:lnTo>
                  <a:lnTo>
                    <a:pt x="1811" y="4508"/>
                  </a:lnTo>
                  <a:lnTo>
                    <a:pt x="2042" y="4547"/>
                  </a:lnTo>
                  <a:lnTo>
                    <a:pt x="2505" y="4547"/>
                  </a:lnTo>
                  <a:lnTo>
                    <a:pt x="2736" y="4508"/>
                  </a:lnTo>
                  <a:lnTo>
                    <a:pt x="3160" y="4354"/>
                  </a:lnTo>
                  <a:lnTo>
                    <a:pt x="3545" y="4162"/>
                  </a:lnTo>
                  <a:lnTo>
                    <a:pt x="3853" y="3892"/>
                  </a:lnTo>
                  <a:lnTo>
                    <a:pt x="4123" y="3545"/>
                  </a:lnTo>
                  <a:lnTo>
                    <a:pt x="4354" y="3160"/>
                  </a:lnTo>
                  <a:lnTo>
                    <a:pt x="4470" y="2736"/>
                  </a:lnTo>
                  <a:lnTo>
                    <a:pt x="4508" y="2505"/>
                  </a:lnTo>
                  <a:lnTo>
                    <a:pt x="4547" y="2274"/>
                  </a:lnTo>
                  <a:lnTo>
                    <a:pt x="4508" y="2042"/>
                  </a:lnTo>
                  <a:lnTo>
                    <a:pt x="4470" y="1811"/>
                  </a:lnTo>
                  <a:lnTo>
                    <a:pt x="4354" y="1387"/>
                  </a:lnTo>
                  <a:lnTo>
                    <a:pt x="4123" y="1002"/>
                  </a:lnTo>
                  <a:lnTo>
                    <a:pt x="3853" y="655"/>
                  </a:lnTo>
                  <a:lnTo>
                    <a:pt x="3545"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4"/>
            <p:cNvSpPr/>
            <p:nvPr/>
          </p:nvSpPr>
          <p:spPr>
            <a:xfrm>
              <a:off x="7861691" y="-3108061"/>
              <a:ext cx="122360" cy="126628"/>
            </a:xfrm>
            <a:custGeom>
              <a:rect b="b" l="l" r="r" t="t"/>
              <a:pathLst>
                <a:path extrusionOk="0" h="1157" w="1118">
                  <a:moveTo>
                    <a:pt x="578" y="1"/>
                  </a:moveTo>
                  <a:lnTo>
                    <a:pt x="463" y="39"/>
                  </a:lnTo>
                  <a:lnTo>
                    <a:pt x="347" y="39"/>
                  </a:lnTo>
                  <a:lnTo>
                    <a:pt x="155" y="193"/>
                  </a:lnTo>
                  <a:lnTo>
                    <a:pt x="39" y="347"/>
                  </a:lnTo>
                  <a:lnTo>
                    <a:pt x="0" y="463"/>
                  </a:lnTo>
                  <a:lnTo>
                    <a:pt x="0" y="579"/>
                  </a:lnTo>
                  <a:lnTo>
                    <a:pt x="0" y="694"/>
                  </a:lnTo>
                  <a:lnTo>
                    <a:pt x="39" y="810"/>
                  </a:lnTo>
                  <a:lnTo>
                    <a:pt x="155" y="964"/>
                  </a:lnTo>
                  <a:lnTo>
                    <a:pt x="347" y="1118"/>
                  </a:lnTo>
                  <a:lnTo>
                    <a:pt x="463" y="1156"/>
                  </a:lnTo>
                  <a:lnTo>
                    <a:pt x="694" y="1156"/>
                  </a:lnTo>
                  <a:lnTo>
                    <a:pt x="771" y="1118"/>
                  </a:lnTo>
                  <a:lnTo>
                    <a:pt x="964" y="964"/>
                  </a:lnTo>
                  <a:lnTo>
                    <a:pt x="1079" y="810"/>
                  </a:lnTo>
                  <a:lnTo>
                    <a:pt x="1118" y="694"/>
                  </a:lnTo>
                  <a:lnTo>
                    <a:pt x="1118" y="579"/>
                  </a:lnTo>
                  <a:lnTo>
                    <a:pt x="1118" y="463"/>
                  </a:lnTo>
                  <a:lnTo>
                    <a:pt x="1079" y="347"/>
                  </a:lnTo>
                  <a:lnTo>
                    <a:pt x="964" y="193"/>
                  </a:lnTo>
                  <a:lnTo>
                    <a:pt x="771" y="39"/>
                  </a:lnTo>
                  <a:lnTo>
                    <a:pt x="694" y="39"/>
                  </a:lnTo>
                  <a:lnTo>
                    <a:pt x="57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4"/>
            <p:cNvSpPr/>
            <p:nvPr/>
          </p:nvSpPr>
          <p:spPr>
            <a:xfrm>
              <a:off x="7001457" y="-3243006"/>
              <a:ext cx="328992" cy="328992"/>
            </a:xfrm>
            <a:custGeom>
              <a:rect b="b" l="l" r="r" t="t"/>
              <a:pathLst>
                <a:path extrusionOk="0" h="3006" w="3006">
                  <a:moveTo>
                    <a:pt x="1772" y="1"/>
                  </a:moveTo>
                  <a:lnTo>
                    <a:pt x="1426" y="78"/>
                  </a:lnTo>
                  <a:lnTo>
                    <a:pt x="1117" y="155"/>
                  </a:lnTo>
                  <a:lnTo>
                    <a:pt x="809" y="347"/>
                  </a:lnTo>
                  <a:lnTo>
                    <a:pt x="539" y="540"/>
                  </a:lnTo>
                  <a:lnTo>
                    <a:pt x="347" y="810"/>
                  </a:lnTo>
                  <a:lnTo>
                    <a:pt x="154" y="1118"/>
                  </a:lnTo>
                  <a:lnTo>
                    <a:pt x="77" y="1426"/>
                  </a:lnTo>
                  <a:lnTo>
                    <a:pt x="0" y="1773"/>
                  </a:lnTo>
                  <a:lnTo>
                    <a:pt x="39" y="2081"/>
                  </a:lnTo>
                  <a:lnTo>
                    <a:pt x="77" y="2428"/>
                  </a:lnTo>
                  <a:lnTo>
                    <a:pt x="231" y="2736"/>
                  </a:lnTo>
                  <a:lnTo>
                    <a:pt x="385" y="3006"/>
                  </a:lnTo>
                  <a:lnTo>
                    <a:pt x="385" y="3006"/>
                  </a:lnTo>
                  <a:lnTo>
                    <a:pt x="347" y="2736"/>
                  </a:lnTo>
                  <a:lnTo>
                    <a:pt x="308" y="2467"/>
                  </a:lnTo>
                  <a:lnTo>
                    <a:pt x="347" y="2197"/>
                  </a:lnTo>
                  <a:lnTo>
                    <a:pt x="385" y="1927"/>
                  </a:lnTo>
                  <a:lnTo>
                    <a:pt x="462" y="1657"/>
                  </a:lnTo>
                  <a:lnTo>
                    <a:pt x="578" y="1388"/>
                  </a:lnTo>
                  <a:lnTo>
                    <a:pt x="732" y="1156"/>
                  </a:lnTo>
                  <a:lnTo>
                    <a:pt x="925" y="925"/>
                  </a:lnTo>
                  <a:lnTo>
                    <a:pt x="1156" y="733"/>
                  </a:lnTo>
                  <a:lnTo>
                    <a:pt x="1387" y="578"/>
                  </a:lnTo>
                  <a:lnTo>
                    <a:pt x="1657" y="463"/>
                  </a:lnTo>
                  <a:lnTo>
                    <a:pt x="1927" y="386"/>
                  </a:lnTo>
                  <a:lnTo>
                    <a:pt x="2196" y="309"/>
                  </a:lnTo>
                  <a:lnTo>
                    <a:pt x="2466" y="309"/>
                  </a:lnTo>
                  <a:lnTo>
                    <a:pt x="2736" y="347"/>
                  </a:lnTo>
                  <a:lnTo>
                    <a:pt x="3005" y="386"/>
                  </a:lnTo>
                  <a:lnTo>
                    <a:pt x="3005" y="386"/>
                  </a:lnTo>
                  <a:lnTo>
                    <a:pt x="2736" y="232"/>
                  </a:lnTo>
                  <a:lnTo>
                    <a:pt x="2427" y="78"/>
                  </a:lnTo>
                  <a:lnTo>
                    <a:pt x="2081" y="39"/>
                  </a:lnTo>
                  <a:lnTo>
                    <a:pt x="17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4"/>
            <p:cNvSpPr/>
            <p:nvPr/>
          </p:nvSpPr>
          <p:spPr>
            <a:xfrm>
              <a:off x="7730905" y="-3243006"/>
              <a:ext cx="324833" cy="328992"/>
            </a:xfrm>
            <a:custGeom>
              <a:rect b="b" l="l" r="r" t="t"/>
              <a:pathLst>
                <a:path extrusionOk="0" h="3006" w="2968">
                  <a:moveTo>
                    <a:pt x="1735" y="1"/>
                  </a:moveTo>
                  <a:lnTo>
                    <a:pt x="1388" y="78"/>
                  </a:lnTo>
                  <a:lnTo>
                    <a:pt x="1080" y="155"/>
                  </a:lnTo>
                  <a:lnTo>
                    <a:pt x="810" y="347"/>
                  </a:lnTo>
                  <a:lnTo>
                    <a:pt x="540" y="540"/>
                  </a:lnTo>
                  <a:lnTo>
                    <a:pt x="309" y="810"/>
                  </a:lnTo>
                  <a:lnTo>
                    <a:pt x="155" y="1118"/>
                  </a:lnTo>
                  <a:lnTo>
                    <a:pt x="40" y="1426"/>
                  </a:lnTo>
                  <a:lnTo>
                    <a:pt x="1" y="1773"/>
                  </a:lnTo>
                  <a:lnTo>
                    <a:pt x="1" y="2081"/>
                  </a:lnTo>
                  <a:lnTo>
                    <a:pt x="78" y="2428"/>
                  </a:lnTo>
                  <a:lnTo>
                    <a:pt x="194" y="2736"/>
                  </a:lnTo>
                  <a:lnTo>
                    <a:pt x="386" y="3006"/>
                  </a:lnTo>
                  <a:lnTo>
                    <a:pt x="309" y="2736"/>
                  </a:lnTo>
                  <a:lnTo>
                    <a:pt x="271" y="2467"/>
                  </a:lnTo>
                  <a:lnTo>
                    <a:pt x="309" y="2197"/>
                  </a:lnTo>
                  <a:lnTo>
                    <a:pt x="348" y="1927"/>
                  </a:lnTo>
                  <a:lnTo>
                    <a:pt x="425" y="1657"/>
                  </a:lnTo>
                  <a:lnTo>
                    <a:pt x="540" y="1388"/>
                  </a:lnTo>
                  <a:lnTo>
                    <a:pt x="695" y="1156"/>
                  </a:lnTo>
                  <a:lnTo>
                    <a:pt x="887" y="925"/>
                  </a:lnTo>
                  <a:lnTo>
                    <a:pt x="1118" y="733"/>
                  </a:lnTo>
                  <a:lnTo>
                    <a:pt x="1350" y="578"/>
                  </a:lnTo>
                  <a:lnTo>
                    <a:pt x="1619" y="463"/>
                  </a:lnTo>
                  <a:lnTo>
                    <a:pt x="1889" y="386"/>
                  </a:lnTo>
                  <a:lnTo>
                    <a:pt x="2159" y="309"/>
                  </a:lnTo>
                  <a:lnTo>
                    <a:pt x="2428" y="309"/>
                  </a:lnTo>
                  <a:lnTo>
                    <a:pt x="2698" y="347"/>
                  </a:lnTo>
                  <a:lnTo>
                    <a:pt x="2968" y="386"/>
                  </a:lnTo>
                  <a:lnTo>
                    <a:pt x="2698" y="232"/>
                  </a:lnTo>
                  <a:lnTo>
                    <a:pt x="2390" y="78"/>
                  </a:lnTo>
                  <a:lnTo>
                    <a:pt x="2043" y="39"/>
                  </a:lnTo>
                  <a:lnTo>
                    <a:pt x="173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4"/>
            <p:cNvSpPr/>
            <p:nvPr/>
          </p:nvSpPr>
          <p:spPr>
            <a:xfrm>
              <a:off x="5668860" y="-3542447"/>
              <a:ext cx="396410" cy="396519"/>
            </a:xfrm>
            <a:custGeom>
              <a:rect b="b" l="l" r="r" t="t"/>
              <a:pathLst>
                <a:path extrusionOk="0" h="3623" w="3622">
                  <a:moveTo>
                    <a:pt x="2119" y="1"/>
                  </a:moveTo>
                  <a:lnTo>
                    <a:pt x="1734" y="39"/>
                  </a:lnTo>
                  <a:lnTo>
                    <a:pt x="1349" y="193"/>
                  </a:lnTo>
                  <a:lnTo>
                    <a:pt x="1002" y="386"/>
                  </a:lnTo>
                  <a:lnTo>
                    <a:pt x="655" y="656"/>
                  </a:lnTo>
                  <a:lnTo>
                    <a:pt x="385" y="964"/>
                  </a:lnTo>
                  <a:lnTo>
                    <a:pt x="193" y="1311"/>
                  </a:lnTo>
                  <a:lnTo>
                    <a:pt x="77" y="1696"/>
                  </a:lnTo>
                  <a:lnTo>
                    <a:pt x="0" y="2081"/>
                  </a:lnTo>
                  <a:lnTo>
                    <a:pt x="0" y="2505"/>
                  </a:lnTo>
                  <a:lnTo>
                    <a:pt x="116" y="2891"/>
                  </a:lnTo>
                  <a:lnTo>
                    <a:pt x="270" y="3276"/>
                  </a:lnTo>
                  <a:lnTo>
                    <a:pt x="462" y="3623"/>
                  </a:lnTo>
                  <a:lnTo>
                    <a:pt x="385" y="3276"/>
                  </a:lnTo>
                  <a:lnTo>
                    <a:pt x="385" y="2929"/>
                  </a:lnTo>
                  <a:lnTo>
                    <a:pt x="385" y="2621"/>
                  </a:lnTo>
                  <a:lnTo>
                    <a:pt x="462" y="2274"/>
                  </a:lnTo>
                  <a:lnTo>
                    <a:pt x="539" y="1966"/>
                  </a:lnTo>
                  <a:lnTo>
                    <a:pt x="694" y="1658"/>
                  </a:lnTo>
                  <a:lnTo>
                    <a:pt x="886" y="1349"/>
                  </a:lnTo>
                  <a:lnTo>
                    <a:pt x="1117" y="1080"/>
                  </a:lnTo>
                  <a:lnTo>
                    <a:pt x="1387" y="848"/>
                  </a:lnTo>
                  <a:lnTo>
                    <a:pt x="1657" y="694"/>
                  </a:lnTo>
                  <a:lnTo>
                    <a:pt x="1965" y="540"/>
                  </a:lnTo>
                  <a:lnTo>
                    <a:pt x="2312" y="425"/>
                  </a:lnTo>
                  <a:lnTo>
                    <a:pt x="2620" y="386"/>
                  </a:lnTo>
                  <a:lnTo>
                    <a:pt x="2967" y="348"/>
                  </a:lnTo>
                  <a:lnTo>
                    <a:pt x="3314" y="386"/>
                  </a:lnTo>
                  <a:lnTo>
                    <a:pt x="3622" y="463"/>
                  </a:lnTo>
                  <a:lnTo>
                    <a:pt x="3622" y="463"/>
                  </a:lnTo>
                  <a:lnTo>
                    <a:pt x="3275" y="232"/>
                  </a:lnTo>
                  <a:lnTo>
                    <a:pt x="2890" y="78"/>
                  </a:lnTo>
                  <a:lnTo>
                    <a:pt x="250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54"/>
          <p:cNvGrpSpPr/>
          <p:nvPr/>
        </p:nvGrpSpPr>
        <p:grpSpPr>
          <a:xfrm>
            <a:off x="713232" y="2843026"/>
            <a:ext cx="1199772" cy="1760750"/>
            <a:chOff x="5661214" y="539474"/>
            <a:chExt cx="2769557" cy="4064520"/>
          </a:xfrm>
        </p:grpSpPr>
        <p:sp>
          <p:nvSpPr>
            <p:cNvPr id="1269" name="Google Shape;1269;p54"/>
            <p:cNvSpPr/>
            <p:nvPr/>
          </p:nvSpPr>
          <p:spPr>
            <a:xfrm>
              <a:off x="5661214" y="1579519"/>
              <a:ext cx="968481" cy="3008549"/>
            </a:xfrm>
            <a:custGeom>
              <a:rect b="b" l="l" r="r" t="t"/>
              <a:pathLst>
                <a:path extrusionOk="0" h="29092" w="9365">
                  <a:moveTo>
                    <a:pt x="4509" y="0"/>
                  </a:moveTo>
                  <a:lnTo>
                    <a:pt x="4124" y="39"/>
                  </a:lnTo>
                  <a:lnTo>
                    <a:pt x="3777" y="154"/>
                  </a:lnTo>
                  <a:lnTo>
                    <a:pt x="3469" y="308"/>
                  </a:lnTo>
                  <a:lnTo>
                    <a:pt x="3199" y="540"/>
                  </a:lnTo>
                  <a:lnTo>
                    <a:pt x="2968" y="809"/>
                  </a:lnTo>
                  <a:lnTo>
                    <a:pt x="2775" y="1156"/>
                  </a:lnTo>
                  <a:lnTo>
                    <a:pt x="2660" y="1503"/>
                  </a:lnTo>
                  <a:lnTo>
                    <a:pt x="2621" y="1888"/>
                  </a:lnTo>
                  <a:lnTo>
                    <a:pt x="2621" y="25123"/>
                  </a:lnTo>
                  <a:lnTo>
                    <a:pt x="2582" y="25315"/>
                  </a:lnTo>
                  <a:lnTo>
                    <a:pt x="2467" y="25508"/>
                  </a:lnTo>
                  <a:lnTo>
                    <a:pt x="2313" y="25624"/>
                  </a:lnTo>
                  <a:lnTo>
                    <a:pt x="2120" y="25662"/>
                  </a:lnTo>
                  <a:lnTo>
                    <a:pt x="1889" y="25662"/>
                  </a:lnTo>
                  <a:lnTo>
                    <a:pt x="1504" y="25701"/>
                  </a:lnTo>
                  <a:lnTo>
                    <a:pt x="1157" y="25778"/>
                  </a:lnTo>
                  <a:lnTo>
                    <a:pt x="849" y="25932"/>
                  </a:lnTo>
                  <a:lnTo>
                    <a:pt x="579" y="26163"/>
                  </a:lnTo>
                  <a:lnTo>
                    <a:pt x="348" y="26394"/>
                  </a:lnTo>
                  <a:lnTo>
                    <a:pt x="155" y="26702"/>
                  </a:lnTo>
                  <a:lnTo>
                    <a:pt x="39" y="27011"/>
                  </a:lnTo>
                  <a:lnTo>
                    <a:pt x="1" y="27358"/>
                  </a:lnTo>
                  <a:lnTo>
                    <a:pt x="39" y="27704"/>
                  </a:lnTo>
                  <a:lnTo>
                    <a:pt x="155" y="28051"/>
                  </a:lnTo>
                  <a:lnTo>
                    <a:pt x="348" y="28321"/>
                  </a:lnTo>
                  <a:lnTo>
                    <a:pt x="579" y="28591"/>
                  </a:lnTo>
                  <a:lnTo>
                    <a:pt x="849" y="28822"/>
                  </a:lnTo>
                  <a:lnTo>
                    <a:pt x="1157" y="28976"/>
                  </a:lnTo>
                  <a:lnTo>
                    <a:pt x="1504" y="29053"/>
                  </a:lnTo>
                  <a:lnTo>
                    <a:pt x="1889" y="29091"/>
                  </a:lnTo>
                  <a:lnTo>
                    <a:pt x="9364" y="29091"/>
                  </a:lnTo>
                  <a:lnTo>
                    <a:pt x="9364" y="28475"/>
                  </a:lnTo>
                  <a:lnTo>
                    <a:pt x="1889" y="28475"/>
                  </a:lnTo>
                  <a:lnTo>
                    <a:pt x="1658" y="28436"/>
                  </a:lnTo>
                  <a:lnTo>
                    <a:pt x="1388" y="28398"/>
                  </a:lnTo>
                  <a:lnTo>
                    <a:pt x="1195" y="28282"/>
                  </a:lnTo>
                  <a:lnTo>
                    <a:pt x="1003" y="28128"/>
                  </a:lnTo>
                  <a:lnTo>
                    <a:pt x="849" y="27974"/>
                  </a:lnTo>
                  <a:lnTo>
                    <a:pt x="733" y="27781"/>
                  </a:lnTo>
                  <a:lnTo>
                    <a:pt x="656" y="27589"/>
                  </a:lnTo>
                  <a:lnTo>
                    <a:pt x="656" y="27358"/>
                  </a:lnTo>
                  <a:lnTo>
                    <a:pt x="656" y="27165"/>
                  </a:lnTo>
                  <a:lnTo>
                    <a:pt x="733" y="26934"/>
                  </a:lnTo>
                  <a:lnTo>
                    <a:pt x="849" y="26780"/>
                  </a:lnTo>
                  <a:lnTo>
                    <a:pt x="1003" y="26587"/>
                  </a:lnTo>
                  <a:lnTo>
                    <a:pt x="1195" y="26471"/>
                  </a:lnTo>
                  <a:lnTo>
                    <a:pt x="1388" y="26356"/>
                  </a:lnTo>
                  <a:lnTo>
                    <a:pt x="1658" y="26317"/>
                  </a:lnTo>
                  <a:lnTo>
                    <a:pt x="1889" y="26279"/>
                  </a:lnTo>
                  <a:lnTo>
                    <a:pt x="2120" y="26279"/>
                  </a:lnTo>
                  <a:lnTo>
                    <a:pt x="2351" y="26240"/>
                  </a:lnTo>
                  <a:lnTo>
                    <a:pt x="2544" y="26202"/>
                  </a:lnTo>
                  <a:lnTo>
                    <a:pt x="2775" y="26086"/>
                  </a:lnTo>
                  <a:lnTo>
                    <a:pt x="2929" y="25932"/>
                  </a:lnTo>
                  <a:lnTo>
                    <a:pt x="3083" y="25778"/>
                  </a:lnTo>
                  <a:lnTo>
                    <a:pt x="3199" y="25585"/>
                  </a:lnTo>
                  <a:lnTo>
                    <a:pt x="3238" y="25354"/>
                  </a:lnTo>
                  <a:lnTo>
                    <a:pt x="3276" y="25123"/>
                  </a:lnTo>
                  <a:lnTo>
                    <a:pt x="3276" y="1888"/>
                  </a:lnTo>
                  <a:lnTo>
                    <a:pt x="3315" y="1619"/>
                  </a:lnTo>
                  <a:lnTo>
                    <a:pt x="3353" y="1387"/>
                  </a:lnTo>
                  <a:lnTo>
                    <a:pt x="3469" y="1195"/>
                  </a:lnTo>
                  <a:lnTo>
                    <a:pt x="3623" y="1002"/>
                  </a:lnTo>
                  <a:lnTo>
                    <a:pt x="3815" y="848"/>
                  </a:lnTo>
                  <a:lnTo>
                    <a:pt x="4047" y="732"/>
                  </a:lnTo>
                  <a:lnTo>
                    <a:pt x="4278" y="655"/>
                  </a:lnTo>
                  <a:lnTo>
                    <a:pt x="4509" y="617"/>
                  </a:lnTo>
                  <a:lnTo>
                    <a:pt x="6975" y="617"/>
                  </a:lnTo>
                  <a:lnTo>
                    <a:pt x="7206" y="655"/>
                  </a:lnTo>
                  <a:lnTo>
                    <a:pt x="7437" y="732"/>
                  </a:lnTo>
                  <a:lnTo>
                    <a:pt x="7669" y="848"/>
                  </a:lnTo>
                  <a:lnTo>
                    <a:pt x="7861" y="963"/>
                  </a:lnTo>
                  <a:lnTo>
                    <a:pt x="8015" y="1156"/>
                  </a:lnTo>
                  <a:lnTo>
                    <a:pt x="8131" y="1349"/>
                  </a:lnTo>
                  <a:lnTo>
                    <a:pt x="8208" y="1580"/>
                  </a:lnTo>
                  <a:lnTo>
                    <a:pt x="8208" y="1811"/>
                  </a:lnTo>
                  <a:lnTo>
                    <a:pt x="8208" y="3738"/>
                  </a:lnTo>
                  <a:lnTo>
                    <a:pt x="8863" y="3738"/>
                  </a:lnTo>
                  <a:lnTo>
                    <a:pt x="8863" y="1811"/>
                  </a:lnTo>
                  <a:lnTo>
                    <a:pt x="8825" y="1464"/>
                  </a:lnTo>
                  <a:lnTo>
                    <a:pt x="8709" y="1118"/>
                  </a:lnTo>
                  <a:lnTo>
                    <a:pt x="8516" y="809"/>
                  </a:lnTo>
                  <a:lnTo>
                    <a:pt x="8285" y="540"/>
                  </a:lnTo>
                  <a:lnTo>
                    <a:pt x="8015" y="308"/>
                  </a:lnTo>
                  <a:lnTo>
                    <a:pt x="7707" y="154"/>
                  </a:lnTo>
                  <a:lnTo>
                    <a:pt x="7360" y="39"/>
                  </a:lnTo>
                  <a:lnTo>
                    <a:pt x="697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4"/>
            <p:cNvSpPr/>
            <p:nvPr/>
          </p:nvSpPr>
          <p:spPr>
            <a:xfrm>
              <a:off x="6458233" y="1858429"/>
              <a:ext cx="171462" cy="358747"/>
            </a:xfrm>
            <a:custGeom>
              <a:rect b="b" l="l" r="r" t="t"/>
              <a:pathLst>
                <a:path extrusionOk="0" h="3469" w="1658">
                  <a:moveTo>
                    <a:pt x="193" y="0"/>
                  </a:moveTo>
                  <a:lnTo>
                    <a:pt x="116" y="77"/>
                  </a:lnTo>
                  <a:lnTo>
                    <a:pt x="39" y="193"/>
                  </a:lnTo>
                  <a:lnTo>
                    <a:pt x="0" y="347"/>
                  </a:lnTo>
                  <a:lnTo>
                    <a:pt x="0" y="3468"/>
                  </a:lnTo>
                  <a:lnTo>
                    <a:pt x="1657" y="3468"/>
                  </a:lnTo>
                  <a:lnTo>
                    <a:pt x="1657" y="347"/>
                  </a:lnTo>
                  <a:lnTo>
                    <a:pt x="1619" y="193"/>
                  </a:lnTo>
                  <a:lnTo>
                    <a:pt x="1541" y="77"/>
                  </a:lnTo>
                  <a:lnTo>
                    <a:pt x="142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4"/>
            <p:cNvSpPr/>
            <p:nvPr/>
          </p:nvSpPr>
          <p:spPr>
            <a:xfrm>
              <a:off x="6171257" y="1906207"/>
              <a:ext cx="745312" cy="1669739"/>
            </a:xfrm>
            <a:custGeom>
              <a:rect b="b" l="l" r="r" t="t"/>
              <a:pathLst>
                <a:path extrusionOk="0" h="16146" w="7207">
                  <a:moveTo>
                    <a:pt x="2698" y="1"/>
                  </a:moveTo>
                  <a:lnTo>
                    <a:pt x="2583" y="39"/>
                  </a:lnTo>
                  <a:lnTo>
                    <a:pt x="2467" y="78"/>
                  </a:lnTo>
                  <a:lnTo>
                    <a:pt x="2351" y="116"/>
                  </a:lnTo>
                  <a:lnTo>
                    <a:pt x="2236" y="232"/>
                  </a:lnTo>
                  <a:lnTo>
                    <a:pt x="2159" y="309"/>
                  </a:lnTo>
                  <a:lnTo>
                    <a:pt x="2082" y="425"/>
                  </a:lnTo>
                  <a:lnTo>
                    <a:pt x="2043" y="540"/>
                  </a:lnTo>
                  <a:lnTo>
                    <a:pt x="2043" y="694"/>
                  </a:lnTo>
                  <a:lnTo>
                    <a:pt x="2043" y="6513"/>
                  </a:lnTo>
                  <a:lnTo>
                    <a:pt x="2043" y="7322"/>
                  </a:lnTo>
                  <a:lnTo>
                    <a:pt x="1966" y="8208"/>
                  </a:lnTo>
                  <a:lnTo>
                    <a:pt x="1812" y="9133"/>
                  </a:lnTo>
                  <a:lnTo>
                    <a:pt x="1619" y="10096"/>
                  </a:lnTo>
                  <a:lnTo>
                    <a:pt x="1504" y="10520"/>
                  </a:lnTo>
                  <a:lnTo>
                    <a:pt x="1350" y="10944"/>
                  </a:lnTo>
                  <a:lnTo>
                    <a:pt x="1195" y="11368"/>
                  </a:lnTo>
                  <a:lnTo>
                    <a:pt x="1003" y="11753"/>
                  </a:lnTo>
                  <a:lnTo>
                    <a:pt x="772" y="12100"/>
                  </a:lnTo>
                  <a:lnTo>
                    <a:pt x="540" y="12369"/>
                  </a:lnTo>
                  <a:lnTo>
                    <a:pt x="271" y="12639"/>
                  </a:lnTo>
                  <a:lnTo>
                    <a:pt x="1" y="12832"/>
                  </a:lnTo>
                  <a:lnTo>
                    <a:pt x="1" y="16145"/>
                  </a:lnTo>
                  <a:lnTo>
                    <a:pt x="7206" y="16145"/>
                  </a:lnTo>
                  <a:lnTo>
                    <a:pt x="7206" y="12832"/>
                  </a:lnTo>
                  <a:lnTo>
                    <a:pt x="6937" y="12639"/>
                  </a:lnTo>
                  <a:lnTo>
                    <a:pt x="6667" y="12369"/>
                  </a:lnTo>
                  <a:lnTo>
                    <a:pt x="6436" y="12100"/>
                  </a:lnTo>
                  <a:lnTo>
                    <a:pt x="6204" y="11753"/>
                  </a:lnTo>
                  <a:lnTo>
                    <a:pt x="6012" y="11368"/>
                  </a:lnTo>
                  <a:lnTo>
                    <a:pt x="5858" y="10944"/>
                  </a:lnTo>
                  <a:lnTo>
                    <a:pt x="5704" y="10520"/>
                  </a:lnTo>
                  <a:lnTo>
                    <a:pt x="5588" y="10096"/>
                  </a:lnTo>
                  <a:lnTo>
                    <a:pt x="5395" y="9133"/>
                  </a:lnTo>
                  <a:lnTo>
                    <a:pt x="5241" y="8208"/>
                  </a:lnTo>
                  <a:lnTo>
                    <a:pt x="5164" y="7322"/>
                  </a:lnTo>
                  <a:lnTo>
                    <a:pt x="5164" y="6513"/>
                  </a:lnTo>
                  <a:lnTo>
                    <a:pt x="5164" y="694"/>
                  </a:lnTo>
                  <a:lnTo>
                    <a:pt x="5126" y="540"/>
                  </a:lnTo>
                  <a:lnTo>
                    <a:pt x="5087" y="425"/>
                  </a:lnTo>
                  <a:lnTo>
                    <a:pt x="5049" y="309"/>
                  </a:lnTo>
                  <a:lnTo>
                    <a:pt x="4971" y="232"/>
                  </a:lnTo>
                  <a:lnTo>
                    <a:pt x="4856" y="116"/>
                  </a:lnTo>
                  <a:lnTo>
                    <a:pt x="4740" y="78"/>
                  </a:lnTo>
                  <a:lnTo>
                    <a:pt x="4625" y="39"/>
                  </a:lnTo>
                  <a:lnTo>
                    <a:pt x="450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4"/>
            <p:cNvSpPr/>
            <p:nvPr/>
          </p:nvSpPr>
          <p:spPr>
            <a:xfrm>
              <a:off x="6095557" y="3292899"/>
              <a:ext cx="896711" cy="215310"/>
            </a:xfrm>
            <a:custGeom>
              <a:rect b="b" l="l" r="r" t="t"/>
              <a:pathLst>
                <a:path extrusionOk="0" h="2082" w="8671">
                  <a:moveTo>
                    <a:pt x="810" y="1"/>
                  </a:moveTo>
                  <a:lnTo>
                    <a:pt x="617" y="78"/>
                  </a:lnTo>
                  <a:lnTo>
                    <a:pt x="463" y="155"/>
                  </a:lnTo>
                  <a:lnTo>
                    <a:pt x="309" y="309"/>
                  </a:lnTo>
                  <a:lnTo>
                    <a:pt x="155" y="463"/>
                  </a:lnTo>
                  <a:lnTo>
                    <a:pt x="78" y="617"/>
                  </a:lnTo>
                  <a:lnTo>
                    <a:pt x="1" y="848"/>
                  </a:lnTo>
                  <a:lnTo>
                    <a:pt x="1" y="1041"/>
                  </a:lnTo>
                  <a:lnTo>
                    <a:pt x="1" y="1234"/>
                  </a:lnTo>
                  <a:lnTo>
                    <a:pt x="78" y="1465"/>
                  </a:lnTo>
                  <a:lnTo>
                    <a:pt x="155" y="1619"/>
                  </a:lnTo>
                  <a:lnTo>
                    <a:pt x="309" y="1773"/>
                  </a:lnTo>
                  <a:lnTo>
                    <a:pt x="463" y="1889"/>
                  </a:lnTo>
                  <a:lnTo>
                    <a:pt x="617" y="2004"/>
                  </a:lnTo>
                  <a:lnTo>
                    <a:pt x="810" y="2081"/>
                  </a:lnTo>
                  <a:lnTo>
                    <a:pt x="7861" y="2081"/>
                  </a:lnTo>
                  <a:lnTo>
                    <a:pt x="8054" y="2004"/>
                  </a:lnTo>
                  <a:lnTo>
                    <a:pt x="8208" y="1889"/>
                  </a:lnTo>
                  <a:lnTo>
                    <a:pt x="8362" y="1773"/>
                  </a:lnTo>
                  <a:lnTo>
                    <a:pt x="8516" y="1619"/>
                  </a:lnTo>
                  <a:lnTo>
                    <a:pt x="8593" y="1465"/>
                  </a:lnTo>
                  <a:lnTo>
                    <a:pt x="8670" y="1234"/>
                  </a:lnTo>
                  <a:lnTo>
                    <a:pt x="8670" y="1041"/>
                  </a:lnTo>
                  <a:lnTo>
                    <a:pt x="8670" y="848"/>
                  </a:lnTo>
                  <a:lnTo>
                    <a:pt x="8593" y="617"/>
                  </a:lnTo>
                  <a:lnTo>
                    <a:pt x="8516" y="463"/>
                  </a:lnTo>
                  <a:lnTo>
                    <a:pt x="8362" y="309"/>
                  </a:lnTo>
                  <a:lnTo>
                    <a:pt x="8208" y="155"/>
                  </a:lnTo>
                  <a:lnTo>
                    <a:pt x="8054" y="78"/>
                  </a:lnTo>
                  <a:lnTo>
                    <a:pt x="786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4"/>
            <p:cNvSpPr/>
            <p:nvPr/>
          </p:nvSpPr>
          <p:spPr>
            <a:xfrm>
              <a:off x="6346648" y="1989870"/>
              <a:ext cx="717286" cy="390702"/>
            </a:xfrm>
            <a:custGeom>
              <a:rect b="b" l="l" r="r" t="t"/>
              <a:pathLst>
                <a:path extrusionOk="0" h="3778" w="6936">
                  <a:moveTo>
                    <a:pt x="2158" y="694"/>
                  </a:moveTo>
                  <a:lnTo>
                    <a:pt x="2389" y="772"/>
                  </a:lnTo>
                  <a:lnTo>
                    <a:pt x="2582" y="887"/>
                  </a:lnTo>
                  <a:lnTo>
                    <a:pt x="2775" y="1041"/>
                  </a:lnTo>
                  <a:lnTo>
                    <a:pt x="2890" y="1195"/>
                  </a:lnTo>
                  <a:lnTo>
                    <a:pt x="3006" y="1427"/>
                  </a:lnTo>
                  <a:lnTo>
                    <a:pt x="3083" y="1658"/>
                  </a:lnTo>
                  <a:lnTo>
                    <a:pt x="3121" y="1889"/>
                  </a:lnTo>
                  <a:lnTo>
                    <a:pt x="3083" y="2120"/>
                  </a:lnTo>
                  <a:lnTo>
                    <a:pt x="3006" y="2351"/>
                  </a:lnTo>
                  <a:lnTo>
                    <a:pt x="2890" y="2544"/>
                  </a:lnTo>
                  <a:lnTo>
                    <a:pt x="2775" y="2737"/>
                  </a:lnTo>
                  <a:lnTo>
                    <a:pt x="2582" y="2891"/>
                  </a:lnTo>
                  <a:lnTo>
                    <a:pt x="2389" y="3006"/>
                  </a:lnTo>
                  <a:lnTo>
                    <a:pt x="2158" y="3083"/>
                  </a:lnTo>
                  <a:lnTo>
                    <a:pt x="1657" y="3083"/>
                  </a:lnTo>
                  <a:lnTo>
                    <a:pt x="1426" y="3006"/>
                  </a:lnTo>
                  <a:lnTo>
                    <a:pt x="1233" y="2891"/>
                  </a:lnTo>
                  <a:lnTo>
                    <a:pt x="1041" y="2737"/>
                  </a:lnTo>
                  <a:lnTo>
                    <a:pt x="925" y="2544"/>
                  </a:lnTo>
                  <a:lnTo>
                    <a:pt x="809" y="2351"/>
                  </a:lnTo>
                  <a:lnTo>
                    <a:pt x="732" y="2120"/>
                  </a:lnTo>
                  <a:lnTo>
                    <a:pt x="694" y="1889"/>
                  </a:lnTo>
                  <a:lnTo>
                    <a:pt x="732" y="1658"/>
                  </a:lnTo>
                  <a:lnTo>
                    <a:pt x="809" y="1427"/>
                  </a:lnTo>
                  <a:lnTo>
                    <a:pt x="925" y="1195"/>
                  </a:lnTo>
                  <a:lnTo>
                    <a:pt x="1041" y="1041"/>
                  </a:lnTo>
                  <a:lnTo>
                    <a:pt x="1233" y="887"/>
                  </a:lnTo>
                  <a:lnTo>
                    <a:pt x="1426" y="772"/>
                  </a:lnTo>
                  <a:lnTo>
                    <a:pt x="1657" y="694"/>
                  </a:lnTo>
                  <a:close/>
                  <a:moveTo>
                    <a:pt x="1888" y="1"/>
                  </a:moveTo>
                  <a:lnTo>
                    <a:pt x="1542" y="39"/>
                  </a:lnTo>
                  <a:lnTo>
                    <a:pt x="1156" y="155"/>
                  </a:lnTo>
                  <a:lnTo>
                    <a:pt x="848" y="309"/>
                  </a:lnTo>
                  <a:lnTo>
                    <a:pt x="578" y="540"/>
                  </a:lnTo>
                  <a:lnTo>
                    <a:pt x="347" y="810"/>
                  </a:lnTo>
                  <a:lnTo>
                    <a:pt x="154" y="1157"/>
                  </a:lnTo>
                  <a:lnTo>
                    <a:pt x="39" y="1504"/>
                  </a:lnTo>
                  <a:lnTo>
                    <a:pt x="0" y="1889"/>
                  </a:lnTo>
                  <a:lnTo>
                    <a:pt x="39" y="2274"/>
                  </a:lnTo>
                  <a:lnTo>
                    <a:pt x="154" y="2621"/>
                  </a:lnTo>
                  <a:lnTo>
                    <a:pt x="347" y="2929"/>
                  </a:lnTo>
                  <a:lnTo>
                    <a:pt x="578" y="3238"/>
                  </a:lnTo>
                  <a:lnTo>
                    <a:pt x="848" y="3469"/>
                  </a:lnTo>
                  <a:lnTo>
                    <a:pt x="1156" y="3623"/>
                  </a:lnTo>
                  <a:lnTo>
                    <a:pt x="1542" y="3738"/>
                  </a:lnTo>
                  <a:lnTo>
                    <a:pt x="1888" y="3777"/>
                  </a:lnTo>
                  <a:lnTo>
                    <a:pt x="2197" y="3738"/>
                  </a:lnTo>
                  <a:lnTo>
                    <a:pt x="2466" y="3700"/>
                  </a:lnTo>
                  <a:lnTo>
                    <a:pt x="2698" y="3584"/>
                  </a:lnTo>
                  <a:lnTo>
                    <a:pt x="2929" y="3469"/>
                  </a:lnTo>
                  <a:lnTo>
                    <a:pt x="3314" y="3199"/>
                  </a:lnTo>
                  <a:lnTo>
                    <a:pt x="3622" y="2929"/>
                  </a:lnTo>
                  <a:lnTo>
                    <a:pt x="3776" y="2814"/>
                  </a:lnTo>
                  <a:lnTo>
                    <a:pt x="3931" y="2698"/>
                  </a:lnTo>
                  <a:lnTo>
                    <a:pt x="4123" y="2660"/>
                  </a:lnTo>
                  <a:lnTo>
                    <a:pt x="4277" y="2621"/>
                  </a:lnTo>
                  <a:lnTo>
                    <a:pt x="4586" y="2621"/>
                  </a:lnTo>
                  <a:lnTo>
                    <a:pt x="4855" y="2544"/>
                  </a:lnTo>
                  <a:lnTo>
                    <a:pt x="5048" y="2467"/>
                  </a:lnTo>
                  <a:lnTo>
                    <a:pt x="5279" y="2390"/>
                  </a:lnTo>
                  <a:lnTo>
                    <a:pt x="5664" y="2197"/>
                  </a:lnTo>
                  <a:lnTo>
                    <a:pt x="5896" y="2120"/>
                  </a:lnTo>
                  <a:lnTo>
                    <a:pt x="6204" y="2082"/>
                  </a:lnTo>
                  <a:lnTo>
                    <a:pt x="6358" y="2082"/>
                  </a:lnTo>
                  <a:lnTo>
                    <a:pt x="6474" y="2197"/>
                  </a:lnTo>
                  <a:lnTo>
                    <a:pt x="6628" y="2313"/>
                  </a:lnTo>
                  <a:lnTo>
                    <a:pt x="6743" y="2505"/>
                  </a:lnTo>
                  <a:lnTo>
                    <a:pt x="6897" y="2814"/>
                  </a:lnTo>
                  <a:lnTo>
                    <a:pt x="6936" y="2968"/>
                  </a:lnTo>
                  <a:lnTo>
                    <a:pt x="6936" y="810"/>
                  </a:lnTo>
                  <a:lnTo>
                    <a:pt x="6474" y="849"/>
                  </a:lnTo>
                  <a:lnTo>
                    <a:pt x="6088" y="887"/>
                  </a:lnTo>
                  <a:lnTo>
                    <a:pt x="5780" y="1003"/>
                  </a:lnTo>
                  <a:lnTo>
                    <a:pt x="5510" y="1118"/>
                  </a:lnTo>
                  <a:lnTo>
                    <a:pt x="5241" y="1234"/>
                  </a:lnTo>
                  <a:lnTo>
                    <a:pt x="5009" y="1311"/>
                  </a:lnTo>
                  <a:lnTo>
                    <a:pt x="4701" y="1388"/>
                  </a:lnTo>
                  <a:lnTo>
                    <a:pt x="4123" y="1388"/>
                  </a:lnTo>
                  <a:lnTo>
                    <a:pt x="4008" y="1311"/>
                  </a:lnTo>
                  <a:lnTo>
                    <a:pt x="3853" y="1195"/>
                  </a:lnTo>
                  <a:lnTo>
                    <a:pt x="3738" y="1080"/>
                  </a:lnTo>
                  <a:lnTo>
                    <a:pt x="3430" y="733"/>
                  </a:lnTo>
                  <a:lnTo>
                    <a:pt x="3083" y="425"/>
                  </a:lnTo>
                  <a:lnTo>
                    <a:pt x="2813" y="232"/>
                  </a:lnTo>
                  <a:lnTo>
                    <a:pt x="2543" y="117"/>
                  </a:lnTo>
                  <a:lnTo>
                    <a:pt x="2235" y="39"/>
                  </a:lnTo>
                  <a:lnTo>
                    <a:pt x="188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4"/>
            <p:cNvSpPr/>
            <p:nvPr/>
          </p:nvSpPr>
          <p:spPr>
            <a:xfrm>
              <a:off x="6474159" y="2141373"/>
              <a:ext cx="16029" cy="87696"/>
            </a:xfrm>
            <a:custGeom>
              <a:rect b="b" l="l" r="r" t="t"/>
              <a:pathLst>
                <a:path extrusionOk="0" h="848" w="155">
                  <a:moveTo>
                    <a:pt x="154" y="0"/>
                  </a:moveTo>
                  <a:lnTo>
                    <a:pt x="39" y="193"/>
                  </a:lnTo>
                  <a:lnTo>
                    <a:pt x="0" y="424"/>
                  </a:lnTo>
                  <a:lnTo>
                    <a:pt x="39" y="655"/>
                  </a:lnTo>
                  <a:lnTo>
                    <a:pt x="154" y="848"/>
                  </a:lnTo>
                  <a:lnTo>
                    <a:pt x="15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4"/>
            <p:cNvSpPr/>
            <p:nvPr/>
          </p:nvSpPr>
          <p:spPr>
            <a:xfrm>
              <a:off x="6310763" y="2416250"/>
              <a:ext cx="179425" cy="816979"/>
            </a:xfrm>
            <a:custGeom>
              <a:rect b="b" l="l" r="r" t="t"/>
              <a:pathLst>
                <a:path extrusionOk="0" h="7900" w="1735">
                  <a:moveTo>
                    <a:pt x="1272" y="1"/>
                  </a:moveTo>
                  <a:lnTo>
                    <a:pt x="1272" y="1581"/>
                  </a:lnTo>
                  <a:lnTo>
                    <a:pt x="1272" y="2390"/>
                  </a:lnTo>
                  <a:lnTo>
                    <a:pt x="1234" y="3276"/>
                  </a:lnTo>
                  <a:lnTo>
                    <a:pt x="1118" y="4201"/>
                  </a:lnTo>
                  <a:lnTo>
                    <a:pt x="1002" y="5164"/>
                  </a:lnTo>
                  <a:lnTo>
                    <a:pt x="848" y="6012"/>
                  </a:lnTo>
                  <a:lnTo>
                    <a:pt x="617" y="6821"/>
                  </a:lnTo>
                  <a:lnTo>
                    <a:pt x="501" y="7168"/>
                  </a:lnTo>
                  <a:lnTo>
                    <a:pt x="347" y="7437"/>
                  </a:lnTo>
                  <a:lnTo>
                    <a:pt x="155" y="7707"/>
                  </a:lnTo>
                  <a:lnTo>
                    <a:pt x="1" y="7900"/>
                  </a:lnTo>
                  <a:lnTo>
                    <a:pt x="1079" y="7900"/>
                  </a:lnTo>
                  <a:lnTo>
                    <a:pt x="1156" y="7707"/>
                  </a:lnTo>
                  <a:lnTo>
                    <a:pt x="1272" y="7437"/>
                  </a:lnTo>
                  <a:lnTo>
                    <a:pt x="1388" y="6821"/>
                  </a:lnTo>
                  <a:lnTo>
                    <a:pt x="1503" y="6012"/>
                  </a:lnTo>
                  <a:lnTo>
                    <a:pt x="1619" y="5164"/>
                  </a:lnTo>
                  <a:lnTo>
                    <a:pt x="1657" y="4201"/>
                  </a:lnTo>
                  <a:lnTo>
                    <a:pt x="1734" y="3276"/>
                  </a:lnTo>
                  <a:lnTo>
                    <a:pt x="1734" y="1581"/>
                  </a:lnTo>
                  <a:lnTo>
                    <a:pt x="1734" y="155"/>
                  </a:lnTo>
                  <a:lnTo>
                    <a:pt x="1503" y="78"/>
                  </a:lnTo>
                  <a:lnTo>
                    <a:pt x="12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4"/>
            <p:cNvSpPr/>
            <p:nvPr/>
          </p:nvSpPr>
          <p:spPr>
            <a:xfrm>
              <a:off x="6446237" y="1906207"/>
              <a:ext cx="67840" cy="47985"/>
            </a:xfrm>
            <a:custGeom>
              <a:rect b="b" l="l" r="r" t="t"/>
              <a:pathLst>
                <a:path extrusionOk="0" h="464" w="656">
                  <a:moveTo>
                    <a:pt x="386" y="1"/>
                  </a:moveTo>
                  <a:lnTo>
                    <a:pt x="270" y="39"/>
                  </a:lnTo>
                  <a:lnTo>
                    <a:pt x="155" y="155"/>
                  </a:lnTo>
                  <a:lnTo>
                    <a:pt x="39" y="270"/>
                  </a:lnTo>
                  <a:lnTo>
                    <a:pt x="1" y="463"/>
                  </a:lnTo>
                  <a:lnTo>
                    <a:pt x="232" y="386"/>
                  </a:lnTo>
                  <a:lnTo>
                    <a:pt x="463" y="309"/>
                  </a:lnTo>
                  <a:lnTo>
                    <a:pt x="540" y="116"/>
                  </a:lnTo>
                  <a:lnTo>
                    <a:pt x="617" y="39"/>
                  </a:lnTo>
                  <a:lnTo>
                    <a:pt x="656"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4"/>
            <p:cNvSpPr/>
            <p:nvPr/>
          </p:nvSpPr>
          <p:spPr>
            <a:xfrm>
              <a:off x="7063832" y="1970014"/>
              <a:ext cx="546031" cy="2199637"/>
            </a:xfrm>
            <a:custGeom>
              <a:rect b="b" l="l" r="r" t="t"/>
              <a:pathLst>
                <a:path extrusionOk="0" h="21270" w="5280">
                  <a:moveTo>
                    <a:pt x="1" y="0"/>
                  </a:moveTo>
                  <a:lnTo>
                    <a:pt x="1" y="21270"/>
                  </a:lnTo>
                  <a:lnTo>
                    <a:pt x="5280" y="21270"/>
                  </a:lnTo>
                  <a:lnTo>
                    <a:pt x="528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4"/>
            <p:cNvSpPr/>
            <p:nvPr/>
          </p:nvSpPr>
          <p:spPr>
            <a:xfrm>
              <a:off x="7151527" y="2009829"/>
              <a:ext cx="79836" cy="1960645"/>
            </a:xfrm>
            <a:custGeom>
              <a:rect b="b" l="l" r="r" t="t"/>
              <a:pathLst>
                <a:path extrusionOk="0" h="18959" w="772">
                  <a:moveTo>
                    <a:pt x="1" y="1"/>
                  </a:moveTo>
                  <a:lnTo>
                    <a:pt x="1" y="18958"/>
                  </a:lnTo>
                  <a:lnTo>
                    <a:pt x="771" y="18958"/>
                  </a:lnTo>
                  <a:lnTo>
                    <a:pt x="771"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4"/>
            <p:cNvSpPr/>
            <p:nvPr/>
          </p:nvSpPr>
          <p:spPr>
            <a:xfrm>
              <a:off x="7063832" y="1029558"/>
              <a:ext cx="546031" cy="940559"/>
            </a:xfrm>
            <a:custGeom>
              <a:rect b="b" l="l" r="r" t="t"/>
              <a:pathLst>
                <a:path extrusionOk="0" h="9095" w="5280">
                  <a:moveTo>
                    <a:pt x="2005" y="1"/>
                  </a:moveTo>
                  <a:lnTo>
                    <a:pt x="2005" y="4740"/>
                  </a:lnTo>
                  <a:lnTo>
                    <a:pt x="1966" y="5280"/>
                  </a:lnTo>
                  <a:lnTo>
                    <a:pt x="1850" y="5781"/>
                  </a:lnTo>
                  <a:lnTo>
                    <a:pt x="1696" y="6281"/>
                  </a:lnTo>
                  <a:lnTo>
                    <a:pt x="1427" y="6744"/>
                  </a:lnTo>
                  <a:lnTo>
                    <a:pt x="1157" y="7168"/>
                  </a:lnTo>
                  <a:lnTo>
                    <a:pt x="810" y="7514"/>
                  </a:lnTo>
                  <a:lnTo>
                    <a:pt x="425" y="7861"/>
                  </a:lnTo>
                  <a:lnTo>
                    <a:pt x="1" y="8131"/>
                  </a:lnTo>
                  <a:lnTo>
                    <a:pt x="1" y="9094"/>
                  </a:lnTo>
                  <a:lnTo>
                    <a:pt x="5280" y="9094"/>
                  </a:lnTo>
                  <a:lnTo>
                    <a:pt x="5280" y="8131"/>
                  </a:lnTo>
                  <a:lnTo>
                    <a:pt x="4856" y="7861"/>
                  </a:lnTo>
                  <a:lnTo>
                    <a:pt x="4471" y="7514"/>
                  </a:lnTo>
                  <a:lnTo>
                    <a:pt x="4124" y="7168"/>
                  </a:lnTo>
                  <a:lnTo>
                    <a:pt x="3854" y="6744"/>
                  </a:lnTo>
                  <a:lnTo>
                    <a:pt x="3623" y="6281"/>
                  </a:lnTo>
                  <a:lnTo>
                    <a:pt x="3430" y="5781"/>
                  </a:lnTo>
                  <a:lnTo>
                    <a:pt x="3315" y="5280"/>
                  </a:lnTo>
                  <a:lnTo>
                    <a:pt x="3315" y="4740"/>
                  </a:lnTo>
                  <a:lnTo>
                    <a:pt x="331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4"/>
            <p:cNvSpPr/>
            <p:nvPr/>
          </p:nvSpPr>
          <p:spPr>
            <a:xfrm>
              <a:off x="7147598" y="1519745"/>
              <a:ext cx="167429" cy="414487"/>
            </a:xfrm>
            <a:custGeom>
              <a:rect b="b" l="l" r="r" t="t"/>
              <a:pathLst>
                <a:path extrusionOk="0" h="4008" w="1619">
                  <a:moveTo>
                    <a:pt x="1387" y="0"/>
                  </a:moveTo>
                  <a:lnTo>
                    <a:pt x="1349" y="540"/>
                  </a:lnTo>
                  <a:lnTo>
                    <a:pt x="1272" y="1041"/>
                  </a:lnTo>
                  <a:lnTo>
                    <a:pt x="1156" y="1541"/>
                  </a:lnTo>
                  <a:lnTo>
                    <a:pt x="1002" y="2004"/>
                  </a:lnTo>
                  <a:lnTo>
                    <a:pt x="809" y="2428"/>
                  </a:lnTo>
                  <a:lnTo>
                    <a:pt x="578" y="2774"/>
                  </a:lnTo>
                  <a:lnTo>
                    <a:pt x="308" y="3121"/>
                  </a:lnTo>
                  <a:lnTo>
                    <a:pt x="0" y="3391"/>
                  </a:lnTo>
                  <a:lnTo>
                    <a:pt x="0" y="4007"/>
                  </a:lnTo>
                  <a:lnTo>
                    <a:pt x="886" y="4007"/>
                  </a:lnTo>
                  <a:lnTo>
                    <a:pt x="886" y="3391"/>
                  </a:lnTo>
                  <a:lnTo>
                    <a:pt x="1040" y="3121"/>
                  </a:lnTo>
                  <a:lnTo>
                    <a:pt x="1195" y="2774"/>
                  </a:lnTo>
                  <a:lnTo>
                    <a:pt x="1310" y="2428"/>
                  </a:lnTo>
                  <a:lnTo>
                    <a:pt x="1426" y="2004"/>
                  </a:lnTo>
                  <a:lnTo>
                    <a:pt x="1503" y="1541"/>
                  </a:lnTo>
                  <a:lnTo>
                    <a:pt x="1541" y="1041"/>
                  </a:lnTo>
                  <a:lnTo>
                    <a:pt x="1580" y="540"/>
                  </a:lnTo>
                  <a:lnTo>
                    <a:pt x="161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4"/>
            <p:cNvSpPr/>
            <p:nvPr/>
          </p:nvSpPr>
          <p:spPr>
            <a:xfrm>
              <a:off x="6454200" y="4014115"/>
              <a:ext cx="1765397" cy="565990"/>
            </a:xfrm>
            <a:custGeom>
              <a:rect b="b" l="l" r="r" t="t"/>
              <a:pathLst>
                <a:path extrusionOk="0" h="5473" w="17071">
                  <a:moveTo>
                    <a:pt x="2467" y="1"/>
                  </a:moveTo>
                  <a:lnTo>
                    <a:pt x="2197" y="39"/>
                  </a:lnTo>
                  <a:lnTo>
                    <a:pt x="1927" y="117"/>
                  </a:lnTo>
                  <a:lnTo>
                    <a:pt x="1696" y="194"/>
                  </a:lnTo>
                  <a:lnTo>
                    <a:pt x="1426" y="309"/>
                  </a:lnTo>
                  <a:lnTo>
                    <a:pt x="1234" y="463"/>
                  </a:lnTo>
                  <a:lnTo>
                    <a:pt x="1002" y="617"/>
                  </a:lnTo>
                  <a:lnTo>
                    <a:pt x="810" y="772"/>
                  </a:lnTo>
                  <a:lnTo>
                    <a:pt x="617" y="1003"/>
                  </a:lnTo>
                  <a:lnTo>
                    <a:pt x="463" y="1195"/>
                  </a:lnTo>
                  <a:lnTo>
                    <a:pt x="347" y="1427"/>
                  </a:lnTo>
                  <a:lnTo>
                    <a:pt x="232" y="1658"/>
                  </a:lnTo>
                  <a:lnTo>
                    <a:pt x="116" y="1927"/>
                  </a:lnTo>
                  <a:lnTo>
                    <a:pt x="78" y="2159"/>
                  </a:lnTo>
                  <a:lnTo>
                    <a:pt x="39" y="2428"/>
                  </a:lnTo>
                  <a:lnTo>
                    <a:pt x="1" y="2737"/>
                  </a:lnTo>
                  <a:lnTo>
                    <a:pt x="39" y="3006"/>
                  </a:lnTo>
                  <a:lnTo>
                    <a:pt x="78" y="3276"/>
                  </a:lnTo>
                  <a:lnTo>
                    <a:pt x="116" y="3546"/>
                  </a:lnTo>
                  <a:lnTo>
                    <a:pt x="232" y="3777"/>
                  </a:lnTo>
                  <a:lnTo>
                    <a:pt x="347" y="4008"/>
                  </a:lnTo>
                  <a:lnTo>
                    <a:pt x="463" y="4239"/>
                  </a:lnTo>
                  <a:lnTo>
                    <a:pt x="617" y="4471"/>
                  </a:lnTo>
                  <a:lnTo>
                    <a:pt x="810" y="4663"/>
                  </a:lnTo>
                  <a:lnTo>
                    <a:pt x="1002" y="4817"/>
                  </a:lnTo>
                  <a:lnTo>
                    <a:pt x="1234" y="4971"/>
                  </a:lnTo>
                  <a:lnTo>
                    <a:pt x="1426" y="5126"/>
                  </a:lnTo>
                  <a:lnTo>
                    <a:pt x="1696" y="5241"/>
                  </a:lnTo>
                  <a:lnTo>
                    <a:pt x="1927" y="5318"/>
                  </a:lnTo>
                  <a:lnTo>
                    <a:pt x="2197" y="5395"/>
                  </a:lnTo>
                  <a:lnTo>
                    <a:pt x="2467" y="5434"/>
                  </a:lnTo>
                  <a:lnTo>
                    <a:pt x="2736" y="5472"/>
                  </a:lnTo>
                  <a:lnTo>
                    <a:pt x="14334" y="5472"/>
                  </a:lnTo>
                  <a:lnTo>
                    <a:pt x="14604" y="5434"/>
                  </a:lnTo>
                  <a:lnTo>
                    <a:pt x="14874" y="5395"/>
                  </a:lnTo>
                  <a:lnTo>
                    <a:pt x="15144" y="5318"/>
                  </a:lnTo>
                  <a:lnTo>
                    <a:pt x="15413" y="5241"/>
                  </a:lnTo>
                  <a:lnTo>
                    <a:pt x="15644" y="5126"/>
                  </a:lnTo>
                  <a:lnTo>
                    <a:pt x="15876" y="4971"/>
                  </a:lnTo>
                  <a:lnTo>
                    <a:pt x="16068" y="4817"/>
                  </a:lnTo>
                  <a:lnTo>
                    <a:pt x="16261" y="4663"/>
                  </a:lnTo>
                  <a:lnTo>
                    <a:pt x="16454" y="4471"/>
                  </a:lnTo>
                  <a:lnTo>
                    <a:pt x="16608" y="4239"/>
                  </a:lnTo>
                  <a:lnTo>
                    <a:pt x="16723" y="4008"/>
                  </a:lnTo>
                  <a:lnTo>
                    <a:pt x="16839" y="3777"/>
                  </a:lnTo>
                  <a:lnTo>
                    <a:pt x="16955" y="3546"/>
                  </a:lnTo>
                  <a:lnTo>
                    <a:pt x="17032" y="3276"/>
                  </a:lnTo>
                  <a:lnTo>
                    <a:pt x="17070" y="3006"/>
                  </a:lnTo>
                  <a:lnTo>
                    <a:pt x="17070" y="2737"/>
                  </a:lnTo>
                  <a:lnTo>
                    <a:pt x="17070" y="2428"/>
                  </a:lnTo>
                  <a:lnTo>
                    <a:pt x="17032" y="2159"/>
                  </a:lnTo>
                  <a:lnTo>
                    <a:pt x="16955" y="1927"/>
                  </a:lnTo>
                  <a:lnTo>
                    <a:pt x="16839" y="1658"/>
                  </a:lnTo>
                  <a:lnTo>
                    <a:pt x="16723" y="1427"/>
                  </a:lnTo>
                  <a:lnTo>
                    <a:pt x="16608" y="1195"/>
                  </a:lnTo>
                  <a:lnTo>
                    <a:pt x="16454" y="1003"/>
                  </a:lnTo>
                  <a:lnTo>
                    <a:pt x="16261" y="772"/>
                  </a:lnTo>
                  <a:lnTo>
                    <a:pt x="16068" y="617"/>
                  </a:lnTo>
                  <a:lnTo>
                    <a:pt x="15876" y="463"/>
                  </a:lnTo>
                  <a:lnTo>
                    <a:pt x="15644" y="309"/>
                  </a:lnTo>
                  <a:lnTo>
                    <a:pt x="15413" y="194"/>
                  </a:lnTo>
                  <a:lnTo>
                    <a:pt x="15144" y="117"/>
                  </a:lnTo>
                  <a:lnTo>
                    <a:pt x="14874" y="39"/>
                  </a:lnTo>
                  <a:lnTo>
                    <a:pt x="1460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4"/>
            <p:cNvSpPr/>
            <p:nvPr/>
          </p:nvSpPr>
          <p:spPr>
            <a:xfrm>
              <a:off x="6617596" y="4014115"/>
              <a:ext cx="326895" cy="565990"/>
            </a:xfrm>
            <a:custGeom>
              <a:rect b="b" l="l" r="r" t="t"/>
              <a:pathLst>
                <a:path extrusionOk="0" h="5473" w="3161">
                  <a:moveTo>
                    <a:pt x="2004" y="1"/>
                  </a:moveTo>
                  <a:lnTo>
                    <a:pt x="1773" y="39"/>
                  </a:lnTo>
                  <a:lnTo>
                    <a:pt x="1542" y="117"/>
                  </a:lnTo>
                  <a:lnTo>
                    <a:pt x="1349" y="194"/>
                  </a:lnTo>
                  <a:lnTo>
                    <a:pt x="1156" y="309"/>
                  </a:lnTo>
                  <a:lnTo>
                    <a:pt x="964" y="463"/>
                  </a:lnTo>
                  <a:lnTo>
                    <a:pt x="655" y="772"/>
                  </a:lnTo>
                  <a:lnTo>
                    <a:pt x="386" y="1195"/>
                  </a:lnTo>
                  <a:lnTo>
                    <a:pt x="155" y="1658"/>
                  </a:lnTo>
                  <a:lnTo>
                    <a:pt x="39" y="2159"/>
                  </a:lnTo>
                  <a:lnTo>
                    <a:pt x="0" y="2428"/>
                  </a:lnTo>
                  <a:lnTo>
                    <a:pt x="0" y="2737"/>
                  </a:lnTo>
                  <a:lnTo>
                    <a:pt x="0" y="3006"/>
                  </a:lnTo>
                  <a:lnTo>
                    <a:pt x="39" y="3276"/>
                  </a:lnTo>
                  <a:lnTo>
                    <a:pt x="155" y="3777"/>
                  </a:lnTo>
                  <a:lnTo>
                    <a:pt x="386" y="4239"/>
                  </a:lnTo>
                  <a:lnTo>
                    <a:pt x="655" y="4663"/>
                  </a:lnTo>
                  <a:lnTo>
                    <a:pt x="964" y="4971"/>
                  </a:lnTo>
                  <a:lnTo>
                    <a:pt x="1156" y="5126"/>
                  </a:lnTo>
                  <a:lnTo>
                    <a:pt x="1349" y="5241"/>
                  </a:lnTo>
                  <a:lnTo>
                    <a:pt x="1542" y="5318"/>
                  </a:lnTo>
                  <a:lnTo>
                    <a:pt x="1773" y="5395"/>
                  </a:lnTo>
                  <a:lnTo>
                    <a:pt x="2004" y="5434"/>
                  </a:lnTo>
                  <a:lnTo>
                    <a:pt x="2235" y="5472"/>
                  </a:lnTo>
                  <a:lnTo>
                    <a:pt x="3160" y="5472"/>
                  </a:lnTo>
                  <a:lnTo>
                    <a:pt x="2967" y="5434"/>
                  </a:lnTo>
                  <a:lnTo>
                    <a:pt x="2813" y="5395"/>
                  </a:lnTo>
                  <a:lnTo>
                    <a:pt x="2621" y="5318"/>
                  </a:lnTo>
                  <a:lnTo>
                    <a:pt x="2466" y="5241"/>
                  </a:lnTo>
                  <a:lnTo>
                    <a:pt x="2158" y="4971"/>
                  </a:lnTo>
                  <a:lnTo>
                    <a:pt x="1888" y="4663"/>
                  </a:lnTo>
                  <a:lnTo>
                    <a:pt x="1696" y="4239"/>
                  </a:lnTo>
                  <a:lnTo>
                    <a:pt x="1503" y="3777"/>
                  </a:lnTo>
                  <a:lnTo>
                    <a:pt x="1426" y="3276"/>
                  </a:lnTo>
                  <a:lnTo>
                    <a:pt x="1388" y="2737"/>
                  </a:lnTo>
                  <a:lnTo>
                    <a:pt x="1426" y="2159"/>
                  </a:lnTo>
                  <a:lnTo>
                    <a:pt x="1503" y="1658"/>
                  </a:lnTo>
                  <a:lnTo>
                    <a:pt x="1696" y="1195"/>
                  </a:lnTo>
                  <a:lnTo>
                    <a:pt x="1888" y="772"/>
                  </a:lnTo>
                  <a:lnTo>
                    <a:pt x="2158" y="463"/>
                  </a:lnTo>
                  <a:lnTo>
                    <a:pt x="2466" y="194"/>
                  </a:lnTo>
                  <a:lnTo>
                    <a:pt x="2621" y="117"/>
                  </a:lnTo>
                  <a:lnTo>
                    <a:pt x="2813" y="39"/>
                  </a:lnTo>
                  <a:lnTo>
                    <a:pt x="296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4"/>
            <p:cNvSpPr/>
            <p:nvPr/>
          </p:nvSpPr>
          <p:spPr>
            <a:xfrm>
              <a:off x="6247060" y="4297058"/>
              <a:ext cx="2183711" cy="306936"/>
            </a:xfrm>
            <a:custGeom>
              <a:rect b="b" l="l" r="r" t="t"/>
              <a:pathLst>
                <a:path extrusionOk="0" h="2968" w="21116">
                  <a:moveTo>
                    <a:pt x="0" y="1"/>
                  </a:moveTo>
                  <a:lnTo>
                    <a:pt x="462" y="2968"/>
                  </a:lnTo>
                  <a:lnTo>
                    <a:pt x="20614" y="2968"/>
                  </a:lnTo>
                  <a:lnTo>
                    <a:pt x="211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4"/>
            <p:cNvSpPr/>
            <p:nvPr/>
          </p:nvSpPr>
          <p:spPr>
            <a:xfrm>
              <a:off x="6430311" y="4297058"/>
              <a:ext cx="199384" cy="306936"/>
            </a:xfrm>
            <a:custGeom>
              <a:rect b="b" l="l" r="r" t="t"/>
              <a:pathLst>
                <a:path extrusionOk="0" h="2968" w="1928">
                  <a:moveTo>
                    <a:pt x="0" y="1"/>
                  </a:moveTo>
                  <a:lnTo>
                    <a:pt x="424" y="2968"/>
                  </a:lnTo>
                  <a:lnTo>
                    <a:pt x="1927" y="2968"/>
                  </a:lnTo>
                  <a:lnTo>
                    <a:pt x="1580"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4"/>
            <p:cNvSpPr/>
            <p:nvPr/>
          </p:nvSpPr>
          <p:spPr>
            <a:xfrm>
              <a:off x="6848728" y="539474"/>
              <a:ext cx="976341" cy="980374"/>
            </a:xfrm>
            <a:custGeom>
              <a:rect b="b" l="l" r="r" t="t"/>
              <a:pathLst>
                <a:path extrusionOk="0" h="9480" w="9441">
                  <a:moveTo>
                    <a:pt x="4740" y="0"/>
                  </a:moveTo>
                  <a:lnTo>
                    <a:pt x="4239" y="39"/>
                  </a:lnTo>
                  <a:lnTo>
                    <a:pt x="3776" y="116"/>
                  </a:lnTo>
                  <a:lnTo>
                    <a:pt x="3314" y="232"/>
                  </a:lnTo>
                  <a:lnTo>
                    <a:pt x="2890" y="386"/>
                  </a:lnTo>
                  <a:lnTo>
                    <a:pt x="2466" y="578"/>
                  </a:lnTo>
                  <a:lnTo>
                    <a:pt x="2081" y="810"/>
                  </a:lnTo>
                  <a:lnTo>
                    <a:pt x="1734" y="1079"/>
                  </a:lnTo>
                  <a:lnTo>
                    <a:pt x="1387" y="1388"/>
                  </a:lnTo>
                  <a:lnTo>
                    <a:pt x="1079" y="1734"/>
                  </a:lnTo>
                  <a:lnTo>
                    <a:pt x="809" y="2120"/>
                  </a:lnTo>
                  <a:lnTo>
                    <a:pt x="578" y="2505"/>
                  </a:lnTo>
                  <a:lnTo>
                    <a:pt x="386" y="2890"/>
                  </a:lnTo>
                  <a:lnTo>
                    <a:pt x="193" y="3353"/>
                  </a:lnTo>
                  <a:lnTo>
                    <a:pt x="77" y="3777"/>
                  </a:lnTo>
                  <a:lnTo>
                    <a:pt x="39" y="4277"/>
                  </a:lnTo>
                  <a:lnTo>
                    <a:pt x="0" y="4740"/>
                  </a:lnTo>
                  <a:lnTo>
                    <a:pt x="39" y="5241"/>
                  </a:lnTo>
                  <a:lnTo>
                    <a:pt x="77" y="5703"/>
                  </a:lnTo>
                  <a:lnTo>
                    <a:pt x="193" y="6166"/>
                  </a:lnTo>
                  <a:lnTo>
                    <a:pt x="386" y="6589"/>
                  </a:lnTo>
                  <a:lnTo>
                    <a:pt x="578" y="7013"/>
                  </a:lnTo>
                  <a:lnTo>
                    <a:pt x="809" y="7399"/>
                  </a:lnTo>
                  <a:lnTo>
                    <a:pt x="1079" y="7745"/>
                  </a:lnTo>
                  <a:lnTo>
                    <a:pt x="1387" y="8092"/>
                  </a:lnTo>
                  <a:lnTo>
                    <a:pt x="1734" y="8400"/>
                  </a:lnTo>
                  <a:lnTo>
                    <a:pt x="2081" y="8670"/>
                  </a:lnTo>
                  <a:lnTo>
                    <a:pt x="2466" y="8901"/>
                  </a:lnTo>
                  <a:lnTo>
                    <a:pt x="2890" y="9094"/>
                  </a:lnTo>
                  <a:lnTo>
                    <a:pt x="3314" y="9248"/>
                  </a:lnTo>
                  <a:lnTo>
                    <a:pt x="3776" y="9364"/>
                  </a:lnTo>
                  <a:lnTo>
                    <a:pt x="4239" y="9441"/>
                  </a:lnTo>
                  <a:lnTo>
                    <a:pt x="4740" y="9479"/>
                  </a:lnTo>
                  <a:lnTo>
                    <a:pt x="5202" y="9441"/>
                  </a:lnTo>
                  <a:lnTo>
                    <a:pt x="5664" y="9364"/>
                  </a:lnTo>
                  <a:lnTo>
                    <a:pt x="6127" y="9248"/>
                  </a:lnTo>
                  <a:lnTo>
                    <a:pt x="6551" y="9094"/>
                  </a:lnTo>
                  <a:lnTo>
                    <a:pt x="6974" y="8901"/>
                  </a:lnTo>
                  <a:lnTo>
                    <a:pt x="7360" y="8670"/>
                  </a:lnTo>
                  <a:lnTo>
                    <a:pt x="7745" y="8400"/>
                  </a:lnTo>
                  <a:lnTo>
                    <a:pt x="8053" y="8092"/>
                  </a:lnTo>
                  <a:lnTo>
                    <a:pt x="8362" y="7745"/>
                  </a:lnTo>
                  <a:lnTo>
                    <a:pt x="8631" y="7399"/>
                  </a:lnTo>
                  <a:lnTo>
                    <a:pt x="8863" y="7013"/>
                  </a:lnTo>
                  <a:lnTo>
                    <a:pt x="9094" y="6589"/>
                  </a:lnTo>
                  <a:lnTo>
                    <a:pt x="9248" y="6166"/>
                  </a:lnTo>
                  <a:lnTo>
                    <a:pt x="9363" y="5703"/>
                  </a:lnTo>
                  <a:lnTo>
                    <a:pt x="9441" y="5241"/>
                  </a:lnTo>
                  <a:lnTo>
                    <a:pt x="9441" y="4740"/>
                  </a:lnTo>
                  <a:lnTo>
                    <a:pt x="9441" y="4277"/>
                  </a:lnTo>
                  <a:lnTo>
                    <a:pt x="9363" y="3777"/>
                  </a:lnTo>
                  <a:lnTo>
                    <a:pt x="9248" y="3353"/>
                  </a:lnTo>
                  <a:lnTo>
                    <a:pt x="9094" y="2890"/>
                  </a:lnTo>
                  <a:lnTo>
                    <a:pt x="8863" y="2505"/>
                  </a:lnTo>
                  <a:lnTo>
                    <a:pt x="8631" y="2120"/>
                  </a:lnTo>
                  <a:lnTo>
                    <a:pt x="8362" y="1734"/>
                  </a:lnTo>
                  <a:lnTo>
                    <a:pt x="8053" y="1388"/>
                  </a:lnTo>
                  <a:lnTo>
                    <a:pt x="7745" y="1079"/>
                  </a:lnTo>
                  <a:lnTo>
                    <a:pt x="7360" y="810"/>
                  </a:lnTo>
                  <a:lnTo>
                    <a:pt x="6974" y="578"/>
                  </a:lnTo>
                  <a:lnTo>
                    <a:pt x="6551" y="386"/>
                  </a:lnTo>
                  <a:lnTo>
                    <a:pt x="6127" y="232"/>
                  </a:lnTo>
                  <a:lnTo>
                    <a:pt x="5664" y="116"/>
                  </a:lnTo>
                  <a:lnTo>
                    <a:pt x="5202" y="39"/>
                  </a:lnTo>
                  <a:lnTo>
                    <a:pt x="474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4"/>
            <p:cNvSpPr/>
            <p:nvPr/>
          </p:nvSpPr>
          <p:spPr>
            <a:xfrm>
              <a:off x="6932391" y="627170"/>
              <a:ext cx="557924" cy="557924"/>
            </a:xfrm>
            <a:custGeom>
              <a:rect b="b" l="l" r="r" t="t"/>
              <a:pathLst>
                <a:path extrusionOk="0" h="5395" w="5395">
                  <a:moveTo>
                    <a:pt x="3160" y="0"/>
                  </a:moveTo>
                  <a:lnTo>
                    <a:pt x="2852" y="39"/>
                  </a:lnTo>
                  <a:lnTo>
                    <a:pt x="2582" y="77"/>
                  </a:lnTo>
                  <a:lnTo>
                    <a:pt x="2274" y="154"/>
                  </a:lnTo>
                  <a:lnTo>
                    <a:pt x="2004" y="270"/>
                  </a:lnTo>
                  <a:lnTo>
                    <a:pt x="1734" y="424"/>
                  </a:lnTo>
                  <a:lnTo>
                    <a:pt x="1465" y="578"/>
                  </a:lnTo>
                  <a:lnTo>
                    <a:pt x="1233" y="771"/>
                  </a:lnTo>
                  <a:lnTo>
                    <a:pt x="1002" y="963"/>
                  </a:lnTo>
                  <a:lnTo>
                    <a:pt x="771" y="1195"/>
                  </a:lnTo>
                  <a:lnTo>
                    <a:pt x="578" y="1464"/>
                  </a:lnTo>
                  <a:lnTo>
                    <a:pt x="424" y="1734"/>
                  </a:lnTo>
                  <a:lnTo>
                    <a:pt x="309" y="2004"/>
                  </a:lnTo>
                  <a:lnTo>
                    <a:pt x="193" y="2274"/>
                  </a:lnTo>
                  <a:lnTo>
                    <a:pt x="116" y="2543"/>
                  </a:lnTo>
                  <a:lnTo>
                    <a:pt x="39" y="2851"/>
                  </a:lnTo>
                  <a:lnTo>
                    <a:pt x="39" y="3160"/>
                  </a:lnTo>
                  <a:lnTo>
                    <a:pt x="0" y="3429"/>
                  </a:lnTo>
                  <a:lnTo>
                    <a:pt x="39" y="3738"/>
                  </a:lnTo>
                  <a:lnTo>
                    <a:pt x="77" y="4046"/>
                  </a:lnTo>
                  <a:lnTo>
                    <a:pt x="155" y="4316"/>
                  </a:lnTo>
                  <a:lnTo>
                    <a:pt x="270" y="4585"/>
                  </a:lnTo>
                  <a:lnTo>
                    <a:pt x="386" y="4855"/>
                  </a:lnTo>
                  <a:lnTo>
                    <a:pt x="540" y="5125"/>
                  </a:lnTo>
                  <a:lnTo>
                    <a:pt x="733" y="5395"/>
                  </a:lnTo>
                  <a:lnTo>
                    <a:pt x="617" y="4894"/>
                  </a:lnTo>
                  <a:lnTo>
                    <a:pt x="578" y="4393"/>
                  </a:lnTo>
                  <a:lnTo>
                    <a:pt x="578" y="3930"/>
                  </a:lnTo>
                  <a:lnTo>
                    <a:pt x="694" y="3429"/>
                  </a:lnTo>
                  <a:lnTo>
                    <a:pt x="810" y="2929"/>
                  </a:lnTo>
                  <a:lnTo>
                    <a:pt x="1041" y="2466"/>
                  </a:lnTo>
                  <a:lnTo>
                    <a:pt x="1311" y="2042"/>
                  </a:lnTo>
                  <a:lnTo>
                    <a:pt x="1657" y="1657"/>
                  </a:lnTo>
                  <a:lnTo>
                    <a:pt x="2081" y="1310"/>
                  </a:lnTo>
                  <a:lnTo>
                    <a:pt x="2505" y="1041"/>
                  </a:lnTo>
                  <a:lnTo>
                    <a:pt x="2967" y="809"/>
                  </a:lnTo>
                  <a:lnTo>
                    <a:pt x="3430" y="655"/>
                  </a:lnTo>
                  <a:lnTo>
                    <a:pt x="3931" y="578"/>
                  </a:lnTo>
                  <a:lnTo>
                    <a:pt x="4432" y="540"/>
                  </a:lnTo>
                  <a:lnTo>
                    <a:pt x="4932" y="578"/>
                  </a:lnTo>
                  <a:lnTo>
                    <a:pt x="5395" y="694"/>
                  </a:lnTo>
                  <a:lnTo>
                    <a:pt x="5395" y="694"/>
                  </a:lnTo>
                  <a:lnTo>
                    <a:pt x="5164" y="501"/>
                  </a:lnTo>
                  <a:lnTo>
                    <a:pt x="4894" y="347"/>
                  </a:lnTo>
                  <a:lnTo>
                    <a:pt x="4624" y="231"/>
                  </a:lnTo>
                  <a:lnTo>
                    <a:pt x="4316" y="154"/>
                  </a:lnTo>
                  <a:lnTo>
                    <a:pt x="4046" y="77"/>
                  </a:lnTo>
                  <a:lnTo>
                    <a:pt x="373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4"/>
            <p:cNvSpPr/>
            <p:nvPr/>
          </p:nvSpPr>
          <p:spPr>
            <a:xfrm>
              <a:off x="7087824" y="782500"/>
              <a:ext cx="498150" cy="498253"/>
            </a:xfrm>
            <a:custGeom>
              <a:rect b="b" l="l" r="r" t="t"/>
              <a:pathLst>
                <a:path extrusionOk="0" h="4818" w="4817">
                  <a:moveTo>
                    <a:pt x="2158" y="1"/>
                  </a:moveTo>
                  <a:lnTo>
                    <a:pt x="1927" y="39"/>
                  </a:lnTo>
                  <a:lnTo>
                    <a:pt x="1696" y="78"/>
                  </a:lnTo>
                  <a:lnTo>
                    <a:pt x="1464" y="194"/>
                  </a:lnTo>
                  <a:lnTo>
                    <a:pt x="1079" y="386"/>
                  </a:lnTo>
                  <a:lnTo>
                    <a:pt x="694" y="694"/>
                  </a:lnTo>
                  <a:lnTo>
                    <a:pt x="424" y="1041"/>
                  </a:lnTo>
                  <a:lnTo>
                    <a:pt x="193" y="1465"/>
                  </a:lnTo>
                  <a:lnTo>
                    <a:pt x="116" y="1696"/>
                  </a:lnTo>
                  <a:lnTo>
                    <a:pt x="39" y="1927"/>
                  </a:lnTo>
                  <a:lnTo>
                    <a:pt x="0" y="2159"/>
                  </a:lnTo>
                  <a:lnTo>
                    <a:pt x="0" y="2390"/>
                  </a:lnTo>
                  <a:lnTo>
                    <a:pt x="0" y="2660"/>
                  </a:lnTo>
                  <a:lnTo>
                    <a:pt x="39" y="2891"/>
                  </a:lnTo>
                  <a:lnTo>
                    <a:pt x="116" y="3122"/>
                  </a:lnTo>
                  <a:lnTo>
                    <a:pt x="193" y="3315"/>
                  </a:lnTo>
                  <a:lnTo>
                    <a:pt x="424" y="3738"/>
                  </a:lnTo>
                  <a:lnTo>
                    <a:pt x="694" y="4085"/>
                  </a:lnTo>
                  <a:lnTo>
                    <a:pt x="1079" y="4393"/>
                  </a:lnTo>
                  <a:lnTo>
                    <a:pt x="1464" y="4625"/>
                  </a:lnTo>
                  <a:lnTo>
                    <a:pt x="1696" y="4702"/>
                  </a:lnTo>
                  <a:lnTo>
                    <a:pt x="1927" y="4740"/>
                  </a:lnTo>
                  <a:lnTo>
                    <a:pt x="2158" y="4779"/>
                  </a:lnTo>
                  <a:lnTo>
                    <a:pt x="2428" y="4817"/>
                  </a:lnTo>
                  <a:lnTo>
                    <a:pt x="2659" y="4779"/>
                  </a:lnTo>
                  <a:lnTo>
                    <a:pt x="2890" y="4740"/>
                  </a:lnTo>
                  <a:lnTo>
                    <a:pt x="3121" y="4702"/>
                  </a:lnTo>
                  <a:lnTo>
                    <a:pt x="3352" y="4625"/>
                  </a:lnTo>
                  <a:lnTo>
                    <a:pt x="3776" y="4393"/>
                  </a:lnTo>
                  <a:lnTo>
                    <a:pt x="4123" y="4085"/>
                  </a:lnTo>
                  <a:lnTo>
                    <a:pt x="4393" y="3738"/>
                  </a:lnTo>
                  <a:lnTo>
                    <a:pt x="4624" y="3315"/>
                  </a:lnTo>
                  <a:lnTo>
                    <a:pt x="4701" y="3122"/>
                  </a:lnTo>
                  <a:lnTo>
                    <a:pt x="4778" y="2891"/>
                  </a:lnTo>
                  <a:lnTo>
                    <a:pt x="4817" y="2660"/>
                  </a:lnTo>
                  <a:lnTo>
                    <a:pt x="4817" y="2390"/>
                  </a:lnTo>
                  <a:lnTo>
                    <a:pt x="4817" y="2159"/>
                  </a:lnTo>
                  <a:lnTo>
                    <a:pt x="4778" y="1927"/>
                  </a:lnTo>
                  <a:lnTo>
                    <a:pt x="4701" y="1696"/>
                  </a:lnTo>
                  <a:lnTo>
                    <a:pt x="4624" y="1465"/>
                  </a:lnTo>
                  <a:lnTo>
                    <a:pt x="4393" y="1041"/>
                  </a:lnTo>
                  <a:lnTo>
                    <a:pt x="4123" y="694"/>
                  </a:lnTo>
                  <a:lnTo>
                    <a:pt x="3776" y="386"/>
                  </a:lnTo>
                  <a:lnTo>
                    <a:pt x="3352" y="194"/>
                  </a:lnTo>
                  <a:lnTo>
                    <a:pt x="3121" y="78"/>
                  </a:lnTo>
                  <a:lnTo>
                    <a:pt x="2890" y="39"/>
                  </a:lnTo>
                  <a:lnTo>
                    <a:pt x="2659"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4"/>
            <p:cNvSpPr/>
            <p:nvPr/>
          </p:nvSpPr>
          <p:spPr>
            <a:xfrm>
              <a:off x="7151527" y="842273"/>
              <a:ext cx="370743" cy="374673"/>
            </a:xfrm>
            <a:custGeom>
              <a:rect b="b" l="l" r="r" t="t"/>
              <a:pathLst>
                <a:path extrusionOk="0" h="3623" w="3585">
                  <a:moveTo>
                    <a:pt x="1812" y="1"/>
                  </a:moveTo>
                  <a:lnTo>
                    <a:pt x="1426" y="39"/>
                  </a:lnTo>
                  <a:lnTo>
                    <a:pt x="1080" y="155"/>
                  </a:lnTo>
                  <a:lnTo>
                    <a:pt x="771" y="309"/>
                  </a:lnTo>
                  <a:lnTo>
                    <a:pt x="502" y="540"/>
                  </a:lnTo>
                  <a:lnTo>
                    <a:pt x="309" y="810"/>
                  </a:lnTo>
                  <a:lnTo>
                    <a:pt x="116" y="1118"/>
                  </a:lnTo>
                  <a:lnTo>
                    <a:pt x="39" y="1465"/>
                  </a:lnTo>
                  <a:lnTo>
                    <a:pt x="1" y="1812"/>
                  </a:lnTo>
                  <a:lnTo>
                    <a:pt x="39" y="2197"/>
                  </a:lnTo>
                  <a:lnTo>
                    <a:pt x="116" y="2505"/>
                  </a:lnTo>
                  <a:lnTo>
                    <a:pt x="309" y="2814"/>
                  </a:lnTo>
                  <a:lnTo>
                    <a:pt x="502" y="3083"/>
                  </a:lnTo>
                  <a:lnTo>
                    <a:pt x="771" y="3315"/>
                  </a:lnTo>
                  <a:lnTo>
                    <a:pt x="1080" y="3469"/>
                  </a:lnTo>
                  <a:lnTo>
                    <a:pt x="1426" y="3584"/>
                  </a:lnTo>
                  <a:lnTo>
                    <a:pt x="1812" y="3623"/>
                  </a:lnTo>
                  <a:lnTo>
                    <a:pt x="2158" y="3584"/>
                  </a:lnTo>
                  <a:lnTo>
                    <a:pt x="2505" y="3469"/>
                  </a:lnTo>
                  <a:lnTo>
                    <a:pt x="2813" y="3315"/>
                  </a:lnTo>
                  <a:lnTo>
                    <a:pt x="3083" y="3083"/>
                  </a:lnTo>
                  <a:lnTo>
                    <a:pt x="3276" y="2814"/>
                  </a:lnTo>
                  <a:lnTo>
                    <a:pt x="3469" y="2505"/>
                  </a:lnTo>
                  <a:lnTo>
                    <a:pt x="3584" y="2197"/>
                  </a:lnTo>
                  <a:lnTo>
                    <a:pt x="3584" y="1812"/>
                  </a:lnTo>
                  <a:lnTo>
                    <a:pt x="3584" y="1465"/>
                  </a:lnTo>
                  <a:lnTo>
                    <a:pt x="3469" y="1118"/>
                  </a:lnTo>
                  <a:lnTo>
                    <a:pt x="3276" y="810"/>
                  </a:lnTo>
                  <a:lnTo>
                    <a:pt x="3083" y="540"/>
                  </a:lnTo>
                  <a:lnTo>
                    <a:pt x="2813" y="309"/>
                  </a:lnTo>
                  <a:lnTo>
                    <a:pt x="2505" y="155"/>
                  </a:lnTo>
                  <a:lnTo>
                    <a:pt x="2158" y="39"/>
                  </a:lnTo>
                  <a:lnTo>
                    <a:pt x="181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4"/>
            <p:cNvSpPr/>
            <p:nvPr/>
          </p:nvSpPr>
          <p:spPr>
            <a:xfrm>
              <a:off x="7211301" y="906080"/>
              <a:ext cx="251195" cy="247162"/>
            </a:xfrm>
            <a:custGeom>
              <a:rect b="b" l="l" r="r" t="t"/>
              <a:pathLst>
                <a:path extrusionOk="0" h="2390" w="2429">
                  <a:moveTo>
                    <a:pt x="1234" y="0"/>
                  </a:moveTo>
                  <a:lnTo>
                    <a:pt x="964" y="39"/>
                  </a:lnTo>
                  <a:lnTo>
                    <a:pt x="733" y="77"/>
                  </a:lnTo>
                  <a:lnTo>
                    <a:pt x="540" y="193"/>
                  </a:lnTo>
                  <a:lnTo>
                    <a:pt x="386" y="347"/>
                  </a:lnTo>
                  <a:lnTo>
                    <a:pt x="232" y="540"/>
                  </a:lnTo>
                  <a:lnTo>
                    <a:pt x="116" y="732"/>
                  </a:lnTo>
                  <a:lnTo>
                    <a:pt x="39" y="964"/>
                  </a:lnTo>
                  <a:lnTo>
                    <a:pt x="1" y="1195"/>
                  </a:lnTo>
                  <a:lnTo>
                    <a:pt x="39" y="1426"/>
                  </a:lnTo>
                  <a:lnTo>
                    <a:pt x="116" y="1657"/>
                  </a:lnTo>
                  <a:lnTo>
                    <a:pt x="232" y="1888"/>
                  </a:lnTo>
                  <a:lnTo>
                    <a:pt x="386" y="2043"/>
                  </a:lnTo>
                  <a:lnTo>
                    <a:pt x="540" y="2197"/>
                  </a:lnTo>
                  <a:lnTo>
                    <a:pt x="733" y="2312"/>
                  </a:lnTo>
                  <a:lnTo>
                    <a:pt x="964" y="2389"/>
                  </a:lnTo>
                  <a:lnTo>
                    <a:pt x="1465" y="2389"/>
                  </a:lnTo>
                  <a:lnTo>
                    <a:pt x="1696" y="2312"/>
                  </a:lnTo>
                  <a:lnTo>
                    <a:pt x="1889" y="2197"/>
                  </a:lnTo>
                  <a:lnTo>
                    <a:pt x="2081" y="2043"/>
                  </a:lnTo>
                  <a:lnTo>
                    <a:pt x="2235" y="1888"/>
                  </a:lnTo>
                  <a:lnTo>
                    <a:pt x="2313" y="1657"/>
                  </a:lnTo>
                  <a:lnTo>
                    <a:pt x="2390" y="1426"/>
                  </a:lnTo>
                  <a:lnTo>
                    <a:pt x="2428" y="1195"/>
                  </a:lnTo>
                  <a:lnTo>
                    <a:pt x="2390" y="964"/>
                  </a:lnTo>
                  <a:lnTo>
                    <a:pt x="2313" y="732"/>
                  </a:lnTo>
                  <a:lnTo>
                    <a:pt x="2235" y="540"/>
                  </a:lnTo>
                  <a:lnTo>
                    <a:pt x="2081" y="347"/>
                  </a:lnTo>
                  <a:lnTo>
                    <a:pt x="1889" y="193"/>
                  </a:lnTo>
                  <a:lnTo>
                    <a:pt x="1696" y="77"/>
                  </a:lnTo>
                  <a:lnTo>
                    <a:pt x="1465" y="39"/>
                  </a:lnTo>
                  <a:lnTo>
                    <a:pt x="123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4"/>
            <p:cNvSpPr/>
            <p:nvPr/>
          </p:nvSpPr>
          <p:spPr>
            <a:xfrm>
              <a:off x="7275108" y="969784"/>
              <a:ext cx="123581" cy="123684"/>
            </a:xfrm>
            <a:custGeom>
              <a:rect b="b" l="l" r="r" t="t"/>
              <a:pathLst>
                <a:path extrusionOk="0" h="1196" w="1195">
                  <a:moveTo>
                    <a:pt x="463" y="1"/>
                  </a:moveTo>
                  <a:lnTo>
                    <a:pt x="385" y="39"/>
                  </a:lnTo>
                  <a:lnTo>
                    <a:pt x="193" y="155"/>
                  </a:lnTo>
                  <a:lnTo>
                    <a:pt x="39" y="348"/>
                  </a:lnTo>
                  <a:lnTo>
                    <a:pt x="0" y="463"/>
                  </a:lnTo>
                  <a:lnTo>
                    <a:pt x="0" y="579"/>
                  </a:lnTo>
                  <a:lnTo>
                    <a:pt x="0" y="694"/>
                  </a:lnTo>
                  <a:lnTo>
                    <a:pt x="39" y="810"/>
                  </a:lnTo>
                  <a:lnTo>
                    <a:pt x="193" y="1003"/>
                  </a:lnTo>
                  <a:lnTo>
                    <a:pt x="385" y="1157"/>
                  </a:lnTo>
                  <a:lnTo>
                    <a:pt x="463" y="1157"/>
                  </a:lnTo>
                  <a:lnTo>
                    <a:pt x="617" y="1195"/>
                  </a:lnTo>
                  <a:lnTo>
                    <a:pt x="732" y="1157"/>
                  </a:lnTo>
                  <a:lnTo>
                    <a:pt x="848" y="1157"/>
                  </a:lnTo>
                  <a:lnTo>
                    <a:pt x="1041" y="1003"/>
                  </a:lnTo>
                  <a:lnTo>
                    <a:pt x="1156" y="810"/>
                  </a:lnTo>
                  <a:lnTo>
                    <a:pt x="1195" y="694"/>
                  </a:lnTo>
                  <a:lnTo>
                    <a:pt x="1195" y="579"/>
                  </a:lnTo>
                  <a:lnTo>
                    <a:pt x="1195" y="463"/>
                  </a:lnTo>
                  <a:lnTo>
                    <a:pt x="1156" y="348"/>
                  </a:lnTo>
                  <a:lnTo>
                    <a:pt x="1041" y="155"/>
                  </a:lnTo>
                  <a:lnTo>
                    <a:pt x="848" y="39"/>
                  </a:lnTo>
                  <a:lnTo>
                    <a:pt x="73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4" name="Shape 1294"/>
        <p:cNvGrpSpPr/>
        <p:nvPr/>
      </p:nvGrpSpPr>
      <p:grpSpPr>
        <a:xfrm>
          <a:off x="0" y="0"/>
          <a:ext cx="0" cy="0"/>
          <a:chOff x="0" y="0"/>
          <a:chExt cx="0" cy="0"/>
        </a:xfrm>
      </p:grpSpPr>
      <p:sp>
        <p:nvSpPr>
          <p:cNvPr id="1295" name="Google Shape;1295;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Death &amp; legacy</a:t>
            </a:r>
            <a:endParaRPr/>
          </a:p>
        </p:txBody>
      </p:sp>
      <p:sp>
        <p:nvSpPr>
          <p:cNvPr id="1296" name="Google Shape;1296;p55"/>
          <p:cNvSpPr txBox="1"/>
          <p:nvPr>
            <p:ph idx="1" type="subTitle"/>
          </p:nvPr>
        </p:nvSpPr>
        <p:spPr>
          <a:xfrm>
            <a:off x="1994850" y="3174450"/>
            <a:ext cx="2364300" cy="83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297" name="Google Shape;1297;p55"/>
          <p:cNvSpPr txBox="1"/>
          <p:nvPr>
            <p:ph idx="2" type="subTitle"/>
          </p:nvPr>
        </p:nvSpPr>
        <p:spPr>
          <a:xfrm>
            <a:off x="1994850" y="1795988"/>
            <a:ext cx="2364300" cy="83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of them all</a:t>
            </a:r>
            <a:endParaRPr/>
          </a:p>
        </p:txBody>
      </p:sp>
      <p:sp>
        <p:nvSpPr>
          <p:cNvPr id="1298" name="Google Shape;1298;p55"/>
          <p:cNvSpPr txBox="1"/>
          <p:nvPr>
            <p:ph idx="3" type="subTitle"/>
          </p:nvPr>
        </p:nvSpPr>
        <p:spPr>
          <a:xfrm>
            <a:off x="1994850" y="2866425"/>
            <a:ext cx="2364300" cy="39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299" name="Google Shape;1299;p55"/>
          <p:cNvSpPr txBox="1"/>
          <p:nvPr>
            <p:ph idx="4" type="subTitle"/>
          </p:nvPr>
        </p:nvSpPr>
        <p:spPr>
          <a:xfrm>
            <a:off x="1994638" y="1487963"/>
            <a:ext cx="2364300" cy="39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pic>
        <p:nvPicPr>
          <p:cNvPr id="1300" name="Google Shape;1300;p55"/>
          <p:cNvPicPr preferRelativeResize="0"/>
          <p:nvPr>
            <p:ph idx="5" type="pic"/>
          </p:nvPr>
        </p:nvPicPr>
        <p:blipFill rotWithShape="1">
          <a:blip r:embed="rId3">
            <a:alphaModFix/>
          </a:blip>
          <a:srcRect b="0" l="16675" r="16675" t="0"/>
          <a:stretch/>
        </p:blipFill>
        <p:spPr>
          <a:xfrm>
            <a:off x="4917138" y="1263350"/>
            <a:ext cx="2871000" cy="2871000"/>
          </a:xfrm>
          <a:prstGeom prst="ellipse">
            <a:avLst/>
          </a:prstGeom>
        </p:spPr>
      </p:pic>
      <p:grpSp>
        <p:nvGrpSpPr>
          <p:cNvPr id="1301" name="Google Shape;1301;p55"/>
          <p:cNvGrpSpPr/>
          <p:nvPr/>
        </p:nvGrpSpPr>
        <p:grpSpPr>
          <a:xfrm>
            <a:off x="1355863" y="1731799"/>
            <a:ext cx="462427" cy="461145"/>
            <a:chOff x="5491550" y="1949100"/>
            <a:chExt cx="396525" cy="395425"/>
          </a:xfrm>
        </p:grpSpPr>
        <p:sp>
          <p:nvSpPr>
            <p:cNvPr id="1302" name="Google Shape;1302;p55"/>
            <p:cNvSpPr/>
            <p:nvPr/>
          </p:nvSpPr>
          <p:spPr>
            <a:xfrm>
              <a:off x="5491550" y="1949100"/>
              <a:ext cx="396525" cy="395425"/>
            </a:xfrm>
            <a:custGeom>
              <a:rect b="b" l="l" r="r" t="t"/>
              <a:pathLst>
                <a:path extrusionOk="0" h="15817" w="15861">
                  <a:moveTo>
                    <a:pt x="6094" y="1614"/>
                  </a:moveTo>
                  <a:lnTo>
                    <a:pt x="6094" y="3764"/>
                  </a:lnTo>
                  <a:lnTo>
                    <a:pt x="3943" y="3764"/>
                  </a:lnTo>
                  <a:lnTo>
                    <a:pt x="6094" y="1614"/>
                  </a:lnTo>
                  <a:close/>
                  <a:moveTo>
                    <a:pt x="6587" y="449"/>
                  </a:moveTo>
                  <a:lnTo>
                    <a:pt x="6587" y="494"/>
                  </a:lnTo>
                  <a:lnTo>
                    <a:pt x="2823" y="4257"/>
                  </a:lnTo>
                  <a:lnTo>
                    <a:pt x="2779" y="4257"/>
                  </a:lnTo>
                  <a:lnTo>
                    <a:pt x="2779" y="449"/>
                  </a:lnTo>
                  <a:close/>
                  <a:moveTo>
                    <a:pt x="2331" y="5646"/>
                  </a:moveTo>
                  <a:lnTo>
                    <a:pt x="2331" y="7483"/>
                  </a:lnTo>
                  <a:lnTo>
                    <a:pt x="986" y="6587"/>
                  </a:lnTo>
                  <a:lnTo>
                    <a:pt x="762" y="6408"/>
                  </a:lnTo>
                  <a:lnTo>
                    <a:pt x="628" y="6184"/>
                  </a:lnTo>
                  <a:lnTo>
                    <a:pt x="494" y="5915"/>
                  </a:lnTo>
                  <a:lnTo>
                    <a:pt x="494" y="5646"/>
                  </a:lnTo>
                  <a:close/>
                  <a:moveTo>
                    <a:pt x="15368" y="5646"/>
                  </a:moveTo>
                  <a:lnTo>
                    <a:pt x="15368" y="5915"/>
                  </a:lnTo>
                  <a:lnTo>
                    <a:pt x="15234" y="6184"/>
                  </a:lnTo>
                  <a:lnTo>
                    <a:pt x="15099" y="6408"/>
                  </a:lnTo>
                  <a:lnTo>
                    <a:pt x="14875" y="6587"/>
                  </a:lnTo>
                  <a:lnTo>
                    <a:pt x="13531" y="7483"/>
                  </a:lnTo>
                  <a:lnTo>
                    <a:pt x="13531" y="5646"/>
                  </a:lnTo>
                  <a:close/>
                  <a:moveTo>
                    <a:pt x="13083" y="449"/>
                  </a:moveTo>
                  <a:lnTo>
                    <a:pt x="13083" y="7796"/>
                  </a:lnTo>
                  <a:lnTo>
                    <a:pt x="9409" y="10216"/>
                  </a:lnTo>
                  <a:lnTo>
                    <a:pt x="8827" y="9857"/>
                  </a:lnTo>
                  <a:lnTo>
                    <a:pt x="8603" y="9723"/>
                  </a:lnTo>
                  <a:lnTo>
                    <a:pt x="8379" y="9633"/>
                  </a:lnTo>
                  <a:lnTo>
                    <a:pt x="8155" y="9589"/>
                  </a:lnTo>
                  <a:lnTo>
                    <a:pt x="7707" y="9589"/>
                  </a:lnTo>
                  <a:lnTo>
                    <a:pt x="7483" y="9633"/>
                  </a:lnTo>
                  <a:lnTo>
                    <a:pt x="7259" y="9723"/>
                  </a:lnTo>
                  <a:lnTo>
                    <a:pt x="7035" y="9857"/>
                  </a:lnTo>
                  <a:lnTo>
                    <a:pt x="6452" y="10216"/>
                  </a:lnTo>
                  <a:lnTo>
                    <a:pt x="2779" y="7796"/>
                  </a:lnTo>
                  <a:lnTo>
                    <a:pt x="2779" y="5377"/>
                  </a:lnTo>
                  <a:lnTo>
                    <a:pt x="2823" y="5153"/>
                  </a:lnTo>
                  <a:lnTo>
                    <a:pt x="2868" y="4929"/>
                  </a:lnTo>
                  <a:lnTo>
                    <a:pt x="3003" y="4750"/>
                  </a:lnTo>
                  <a:lnTo>
                    <a:pt x="3137" y="4571"/>
                  </a:lnTo>
                  <a:lnTo>
                    <a:pt x="3316" y="4436"/>
                  </a:lnTo>
                  <a:lnTo>
                    <a:pt x="3495" y="4347"/>
                  </a:lnTo>
                  <a:lnTo>
                    <a:pt x="3719" y="4257"/>
                  </a:lnTo>
                  <a:lnTo>
                    <a:pt x="6318" y="4257"/>
                  </a:lnTo>
                  <a:lnTo>
                    <a:pt x="6408" y="4212"/>
                  </a:lnTo>
                  <a:lnTo>
                    <a:pt x="6497" y="4167"/>
                  </a:lnTo>
                  <a:lnTo>
                    <a:pt x="6542" y="4078"/>
                  </a:lnTo>
                  <a:lnTo>
                    <a:pt x="6587" y="3988"/>
                  </a:lnTo>
                  <a:lnTo>
                    <a:pt x="6587" y="1614"/>
                  </a:lnTo>
                  <a:lnTo>
                    <a:pt x="6587" y="1390"/>
                  </a:lnTo>
                  <a:lnTo>
                    <a:pt x="6676" y="1166"/>
                  </a:lnTo>
                  <a:lnTo>
                    <a:pt x="6766" y="986"/>
                  </a:lnTo>
                  <a:lnTo>
                    <a:pt x="6900" y="807"/>
                  </a:lnTo>
                  <a:lnTo>
                    <a:pt x="7080" y="673"/>
                  </a:lnTo>
                  <a:lnTo>
                    <a:pt x="7259" y="538"/>
                  </a:lnTo>
                  <a:lnTo>
                    <a:pt x="7483" y="494"/>
                  </a:lnTo>
                  <a:lnTo>
                    <a:pt x="7752" y="449"/>
                  </a:lnTo>
                  <a:close/>
                  <a:moveTo>
                    <a:pt x="15368" y="6766"/>
                  </a:moveTo>
                  <a:lnTo>
                    <a:pt x="15368" y="14248"/>
                  </a:lnTo>
                  <a:lnTo>
                    <a:pt x="15144" y="14024"/>
                  </a:lnTo>
                  <a:lnTo>
                    <a:pt x="9813" y="10485"/>
                  </a:lnTo>
                  <a:lnTo>
                    <a:pt x="15144" y="6990"/>
                  </a:lnTo>
                  <a:lnTo>
                    <a:pt x="15368" y="6766"/>
                  </a:lnTo>
                  <a:close/>
                  <a:moveTo>
                    <a:pt x="494" y="6766"/>
                  </a:moveTo>
                  <a:lnTo>
                    <a:pt x="718" y="6990"/>
                  </a:lnTo>
                  <a:lnTo>
                    <a:pt x="6049" y="10485"/>
                  </a:lnTo>
                  <a:lnTo>
                    <a:pt x="3943" y="11918"/>
                  </a:lnTo>
                  <a:lnTo>
                    <a:pt x="3854" y="11963"/>
                  </a:lnTo>
                  <a:lnTo>
                    <a:pt x="3809" y="12053"/>
                  </a:lnTo>
                  <a:lnTo>
                    <a:pt x="3809" y="12142"/>
                  </a:lnTo>
                  <a:lnTo>
                    <a:pt x="3854" y="12232"/>
                  </a:lnTo>
                  <a:lnTo>
                    <a:pt x="3943" y="12277"/>
                  </a:lnTo>
                  <a:lnTo>
                    <a:pt x="3988" y="12321"/>
                  </a:lnTo>
                  <a:lnTo>
                    <a:pt x="4078" y="12321"/>
                  </a:lnTo>
                  <a:lnTo>
                    <a:pt x="4167" y="12277"/>
                  </a:lnTo>
                  <a:lnTo>
                    <a:pt x="7304" y="10216"/>
                  </a:lnTo>
                  <a:lnTo>
                    <a:pt x="7617" y="10081"/>
                  </a:lnTo>
                  <a:lnTo>
                    <a:pt x="7931" y="10037"/>
                  </a:lnTo>
                  <a:lnTo>
                    <a:pt x="8244" y="10081"/>
                  </a:lnTo>
                  <a:lnTo>
                    <a:pt x="8558" y="10216"/>
                  </a:lnTo>
                  <a:lnTo>
                    <a:pt x="14875" y="14427"/>
                  </a:lnTo>
                  <a:lnTo>
                    <a:pt x="15099" y="14606"/>
                  </a:lnTo>
                  <a:lnTo>
                    <a:pt x="15234" y="14830"/>
                  </a:lnTo>
                  <a:lnTo>
                    <a:pt x="15368" y="15099"/>
                  </a:lnTo>
                  <a:lnTo>
                    <a:pt x="15368" y="15368"/>
                  </a:lnTo>
                  <a:lnTo>
                    <a:pt x="494" y="15368"/>
                  </a:lnTo>
                  <a:lnTo>
                    <a:pt x="494" y="15099"/>
                  </a:lnTo>
                  <a:lnTo>
                    <a:pt x="628" y="14830"/>
                  </a:lnTo>
                  <a:lnTo>
                    <a:pt x="762" y="14606"/>
                  </a:lnTo>
                  <a:lnTo>
                    <a:pt x="986" y="14427"/>
                  </a:lnTo>
                  <a:lnTo>
                    <a:pt x="3406" y="12814"/>
                  </a:lnTo>
                  <a:lnTo>
                    <a:pt x="3451" y="12725"/>
                  </a:lnTo>
                  <a:lnTo>
                    <a:pt x="3495" y="12680"/>
                  </a:lnTo>
                  <a:lnTo>
                    <a:pt x="3495" y="12590"/>
                  </a:lnTo>
                  <a:lnTo>
                    <a:pt x="3451" y="12501"/>
                  </a:lnTo>
                  <a:lnTo>
                    <a:pt x="3406" y="12411"/>
                  </a:lnTo>
                  <a:lnTo>
                    <a:pt x="3316" y="12366"/>
                  </a:lnTo>
                  <a:lnTo>
                    <a:pt x="3227" y="12366"/>
                  </a:lnTo>
                  <a:lnTo>
                    <a:pt x="3137" y="12411"/>
                  </a:lnTo>
                  <a:lnTo>
                    <a:pt x="718" y="14024"/>
                  </a:lnTo>
                  <a:lnTo>
                    <a:pt x="494" y="14248"/>
                  </a:lnTo>
                  <a:lnTo>
                    <a:pt x="494" y="6766"/>
                  </a:lnTo>
                  <a:close/>
                  <a:moveTo>
                    <a:pt x="2465" y="1"/>
                  </a:moveTo>
                  <a:lnTo>
                    <a:pt x="2420" y="46"/>
                  </a:lnTo>
                  <a:lnTo>
                    <a:pt x="2331" y="135"/>
                  </a:lnTo>
                  <a:lnTo>
                    <a:pt x="2331" y="225"/>
                  </a:lnTo>
                  <a:lnTo>
                    <a:pt x="2331" y="5153"/>
                  </a:lnTo>
                  <a:lnTo>
                    <a:pt x="225" y="5153"/>
                  </a:lnTo>
                  <a:lnTo>
                    <a:pt x="135" y="5198"/>
                  </a:lnTo>
                  <a:lnTo>
                    <a:pt x="90" y="5243"/>
                  </a:lnTo>
                  <a:lnTo>
                    <a:pt x="46" y="5288"/>
                  </a:lnTo>
                  <a:lnTo>
                    <a:pt x="1" y="5377"/>
                  </a:lnTo>
                  <a:lnTo>
                    <a:pt x="1" y="15592"/>
                  </a:lnTo>
                  <a:lnTo>
                    <a:pt x="46" y="15682"/>
                  </a:lnTo>
                  <a:lnTo>
                    <a:pt x="90" y="15771"/>
                  </a:lnTo>
                  <a:lnTo>
                    <a:pt x="135" y="15816"/>
                  </a:lnTo>
                  <a:lnTo>
                    <a:pt x="15726" y="15816"/>
                  </a:lnTo>
                  <a:lnTo>
                    <a:pt x="15771" y="15771"/>
                  </a:lnTo>
                  <a:lnTo>
                    <a:pt x="15816" y="15682"/>
                  </a:lnTo>
                  <a:lnTo>
                    <a:pt x="15861" y="15592"/>
                  </a:lnTo>
                  <a:lnTo>
                    <a:pt x="15861" y="5377"/>
                  </a:lnTo>
                  <a:lnTo>
                    <a:pt x="15816" y="5288"/>
                  </a:lnTo>
                  <a:lnTo>
                    <a:pt x="15771" y="5243"/>
                  </a:lnTo>
                  <a:lnTo>
                    <a:pt x="15726" y="5198"/>
                  </a:lnTo>
                  <a:lnTo>
                    <a:pt x="15637" y="5153"/>
                  </a:lnTo>
                  <a:lnTo>
                    <a:pt x="13531" y="5153"/>
                  </a:lnTo>
                  <a:lnTo>
                    <a:pt x="13531" y="225"/>
                  </a:lnTo>
                  <a:lnTo>
                    <a:pt x="13531" y="135"/>
                  </a:lnTo>
                  <a:lnTo>
                    <a:pt x="13442" y="46"/>
                  </a:lnTo>
                  <a:lnTo>
                    <a:pt x="133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5"/>
            <p:cNvSpPr/>
            <p:nvPr/>
          </p:nvSpPr>
          <p:spPr>
            <a:xfrm>
              <a:off x="5595725" y="2090225"/>
              <a:ext cx="187075" cy="11225"/>
            </a:xfrm>
            <a:custGeom>
              <a:rect b="b" l="l" r="r" t="t"/>
              <a:pathLst>
                <a:path extrusionOk="0" h="449" w="7483">
                  <a:moveTo>
                    <a:pt x="135" y="1"/>
                  </a:moveTo>
                  <a:lnTo>
                    <a:pt x="90" y="46"/>
                  </a:lnTo>
                  <a:lnTo>
                    <a:pt x="45" y="135"/>
                  </a:lnTo>
                  <a:lnTo>
                    <a:pt x="0" y="225"/>
                  </a:lnTo>
                  <a:lnTo>
                    <a:pt x="45" y="315"/>
                  </a:lnTo>
                  <a:lnTo>
                    <a:pt x="90" y="359"/>
                  </a:lnTo>
                  <a:lnTo>
                    <a:pt x="135" y="449"/>
                  </a:lnTo>
                  <a:lnTo>
                    <a:pt x="7348" y="449"/>
                  </a:lnTo>
                  <a:lnTo>
                    <a:pt x="7438" y="359"/>
                  </a:lnTo>
                  <a:lnTo>
                    <a:pt x="7482" y="315"/>
                  </a:lnTo>
                  <a:lnTo>
                    <a:pt x="7482" y="225"/>
                  </a:lnTo>
                  <a:lnTo>
                    <a:pt x="7482" y="135"/>
                  </a:lnTo>
                  <a:lnTo>
                    <a:pt x="7438" y="46"/>
                  </a:lnTo>
                  <a:lnTo>
                    <a:pt x="73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5"/>
            <p:cNvSpPr/>
            <p:nvPr/>
          </p:nvSpPr>
          <p:spPr>
            <a:xfrm>
              <a:off x="5689800" y="2018550"/>
              <a:ext cx="93000" cy="11225"/>
            </a:xfrm>
            <a:custGeom>
              <a:rect b="b" l="l" r="r" t="t"/>
              <a:pathLst>
                <a:path extrusionOk="0" h="449" w="3720">
                  <a:moveTo>
                    <a:pt x="270" y="1"/>
                  </a:moveTo>
                  <a:lnTo>
                    <a:pt x="180" y="45"/>
                  </a:lnTo>
                  <a:lnTo>
                    <a:pt x="90" y="90"/>
                  </a:lnTo>
                  <a:lnTo>
                    <a:pt x="46" y="135"/>
                  </a:lnTo>
                  <a:lnTo>
                    <a:pt x="1" y="225"/>
                  </a:lnTo>
                  <a:lnTo>
                    <a:pt x="46" y="314"/>
                  </a:lnTo>
                  <a:lnTo>
                    <a:pt x="90" y="404"/>
                  </a:lnTo>
                  <a:lnTo>
                    <a:pt x="180" y="449"/>
                  </a:lnTo>
                  <a:lnTo>
                    <a:pt x="3585" y="449"/>
                  </a:lnTo>
                  <a:lnTo>
                    <a:pt x="3675" y="404"/>
                  </a:lnTo>
                  <a:lnTo>
                    <a:pt x="3719" y="314"/>
                  </a:lnTo>
                  <a:lnTo>
                    <a:pt x="3719" y="225"/>
                  </a:lnTo>
                  <a:lnTo>
                    <a:pt x="3719" y="135"/>
                  </a:lnTo>
                  <a:lnTo>
                    <a:pt x="3675" y="90"/>
                  </a:lnTo>
                  <a:lnTo>
                    <a:pt x="3585" y="45"/>
                  </a:lnTo>
                  <a:lnTo>
                    <a:pt x="34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5"/>
            <p:cNvSpPr/>
            <p:nvPr/>
          </p:nvSpPr>
          <p:spPr>
            <a:xfrm>
              <a:off x="5689800" y="1995025"/>
              <a:ext cx="93000" cy="12350"/>
            </a:xfrm>
            <a:custGeom>
              <a:rect b="b" l="l" r="r" t="t"/>
              <a:pathLst>
                <a:path extrusionOk="0" h="494" w="3720">
                  <a:moveTo>
                    <a:pt x="270" y="1"/>
                  </a:moveTo>
                  <a:lnTo>
                    <a:pt x="180" y="46"/>
                  </a:lnTo>
                  <a:lnTo>
                    <a:pt x="90" y="90"/>
                  </a:lnTo>
                  <a:lnTo>
                    <a:pt x="46" y="180"/>
                  </a:lnTo>
                  <a:lnTo>
                    <a:pt x="1" y="270"/>
                  </a:lnTo>
                  <a:lnTo>
                    <a:pt x="46" y="359"/>
                  </a:lnTo>
                  <a:lnTo>
                    <a:pt x="90" y="404"/>
                  </a:lnTo>
                  <a:lnTo>
                    <a:pt x="180" y="449"/>
                  </a:lnTo>
                  <a:lnTo>
                    <a:pt x="270" y="494"/>
                  </a:lnTo>
                  <a:lnTo>
                    <a:pt x="3495" y="494"/>
                  </a:lnTo>
                  <a:lnTo>
                    <a:pt x="3585" y="449"/>
                  </a:lnTo>
                  <a:lnTo>
                    <a:pt x="3675" y="404"/>
                  </a:lnTo>
                  <a:lnTo>
                    <a:pt x="3719" y="359"/>
                  </a:lnTo>
                  <a:lnTo>
                    <a:pt x="3719" y="270"/>
                  </a:lnTo>
                  <a:lnTo>
                    <a:pt x="3719" y="180"/>
                  </a:lnTo>
                  <a:lnTo>
                    <a:pt x="3675" y="90"/>
                  </a:lnTo>
                  <a:lnTo>
                    <a:pt x="3585" y="46"/>
                  </a:lnTo>
                  <a:lnTo>
                    <a:pt x="34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5"/>
            <p:cNvSpPr/>
            <p:nvPr/>
          </p:nvSpPr>
          <p:spPr>
            <a:xfrm>
              <a:off x="5595725" y="2112625"/>
              <a:ext cx="187075" cy="12350"/>
            </a:xfrm>
            <a:custGeom>
              <a:rect b="b" l="l" r="r" t="t"/>
              <a:pathLst>
                <a:path extrusionOk="0" h="494" w="7483">
                  <a:moveTo>
                    <a:pt x="224" y="1"/>
                  </a:moveTo>
                  <a:lnTo>
                    <a:pt x="135" y="46"/>
                  </a:lnTo>
                  <a:lnTo>
                    <a:pt x="90" y="91"/>
                  </a:lnTo>
                  <a:lnTo>
                    <a:pt x="45" y="180"/>
                  </a:lnTo>
                  <a:lnTo>
                    <a:pt x="0" y="270"/>
                  </a:lnTo>
                  <a:lnTo>
                    <a:pt x="45" y="359"/>
                  </a:lnTo>
                  <a:lnTo>
                    <a:pt x="90" y="404"/>
                  </a:lnTo>
                  <a:lnTo>
                    <a:pt x="135" y="449"/>
                  </a:lnTo>
                  <a:lnTo>
                    <a:pt x="224" y="494"/>
                  </a:lnTo>
                  <a:lnTo>
                    <a:pt x="7258" y="494"/>
                  </a:lnTo>
                  <a:lnTo>
                    <a:pt x="7348" y="449"/>
                  </a:lnTo>
                  <a:lnTo>
                    <a:pt x="7438" y="404"/>
                  </a:lnTo>
                  <a:lnTo>
                    <a:pt x="7482" y="359"/>
                  </a:lnTo>
                  <a:lnTo>
                    <a:pt x="7482" y="270"/>
                  </a:lnTo>
                  <a:lnTo>
                    <a:pt x="7482" y="180"/>
                  </a:lnTo>
                  <a:lnTo>
                    <a:pt x="7438" y="91"/>
                  </a:lnTo>
                  <a:lnTo>
                    <a:pt x="7348" y="46"/>
                  </a:lnTo>
                  <a:lnTo>
                    <a:pt x="72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5"/>
            <p:cNvSpPr/>
            <p:nvPr/>
          </p:nvSpPr>
          <p:spPr>
            <a:xfrm>
              <a:off x="5595725" y="2136150"/>
              <a:ext cx="187075" cy="11225"/>
            </a:xfrm>
            <a:custGeom>
              <a:rect b="b" l="l" r="r" t="t"/>
              <a:pathLst>
                <a:path extrusionOk="0" h="449" w="7483">
                  <a:moveTo>
                    <a:pt x="135" y="1"/>
                  </a:moveTo>
                  <a:lnTo>
                    <a:pt x="90" y="90"/>
                  </a:lnTo>
                  <a:lnTo>
                    <a:pt x="45" y="135"/>
                  </a:lnTo>
                  <a:lnTo>
                    <a:pt x="0" y="225"/>
                  </a:lnTo>
                  <a:lnTo>
                    <a:pt x="45" y="314"/>
                  </a:lnTo>
                  <a:lnTo>
                    <a:pt x="90" y="404"/>
                  </a:lnTo>
                  <a:lnTo>
                    <a:pt x="135" y="449"/>
                  </a:lnTo>
                  <a:lnTo>
                    <a:pt x="7348" y="449"/>
                  </a:lnTo>
                  <a:lnTo>
                    <a:pt x="7438" y="404"/>
                  </a:lnTo>
                  <a:lnTo>
                    <a:pt x="7482" y="314"/>
                  </a:lnTo>
                  <a:lnTo>
                    <a:pt x="7482" y="225"/>
                  </a:lnTo>
                  <a:lnTo>
                    <a:pt x="7482" y="135"/>
                  </a:lnTo>
                  <a:lnTo>
                    <a:pt x="7438" y="90"/>
                  </a:lnTo>
                  <a:lnTo>
                    <a:pt x="73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8" name="Google Shape;1308;p55"/>
          <p:cNvSpPr/>
          <p:nvPr/>
        </p:nvSpPr>
        <p:spPr>
          <a:xfrm>
            <a:off x="1397657" y="3107550"/>
            <a:ext cx="378840" cy="461145"/>
          </a:xfrm>
          <a:custGeom>
            <a:rect b="b" l="l" r="r" t="t"/>
            <a:pathLst>
              <a:path extrusionOk="0" h="15817" w="12994">
                <a:moveTo>
                  <a:pt x="10664" y="2331"/>
                </a:moveTo>
                <a:lnTo>
                  <a:pt x="10664" y="2420"/>
                </a:lnTo>
                <a:lnTo>
                  <a:pt x="10619" y="2465"/>
                </a:lnTo>
                <a:lnTo>
                  <a:pt x="9141" y="3943"/>
                </a:lnTo>
                <a:lnTo>
                  <a:pt x="9051" y="4033"/>
                </a:lnTo>
                <a:lnTo>
                  <a:pt x="8917" y="4078"/>
                </a:lnTo>
                <a:lnTo>
                  <a:pt x="8782" y="4123"/>
                </a:lnTo>
                <a:lnTo>
                  <a:pt x="2286" y="4123"/>
                </a:lnTo>
                <a:lnTo>
                  <a:pt x="2196" y="4078"/>
                </a:lnTo>
                <a:lnTo>
                  <a:pt x="2062" y="4033"/>
                </a:lnTo>
                <a:lnTo>
                  <a:pt x="1927" y="3943"/>
                </a:lnTo>
                <a:lnTo>
                  <a:pt x="494" y="2465"/>
                </a:lnTo>
                <a:lnTo>
                  <a:pt x="449" y="2420"/>
                </a:lnTo>
                <a:lnTo>
                  <a:pt x="404" y="2331"/>
                </a:lnTo>
                <a:close/>
                <a:moveTo>
                  <a:pt x="12501" y="449"/>
                </a:moveTo>
                <a:lnTo>
                  <a:pt x="12501" y="13531"/>
                </a:lnTo>
                <a:lnTo>
                  <a:pt x="12053" y="13531"/>
                </a:lnTo>
                <a:lnTo>
                  <a:pt x="12053" y="1166"/>
                </a:lnTo>
                <a:lnTo>
                  <a:pt x="12053" y="1076"/>
                </a:lnTo>
                <a:lnTo>
                  <a:pt x="11963" y="986"/>
                </a:lnTo>
                <a:lnTo>
                  <a:pt x="11918" y="942"/>
                </a:lnTo>
                <a:lnTo>
                  <a:pt x="2286" y="942"/>
                </a:lnTo>
                <a:lnTo>
                  <a:pt x="2286" y="449"/>
                </a:lnTo>
                <a:close/>
                <a:moveTo>
                  <a:pt x="11605" y="1390"/>
                </a:moveTo>
                <a:lnTo>
                  <a:pt x="11605" y="14427"/>
                </a:lnTo>
                <a:lnTo>
                  <a:pt x="11112" y="14427"/>
                </a:lnTo>
                <a:lnTo>
                  <a:pt x="11112" y="2107"/>
                </a:lnTo>
                <a:lnTo>
                  <a:pt x="11112" y="2017"/>
                </a:lnTo>
                <a:lnTo>
                  <a:pt x="11067" y="1927"/>
                </a:lnTo>
                <a:lnTo>
                  <a:pt x="10978" y="1883"/>
                </a:lnTo>
                <a:lnTo>
                  <a:pt x="10888" y="1838"/>
                </a:lnTo>
                <a:lnTo>
                  <a:pt x="1390" y="1838"/>
                </a:lnTo>
                <a:lnTo>
                  <a:pt x="1390" y="1390"/>
                </a:lnTo>
                <a:close/>
                <a:moveTo>
                  <a:pt x="10664" y="3092"/>
                </a:moveTo>
                <a:lnTo>
                  <a:pt x="10664" y="14651"/>
                </a:lnTo>
                <a:lnTo>
                  <a:pt x="9454" y="13442"/>
                </a:lnTo>
                <a:lnTo>
                  <a:pt x="9275" y="13307"/>
                </a:lnTo>
                <a:lnTo>
                  <a:pt x="9096" y="13218"/>
                </a:lnTo>
                <a:lnTo>
                  <a:pt x="8872" y="13128"/>
                </a:lnTo>
                <a:lnTo>
                  <a:pt x="5780" y="13128"/>
                </a:lnTo>
                <a:lnTo>
                  <a:pt x="5780" y="9320"/>
                </a:lnTo>
                <a:lnTo>
                  <a:pt x="5736" y="9275"/>
                </a:lnTo>
                <a:lnTo>
                  <a:pt x="5736" y="9185"/>
                </a:lnTo>
                <a:lnTo>
                  <a:pt x="5646" y="9141"/>
                </a:lnTo>
                <a:lnTo>
                  <a:pt x="5556" y="9096"/>
                </a:lnTo>
                <a:lnTo>
                  <a:pt x="5467" y="9096"/>
                </a:lnTo>
                <a:lnTo>
                  <a:pt x="5377" y="9141"/>
                </a:lnTo>
                <a:lnTo>
                  <a:pt x="5332" y="9230"/>
                </a:lnTo>
                <a:lnTo>
                  <a:pt x="5288" y="9320"/>
                </a:lnTo>
                <a:lnTo>
                  <a:pt x="5288" y="13128"/>
                </a:lnTo>
                <a:lnTo>
                  <a:pt x="2241" y="13128"/>
                </a:lnTo>
                <a:lnTo>
                  <a:pt x="2017" y="13218"/>
                </a:lnTo>
                <a:lnTo>
                  <a:pt x="1793" y="13307"/>
                </a:lnTo>
                <a:lnTo>
                  <a:pt x="1614" y="13442"/>
                </a:lnTo>
                <a:lnTo>
                  <a:pt x="449" y="14651"/>
                </a:lnTo>
                <a:lnTo>
                  <a:pt x="449" y="3092"/>
                </a:lnTo>
                <a:lnTo>
                  <a:pt x="1614" y="4257"/>
                </a:lnTo>
                <a:lnTo>
                  <a:pt x="1793" y="4391"/>
                </a:lnTo>
                <a:lnTo>
                  <a:pt x="2017" y="4526"/>
                </a:lnTo>
                <a:lnTo>
                  <a:pt x="2241" y="4571"/>
                </a:lnTo>
                <a:lnTo>
                  <a:pt x="2465" y="4615"/>
                </a:lnTo>
                <a:lnTo>
                  <a:pt x="5288" y="4615"/>
                </a:lnTo>
                <a:lnTo>
                  <a:pt x="5288" y="8379"/>
                </a:lnTo>
                <a:lnTo>
                  <a:pt x="5332" y="8468"/>
                </a:lnTo>
                <a:lnTo>
                  <a:pt x="5377" y="8558"/>
                </a:lnTo>
                <a:lnTo>
                  <a:pt x="5422" y="8603"/>
                </a:lnTo>
                <a:lnTo>
                  <a:pt x="5601" y="8603"/>
                </a:lnTo>
                <a:lnTo>
                  <a:pt x="5691" y="8558"/>
                </a:lnTo>
                <a:lnTo>
                  <a:pt x="5736" y="8468"/>
                </a:lnTo>
                <a:lnTo>
                  <a:pt x="5780" y="8379"/>
                </a:lnTo>
                <a:lnTo>
                  <a:pt x="5780" y="4615"/>
                </a:lnTo>
                <a:lnTo>
                  <a:pt x="8648" y="4615"/>
                </a:lnTo>
                <a:lnTo>
                  <a:pt x="8872" y="4571"/>
                </a:lnTo>
                <a:lnTo>
                  <a:pt x="9096" y="4526"/>
                </a:lnTo>
                <a:lnTo>
                  <a:pt x="9275" y="4436"/>
                </a:lnTo>
                <a:lnTo>
                  <a:pt x="9454" y="4257"/>
                </a:lnTo>
                <a:lnTo>
                  <a:pt x="10664" y="3092"/>
                </a:lnTo>
                <a:close/>
                <a:moveTo>
                  <a:pt x="8782" y="13576"/>
                </a:moveTo>
                <a:lnTo>
                  <a:pt x="8917" y="13621"/>
                </a:lnTo>
                <a:lnTo>
                  <a:pt x="9051" y="13710"/>
                </a:lnTo>
                <a:lnTo>
                  <a:pt x="9141" y="13800"/>
                </a:lnTo>
                <a:lnTo>
                  <a:pt x="10619" y="15234"/>
                </a:lnTo>
                <a:lnTo>
                  <a:pt x="10664" y="15323"/>
                </a:lnTo>
                <a:lnTo>
                  <a:pt x="10664" y="15413"/>
                </a:lnTo>
                <a:lnTo>
                  <a:pt x="404" y="15413"/>
                </a:lnTo>
                <a:lnTo>
                  <a:pt x="449" y="15323"/>
                </a:lnTo>
                <a:lnTo>
                  <a:pt x="494" y="15234"/>
                </a:lnTo>
                <a:lnTo>
                  <a:pt x="1927" y="13800"/>
                </a:lnTo>
                <a:lnTo>
                  <a:pt x="2062" y="13710"/>
                </a:lnTo>
                <a:lnTo>
                  <a:pt x="2196" y="13621"/>
                </a:lnTo>
                <a:lnTo>
                  <a:pt x="2286" y="13576"/>
                </a:lnTo>
                <a:close/>
                <a:moveTo>
                  <a:pt x="1972" y="1"/>
                </a:moveTo>
                <a:lnTo>
                  <a:pt x="1927" y="46"/>
                </a:lnTo>
                <a:lnTo>
                  <a:pt x="1883" y="135"/>
                </a:lnTo>
                <a:lnTo>
                  <a:pt x="1838" y="225"/>
                </a:lnTo>
                <a:lnTo>
                  <a:pt x="1838" y="942"/>
                </a:lnTo>
                <a:lnTo>
                  <a:pt x="1076" y="942"/>
                </a:lnTo>
                <a:lnTo>
                  <a:pt x="987" y="986"/>
                </a:lnTo>
                <a:lnTo>
                  <a:pt x="942" y="1076"/>
                </a:lnTo>
                <a:lnTo>
                  <a:pt x="897" y="1166"/>
                </a:lnTo>
                <a:lnTo>
                  <a:pt x="897" y="1838"/>
                </a:lnTo>
                <a:lnTo>
                  <a:pt x="225" y="1838"/>
                </a:lnTo>
                <a:lnTo>
                  <a:pt x="135" y="1883"/>
                </a:lnTo>
                <a:lnTo>
                  <a:pt x="46" y="1927"/>
                </a:lnTo>
                <a:lnTo>
                  <a:pt x="1" y="2017"/>
                </a:lnTo>
                <a:lnTo>
                  <a:pt x="1" y="2107"/>
                </a:lnTo>
                <a:lnTo>
                  <a:pt x="1" y="15592"/>
                </a:lnTo>
                <a:lnTo>
                  <a:pt x="1" y="15682"/>
                </a:lnTo>
                <a:lnTo>
                  <a:pt x="46" y="15771"/>
                </a:lnTo>
                <a:lnTo>
                  <a:pt x="135" y="15816"/>
                </a:lnTo>
                <a:lnTo>
                  <a:pt x="10978" y="15816"/>
                </a:lnTo>
                <a:lnTo>
                  <a:pt x="11067" y="15771"/>
                </a:lnTo>
                <a:lnTo>
                  <a:pt x="11112" y="15682"/>
                </a:lnTo>
                <a:lnTo>
                  <a:pt x="11112" y="15592"/>
                </a:lnTo>
                <a:lnTo>
                  <a:pt x="11112" y="14920"/>
                </a:lnTo>
                <a:lnTo>
                  <a:pt x="11829" y="14920"/>
                </a:lnTo>
                <a:lnTo>
                  <a:pt x="11918" y="14875"/>
                </a:lnTo>
                <a:lnTo>
                  <a:pt x="11963" y="14830"/>
                </a:lnTo>
                <a:lnTo>
                  <a:pt x="12053" y="14786"/>
                </a:lnTo>
                <a:lnTo>
                  <a:pt x="12053" y="14696"/>
                </a:lnTo>
                <a:lnTo>
                  <a:pt x="12053" y="13979"/>
                </a:lnTo>
                <a:lnTo>
                  <a:pt x="12814" y="13979"/>
                </a:lnTo>
                <a:lnTo>
                  <a:pt x="12904" y="13934"/>
                </a:lnTo>
                <a:lnTo>
                  <a:pt x="12949" y="13845"/>
                </a:lnTo>
                <a:lnTo>
                  <a:pt x="12994" y="13755"/>
                </a:lnTo>
                <a:lnTo>
                  <a:pt x="12994" y="225"/>
                </a:lnTo>
                <a:lnTo>
                  <a:pt x="12949" y="135"/>
                </a:lnTo>
                <a:lnTo>
                  <a:pt x="12904" y="46"/>
                </a:lnTo>
                <a:lnTo>
                  <a:pt x="128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9" name="Google Shape;1309;p55"/>
          <p:cNvGrpSpPr/>
          <p:nvPr/>
        </p:nvGrpSpPr>
        <p:grpSpPr>
          <a:xfrm rot="-1678489">
            <a:off x="7743720" y="634114"/>
            <a:ext cx="460230" cy="917429"/>
            <a:chOff x="5331858" y="2568034"/>
            <a:chExt cx="330961" cy="659744"/>
          </a:xfrm>
        </p:grpSpPr>
        <p:sp>
          <p:nvSpPr>
            <p:cNvPr id="1310" name="Google Shape;1310;p55"/>
            <p:cNvSpPr/>
            <p:nvPr/>
          </p:nvSpPr>
          <p:spPr>
            <a:xfrm rot="-7578">
              <a:off x="5332584" y="2568396"/>
              <a:ext cx="329509" cy="659019"/>
            </a:xfrm>
            <a:custGeom>
              <a:rect b="b" l="l" r="r" t="t"/>
              <a:pathLst>
                <a:path extrusionOk="0" h="29054" w="14527">
                  <a:moveTo>
                    <a:pt x="6089" y="1"/>
                  </a:moveTo>
                  <a:lnTo>
                    <a:pt x="4933" y="116"/>
                  </a:lnTo>
                  <a:lnTo>
                    <a:pt x="3777" y="270"/>
                  </a:lnTo>
                  <a:lnTo>
                    <a:pt x="2621" y="463"/>
                  </a:lnTo>
                  <a:lnTo>
                    <a:pt x="2274" y="579"/>
                  </a:lnTo>
                  <a:lnTo>
                    <a:pt x="1966" y="694"/>
                  </a:lnTo>
                  <a:lnTo>
                    <a:pt x="1657" y="887"/>
                  </a:lnTo>
                  <a:lnTo>
                    <a:pt x="1349" y="1118"/>
                  </a:lnTo>
                  <a:lnTo>
                    <a:pt x="1118" y="1388"/>
                  </a:lnTo>
                  <a:lnTo>
                    <a:pt x="887" y="1735"/>
                  </a:lnTo>
                  <a:lnTo>
                    <a:pt x="733" y="2120"/>
                  </a:lnTo>
                  <a:lnTo>
                    <a:pt x="656" y="2544"/>
                  </a:lnTo>
                  <a:lnTo>
                    <a:pt x="463" y="4201"/>
                  </a:lnTo>
                  <a:lnTo>
                    <a:pt x="270" y="5819"/>
                  </a:lnTo>
                  <a:lnTo>
                    <a:pt x="155" y="7322"/>
                  </a:lnTo>
                  <a:lnTo>
                    <a:pt x="78" y="8786"/>
                  </a:lnTo>
                  <a:lnTo>
                    <a:pt x="1" y="10212"/>
                  </a:lnTo>
                  <a:lnTo>
                    <a:pt x="1" y="11599"/>
                  </a:lnTo>
                  <a:lnTo>
                    <a:pt x="1" y="12947"/>
                  </a:lnTo>
                  <a:lnTo>
                    <a:pt x="39" y="14296"/>
                  </a:lnTo>
                  <a:lnTo>
                    <a:pt x="116" y="15645"/>
                  </a:lnTo>
                  <a:lnTo>
                    <a:pt x="232" y="16993"/>
                  </a:lnTo>
                  <a:lnTo>
                    <a:pt x="347" y="18380"/>
                  </a:lnTo>
                  <a:lnTo>
                    <a:pt x="502" y="19806"/>
                  </a:lnTo>
                  <a:lnTo>
                    <a:pt x="925" y="22811"/>
                  </a:lnTo>
                  <a:lnTo>
                    <a:pt x="1503" y="26125"/>
                  </a:lnTo>
                  <a:lnTo>
                    <a:pt x="1580" y="26549"/>
                  </a:lnTo>
                  <a:lnTo>
                    <a:pt x="1773" y="27011"/>
                  </a:lnTo>
                  <a:lnTo>
                    <a:pt x="1966" y="27435"/>
                  </a:lnTo>
                  <a:lnTo>
                    <a:pt x="2197" y="27782"/>
                  </a:lnTo>
                  <a:lnTo>
                    <a:pt x="2467" y="28129"/>
                  </a:lnTo>
                  <a:lnTo>
                    <a:pt x="2736" y="28360"/>
                  </a:lnTo>
                  <a:lnTo>
                    <a:pt x="3006" y="28553"/>
                  </a:lnTo>
                  <a:lnTo>
                    <a:pt x="3314" y="28668"/>
                  </a:lnTo>
                  <a:lnTo>
                    <a:pt x="4316" y="28822"/>
                  </a:lnTo>
                  <a:lnTo>
                    <a:pt x="5279" y="28938"/>
                  </a:lnTo>
                  <a:lnTo>
                    <a:pt x="6281" y="29015"/>
                  </a:lnTo>
                  <a:lnTo>
                    <a:pt x="7245" y="29053"/>
                  </a:lnTo>
                  <a:lnTo>
                    <a:pt x="8246" y="29015"/>
                  </a:lnTo>
                  <a:lnTo>
                    <a:pt x="9248" y="28938"/>
                  </a:lnTo>
                  <a:lnTo>
                    <a:pt x="10211" y="28822"/>
                  </a:lnTo>
                  <a:lnTo>
                    <a:pt x="11213" y="28668"/>
                  </a:lnTo>
                  <a:lnTo>
                    <a:pt x="11483" y="28553"/>
                  </a:lnTo>
                  <a:lnTo>
                    <a:pt x="11791" y="28360"/>
                  </a:lnTo>
                  <a:lnTo>
                    <a:pt x="12061" y="28129"/>
                  </a:lnTo>
                  <a:lnTo>
                    <a:pt x="12331" y="27782"/>
                  </a:lnTo>
                  <a:lnTo>
                    <a:pt x="12562" y="27397"/>
                  </a:lnTo>
                  <a:lnTo>
                    <a:pt x="12755" y="27011"/>
                  </a:lnTo>
                  <a:lnTo>
                    <a:pt x="12909" y="26549"/>
                  </a:lnTo>
                  <a:lnTo>
                    <a:pt x="13024" y="26125"/>
                  </a:lnTo>
                  <a:lnTo>
                    <a:pt x="13564" y="22811"/>
                  </a:lnTo>
                  <a:lnTo>
                    <a:pt x="13988" y="19806"/>
                  </a:lnTo>
                  <a:lnTo>
                    <a:pt x="14180" y="18380"/>
                  </a:lnTo>
                  <a:lnTo>
                    <a:pt x="14296" y="16993"/>
                  </a:lnTo>
                  <a:lnTo>
                    <a:pt x="14411" y="15645"/>
                  </a:lnTo>
                  <a:lnTo>
                    <a:pt x="14488" y="14296"/>
                  </a:lnTo>
                  <a:lnTo>
                    <a:pt x="14527" y="12947"/>
                  </a:lnTo>
                  <a:lnTo>
                    <a:pt x="14527" y="11599"/>
                  </a:lnTo>
                  <a:lnTo>
                    <a:pt x="14527" y="10212"/>
                  </a:lnTo>
                  <a:lnTo>
                    <a:pt x="14450" y="8786"/>
                  </a:lnTo>
                  <a:lnTo>
                    <a:pt x="14373" y="7322"/>
                  </a:lnTo>
                  <a:lnTo>
                    <a:pt x="14219" y="5819"/>
                  </a:lnTo>
                  <a:lnTo>
                    <a:pt x="14065" y="4201"/>
                  </a:lnTo>
                  <a:lnTo>
                    <a:pt x="13872" y="2544"/>
                  </a:lnTo>
                  <a:lnTo>
                    <a:pt x="13795" y="2120"/>
                  </a:lnTo>
                  <a:lnTo>
                    <a:pt x="13602" y="1735"/>
                  </a:lnTo>
                  <a:lnTo>
                    <a:pt x="13410" y="1388"/>
                  </a:lnTo>
                  <a:lnTo>
                    <a:pt x="13178" y="1118"/>
                  </a:lnTo>
                  <a:lnTo>
                    <a:pt x="12870" y="887"/>
                  </a:lnTo>
                  <a:lnTo>
                    <a:pt x="12562" y="694"/>
                  </a:lnTo>
                  <a:lnTo>
                    <a:pt x="12215" y="579"/>
                  </a:lnTo>
                  <a:lnTo>
                    <a:pt x="11907" y="463"/>
                  </a:lnTo>
                  <a:lnTo>
                    <a:pt x="10751" y="270"/>
                  </a:lnTo>
                  <a:lnTo>
                    <a:pt x="9595" y="116"/>
                  </a:lnTo>
                  <a:lnTo>
                    <a:pt x="843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5"/>
            <p:cNvSpPr/>
            <p:nvPr/>
          </p:nvSpPr>
          <p:spPr>
            <a:xfrm rot="-7578">
              <a:off x="5412069" y="2863833"/>
              <a:ext cx="170459" cy="19257"/>
            </a:xfrm>
            <a:custGeom>
              <a:rect b="b" l="l" r="r" t="t"/>
              <a:pathLst>
                <a:path extrusionOk="0" h="849" w="7515">
                  <a:moveTo>
                    <a:pt x="386" y="0"/>
                  </a:moveTo>
                  <a:lnTo>
                    <a:pt x="78" y="39"/>
                  </a:lnTo>
                  <a:lnTo>
                    <a:pt x="1" y="77"/>
                  </a:lnTo>
                  <a:lnTo>
                    <a:pt x="1" y="116"/>
                  </a:lnTo>
                  <a:lnTo>
                    <a:pt x="1" y="155"/>
                  </a:lnTo>
                  <a:lnTo>
                    <a:pt x="78" y="193"/>
                  </a:lnTo>
                  <a:lnTo>
                    <a:pt x="309" y="309"/>
                  </a:lnTo>
                  <a:lnTo>
                    <a:pt x="1118" y="540"/>
                  </a:lnTo>
                  <a:lnTo>
                    <a:pt x="1966" y="694"/>
                  </a:lnTo>
                  <a:lnTo>
                    <a:pt x="2852" y="810"/>
                  </a:lnTo>
                  <a:lnTo>
                    <a:pt x="3739" y="848"/>
                  </a:lnTo>
                  <a:lnTo>
                    <a:pt x="4663" y="810"/>
                  </a:lnTo>
                  <a:lnTo>
                    <a:pt x="5550" y="694"/>
                  </a:lnTo>
                  <a:lnTo>
                    <a:pt x="6397" y="540"/>
                  </a:lnTo>
                  <a:lnTo>
                    <a:pt x="7168" y="309"/>
                  </a:lnTo>
                  <a:lnTo>
                    <a:pt x="7438" y="193"/>
                  </a:lnTo>
                  <a:lnTo>
                    <a:pt x="7515" y="155"/>
                  </a:lnTo>
                  <a:lnTo>
                    <a:pt x="7515" y="116"/>
                  </a:lnTo>
                  <a:lnTo>
                    <a:pt x="7476" y="77"/>
                  </a:lnTo>
                  <a:lnTo>
                    <a:pt x="7399" y="39"/>
                  </a:lnTo>
                  <a:lnTo>
                    <a:pt x="712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5"/>
            <p:cNvSpPr/>
            <p:nvPr/>
          </p:nvSpPr>
          <p:spPr>
            <a:xfrm rot="-7578">
              <a:off x="5349052" y="2585025"/>
              <a:ext cx="273597" cy="500831"/>
            </a:xfrm>
            <a:custGeom>
              <a:rect b="b" l="l" r="r" t="t"/>
              <a:pathLst>
                <a:path extrusionOk="0" h="22080" w="12062">
                  <a:moveTo>
                    <a:pt x="6513" y="1"/>
                  </a:moveTo>
                  <a:lnTo>
                    <a:pt x="5395" y="39"/>
                  </a:lnTo>
                  <a:lnTo>
                    <a:pt x="4278" y="116"/>
                  </a:lnTo>
                  <a:lnTo>
                    <a:pt x="3160" y="271"/>
                  </a:lnTo>
                  <a:lnTo>
                    <a:pt x="2043" y="463"/>
                  </a:lnTo>
                  <a:lnTo>
                    <a:pt x="1735" y="579"/>
                  </a:lnTo>
                  <a:lnTo>
                    <a:pt x="1542" y="656"/>
                  </a:lnTo>
                  <a:lnTo>
                    <a:pt x="1311" y="810"/>
                  </a:lnTo>
                  <a:lnTo>
                    <a:pt x="1080" y="1003"/>
                  </a:lnTo>
                  <a:lnTo>
                    <a:pt x="925" y="1234"/>
                  </a:lnTo>
                  <a:lnTo>
                    <a:pt x="771" y="1542"/>
                  </a:lnTo>
                  <a:lnTo>
                    <a:pt x="656" y="1927"/>
                  </a:lnTo>
                  <a:lnTo>
                    <a:pt x="463" y="3546"/>
                  </a:lnTo>
                  <a:lnTo>
                    <a:pt x="309" y="5126"/>
                  </a:lnTo>
                  <a:lnTo>
                    <a:pt x="193" y="6628"/>
                  </a:lnTo>
                  <a:lnTo>
                    <a:pt x="78" y="8054"/>
                  </a:lnTo>
                  <a:lnTo>
                    <a:pt x="39" y="9480"/>
                  </a:lnTo>
                  <a:lnTo>
                    <a:pt x="1" y="10828"/>
                  </a:lnTo>
                  <a:lnTo>
                    <a:pt x="1" y="12177"/>
                  </a:lnTo>
                  <a:lnTo>
                    <a:pt x="39" y="13525"/>
                  </a:lnTo>
                  <a:lnTo>
                    <a:pt x="116" y="14874"/>
                  </a:lnTo>
                  <a:lnTo>
                    <a:pt x="232" y="16223"/>
                  </a:lnTo>
                  <a:lnTo>
                    <a:pt x="347" y="17610"/>
                  </a:lnTo>
                  <a:lnTo>
                    <a:pt x="540" y="19035"/>
                  </a:lnTo>
                  <a:lnTo>
                    <a:pt x="964" y="22079"/>
                  </a:lnTo>
                  <a:lnTo>
                    <a:pt x="771" y="20538"/>
                  </a:lnTo>
                  <a:lnTo>
                    <a:pt x="579" y="19074"/>
                  </a:lnTo>
                  <a:lnTo>
                    <a:pt x="425" y="17687"/>
                  </a:lnTo>
                  <a:lnTo>
                    <a:pt x="309" y="16338"/>
                  </a:lnTo>
                  <a:lnTo>
                    <a:pt x="232" y="14990"/>
                  </a:lnTo>
                  <a:lnTo>
                    <a:pt x="193" y="13680"/>
                  </a:lnTo>
                  <a:lnTo>
                    <a:pt x="193" y="12369"/>
                  </a:lnTo>
                  <a:lnTo>
                    <a:pt x="232" y="11059"/>
                  </a:lnTo>
                  <a:lnTo>
                    <a:pt x="270" y="9711"/>
                  </a:lnTo>
                  <a:lnTo>
                    <a:pt x="347" y="8324"/>
                  </a:lnTo>
                  <a:lnTo>
                    <a:pt x="463" y="6898"/>
                  </a:lnTo>
                  <a:lnTo>
                    <a:pt x="617" y="5434"/>
                  </a:lnTo>
                  <a:lnTo>
                    <a:pt x="964" y="2197"/>
                  </a:lnTo>
                  <a:lnTo>
                    <a:pt x="1080" y="1850"/>
                  </a:lnTo>
                  <a:lnTo>
                    <a:pt x="1195" y="1542"/>
                  </a:lnTo>
                  <a:lnTo>
                    <a:pt x="1388" y="1311"/>
                  </a:lnTo>
                  <a:lnTo>
                    <a:pt x="1619" y="1118"/>
                  </a:lnTo>
                  <a:lnTo>
                    <a:pt x="1850" y="964"/>
                  </a:lnTo>
                  <a:lnTo>
                    <a:pt x="2043" y="887"/>
                  </a:lnTo>
                  <a:lnTo>
                    <a:pt x="2351" y="771"/>
                  </a:lnTo>
                  <a:lnTo>
                    <a:pt x="3469" y="579"/>
                  </a:lnTo>
                  <a:lnTo>
                    <a:pt x="4586" y="425"/>
                  </a:lnTo>
                  <a:lnTo>
                    <a:pt x="5703" y="348"/>
                  </a:lnTo>
                  <a:lnTo>
                    <a:pt x="6821" y="309"/>
                  </a:lnTo>
                  <a:lnTo>
                    <a:pt x="7938" y="348"/>
                  </a:lnTo>
                  <a:lnTo>
                    <a:pt x="9094" y="425"/>
                  </a:lnTo>
                  <a:lnTo>
                    <a:pt x="10212" y="579"/>
                  </a:lnTo>
                  <a:lnTo>
                    <a:pt x="11290" y="771"/>
                  </a:lnTo>
                  <a:lnTo>
                    <a:pt x="11637" y="887"/>
                  </a:lnTo>
                  <a:lnTo>
                    <a:pt x="11868" y="964"/>
                  </a:lnTo>
                  <a:lnTo>
                    <a:pt x="12061" y="1118"/>
                  </a:lnTo>
                  <a:lnTo>
                    <a:pt x="11945" y="964"/>
                  </a:lnTo>
                  <a:lnTo>
                    <a:pt x="11791" y="849"/>
                  </a:lnTo>
                  <a:lnTo>
                    <a:pt x="11483" y="656"/>
                  </a:lnTo>
                  <a:lnTo>
                    <a:pt x="11213" y="540"/>
                  </a:lnTo>
                  <a:lnTo>
                    <a:pt x="11021" y="463"/>
                  </a:lnTo>
                  <a:lnTo>
                    <a:pt x="9903" y="271"/>
                  </a:lnTo>
                  <a:lnTo>
                    <a:pt x="8786" y="116"/>
                  </a:lnTo>
                  <a:lnTo>
                    <a:pt x="7668" y="39"/>
                  </a:lnTo>
                  <a:lnTo>
                    <a:pt x="651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5"/>
            <p:cNvSpPr/>
            <p:nvPr/>
          </p:nvSpPr>
          <p:spPr>
            <a:xfrm rot="-7578">
              <a:off x="5386446" y="2656682"/>
              <a:ext cx="221155" cy="180054"/>
            </a:xfrm>
            <a:custGeom>
              <a:rect b="b" l="l" r="r" t="t"/>
              <a:pathLst>
                <a:path extrusionOk="0" h="7938" w="9750">
                  <a:moveTo>
                    <a:pt x="1311" y="0"/>
                  </a:moveTo>
                  <a:lnTo>
                    <a:pt x="1041" y="39"/>
                  </a:lnTo>
                  <a:lnTo>
                    <a:pt x="771" y="116"/>
                  </a:lnTo>
                  <a:lnTo>
                    <a:pt x="579" y="270"/>
                  </a:lnTo>
                  <a:lnTo>
                    <a:pt x="386" y="463"/>
                  </a:lnTo>
                  <a:lnTo>
                    <a:pt x="232" y="694"/>
                  </a:lnTo>
                  <a:lnTo>
                    <a:pt x="78" y="925"/>
                  </a:lnTo>
                  <a:lnTo>
                    <a:pt x="39" y="1233"/>
                  </a:lnTo>
                  <a:lnTo>
                    <a:pt x="1" y="1542"/>
                  </a:lnTo>
                  <a:lnTo>
                    <a:pt x="1" y="6435"/>
                  </a:lnTo>
                  <a:lnTo>
                    <a:pt x="39" y="6743"/>
                  </a:lnTo>
                  <a:lnTo>
                    <a:pt x="78" y="7013"/>
                  </a:lnTo>
                  <a:lnTo>
                    <a:pt x="232" y="7283"/>
                  </a:lnTo>
                  <a:lnTo>
                    <a:pt x="386" y="7514"/>
                  </a:lnTo>
                  <a:lnTo>
                    <a:pt x="579" y="7668"/>
                  </a:lnTo>
                  <a:lnTo>
                    <a:pt x="771" y="7822"/>
                  </a:lnTo>
                  <a:lnTo>
                    <a:pt x="1041" y="7899"/>
                  </a:lnTo>
                  <a:lnTo>
                    <a:pt x="1311" y="7938"/>
                  </a:lnTo>
                  <a:lnTo>
                    <a:pt x="8439" y="7938"/>
                  </a:lnTo>
                  <a:lnTo>
                    <a:pt x="8709" y="7899"/>
                  </a:lnTo>
                  <a:lnTo>
                    <a:pt x="8940" y="7822"/>
                  </a:lnTo>
                  <a:lnTo>
                    <a:pt x="9171" y="7668"/>
                  </a:lnTo>
                  <a:lnTo>
                    <a:pt x="9364" y="7514"/>
                  </a:lnTo>
                  <a:lnTo>
                    <a:pt x="9518" y="7283"/>
                  </a:lnTo>
                  <a:lnTo>
                    <a:pt x="9633" y="7013"/>
                  </a:lnTo>
                  <a:lnTo>
                    <a:pt x="9711" y="6743"/>
                  </a:lnTo>
                  <a:lnTo>
                    <a:pt x="9749" y="6435"/>
                  </a:lnTo>
                  <a:lnTo>
                    <a:pt x="9749" y="1542"/>
                  </a:lnTo>
                  <a:lnTo>
                    <a:pt x="9711" y="1233"/>
                  </a:lnTo>
                  <a:lnTo>
                    <a:pt x="9633" y="925"/>
                  </a:lnTo>
                  <a:lnTo>
                    <a:pt x="9518" y="694"/>
                  </a:lnTo>
                  <a:lnTo>
                    <a:pt x="9364" y="463"/>
                  </a:lnTo>
                  <a:lnTo>
                    <a:pt x="9171" y="270"/>
                  </a:lnTo>
                  <a:lnTo>
                    <a:pt x="8940" y="116"/>
                  </a:lnTo>
                  <a:lnTo>
                    <a:pt x="8709" y="39"/>
                  </a:lnTo>
                  <a:lnTo>
                    <a:pt x="843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5"/>
            <p:cNvSpPr/>
            <p:nvPr/>
          </p:nvSpPr>
          <p:spPr>
            <a:xfrm rot="-7578">
              <a:off x="5384210" y="2887606"/>
              <a:ext cx="62082" cy="71700"/>
            </a:xfrm>
            <a:custGeom>
              <a:rect b="b" l="l" r="r" t="t"/>
              <a:pathLst>
                <a:path extrusionOk="0" h="3161" w="2737">
                  <a:moveTo>
                    <a:pt x="271" y="1"/>
                  </a:moveTo>
                  <a:lnTo>
                    <a:pt x="117" y="78"/>
                  </a:lnTo>
                  <a:lnTo>
                    <a:pt x="40" y="232"/>
                  </a:lnTo>
                  <a:lnTo>
                    <a:pt x="1" y="425"/>
                  </a:lnTo>
                  <a:lnTo>
                    <a:pt x="40" y="2159"/>
                  </a:lnTo>
                  <a:lnTo>
                    <a:pt x="78" y="2351"/>
                  </a:lnTo>
                  <a:lnTo>
                    <a:pt x="194" y="2544"/>
                  </a:lnTo>
                  <a:lnTo>
                    <a:pt x="348" y="2698"/>
                  </a:lnTo>
                  <a:lnTo>
                    <a:pt x="502" y="2814"/>
                  </a:lnTo>
                  <a:lnTo>
                    <a:pt x="1388" y="3006"/>
                  </a:lnTo>
                  <a:lnTo>
                    <a:pt x="2274" y="3160"/>
                  </a:lnTo>
                  <a:lnTo>
                    <a:pt x="2467" y="3160"/>
                  </a:lnTo>
                  <a:lnTo>
                    <a:pt x="2621" y="3045"/>
                  </a:lnTo>
                  <a:lnTo>
                    <a:pt x="2737" y="2891"/>
                  </a:lnTo>
                  <a:lnTo>
                    <a:pt x="2737" y="2698"/>
                  </a:lnTo>
                  <a:lnTo>
                    <a:pt x="2737" y="964"/>
                  </a:lnTo>
                  <a:lnTo>
                    <a:pt x="2698" y="771"/>
                  </a:lnTo>
                  <a:lnTo>
                    <a:pt x="2583" y="579"/>
                  </a:lnTo>
                  <a:lnTo>
                    <a:pt x="2428" y="425"/>
                  </a:lnTo>
                  <a:lnTo>
                    <a:pt x="2236" y="386"/>
                  </a:lnTo>
                  <a:lnTo>
                    <a:pt x="1350" y="232"/>
                  </a:lnTo>
                  <a:lnTo>
                    <a:pt x="46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5"/>
            <p:cNvSpPr/>
            <p:nvPr/>
          </p:nvSpPr>
          <p:spPr>
            <a:xfrm rot="-7578">
              <a:off x="5465528" y="2899673"/>
              <a:ext cx="62944" cy="63806"/>
            </a:xfrm>
            <a:custGeom>
              <a:rect b="b" l="l" r="r" t="t"/>
              <a:pathLst>
                <a:path extrusionOk="0" h="2813" w="2775">
                  <a:moveTo>
                    <a:pt x="501" y="0"/>
                  </a:moveTo>
                  <a:lnTo>
                    <a:pt x="309" y="39"/>
                  </a:lnTo>
                  <a:lnTo>
                    <a:pt x="155" y="154"/>
                  </a:lnTo>
                  <a:lnTo>
                    <a:pt x="39" y="308"/>
                  </a:lnTo>
                  <a:lnTo>
                    <a:pt x="0" y="540"/>
                  </a:lnTo>
                  <a:lnTo>
                    <a:pt x="39" y="2235"/>
                  </a:lnTo>
                  <a:lnTo>
                    <a:pt x="77" y="2466"/>
                  </a:lnTo>
                  <a:lnTo>
                    <a:pt x="155" y="2620"/>
                  </a:lnTo>
                  <a:lnTo>
                    <a:pt x="309" y="2736"/>
                  </a:lnTo>
                  <a:lnTo>
                    <a:pt x="501" y="2813"/>
                  </a:lnTo>
                  <a:lnTo>
                    <a:pt x="2312" y="2813"/>
                  </a:lnTo>
                  <a:lnTo>
                    <a:pt x="2466" y="2736"/>
                  </a:lnTo>
                  <a:lnTo>
                    <a:pt x="2621" y="2620"/>
                  </a:lnTo>
                  <a:lnTo>
                    <a:pt x="2736" y="2466"/>
                  </a:lnTo>
                  <a:lnTo>
                    <a:pt x="2775" y="2235"/>
                  </a:lnTo>
                  <a:lnTo>
                    <a:pt x="2775" y="540"/>
                  </a:lnTo>
                  <a:lnTo>
                    <a:pt x="2736" y="308"/>
                  </a:lnTo>
                  <a:lnTo>
                    <a:pt x="2659" y="154"/>
                  </a:lnTo>
                  <a:lnTo>
                    <a:pt x="2505" y="39"/>
                  </a:lnTo>
                  <a:lnTo>
                    <a:pt x="2312" y="0"/>
                  </a:lnTo>
                  <a:lnTo>
                    <a:pt x="1388" y="39"/>
                  </a:lnTo>
                  <a:lnTo>
                    <a:pt x="50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5"/>
            <p:cNvSpPr/>
            <p:nvPr/>
          </p:nvSpPr>
          <p:spPr>
            <a:xfrm rot="-7578">
              <a:off x="5547672" y="2887240"/>
              <a:ext cx="62944" cy="71700"/>
            </a:xfrm>
            <a:custGeom>
              <a:rect b="b" l="l" r="r" t="t"/>
              <a:pathLst>
                <a:path extrusionOk="0" h="3161" w="2775">
                  <a:moveTo>
                    <a:pt x="2312" y="1"/>
                  </a:moveTo>
                  <a:lnTo>
                    <a:pt x="1426" y="232"/>
                  </a:lnTo>
                  <a:lnTo>
                    <a:pt x="540" y="386"/>
                  </a:lnTo>
                  <a:lnTo>
                    <a:pt x="347" y="425"/>
                  </a:lnTo>
                  <a:lnTo>
                    <a:pt x="193" y="579"/>
                  </a:lnTo>
                  <a:lnTo>
                    <a:pt x="77" y="771"/>
                  </a:lnTo>
                  <a:lnTo>
                    <a:pt x="39" y="964"/>
                  </a:lnTo>
                  <a:lnTo>
                    <a:pt x="0" y="2698"/>
                  </a:lnTo>
                  <a:lnTo>
                    <a:pt x="39" y="2891"/>
                  </a:lnTo>
                  <a:lnTo>
                    <a:pt x="154" y="3045"/>
                  </a:lnTo>
                  <a:lnTo>
                    <a:pt x="309" y="3160"/>
                  </a:lnTo>
                  <a:lnTo>
                    <a:pt x="463" y="3160"/>
                  </a:lnTo>
                  <a:lnTo>
                    <a:pt x="1349" y="3006"/>
                  </a:lnTo>
                  <a:lnTo>
                    <a:pt x="2235" y="2814"/>
                  </a:lnTo>
                  <a:lnTo>
                    <a:pt x="2428" y="2698"/>
                  </a:lnTo>
                  <a:lnTo>
                    <a:pt x="2582" y="2544"/>
                  </a:lnTo>
                  <a:lnTo>
                    <a:pt x="2698" y="2351"/>
                  </a:lnTo>
                  <a:lnTo>
                    <a:pt x="2736" y="2159"/>
                  </a:lnTo>
                  <a:lnTo>
                    <a:pt x="2775" y="425"/>
                  </a:lnTo>
                  <a:lnTo>
                    <a:pt x="2736" y="232"/>
                  </a:lnTo>
                  <a:lnTo>
                    <a:pt x="2659" y="78"/>
                  </a:lnTo>
                  <a:lnTo>
                    <a:pt x="250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5"/>
            <p:cNvSpPr/>
            <p:nvPr/>
          </p:nvSpPr>
          <p:spPr>
            <a:xfrm rot="-7578">
              <a:off x="5386156" y="2967155"/>
              <a:ext cx="62059" cy="70815"/>
            </a:xfrm>
            <a:custGeom>
              <a:rect b="b" l="l" r="r" t="t"/>
              <a:pathLst>
                <a:path extrusionOk="0" h="3122" w="2736">
                  <a:moveTo>
                    <a:pt x="270" y="0"/>
                  </a:moveTo>
                  <a:lnTo>
                    <a:pt x="154" y="77"/>
                  </a:lnTo>
                  <a:lnTo>
                    <a:pt x="39" y="193"/>
                  </a:lnTo>
                  <a:lnTo>
                    <a:pt x="0" y="385"/>
                  </a:lnTo>
                  <a:lnTo>
                    <a:pt x="77" y="2119"/>
                  </a:lnTo>
                  <a:lnTo>
                    <a:pt x="116" y="2351"/>
                  </a:lnTo>
                  <a:lnTo>
                    <a:pt x="193" y="2543"/>
                  </a:lnTo>
                  <a:lnTo>
                    <a:pt x="347" y="2697"/>
                  </a:lnTo>
                  <a:lnTo>
                    <a:pt x="539" y="2774"/>
                  </a:lnTo>
                  <a:lnTo>
                    <a:pt x="1387" y="2967"/>
                  </a:lnTo>
                  <a:lnTo>
                    <a:pt x="2273" y="3121"/>
                  </a:lnTo>
                  <a:lnTo>
                    <a:pt x="2466" y="3121"/>
                  </a:lnTo>
                  <a:lnTo>
                    <a:pt x="2582" y="3006"/>
                  </a:lnTo>
                  <a:lnTo>
                    <a:pt x="2697" y="2851"/>
                  </a:lnTo>
                  <a:lnTo>
                    <a:pt x="2736" y="2659"/>
                  </a:lnTo>
                  <a:lnTo>
                    <a:pt x="2697" y="963"/>
                  </a:lnTo>
                  <a:lnTo>
                    <a:pt x="2659" y="732"/>
                  </a:lnTo>
                  <a:lnTo>
                    <a:pt x="2543" y="540"/>
                  </a:lnTo>
                  <a:lnTo>
                    <a:pt x="2389" y="424"/>
                  </a:lnTo>
                  <a:lnTo>
                    <a:pt x="2235" y="347"/>
                  </a:lnTo>
                  <a:lnTo>
                    <a:pt x="1349" y="193"/>
                  </a:lnTo>
                  <a:lnTo>
                    <a:pt x="462"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5"/>
            <p:cNvSpPr/>
            <p:nvPr/>
          </p:nvSpPr>
          <p:spPr>
            <a:xfrm rot="-7578">
              <a:off x="5466568" y="2979203"/>
              <a:ext cx="62082" cy="63829"/>
            </a:xfrm>
            <a:custGeom>
              <a:rect b="b" l="l" r="r" t="t"/>
              <a:pathLst>
                <a:path extrusionOk="0" h="2814" w="2737">
                  <a:moveTo>
                    <a:pt x="309" y="1"/>
                  </a:moveTo>
                  <a:lnTo>
                    <a:pt x="155" y="116"/>
                  </a:lnTo>
                  <a:lnTo>
                    <a:pt x="39" y="270"/>
                  </a:lnTo>
                  <a:lnTo>
                    <a:pt x="1" y="501"/>
                  </a:lnTo>
                  <a:lnTo>
                    <a:pt x="39" y="2197"/>
                  </a:lnTo>
                  <a:lnTo>
                    <a:pt x="78" y="2428"/>
                  </a:lnTo>
                  <a:lnTo>
                    <a:pt x="155" y="2582"/>
                  </a:lnTo>
                  <a:lnTo>
                    <a:pt x="309" y="2736"/>
                  </a:lnTo>
                  <a:lnTo>
                    <a:pt x="502" y="2775"/>
                  </a:lnTo>
                  <a:lnTo>
                    <a:pt x="1350" y="2813"/>
                  </a:lnTo>
                  <a:lnTo>
                    <a:pt x="2236" y="2775"/>
                  </a:lnTo>
                  <a:lnTo>
                    <a:pt x="2428" y="2736"/>
                  </a:lnTo>
                  <a:lnTo>
                    <a:pt x="2583" y="2582"/>
                  </a:lnTo>
                  <a:lnTo>
                    <a:pt x="2660" y="2428"/>
                  </a:lnTo>
                  <a:lnTo>
                    <a:pt x="2698" y="2197"/>
                  </a:lnTo>
                  <a:lnTo>
                    <a:pt x="2737" y="501"/>
                  </a:lnTo>
                  <a:lnTo>
                    <a:pt x="2698" y="270"/>
                  </a:lnTo>
                  <a:lnTo>
                    <a:pt x="2583" y="116"/>
                  </a:lnTo>
                  <a:lnTo>
                    <a:pt x="242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5"/>
            <p:cNvSpPr/>
            <p:nvPr/>
          </p:nvSpPr>
          <p:spPr>
            <a:xfrm rot="-7578">
              <a:off x="5546964" y="2966797"/>
              <a:ext cx="62082" cy="70815"/>
            </a:xfrm>
            <a:custGeom>
              <a:rect b="b" l="l" r="r" t="t"/>
              <a:pathLst>
                <a:path extrusionOk="0" h="3122" w="2737">
                  <a:moveTo>
                    <a:pt x="2274" y="0"/>
                  </a:moveTo>
                  <a:lnTo>
                    <a:pt x="1388" y="193"/>
                  </a:lnTo>
                  <a:lnTo>
                    <a:pt x="502" y="347"/>
                  </a:lnTo>
                  <a:lnTo>
                    <a:pt x="309" y="424"/>
                  </a:lnTo>
                  <a:lnTo>
                    <a:pt x="155" y="540"/>
                  </a:lnTo>
                  <a:lnTo>
                    <a:pt x="78" y="732"/>
                  </a:lnTo>
                  <a:lnTo>
                    <a:pt x="39" y="963"/>
                  </a:lnTo>
                  <a:lnTo>
                    <a:pt x="1" y="2659"/>
                  </a:lnTo>
                  <a:lnTo>
                    <a:pt x="39" y="2851"/>
                  </a:lnTo>
                  <a:lnTo>
                    <a:pt x="155" y="3006"/>
                  </a:lnTo>
                  <a:lnTo>
                    <a:pt x="271" y="3121"/>
                  </a:lnTo>
                  <a:lnTo>
                    <a:pt x="463" y="3121"/>
                  </a:lnTo>
                  <a:lnTo>
                    <a:pt x="1349" y="2967"/>
                  </a:lnTo>
                  <a:lnTo>
                    <a:pt x="2197" y="2774"/>
                  </a:lnTo>
                  <a:lnTo>
                    <a:pt x="2390" y="2697"/>
                  </a:lnTo>
                  <a:lnTo>
                    <a:pt x="2505" y="2543"/>
                  </a:lnTo>
                  <a:lnTo>
                    <a:pt x="2621" y="2351"/>
                  </a:lnTo>
                  <a:lnTo>
                    <a:pt x="2660" y="2119"/>
                  </a:lnTo>
                  <a:lnTo>
                    <a:pt x="2737" y="385"/>
                  </a:lnTo>
                  <a:lnTo>
                    <a:pt x="2698" y="193"/>
                  </a:lnTo>
                  <a:lnTo>
                    <a:pt x="2582" y="77"/>
                  </a:lnTo>
                  <a:lnTo>
                    <a:pt x="246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5"/>
            <p:cNvSpPr/>
            <p:nvPr/>
          </p:nvSpPr>
          <p:spPr>
            <a:xfrm rot="-7578">
              <a:off x="5388941" y="3045797"/>
              <a:ext cx="60336" cy="71700"/>
            </a:xfrm>
            <a:custGeom>
              <a:rect b="b" l="l" r="r" t="t"/>
              <a:pathLst>
                <a:path extrusionOk="0" h="3161" w="2660">
                  <a:moveTo>
                    <a:pt x="270" y="1"/>
                  </a:moveTo>
                  <a:lnTo>
                    <a:pt x="116" y="78"/>
                  </a:lnTo>
                  <a:lnTo>
                    <a:pt x="39" y="232"/>
                  </a:lnTo>
                  <a:lnTo>
                    <a:pt x="1" y="425"/>
                  </a:lnTo>
                  <a:lnTo>
                    <a:pt x="39" y="2159"/>
                  </a:lnTo>
                  <a:lnTo>
                    <a:pt x="78" y="2351"/>
                  </a:lnTo>
                  <a:lnTo>
                    <a:pt x="193" y="2583"/>
                  </a:lnTo>
                  <a:lnTo>
                    <a:pt x="347" y="2698"/>
                  </a:lnTo>
                  <a:lnTo>
                    <a:pt x="502" y="2814"/>
                  </a:lnTo>
                  <a:lnTo>
                    <a:pt x="1349" y="3006"/>
                  </a:lnTo>
                  <a:lnTo>
                    <a:pt x="2197" y="3161"/>
                  </a:lnTo>
                  <a:lnTo>
                    <a:pt x="2390" y="3122"/>
                  </a:lnTo>
                  <a:lnTo>
                    <a:pt x="2544" y="3045"/>
                  </a:lnTo>
                  <a:lnTo>
                    <a:pt x="2621" y="2891"/>
                  </a:lnTo>
                  <a:lnTo>
                    <a:pt x="2659" y="2660"/>
                  </a:lnTo>
                  <a:lnTo>
                    <a:pt x="2621" y="964"/>
                  </a:lnTo>
                  <a:lnTo>
                    <a:pt x="2582" y="733"/>
                  </a:lnTo>
                  <a:lnTo>
                    <a:pt x="2505" y="579"/>
                  </a:lnTo>
                  <a:lnTo>
                    <a:pt x="2351" y="425"/>
                  </a:lnTo>
                  <a:lnTo>
                    <a:pt x="2158" y="348"/>
                  </a:lnTo>
                  <a:lnTo>
                    <a:pt x="1311" y="194"/>
                  </a:lnTo>
                  <a:lnTo>
                    <a:pt x="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5"/>
            <p:cNvSpPr/>
            <p:nvPr/>
          </p:nvSpPr>
          <p:spPr>
            <a:xfrm rot="-7578">
              <a:off x="5467628" y="3057871"/>
              <a:ext cx="60336" cy="63829"/>
            </a:xfrm>
            <a:custGeom>
              <a:rect b="b" l="l" r="r" t="t"/>
              <a:pathLst>
                <a:path extrusionOk="0" h="2814" w="2660">
                  <a:moveTo>
                    <a:pt x="463" y="0"/>
                  </a:moveTo>
                  <a:lnTo>
                    <a:pt x="270" y="39"/>
                  </a:lnTo>
                  <a:lnTo>
                    <a:pt x="116" y="116"/>
                  </a:lnTo>
                  <a:lnTo>
                    <a:pt x="39" y="309"/>
                  </a:lnTo>
                  <a:lnTo>
                    <a:pt x="0" y="501"/>
                  </a:lnTo>
                  <a:lnTo>
                    <a:pt x="0" y="2235"/>
                  </a:lnTo>
                  <a:lnTo>
                    <a:pt x="39" y="2428"/>
                  </a:lnTo>
                  <a:lnTo>
                    <a:pt x="155" y="2621"/>
                  </a:lnTo>
                  <a:lnTo>
                    <a:pt x="309" y="2736"/>
                  </a:lnTo>
                  <a:lnTo>
                    <a:pt x="463" y="2775"/>
                  </a:lnTo>
                  <a:lnTo>
                    <a:pt x="1311" y="2813"/>
                  </a:lnTo>
                  <a:lnTo>
                    <a:pt x="2197" y="2775"/>
                  </a:lnTo>
                  <a:lnTo>
                    <a:pt x="2351" y="2736"/>
                  </a:lnTo>
                  <a:lnTo>
                    <a:pt x="2505" y="2621"/>
                  </a:lnTo>
                  <a:lnTo>
                    <a:pt x="2621" y="2428"/>
                  </a:lnTo>
                  <a:lnTo>
                    <a:pt x="2659" y="2235"/>
                  </a:lnTo>
                  <a:lnTo>
                    <a:pt x="2659" y="501"/>
                  </a:lnTo>
                  <a:lnTo>
                    <a:pt x="2621" y="309"/>
                  </a:lnTo>
                  <a:lnTo>
                    <a:pt x="2544" y="116"/>
                  </a:lnTo>
                  <a:lnTo>
                    <a:pt x="2389" y="39"/>
                  </a:lnTo>
                  <a:lnTo>
                    <a:pt x="21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5"/>
            <p:cNvSpPr/>
            <p:nvPr/>
          </p:nvSpPr>
          <p:spPr>
            <a:xfrm rot="-7578">
              <a:off x="5546278" y="3045446"/>
              <a:ext cx="60313" cy="71700"/>
            </a:xfrm>
            <a:custGeom>
              <a:rect b="b" l="l" r="r" t="t"/>
              <a:pathLst>
                <a:path extrusionOk="0" h="3161" w="2659">
                  <a:moveTo>
                    <a:pt x="2235" y="1"/>
                  </a:moveTo>
                  <a:lnTo>
                    <a:pt x="1349" y="194"/>
                  </a:lnTo>
                  <a:lnTo>
                    <a:pt x="501" y="348"/>
                  </a:lnTo>
                  <a:lnTo>
                    <a:pt x="309" y="425"/>
                  </a:lnTo>
                  <a:lnTo>
                    <a:pt x="154" y="579"/>
                  </a:lnTo>
                  <a:lnTo>
                    <a:pt x="77" y="733"/>
                  </a:lnTo>
                  <a:lnTo>
                    <a:pt x="39" y="964"/>
                  </a:lnTo>
                  <a:lnTo>
                    <a:pt x="0" y="2660"/>
                  </a:lnTo>
                  <a:lnTo>
                    <a:pt x="39" y="2891"/>
                  </a:lnTo>
                  <a:lnTo>
                    <a:pt x="116" y="3045"/>
                  </a:lnTo>
                  <a:lnTo>
                    <a:pt x="270" y="3122"/>
                  </a:lnTo>
                  <a:lnTo>
                    <a:pt x="463" y="3161"/>
                  </a:lnTo>
                  <a:lnTo>
                    <a:pt x="1310" y="3006"/>
                  </a:lnTo>
                  <a:lnTo>
                    <a:pt x="2158" y="2814"/>
                  </a:lnTo>
                  <a:lnTo>
                    <a:pt x="2312" y="2698"/>
                  </a:lnTo>
                  <a:lnTo>
                    <a:pt x="2466" y="2583"/>
                  </a:lnTo>
                  <a:lnTo>
                    <a:pt x="2582" y="2351"/>
                  </a:lnTo>
                  <a:lnTo>
                    <a:pt x="2620" y="2159"/>
                  </a:lnTo>
                  <a:lnTo>
                    <a:pt x="2659" y="425"/>
                  </a:lnTo>
                  <a:lnTo>
                    <a:pt x="2620" y="232"/>
                  </a:lnTo>
                  <a:lnTo>
                    <a:pt x="2543" y="78"/>
                  </a:lnTo>
                  <a:lnTo>
                    <a:pt x="238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5"/>
            <p:cNvSpPr/>
            <p:nvPr/>
          </p:nvSpPr>
          <p:spPr>
            <a:xfrm rot="-7578">
              <a:off x="5391749" y="3125346"/>
              <a:ext cx="58566" cy="70815"/>
            </a:xfrm>
            <a:custGeom>
              <a:rect b="b" l="l" r="r" t="t"/>
              <a:pathLst>
                <a:path extrusionOk="0" h="3122" w="2582">
                  <a:moveTo>
                    <a:pt x="231" y="0"/>
                  </a:moveTo>
                  <a:lnTo>
                    <a:pt x="116" y="77"/>
                  </a:lnTo>
                  <a:lnTo>
                    <a:pt x="0" y="193"/>
                  </a:lnTo>
                  <a:lnTo>
                    <a:pt x="0" y="424"/>
                  </a:lnTo>
                  <a:lnTo>
                    <a:pt x="39" y="2120"/>
                  </a:lnTo>
                  <a:lnTo>
                    <a:pt x="77" y="2351"/>
                  </a:lnTo>
                  <a:lnTo>
                    <a:pt x="193" y="2543"/>
                  </a:lnTo>
                  <a:lnTo>
                    <a:pt x="308" y="2698"/>
                  </a:lnTo>
                  <a:lnTo>
                    <a:pt x="501" y="2775"/>
                  </a:lnTo>
                  <a:lnTo>
                    <a:pt x="1310" y="2967"/>
                  </a:lnTo>
                  <a:lnTo>
                    <a:pt x="2158" y="3121"/>
                  </a:lnTo>
                  <a:lnTo>
                    <a:pt x="2312" y="3121"/>
                  </a:lnTo>
                  <a:lnTo>
                    <a:pt x="2466" y="3006"/>
                  </a:lnTo>
                  <a:lnTo>
                    <a:pt x="2543" y="2852"/>
                  </a:lnTo>
                  <a:lnTo>
                    <a:pt x="2582" y="2659"/>
                  </a:lnTo>
                  <a:lnTo>
                    <a:pt x="2543" y="925"/>
                  </a:lnTo>
                  <a:lnTo>
                    <a:pt x="2505" y="732"/>
                  </a:lnTo>
                  <a:lnTo>
                    <a:pt x="2428" y="540"/>
                  </a:lnTo>
                  <a:lnTo>
                    <a:pt x="2274" y="386"/>
                  </a:lnTo>
                  <a:lnTo>
                    <a:pt x="2119" y="347"/>
                  </a:lnTo>
                  <a:lnTo>
                    <a:pt x="1272" y="193"/>
                  </a:lnTo>
                  <a:lnTo>
                    <a:pt x="42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5"/>
            <p:cNvSpPr/>
            <p:nvPr/>
          </p:nvSpPr>
          <p:spPr>
            <a:xfrm rot="-7578">
              <a:off x="5468688" y="3136540"/>
              <a:ext cx="58566" cy="63829"/>
            </a:xfrm>
            <a:custGeom>
              <a:rect b="b" l="l" r="r" t="t"/>
              <a:pathLst>
                <a:path extrusionOk="0" h="2814" w="2582">
                  <a:moveTo>
                    <a:pt x="424" y="0"/>
                  </a:moveTo>
                  <a:lnTo>
                    <a:pt x="270" y="39"/>
                  </a:lnTo>
                  <a:lnTo>
                    <a:pt x="116" y="154"/>
                  </a:lnTo>
                  <a:lnTo>
                    <a:pt x="39" y="308"/>
                  </a:lnTo>
                  <a:lnTo>
                    <a:pt x="0" y="501"/>
                  </a:lnTo>
                  <a:lnTo>
                    <a:pt x="0" y="2235"/>
                  </a:lnTo>
                  <a:lnTo>
                    <a:pt x="39" y="2428"/>
                  </a:lnTo>
                  <a:lnTo>
                    <a:pt x="116" y="2620"/>
                  </a:lnTo>
                  <a:lnTo>
                    <a:pt x="270" y="2736"/>
                  </a:lnTo>
                  <a:lnTo>
                    <a:pt x="462" y="2774"/>
                  </a:lnTo>
                  <a:lnTo>
                    <a:pt x="1272" y="2813"/>
                  </a:lnTo>
                  <a:lnTo>
                    <a:pt x="2119" y="2774"/>
                  </a:lnTo>
                  <a:lnTo>
                    <a:pt x="2312" y="2736"/>
                  </a:lnTo>
                  <a:lnTo>
                    <a:pt x="2427" y="2620"/>
                  </a:lnTo>
                  <a:lnTo>
                    <a:pt x="2543" y="2428"/>
                  </a:lnTo>
                  <a:lnTo>
                    <a:pt x="2582" y="2235"/>
                  </a:lnTo>
                  <a:lnTo>
                    <a:pt x="2582" y="501"/>
                  </a:lnTo>
                  <a:lnTo>
                    <a:pt x="2543" y="308"/>
                  </a:lnTo>
                  <a:lnTo>
                    <a:pt x="2466" y="154"/>
                  </a:lnTo>
                  <a:lnTo>
                    <a:pt x="2312" y="39"/>
                  </a:lnTo>
                  <a:lnTo>
                    <a:pt x="2158" y="0"/>
                  </a:lnTo>
                  <a:lnTo>
                    <a:pt x="1272" y="39"/>
                  </a:lnTo>
                  <a:lnTo>
                    <a:pt x="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5"/>
            <p:cNvSpPr/>
            <p:nvPr/>
          </p:nvSpPr>
          <p:spPr>
            <a:xfrm rot="-7578">
              <a:off x="5545570" y="3125003"/>
              <a:ext cx="58589" cy="70815"/>
            </a:xfrm>
            <a:custGeom>
              <a:rect b="b" l="l" r="r" t="t"/>
              <a:pathLst>
                <a:path extrusionOk="0" h="3122" w="2583">
                  <a:moveTo>
                    <a:pt x="2159" y="0"/>
                  </a:moveTo>
                  <a:lnTo>
                    <a:pt x="1311" y="193"/>
                  </a:lnTo>
                  <a:lnTo>
                    <a:pt x="463" y="347"/>
                  </a:lnTo>
                  <a:lnTo>
                    <a:pt x="309" y="386"/>
                  </a:lnTo>
                  <a:lnTo>
                    <a:pt x="155" y="540"/>
                  </a:lnTo>
                  <a:lnTo>
                    <a:pt x="39" y="732"/>
                  </a:lnTo>
                  <a:lnTo>
                    <a:pt x="1" y="925"/>
                  </a:lnTo>
                  <a:lnTo>
                    <a:pt x="1" y="2659"/>
                  </a:lnTo>
                  <a:lnTo>
                    <a:pt x="39" y="2852"/>
                  </a:lnTo>
                  <a:lnTo>
                    <a:pt x="116" y="3006"/>
                  </a:lnTo>
                  <a:lnTo>
                    <a:pt x="270" y="3121"/>
                  </a:lnTo>
                  <a:lnTo>
                    <a:pt x="425" y="3121"/>
                  </a:lnTo>
                  <a:lnTo>
                    <a:pt x="1272" y="2967"/>
                  </a:lnTo>
                  <a:lnTo>
                    <a:pt x="2081" y="2775"/>
                  </a:lnTo>
                  <a:lnTo>
                    <a:pt x="2274" y="2698"/>
                  </a:lnTo>
                  <a:lnTo>
                    <a:pt x="2390" y="2543"/>
                  </a:lnTo>
                  <a:lnTo>
                    <a:pt x="2505" y="2351"/>
                  </a:lnTo>
                  <a:lnTo>
                    <a:pt x="2544" y="2120"/>
                  </a:lnTo>
                  <a:lnTo>
                    <a:pt x="2582" y="424"/>
                  </a:lnTo>
                  <a:lnTo>
                    <a:pt x="2544" y="193"/>
                  </a:lnTo>
                  <a:lnTo>
                    <a:pt x="2467" y="77"/>
                  </a:lnTo>
                  <a:lnTo>
                    <a:pt x="235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5"/>
            <p:cNvSpPr/>
            <p:nvPr/>
          </p:nvSpPr>
          <p:spPr>
            <a:xfrm rot="-7578">
              <a:off x="5475308" y="2591159"/>
              <a:ext cx="9640" cy="52465"/>
            </a:xfrm>
            <a:custGeom>
              <a:rect b="b" l="l" r="r" t="t"/>
              <a:pathLst>
                <a:path extrusionOk="0" h="2313" w="425">
                  <a:moveTo>
                    <a:pt x="116" y="1"/>
                  </a:moveTo>
                  <a:lnTo>
                    <a:pt x="78" y="39"/>
                  </a:lnTo>
                  <a:lnTo>
                    <a:pt x="1" y="116"/>
                  </a:lnTo>
                  <a:lnTo>
                    <a:pt x="1" y="232"/>
                  </a:lnTo>
                  <a:lnTo>
                    <a:pt x="1" y="2081"/>
                  </a:lnTo>
                  <a:lnTo>
                    <a:pt x="1" y="2158"/>
                  </a:lnTo>
                  <a:lnTo>
                    <a:pt x="78" y="2235"/>
                  </a:lnTo>
                  <a:lnTo>
                    <a:pt x="116" y="2274"/>
                  </a:lnTo>
                  <a:lnTo>
                    <a:pt x="193"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5"/>
            <p:cNvSpPr/>
            <p:nvPr/>
          </p:nvSpPr>
          <p:spPr>
            <a:xfrm rot="-7578">
              <a:off x="5491913" y="2591122"/>
              <a:ext cx="9640" cy="52465"/>
            </a:xfrm>
            <a:custGeom>
              <a:rect b="b" l="l" r="r" t="t"/>
              <a:pathLst>
                <a:path extrusionOk="0" h="2313" w="425">
                  <a:moveTo>
                    <a:pt x="116" y="1"/>
                  </a:moveTo>
                  <a:lnTo>
                    <a:pt x="78" y="39"/>
                  </a:lnTo>
                  <a:lnTo>
                    <a:pt x="39" y="116"/>
                  </a:lnTo>
                  <a:lnTo>
                    <a:pt x="1" y="232"/>
                  </a:lnTo>
                  <a:lnTo>
                    <a:pt x="1" y="2081"/>
                  </a:lnTo>
                  <a:lnTo>
                    <a:pt x="39" y="2158"/>
                  </a:lnTo>
                  <a:lnTo>
                    <a:pt x="78" y="2235"/>
                  </a:lnTo>
                  <a:lnTo>
                    <a:pt x="116" y="2274"/>
                  </a:lnTo>
                  <a:lnTo>
                    <a:pt x="194"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5"/>
            <p:cNvSpPr/>
            <p:nvPr/>
          </p:nvSpPr>
          <p:spPr>
            <a:xfrm rot="-7578">
              <a:off x="5508518" y="2591085"/>
              <a:ext cx="9640" cy="52465"/>
            </a:xfrm>
            <a:custGeom>
              <a:rect b="b" l="l" r="r" t="t"/>
              <a:pathLst>
                <a:path extrusionOk="0" h="2313" w="425">
                  <a:moveTo>
                    <a:pt x="155" y="1"/>
                  </a:moveTo>
                  <a:lnTo>
                    <a:pt x="78" y="39"/>
                  </a:lnTo>
                  <a:lnTo>
                    <a:pt x="40" y="116"/>
                  </a:lnTo>
                  <a:lnTo>
                    <a:pt x="1" y="232"/>
                  </a:lnTo>
                  <a:lnTo>
                    <a:pt x="1" y="2081"/>
                  </a:lnTo>
                  <a:lnTo>
                    <a:pt x="40" y="2158"/>
                  </a:lnTo>
                  <a:lnTo>
                    <a:pt x="78" y="2235"/>
                  </a:lnTo>
                  <a:lnTo>
                    <a:pt x="155" y="2274"/>
                  </a:lnTo>
                  <a:lnTo>
                    <a:pt x="232" y="2312"/>
                  </a:lnTo>
                  <a:lnTo>
                    <a:pt x="309" y="2274"/>
                  </a:lnTo>
                  <a:lnTo>
                    <a:pt x="348" y="2235"/>
                  </a:lnTo>
                  <a:lnTo>
                    <a:pt x="386" y="2158"/>
                  </a:lnTo>
                  <a:lnTo>
                    <a:pt x="425" y="2081"/>
                  </a:lnTo>
                  <a:lnTo>
                    <a:pt x="425" y="232"/>
                  </a:lnTo>
                  <a:lnTo>
                    <a:pt x="386" y="116"/>
                  </a:lnTo>
                  <a:lnTo>
                    <a:pt x="348" y="39"/>
                  </a:lnTo>
                  <a:lnTo>
                    <a:pt x="30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55"/>
          <p:cNvGrpSpPr/>
          <p:nvPr/>
        </p:nvGrpSpPr>
        <p:grpSpPr>
          <a:xfrm>
            <a:off x="7723307" y="3678491"/>
            <a:ext cx="668735" cy="925440"/>
            <a:chOff x="7723307" y="3678491"/>
            <a:chExt cx="668735" cy="925440"/>
          </a:xfrm>
        </p:grpSpPr>
        <p:sp>
          <p:nvSpPr>
            <p:cNvPr id="1330" name="Google Shape;1330;p55"/>
            <p:cNvSpPr/>
            <p:nvPr/>
          </p:nvSpPr>
          <p:spPr>
            <a:xfrm rot="981411">
              <a:off x="7831233" y="3725433"/>
              <a:ext cx="452883" cy="831556"/>
            </a:xfrm>
            <a:custGeom>
              <a:rect b="b" l="l" r="r" t="t"/>
              <a:pathLst>
                <a:path extrusionOk="0" h="32406"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40" y="30325"/>
                  </a:lnTo>
                  <a:lnTo>
                    <a:pt x="78" y="30556"/>
                  </a:lnTo>
                  <a:lnTo>
                    <a:pt x="194" y="30980"/>
                  </a:lnTo>
                  <a:lnTo>
                    <a:pt x="425" y="31365"/>
                  </a:lnTo>
                  <a:lnTo>
                    <a:pt x="695" y="31712"/>
                  </a:lnTo>
                  <a:lnTo>
                    <a:pt x="1041" y="32020"/>
                  </a:lnTo>
                  <a:lnTo>
                    <a:pt x="1427" y="32213"/>
                  </a:lnTo>
                  <a:lnTo>
                    <a:pt x="1850" y="32367"/>
                  </a:lnTo>
                  <a:lnTo>
                    <a:pt x="2082" y="32405"/>
                  </a:lnTo>
                  <a:lnTo>
                    <a:pt x="15568" y="32405"/>
                  </a:lnTo>
                  <a:lnTo>
                    <a:pt x="15799" y="32367"/>
                  </a:lnTo>
                  <a:lnTo>
                    <a:pt x="16223" y="32213"/>
                  </a:lnTo>
                  <a:lnTo>
                    <a:pt x="16647" y="32020"/>
                  </a:lnTo>
                  <a:lnTo>
                    <a:pt x="16955" y="31712"/>
                  </a:lnTo>
                  <a:lnTo>
                    <a:pt x="17263" y="31365"/>
                  </a:lnTo>
                  <a:lnTo>
                    <a:pt x="17456" y="30980"/>
                  </a:lnTo>
                  <a:lnTo>
                    <a:pt x="17610" y="30556"/>
                  </a:lnTo>
                  <a:lnTo>
                    <a:pt x="17648" y="30325"/>
                  </a:lnTo>
                  <a:lnTo>
                    <a:pt x="17648"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5"/>
            <p:cNvSpPr/>
            <p:nvPr/>
          </p:nvSpPr>
          <p:spPr>
            <a:xfrm rot="981411">
              <a:off x="7839586" y="3726633"/>
              <a:ext cx="452883" cy="772229"/>
            </a:xfrm>
            <a:custGeom>
              <a:rect b="b" l="l" r="r" t="t"/>
              <a:pathLst>
                <a:path extrusionOk="0" h="30094"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5"/>
            <p:cNvSpPr/>
            <p:nvPr/>
          </p:nvSpPr>
          <p:spPr>
            <a:xfrm rot="981411">
              <a:off x="7885782" y="3775041"/>
              <a:ext cx="359941" cy="677310"/>
            </a:xfrm>
            <a:custGeom>
              <a:rect b="b" l="l" r="r" t="t"/>
              <a:pathLst>
                <a:path extrusionOk="0" h="26395" w="14027">
                  <a:moveTo>
                    <a:pt x="1" y="0"/>
                  </a:moveTo>
                  <a:lnTo>
                    <a:pt x="1" y="26394"/>
                  </a:lnTo>
                  <a:lnTo>
                    <a:pt x="14026" y="26394"/>
                  </a:lnTo>
                  <a:lnTo>
                    <a:pt x="140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5"/>
            <p:cNvSpPr/>
            <p:nvPr/>
          </p:nvSpPr>
          <p:spPr>
            <a:xfrm rot="981411">
              <a:off x="7922002" y="4450627"/>
              <a:ext cx="70207" cy="70233"/>
            </a:xfrm>
            <a:custGeom>
              <a:rect b="b" l="l" r="r" t="t"/>
              <a:pathLst>
                <a:path extrusionOk="0" h="2737" w="2736">
                  <a:moveTo>
                    <a:pt x="1079" y="1"/>
                  </a:moveTo>
                  <a:lnTo>
                    <a:pt x="809" y="78"/>
                  </a:lnTo>
                  <a:lnTo>
                    <a:pt x="578" y="232"/>
                  </a:lnTo>
                  <a:lnTo>
                    <a:pt x="385" y="386"/>
                  </a:lnTo>
                  <a:lnTo>
                    <a:pt x="231" y="579"/>
                  </a:lnTo>
                  <a:lnTo>
                    <a:pt x="77" y="810"/>
                  </a:lnTo>
                  <a:lnTo>
                    <a:pt x="0" y="1080"/>
                  </a:lnTo>
                  <a:lnTo>
                    <a:pt x="0" y="1350"/>
                  </a:lnTo>
                  <a:lnTo>
                    <a:pt x="0" y="1619"/>
                  </a:lnTo>
                  <a:lnTo>
                    <a:pt x="77" y="1889"/>
                  </a:lnTo>
                  <a:lnTo>
                    <a:pt x="231" y="2120"/>
                  </a:lnTo>
                  <a:lnTo>
                    <a:pt x="385" y="2313"/>
                  </a:lnTo>
                  <a:lnTo>
                    <a:pt x="578" y="2505"/>
                  </a:lnTo>
                  <a:lnTo>
                    <a:pt x="809" y="2621"/>
                  </a:lnTo>
                  <a:lnTo>
                    <a:pt x="1079" y="2698"/>
                  </a:lnTo>
                  <a:lnTo>
                    <a:pt x="1349" y="2737"/>
                  </a:lnTo>
                  <a:lnTo>
                    <a:pt x="1618" y="2698"/>
                  </a:lnTo>
                  <a:lnTo>
                    <a:pt x="1888" y="2621"/>
                  </a:lnTo>
                  <a:lnTo>
                    <a:pt x="2119" y="2505"/>
                  </a:lnTo>
                  <a:lnTo>
                    <a:pt x="2312" y="2313"/>
                  </a:lnTo>
                  <a:lnTo>
                    <a:pt x="2505" y="2120"/>
                  </a:lnTo>
                  <a:lnTo>
                    <a:pt x="2620" y="1889"/>
                  </a:lnTo>
                  <a:lnTo>
                    <a:pt x="2697" y="1619"/>
                  </a:lnTo>
                  <a:lnTo>
                    <a:pt x="2736" y="1350"/>
                  </a:lnTo>
                  <a:lnTo>
                    <a:pt x="2697" y="1080"/>
                  </a:lnTo>
                  <a:lnTo>
                    <a:pt x="2620" y="810"/>
                  </a:lnTo>
                  <a:lnTo>
                    <a:pt x="2505" y="579"/>
                  </a:lnTo>
                  <a:lnTo>
                    <a:pt x="2312" y="386"/>
                  </a:lnTo>
                  <a:lnTo>
                    <a:pt x="2119" y="232"/>
                  </a:lnTo>
                  <a:lnTo>
                    <a:pt x="1888" y="78"/>
                  </a:lnTo>
                  <a:lnTo>
                    <a:pt x="161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5"/>
            <p:cNvSpPr/>
            <p:nvPr/>
          </p:nvSpPr>
          <p:spPr>
            <a:xfrm rot="981411">
              <a:off x="8121183" y="3758043"/>
              <a:ext cx="92968" cy="16833"/>
            </a:xfrm>
            <a:custGeom>
              <a:rect b="b" l="l" r="r" t="t"/>
              <a:pathLst>
                <a:path extrusionOk="0" h="656" w="3623">
                  <a:moveTo>
                    <a:pt x="309" y="0"/>
                  </a:moveTo>
                  <a:lnTo>
                    <a:pt x="193" y="39"/>
                  </a:lnTo>
                  <a:lnTo>
                    <a:pt x="116" y="116"/>
                  </a:lnTo>
                  <a:lnTo>
                    <a:pt x="39" y="193"/>
                  </a:lnTo>
                  <a:lnTo>
                    <a:pt x="1" y="309"/>
                  </a:lnTo>
                  <a:lnTo>
                    <a:pt x="39" y="463"/>
                  </a:lnTo>
                  <a:lnTo>
                    <a:pt x="116" y="540"/>
                  </a:lnTo>
                  <a:lnTo>
                    <a:pt x="193" y="617"/>
                  </a:lnTo>
                  <a:lnTo>
                    <a:pt x="309" y="655"/>
                  </a:lnTo>
                  <a:lnTo>
                    <a:pt x="3314" y="655"/>
                  </a:lnTo>
                  <a:lnTo>
                    <a:pt x="3430" y="617"/>
                  </a:lnTo>
                  <a:lnTo>
                    <a:pt x="3546" y="540"/>
                  </a:lnTo>
                  <a:lnTo>
                    <a:pt x="3623" y="463"/>
                  </a:lnTo>
                  <a:lnTo>
                    <a:pt x="3623" y="309"/>
                  </a:lnTo>
                  <a:lnTo>
                    <a:pt x="3623" y="193"/>
                  </a:lnTo>
                  <a:lnTo>
                    <a:pt x="3546" y="116"/>
                  </a:lnTo>
                  <a:lnTo>
                    <a:pt x="3430" y="39"/>
                  </a:lnTo>
                  <a:lnTo>
                    <a:pt x="331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8" name="Shape 1338"/>
        <p:cNvGrpSpPr/>
        <p:nvPr/>
      </p:nvGrpSpPr>
      <p:grpSpPr>
        <a:xfrm>
          <a:off x="0" y="0"/>
          <a:ext cx="0" cy="0"/>
          <a:chOff x="0" y="0"/>
          <a:chExt cx="0" cy="0"/>
        </a:xfrm>
      </p:grpSpPr>
      <p:sp>
        <p:nvSpPr>
          <p:cNvPr id="1339" name="Google Shape;1339;p56"/>
          <p:cNvSpPr txBox="1"/>
          <p:nvPr>
            <p:ph type="title"/>
          </p:nvPr>
        </p:nvSpPr>
        <p:spPr>
          <a:xfrm>
            <a:off x="995875" y="1307100"/>
            <a:ext cx="71523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1340" name="Google Shape;1340;p56"/>
          <p:cNvGrpSpPr/>
          <p:nvPr/>
        </p:nvGrpSpPr>
        <p:grpSpPr>
          <a:xfrm>
            <a:off x="6943435" y="3020957"/>
            <a:ext cx="1487229" cy="1583045"/>
            <a:chOff x="4156720" y="-1737217"/>
            <a:chExt cx="1311258" cy="1395491"/>
          </a:xfrm>
        </p:grpSpPr>
        <p:sp>
          <p:nvSpPr>
            <p:cNvPr id="1341" name="Google Shape;1341;p56"/>
            <p:cNvSpPr/>
            <p:nvPr/>
          </p:nvSpPr>
          <p:spPr>
            <a:xfrm rot="1281484">
              <a:off x="4378688" y="-1534267"/>
              <a:ext cx="367380" cy="618540"/>
            </a:xfrm>
            <a:custGeom>
              <a:rect b="b" l="l" r="r" t="t"/>
              <a:pathLst>
                <a:path extrusionOk="0" h="13950" w="8286">
                  <a:moveTo>
                    <a:pt x="1" y="1"/>
                  </a:moveTo>
                  <a:lnTo>
                    <a:pt x="1" y="13949"/>
                  </a:lnTo>
                  <a:lnTo>
                    <a:pt x="8285" y="13949"/>
                  </a:lnTo>
                  <a:lnTo>
                    <a:pt x="828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6"/>
            <p:cNvSpPr/>
            <p:nvPr/>
          </p:nvSpPr>
          <p:spPr>
            <a:xfrm rot="1281484">
              <a:off x="4169121" y="-757820"/>
              <a:ext cx="961902" cy="249500"/>
            </a:xfrm>
            <a:custGeom>
              <a:rect b="b" l="l" r="r" t="t"/>
              <a:pathLst>
                <a:path extrusionOk="0" h="5627" w="21695">
                  <a:moveTo>
                    <a:pt x="3199" y="1"/>
                  </a:moveTo>
                  <a:lnTo>
                    <a:pt x="3199" y="1966"/>
                  </a:lnTo>
                  <a:lnTo>
                    <a:pt x="3161" y="2236"/>
                  </a:lnTo>
                  <a:lnTo>
                    <a:pt x="3084" y="2505"/>
                  </a:lnTo>
                  <a:lnTo>
                    <a:pt x="2968" y="2737"/>
                  </a:lnTo>
                  <a:lnTo>
                    <a:pt x="2775" y="2968"/>
                  </a:lnTo>
                  <a:lnTo>
                    <a:pt x="2583" y="3122"/>
                  </a:lnTo>
                  <a:lnTo>
                    <a:pt x="2351" y="3238"/>
                  </a:lnTo>
                  <a:lnTo>
                    <a:pt x="2082" y="3315"/>
                  </a:lnTo>
                  <a:lnTo>
                    <a:pt x="1812" y="3353"/>
                  </a:lnTo>
                  <a:lnTo>
                    <a:pt x="1350" y="3353"/>
                  </a:lnTo>
                  <a:lnTo>
                    <a:pt x="1080" y="3392"/>
                  </a:lnTo>
                  <a:lnTo>
                    <a:pt x="810" y="3430"/>
                  </a:lnTo>
                  <a:lnTo>
                    <a:pt x="579" y="3546"/>
                  </a:lnTo>
                  <a:lnTo>
                    <a:pt x="386" y="3700"/>
                  </a:lnTo>
                  <a:lnTo>
                    <a:pt x="232" y="3854"/>
                  </a:lnTo>
                  <a:lnTo>
                    <a:pt x="117" y="4047"/>
                  </a:lnTo>
                  <a:lnTo>
                    <a:pt x="40" y="4239"/>
                  </a:lnTo>
                  <a:lnTo>
                    <a:pt x="1" y="4471"/>
                  </a:lnTo>
                  <a:lnTo>
                    <a:pt x="40" y="4702"/>
                  </a:lnTo>
                  <a:lnTo>
                    <a:pt x="117" y="4933"/>
                  </a:lnTo>
                  <a:lnTo>
                    <a:pt x="232" y="5126"/>
                  </a:lnTo>
                  <a:lnTo>
                    <a:pt x="386" y="5280"/>
                  </a:lnTo>
                  <a:lnTo>
                    <a:pt x="579" y="5434"/>
                  </a:lnTo>
                  <a:lnTo>
                    <a:pt x="810" y="5511"/>
                  </a:lnTo>
                  <a:lnTo>
                    <a:pt x="1080" y="5588"/>
                  </a:lnTo>
                  <a:lnTo>
                    <a:pt x="1350" y="5627"/>
                  </a:lnTo>
                  <a:lnTo>
                    <a:pt x="20384" y="5627"/>
                  </a:lnTo>
                  <a:lnTo>
                    <a:pt x="20654" y="5588"/>
                  </a:lnTo>
                  <a:lnTo>
                    <a:pt x="20885" y="5511"/>
                  </a:lnTo>
                  <a:lnTo>
                    <a:pt x="21116" y="5434"/>
                  </a:lnTo>
                  <a:lnTo>
                    <a:pt x="21309" y="5280"/>
                  </a:lnTo>
                  <a:lnTo>
                    <a:pt x="21463" y="5126"/>
                  </a:lnTo>
                  <a:lnTo>
                    <a:pt x="21617" y="4933"/>
                  </a:lnTo>
                  <a:lnTo>
                    <a:pt x="21694" y="4702"/>
                  </a:lnTo>
                  <a:lnTo>
                    <a:pt x="21694" y="4471"/>
                  </a:lnTo>
                  <a:lnTo>
                    <a:pt x="21694" y="4239"/>
                  </a:lnTo>
                  <a:lnTo>
                    <a:pt x="21617" y="4047"/>
                  </a:lnTo>
                  <a:lnTo>
                    <a:pt x="21463" y="3854"/>
                  </a:lnTo>
                  <a:lnTo>
                    <a:pt x="21309" y="3700"/>
                  </a:lnTo>
                  <a:lnTo>
                    <a:pt x="21116" y="3546"/>
                  </a:lnTo>
                  <a:lnTo>
                    <a:pt x="20885" y="3430"/>
                  </a:lnTo>
                  <a:lnTo>
                    <a:pt x="20654" y="3392"/>
                  </a:lnTo>
                  <a:lnTo>
                    <a:pt x="20384" y="3353"/>
                  </a:lnTo>
                  <a:lnTo>
                    <a:pt x="10443" y="3353"/>
                  </a:lnTo>
                  <a:lnTo>
                    <a:pt x="10173" y="3315"/>
                  </a:lnTo>
                  <a:lnTo>
                    <a:pt x="9904" y="3238"/>
                  </a:lnTo>
                  <a:lnTo>
                    <a:pt x="9672" y="3122"/>
                  </a:lnTo>
                  <a:lnTo>
                    <a:pt x="9480" y="2968"/>
                  </a:lnTo>
                  <a:lnTo>
                    <a:pt x="9326" y="2737"/>
                  </a:lnTo>
                  <a:lnTo>
                    <a:pt x="9171" y="2505"/>
                  </a:lnTo>
                  <a:lnTo>
                    <a:pt x="9094" y="2236"/>
                  </a:lnTo>
                  <a:lnTo>
                    <a:pt x="9056" y="1966"/>
                  </a:lnTo>
                  <a:lnTo>
                    <a:pt x="9056" y="1"/>
                  </a:lnTo>
                  <a:lnTo>
                    <a:pt x="8555" y="1"/>
                  </a:lnTo>
                  <a:lnTo>
                    <a:pt x="8555" y="1966"/>
                  </a:lnTo>
                  <a:lnTo>
                    <a:pt x="8594" y="2351"/>
                  </a:lnTo>
                  <a:lnTo>
                    <a:pt x="8671" y="2737"/>
                  </a:lnTo>
                  <a:lnTo>
                    <a:pt x="8863" y="3045"/>
                  </a:lnTo>
                  <a:lnTo>
                    <a:pt x="9094" y="3315"/>
                  </a:lnTo>
                  <a:lnTo>
                    <a:pt x="9403" y="3546"/>
                  </a:lnTo>
                  <a:lnTo>
                    <a:pt x="9711" y="3738"/>
                  </a:lnTo>
                  <a:lnTo>
                    <a:pt x="10058" y="3854"/>
                  </a:lnTo>
                  <a:lnTo>
                    <a:pt x="10443" y="3893"/>
                  </a:lnTo>
                  <a:lnTo>
                    <a:pt x="20538" y="3893"/>
                  </a:lnTo>
                  <a:lnTo>
                    <a:pt x="20692" y="3931"/>
                  </a:lnTo>
                  <a:lnTo>
                    <a:pt x="20808" y="4008"/>
                  </a:lnTo>
                  <a:lnTo>
                    <a:pt x="20924" y="4085"/>
                  </a:lnTo>
                  <a:lnTo>
                    <a:pt x="21039" y="4162"/>
                  </a:lnTo>
                  <a:lnTo>
                    <a:pt x="21116" y="4239"/>
                  </a:lnTo>
                  <a:lnTo>
                    <a:pt x="21155" y="4355"/>
                  </a:lnTo>
                  <a:lnTo>
                    <a:pt x="21155" y="4471"/>
                  </a:lnTo>
                  <a:lnTo>
                    <a:pt x="21155" y="4586"/>
                  </a:lnTo>
                  <a:lnTo>
                    <a:pt x="21116" y="4702"/>
                  </a:lnTo>
                  <a:lnTo>
                    <a:pt x="21039" y="4817"/>
                  </a:lnTo>
                  <a:lnTo>
                    <a:pt x="20924" y="4894"/>
                  </a:lnTo>
                  <a:lnTo>
                    <a:pt x="20808" y="4971"/>
                  </a:lnTo>
                  <a:lnTo>
                    <a:pt x="20692" y="5049"/>
                  </a:lnTo>
                  <a:lnTo>
                    <a:pt x="20538" y="5049"/>
                  </a:lnTo>
                  <a:lnTo>
                    <a:pt x="20384" y="5087"/>
                  </a:lnTo>
                  <a:lnTo>
                    <a:pt x="1350" y="5087"/>
                  </a:lnTo>
                  <a:lnTo>
                    <a:pt x="1195" y="5049"/>
                  </a:lnTo>
                  <a:lnTo>
                    <a:pt x="1041" y="5049"/>
                  </a:lnTo>
                  <a:lnTo>
                    <a:pt x="887" y="4971"/>
                  </a:lnTo>
                  <a:lnTo>
                    <a:pt x="772" y="4894"/>
                  </a:lnTo>
                  <a:lnTo>
                    <a:pt x="695" y="4817"/>
                  </a:lnTo>
                  <a:lnTo>
                    <a:pt x="617" y="4702"/>
                  </a:lnTo>
                  <a:lnTo>
                    <a:pt x="540" y="4586"/>
                  </a:lnTo>
                  <a:lnTo>
                    <a:pt x="540" y="4471"/>
                  </a:lnTo>
                  <a:lnTo>
                    <a:pt x="540" y="4355"/>
                  </a:lnTo>
                  <a:lnTo>
                    <a:pt x="617" y="4239"/>
                  </a:lnTo>
                  <a:lnTo>
                    <a:pt x="695" y="4162"/>
                  </a:lnTo>
                  <a:lnTo>
                    <a:pt x="772" y="4085"/>
                  </a:lnTo>
                  <a:lnTo>
                    <a:pt x="887" y="4008"/>
                  </a:lnTo>
                  <a:lnTo>
                    <a:pt x="1041" y="3931"/>
                  </a:lnTo>
                  <a:lnTo>
                    <a:pt x="1195" y="3893"/>
                  </a:lnTo>
                  <a:lnTo>
                    <a:pt x="1812" y="3893"/>
                  </a:lnTo>
                  <a:lnTo>
                    <a:pt x="2197" y="3854"/>
                  </a:lnTo>
                  <a:lnTo>
                    <a:pt x="2544" y="3738"/>
                  </a:lnTo>
                  <a:lnTo>
                    <a:pt x="2891" y="3546"/>
                  </a:lnTo>
                  <a:lnTo>
                    <a:pt x="3161" y="3315"/>
                  </a:lnTo>
                  <a:lnTo>
                    <a:pt x="3392" y="3045"/>
                  </a:lnTo>
                  <a:lnTo>
                    <a:pt x="3584" y="2737"/>
                  </a:lnTo>
                  <a:lnTo>
                    <a:pt x="3700" y="2351"/>
                  </a:lnTo>
                  <a:lnTo>
                    <a:pt x="3739" y="1966"/>
                  </a:lnTo>
                  <a:lnTo>
                    <a:pt x="373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6"/>
            <p:cNvSpPr/>
            <p:nvPr/>
          </p:nvSpPr>
          <p:spPr>
            <a:xfrm rot="1281484">
              <a:off x="4644523" y="-836311"/>
              <a:ext cx="449360" cy="223872"/>
            </a:xfrm>
            <a:custGeom>
              <a:rect b="b" l="l" r="r" t="t"/>
              <a:pathLst>
                <a:path extrusionOk="0" h="5049" w="10135">
                  <a:moveTo>
                    <a:pt x="1" y="1"/>
                  </a:moveTo>
                  <a:lnTo>
                    <a:pt x="1" y="5048"/>
                  </a:lnTo>
                  <a:lnTo>
                    <a:pt x="10135" y="5048"/>
                  </a:lnTo>
                  <a:lnTo>
                    <a:pt x="101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6"/>
            <p:cNvSpPr/>
            <p:nvPr/>
          </p:nvSpPr>
          <p:spPr>
            <a:xfrm rot="1281484">
              <a:off x="4671355" y="-1540247"/>
              <a:ext cx="645820" cy="949980"/>
            </a:xfrm>
            <a:custGeom>
              <a:rect b="b" l="l" r="r" t="t"/>
              <a:pathLst>
                <a:path extrusionOk="0" h="21425" w="14566">
                  <a:moveTo>
                    <a:pt x="1118" y="1"/>
                  </a:moveTo>
                  <a:lnTo>
                    <a:pt x="849" y="78"/>
                  </a:lnTo>
                  <a:lnTo>
                    <a:pt x="617" y="232"/>
                  </a:lnTo>
                  <a:lnTo>
                    <a:pt x="386" y="386"/>
                  </a:lnTo>
                  <a:lnTo>
                    <a:pt x="232" y="617"/>
                  </a:lnTo>
                  <a:lnTo>
                    <a:pt x="117" y="848"/>
                  </a:lnTo>
                  <a:lnTo>
                    <a:pt x="1" y="1118"/>
                  </a:lnTo>
                  <a:lnTo>
                    <a:pt x="1" y="1388"/>
                  </a:lnTo>
                  <a:lnTo>
                    <a:pt x="1" y="19999"/>
                  </a:lnTo>
                  <a:lnTo>
                    <a:pt x="1" y="20307"/>
                  </a:lnTo>
                  <a:lnTo>
                    <a:pt x="117" y="20577"/>
                  </a:lnTo>
                  <a:lnTo>
                    <a:pt x="232" y="20808"/>
                  </a:lnTo>
                  <a:lnTo>
                    <a:pt x="386" y="21000"/>
                  </a:lnTo>
                  <a:lnTo>
                    <a:pt x="617" y="21193"/>
                  </a:lnTo>
                  <a:lnTo>
                    <a:pt x="849" y="21309"/>
                  </a:lnTo>
                  <a:lnTo>
                    <a:pt x="1118" y="21386"/>
                  </a:lnTo>
                  <a:lnTo>
                    <a:pt x="1388" y="21424"/>
                  </a:lnTo>
                  <a:lnTo>
                    <a:pt x="3006" y="21424"/>
                  </a:lnTo>
                  <a:lnTo>
                    <a:pt x="3006" y="16608"/>
                  </a:lnTo>
                  <a:lnTo>
                    <a:pt x="3315" y="16608"/>
                  </a:lnTo>
                  <a:lnTo>
                    <a:pt x="3315" y="21424"/>
                  </a:lnTo>
                  <a:lnTo>
                    <a:pt x="3931" y="21424"/>
                  </a:lnTo>
                  <a:lnTo>
                    <a:pt x="3931" y="16608"/>
                  </a:lnTo>
                  <a:lnTo>
                    <a:pt x="4239" y="16608"/>
                  </a:lnTo>
                  <a:lnTo>
                    <a:pt x="4239" y="21424"/>
                  </a:lnTo>
                  <a:lnTo>
                    <a:pt x="4856" y="21424"/>
                  </a:lnTo>
                  <a:lnTo>
                    <a:pt x="4856" y="16608"/>
                  </a:lnTo>
                  <a:lnTo>
                    <a:pt x="5126" y="16608"/>
                  </a:lnTo>
                  <a:lnTo>
                    <a:pt x="5126" y="21424"/>
                  </a:lnTo>
                  <a:lnTo>
                    <a:pt x="5742" y="21424"/>
                  </a:lnTo>
                  <a:lnTo>
                    <a:pt x="5742" y="16608"/>
                  </a:lnTo>
                  <a:lnTo>
                    <a:pt x="6050" y="16608"/>
                  </a:lnTo>
                  <a:lnTo>
                    <a:pt x="6050" y="21424"/>
                  </a:lnTo>
                  <a:lnTo>
                    <a:pt x="6667" y="21424"/>
                  </a:lnTo>
                  <a:lnTo>
                    <a:pt x="6667" y="16608"/>
                  </a:lnTo>
                  <a:lnTo>
                    <a:pt x="6975" y="16608"/>
                  </a:lnTo>
                  <a:lnTo>
                    <a:pt x="6975" y="21424"/>
                  </a:lnTo>
                  <a:lnTo>
                    <a:pt x="7592" y="21424"/>
                  </a:lnTo>
                  <a:lnTo>
                    <a:pt x="7592" y="16608"/>
                  </a:lnTo>
                  <a:lnTo>
                    <a:pt x="7900" y="16608"/>
                  </a:lnTo>
                  <a:lnTo>
                    <a:pt x="7900" y="21424"/>
                  </a:lnTo>
                  <a:lnTo>
                    <a:pt x="8516" y="21424"/>
                  </a:lnTo>
                  <a:lnTo>
                    <a:pt x="8516" y="16608"/>
                  </a:lnTo>
                  <a:lnTo>
                    <a:pt x="8786" y="16608"/>
                  </a:lnTo>
                  <a:lnTo>
                    <a:pt x="8786" y="21424"/>
                  </a:lnTo>
                  <a:lnTo>
                    <a:pt x="9403" y="21424"/>
                  </a:lnTo>
                  <a:lnTo>
                    <a:pt x="9403" y="16608"/>
                  </a:lnTo>
                  <a:lnTo>
                    <a:pt x="9711" y="16608"/>
                  </a:lnTo>
                  <a:lnTo>
                    <a:pt x="9711" y="21424"/>
                  </a:lnTo>
                  <a:lnTo>
                    <a:pt x="10327" y="21424"/>
                  </a:lnTo>
                  <a:lnTo>
                    <a:pt x="10327" y="16608"/>
                  </a:lnTo>
                  <a:lnTo>
                    <a:pt x="10636" y="16608"/>
                  </a:lnTo>
                  <a:lnTo>
                    <a:pt x="10636" y="21424"/>
                  </a:lnTo>
                  <a:lnTo>
                    <a:pt x="11252" y="21424"/>
                  </a:lnTo>
                  <a:lnTo>
                    <a:pt x="11252" y="16608"/>
                  </a:lnTo>
                  <a:lnTo>
                    <a:pt x="11522" y="16608"/>
                  </a:lnTo>
                  <a:lnTo>
                    <a:pt x="11522" y="21424"/>
                  </a:lnTo>
                  <a:lnTo>
                    <a:pt x="13179" y="21424"/>
                  </a:lnTo>
                  <a:lnTo>
                    <a:pt x="13448" y="21386"/>
                  </a:lnTo>
                  <a:lnTo>
                    <a:pt x="13718" y="21309"/>
                  </a:lnTo>
                  <a:lnTo>
                    <a:pt x="13949" y="21193"/>
                  </a:lnTo>
                  <a:lnTo>
                    <a:pt x="14142" y="21000"/>
                  </a:lnTo>
                  <a:lnTo>
                    <a:pt x="14335" y="20808"/>
                  </a:lnTo>
                  <a:lnTo>
                    <a:pt x="14450" y="20577"/>
                  </a:lnTo>
                  <a:lnTo>
                    <a:pt x="14527" y="20307"/>
                  </a:lnTo>
                  <a:lnTo>
                    <a:pt x="14566" y="19999"/>
                  </a:lnTo>
                  <a:lnTo>
                    <a:pt x="14566" y="1388"/>
                  </a:lnTo>
                  <a:lnTo>
                    <a:pt x="14527" y="1118"/>
                  </a:lnTo>
                  <a:lnTo>
                    <a:pt x="14450" y="848"/>
                  </a:lnTo>
                  <a:lnTo>
                    <a:pt x="14335" y="617"/>
                  </a:lnTo>
                  <a:lnTo>
                    <a:pt x="14142" y="386"/>
                  </a:lnTo>
                  <a:lnTo>
                    <a:pt x="13949" y="232"/>
                  </a:lnTo>
                  <a:lnTo>
                    <a:pt x="13718" y="78"/>
                  </a:lnTo>
                  <a:lnTo>
                    <a:pt x="1344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6"/>
            <p:cNvSpPr/>
            <p:nvPr/>
          </p:nvSpPr>
          <p:spPr>
            <a:xfrm rot="1281484">
              <a:off x="4397316" y="-1717565"/>
              <a:ext cx="287041" cy="949980"/>
            </a:xfrm>
            <a:custGeom>
              <a:rect b="b" l="l" r="r" t="t"/>
              <a:pathLst>
                <a:path extrusionOk="0" h="21425" w="6474">
                  <a:moveTo>
                    <a:pt x="1118" y="1"/>
                  </a:moveTo>
                  <a:lnTo>
                    <a:pt x="886" y="78"/>
                  </a:lnTo>
                  <a:lnTo>
                    <a:pt x="617" y="232"/>
                  </a:lnTo>
                  <a:lnTo>
                    <a:pt x="424" y="386"/>
                  </a:lnTo>
                  <a:lnTo>
                    <a:pt x="270" y="617"/>
                  </a:lnTo>
                  <a:lnTo>
                    <a:pt x="116" y="848"/>
                  </a:lnTo>
                  <a:lnTo>
                    <a:pt x="39" y="1118"/>
                  </a:lnTo>
                  <a:lnTo>
                    <a:pt x="0" y="1388"/>
                  </a:lnTo>
                  <a:lnTo>
                    <a:pt x="0" y="19999"/>
                  </a:lnTo>
                  <a:lnTo>
                    <a:pt x="39" y="20307"/>
                  </a:lnTo>
                  <a:lnTo>
                    <a:pt x="116" y="20577"/>
                  </a:lnTo>
                  <a:lnTo>
                    <a:pt x="270" y="20808"/>
                  </a:lnTo>
                  <a:lnTo>
                    <a:pt x="424" y="21000"/>
                  </a:lnTo>
                  <a:lnTo>
                    <a:pt x="617" y="21193"/>
                  </a:lnTo>
                  <a:lnTo>
                    <a:pt x="886" y="21309"/>
                  </a:lnTo>
                  <a:lnTo>
                    <a:pt x="1118" y="21386"/>
                  </a:lnTo>
                  <a:lnTo>
                    <a:pt x="1426" y="21424"/>
                  </a:lnTo>
                  <a:lnTo>
                    <a:pt x="5048" y="21424"/>
                  </a:lnTo>
                  <a:lnTo>
                    <a:pt x="5356" y="21386"/>
                  </a:lnTo>
                  <a:lnTo>
                    <a:pt x="5626" y="21309"/>
                  </a:lnTo>
                  <a:lnTo>
                    <a:pt x="5857" y="21193"/>
                  </a:lnTo>
                  <a:lnTo>
                    <a:pt x="6050" y="21000"/>
                  </a:lnTo>
                  <a:lnTo>
                    <a:pt x="6242" y="20808"/>
                  </a:lnTo>
                  <a:lnTo>
                    <a:pt x="6358" y="20577"/>
                  </a:lnTo>
                  <a:lnTo>
                    <a:pt x="6435" y="20307"/>
                  </a:lnTo>
                  <a:lnTo>
                    <a:pt x="6474" y="19999"/>
                  </a:lnTo>
                  <a:lnTo>
                    <a:pt x="6474" y="1388"/>
                  </a:lnTo>
                  <a:lnTo>
                    <a:pt x="6435" y="1118"/>
                  </a:lnTo>
                  <a:lnTo>
                    <a:pt x="6358" y="848"/>
                  </a:lnTo>
                  <a:lnTo>
                    <a:pt x="6242" y="617"/>
                  </a:lnTo>
                  <a:lnTo>
                    <a:pt x="6050" y="386"/>
                  </a:lnTo>
                  <a:lnTo>
                    <a:pt x="5857" y="232"/>
                  </a:lnTo>
                  <a:lnTo>
                    <a:pt x="5626" y="78"/>
                  </a:lnTo>
                  <a:lnTo>
                    <a:pt x="5356"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6"/>
            <p:cNvSpPr/>
            <p:nvPr/>
          </p:nvSpPr>
          <p:spPr>
            <a:xfrm rot="1281484">
              <a:off x="4429839" y="-1679954"/>
              <a:ext cx="220446" cy="883338"/>
            </a:xfrm>
            <a:custGeom>
              <a:rect b="b" l="l" r="r" t="t"/>
              <a:pathLst>
                <a:path extrusionOk="0" h="19922" w="4972">
                  <a:moveTo>
                    <a:pt x="1080" y="0"/>
                  </a:moveTo>
                  <a:lnTo>
                    <a:pt x="849" y="39"/>
                  </a:lnTo>
                  <a:lnTo>
                    <a:pt x="656" y="78"/>
                  </a:lnTo>
                  <a:lnTo>
                    <a:pt x="463" y="193"/>
                  </a:lnTo>
                  <a:lnTo>
                    <a:pt x="309" y="309"/>
                  </a:lnTo>
                  <a:lnTo>
                    <a:pt x="155" y="501"/>
                  </a:lnTo>
                  <a:lnTo>
                    <a:pt x="78" y="655"/>
                  </a:lnTo>
                  <a:lnTo>
                    <a:pt x="1" y="887"/>
                  </a:lnTo>
                  <a:lnTo>
                    <a:pt x="1" y="1079"/>
                  </a:lnTo>
                  <a:lnTo>
                    <a:pt x="1" y="19035"/>
                  </a:lnTo>
                  <a:lnTo>
                    <a:pt x="1" y="19305"/>
                  </a:lnTo>
                  <a:lnTo>
                    <a:pt x="116" y="19536"/>
                  </a:lnTo>
                  <a:lnTo>
                    <a:pt x="271" y="19767"/>
                  </a:lnTo>
                  <a:lnTo>
                    <a:pt x="425" y="19921"/>
                  </a:lnTo>
                  <a:lnTo>
                    <a:pt x="386" y="19729"/>
                  </a:lnTo>
                  <a:lnTo>
                    <a:pt x="348" y="19497"/>
                  </a:lnTo>
                  <a:lnTo>
                    <a:pt x="348" y="1465"/>
                  </a:lnTo>
                  <a:lnTo>
                    <a:pt x="348" y="1233"/>
                  </a:lnTo>
                  <a:lnTo>
                    <a:pt x="425" y="1041"/>
                  </a:lnTo>
                  <a:lnTo>
                    <a:pt x="540" y="848"/>
                  </a:lnTo>
                  <a:lnTo>
                    <a:pt x="656" y="694"/>
                  </a:lnTo>
                  <a:lnTo>
                    <a:pt x="810" y="540"/>
                  </a:lnTo>
                  <a:lnTo>
                    <a:pt x="1003" y="463"/>
                  </a:lnTo>
                  <a:lnTo>
                    <a:pt x="1234" y="386"/>
                  </a:lnTo>
                  <a:lnTo>
                    <a:pt x="4471" y="386"/>
                  </a:lnTo>
                  <a:lnTo>
                    <a:pt x="4663" y="463"/>
                  </a:lnTo>
                  <a:lnTo>
                    <a:pt x="4971" y="694"/>
                  </a:lnTo>
                  <a:lnTo>
                    <a:pt x="4971" y="694"/>
                  </a:lnTo>
                  <a:lnTo>
                    <a:pt x="4894" y="540"/>
                  </a:lnTo>
                  <a:lnTo>
                    <a:pt x="4779" y="424"/>
                  </a:lnTo>
                  <a:lnTo>
                    <a:pt x="4702" y="309"/>
                  </a:lnTo>
                  <a:lnTo>
                    <a:pt x="4548" y="193"/>
                  </a:lnTo>
                  <a:lnTo>
                    <a:pt x="4432" y="116"/>
                  </a:lnTo>
                  <a:lnTo>
                    <a:pt x="4278" y="39"/>
                  </a:lnTo>
                  <a:lnTo>
                    <a:pt x="412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6"/>
            <p:cNvSpPr/>
            <p:nvPr/>
          </p:nvSpPr>
          <p:spPr>
            <a:xfrm rot="1281484">
              <a:off x="4700828" y="-1508355"/>
              <a:ext cx="584324" cy="883338"/>
            </a:xfrm>
            <a:custGeom>
              <a:rect b="b" l="l" r="r" t="t"/>
              <a:pathLst>
                <a:path extrusionOk="0" h="19922" w="13179">
                  <a:moveTo>
                    <a:pt x="1118" y="1"/>
                  </a:moveTo>
                  <a:lnTo>
                    <a:pt x="887" y="39"/>
                  </a:lnTo>
                  <a:lnTo>
                    <a:pt x="695" y="78"/>
                  </a:lnTo>
                  <a:lnTo>
                    <a:pt x="502" y="194"/>
                  </a:lnTo>
                  <a:lnTo>
                    <a:pt x="348" y="348"/>
                  </a:lnTo>
                  <a:lnTo>
                    <a:pt x="194" y="502"/>
                  </a:lnTo>
                  <a:lnTo>
                    <a:pt x="117" y="694"/>
                  </a:lnTo>
                  <a:lnTo>
                    <a:pt x="39" y="887"/>
                  </a:lnTo>
                  <a:lnTo>
                    <a:pt x="1" y="1118"/>
                  </a:lnTo>
                  <a:lnTo>
                    <a:pt x="1" y="19035"/>
                  </a:lnTo>
                  <a:lnTo>
                    <a:pt x="39" y="19305"/>
                  </a:lnTo>
                  <a:lnTo>
                    <a:pt x="155" y="19536"/>
                  </a:lnTo>
                  <a:lnTo>
                    <a:pt x="271" y="19767"/>
                  </a:lnTo>
                  <a:lnTo>
                    <a:pt x="463" y="19922"/>
                  </a:lnTo>
                  <a:lnTo>
                    <a:pt x="425" y="19729"/>
                  </a:lnTo>
                  <a:lnTo>
                    <a:pt x="386" y="19498"/>
                  </a:lnTo>
                  <a:lnTo>
                    <a:pt x="386" y="1465"/>
                  </a:lnTo>
                  <a:lnTo>
                    <a:pt x="386" y="1272"/>
                  </a:lnTo>
                  <a:lnTo>
                    <a:pt x="463" y="1041"/>
                  </a:lnTo>
                  <a:lnTo>
                    <a:pt x="579" y="849"/>
                  </a:lnTo>
                  <a:lnTo>
                    <a:pt x="695" y="694"/>
                  </a:lnTo>
                  <a:lnTo>
                    <a:pt x="849" y="579"/>
                  </a:lnTo>
                  <a:lnTo>
                    <a:pt x="1041" y="463"/>
                  </a:lnTo>
                  <a:lnTo>
                    <a:pt x="1272" y="386"/>
                  </a:lnTo>
                  <a:lnTo>
                    <a:pt x="12524" y="386"/>
                  </a:lnTo>
                  <a:lnTo>
                    <a:pt x="12716" y="425"/>
                  </a:lnTo>
                  <a:lnTo>
                    <a:pt x="12870" y="502"/>
                  </a:lnTo>
                  <a:lnTo>
                    <a:pt x="13179" y="694"/>
                  </a:lnTo>
                  <a:lnTo>
                    <a:pt x="13102" y="540"/>
                  </a:lnTo>
                  <a:lnTo>
                    <a:pt x="13025" y="425"/>
                  </a:lnTo>
                  <a:lnTo>
                    <a:pt x="12909" y="309"/>
                  </a:lnTo>
                  <a:lnTo>
                    <a:pt x="12793" y="194"/>
                  </a:lnTo>
                  <a:lnTo>
                    <a:pt x="12639" y="116"/>
                  </a:lnTo>
                  <a:lnTo>
                    <a:pt x="12485" y="39"/>
                  </a:lnTo>
                  <a:lnTo>
                    <a:pt x="12331" y="39"/>
                  </a:lnTo>
                  <a:lnTo>
                    <a:pt x="1217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6"/>
            <p:cNvSpPr/>
            <p:nvPr/>
          </p:nvSpPr>
          <p:spPr>
            <a:xfrm rot="1281484">
              <a:off x="4349329" y="-1608894"/>
              <a:ext cx="44426" cy="618540"/>
            </a:xfrm>
            <a:custGeom>
              <a:rect b="b" l="l" r="r" t="t"/>
              <a:pathLst>
                <a:path extrusionOk="0" h="13950" w="1002">
                  <a:moveTo>
                    <a:pt x="501" y="1"/>
                  </a:moveTo>
                  <a:lnTo>
                    <a:pt x="385" y="39"/>
                  </a:lnTo>
                  <a:lnTo>
                    <a:pt x="308" y="78"/>
                  </a:lnTo>
                  <a:lnTo>
                    <a:pt x="154" y="232"/>
                  </a:lnTo>
                  <a:lnTo>
                    <a:pt x="39" y="463"/>
                  </a:lnTo>
                  <a:lnTo>
                    <a:pt x="0" y="733"/>
                  </a:lnTo>
                  <a:lnTo>
                    <a:pt x="0" y="13256"/>
                  </a:lnTo>
                  <a:lnTo>
                    <a:pt x="39" y="13526"/>
                  </a:lnTo>
                  <a:lnTo>
                    <a:pt x="154" y="13757"/>
                  </a:lnTo>
                  <a:lnTo>
                    <a:pt x="308" y="13872"/>
                  </a:lnTo>
                  <a:lnTo>
                    <a:pt x="385" y="13911"/>
                  </a:lnTo>
                  <a:lnTo>
                    <a:pt x="501" y="13949"/>
                  </a:lnTo>
                  <a:lnTo>
                    <a:pt x="1002" y="13949"/>
                  </a:lnTo>
                  <a:lnTo>
                    <a:pt x="100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6"/>
            <p:cNvSpPr/>
            <p:nvPr/>
          </p:nvSpPr>
          <p:spPr>
            <a:xfrm rot="1281484">
              <a:off x="4873302" y="-1423559"/>
              <a:ext cx="464701" cy="146986"/>
            </a:xfrm>
            <a:custGeom>
              <a:rect b="b" l="l" r="r" t="t"/>
              <a:pathLst>
                <a:path extrusionOk="0" h="3315" w="10481">
                  <a:moveTo>
                    <a:pt x="0" y="1"/>
                  </a:moveTo>
                  <a:lnTo>
                    <a:pt x="0" y="3314"/>
                  </a:lnTo>
                  <a:lnTo>
                    <a:pt x="10481" y="3314"/>
                  </a:lnTo>
                  <a:lnTo>
                    <a:pt x="1048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6"/>
            <p:cNvSpPr/>
            <p:nvPr/>
          </p:nvSpPr>
          <p:spPr>
            <a:xfrm rot="1281484">
              <a:off x="4863906" y="-1293566"/>
              <a:ext cx="109381" cy="83758"/>
            </a:xfrm>
            <a:custGeom>
              <a:rect b="b" l="l" r="r" t="t"/>
              <a:pathLst>
                <a:path extrusionOk="0" h="1889" w="2467">
                  <a:moveTo>
                    <a:pt x="347" y="0"/>
                  </a:moveTo>
                  <a:lnTo>
                    <a:pt x="193" y="39"/>
                  </a:lnTo>
                  <a:lnTo>
                    <a:pt x="116" y="116"/>
                  </a:lnTo>
                  <a:lnTo>
                    <a:pt x="39" y="231"/>
                  </a:lnTo>
                  <a:lnTo>
                    <a:pt x="0" y="385"/>
                  </a:lnTo>
                  <a:lnTo>
                    <a:pt x="0" y="1503"/>
                  </a:lnTo>
                  <a:lnTo>
                    <a:pt x="39" y="1657"/>
                  </a:lnTo>
                  <a:lnTo>
                    <a:pt x="116" y="1772"/>
                  </a:lnTo>
                  <a:lnTo>
                    <a:pt x="193"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6"/>
            <p:cNvSpPr/>
            <p:nvPr/>
          </p:nvSpPr>
          <p:spPr>
            <a:xfrm rot="1281484">
              <a:off x="4992778" y="-1243169"/>
              <a:ext cx="109381" cy="83758"/>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6"/>
            <p:cNvSpPr/>
            <p:nvPr/>
          </p:nvSpPr>
          <p:spPr>
            <a:xfrm rot="1281484">
              <a:off x="5121650" y="-1192772"/>
              <a:ext cx="109381" cy="83758"/>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6"/>
            <p:cNvSpPr/>
            <p:nvPr/>
          </p:nvSpPr>
          <p:spPr>
            <a:xfrm rot="1281484">
              <a:off x="4826273" y="-1196470"/>
              <a:ext cx="109381" cy="82029"/>
            </a:xfrm>
            <a:custGeom>
              <a:rect b="b" l="l" r="r" t="t"/>
              <a:pathLst>
                <a:path extrusionOk="0" h="1850" w="2467">
                  <a:moveTo>
                    <a:pt x="193" y="0"/>
                  </a:moveTo>
                  <a:lnTo>
                    <a:pt x="116" y="78"/>
                  </a:lnTo>
                  <a:lnTo>
                    <a:pt x="39" y="193"/>
                  </a:lnTo>
                  <a:lnTo>
                    <a:pt x="0" y="347"/>
                  </a:lnTo>
                  <a:lnTo>
                    <a:pt x="0" y="1503"/>
                  </a:lnTo>
                  <a:lnTo>
                    <a:pt x="39" y="1619"/>
                  </a:lnTo>
                  <a:lnTo>
                    <a:pt x="116" y="1734"/>
                  </a:lnTo>
                  <a:lnTo>
                    <a:pt x="193"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6"/>
            <p:cNvSpPr/>
            <p:nvPr/>
          </p:nvSpPr>
          <p:spPr>
            <a:xfrm rot="1281484">
              <a:off x="4955145" y="-1146073"/>
              <a:ext cx="109381" cy="82029"/>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6"/>
            <p:cNvSpPr/>
            <p:nvPr/>
          </p:nvSpPr>
          <p:spPr>
            <a:xfrm rot="1281484">
              <a:off x="5084017" y="-1095675"/>
              <a:ext cx="109381" cy="82029"/>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6"/>
            <p:cNvSpPr/>
            <p:nvPr/>
          </p:nvSpPr>
          <p:spPr>
            <a:xfrm rot="1281484">
              <a:off x="4788624" y="-1101062"/>
              <a:ext cx="109381" cy="83758"/>
            </a:xfrm>
            <a:custGeom>
              <a:rect b="b" l="l" r="r" t="t"/>
              <a:pathLst>
                <a:path extrusionOk="0" h="1889" w="2467">
                  <a:moveTo>
                    <a:pt x="347" y="0"/>
                  </a:moveTo>
                  <a:lnTo>
                    <a:pt x="193" y="39"/>
                  </a:lnTo>
                  <a:lnTo>
                    <a:pt x="116" y="116"/>
                  </a:lnTo>
                  <a:lnTo>
                    <a:pt x="39" y="232"/>
                  </a:lnTo>
                  <a:lnTo>
                    <a:pt x="0" y="347"/>
                  </a:lnTo>
                  <a:lnTo>
                    <a:pt x="0" y="1503"/>
                  </a:lnTo>
                  <a:lnTo>
                    <a:pt x="39" y="1657"/>
                  </a:lnTo>
                  <a:lnTo>
                    <a:pt x="116" y="1773"/>
                  </a:lnTo>
                  <a:lnTo>
                    <a:pt x="193"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6"/>
            <p:cNvSpPr/>
            <p:nvPr/>
          </p:nvSpPr>
          <p:spPr>
            <a:xfrm rot="1281484">
              <a:off x="4917496" y="-1050664"/>
              <a:ext cx="109381" cy="83758"/>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6"/>
            <p:cNvSpPr/>
            <p:nvPr/>
          </p:nvSpPr>
          <p:spPr>
            <a:xfrm rot="1281484">
              <a:off x="5046368" y="-1000267"/>
              <a:ext cx="109381" cy="83758"/>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6"/>
            <p:cNvSpPr/>
            <p:nvPr/>
          </p:nvSpPr>
          <p:spPr>
            <a:xfrm rot="1281484">
              <a:off x="4750983" y="-1003967"/>
              <a:ext cx="109381" cy="82073"/>
            </a:xfrm>
            <a:custGeom>
              <a:rect b="b" l="l" r="r" t="t"/>
              <a:pathLst>
                <a:path extrusionOk="0" h="1851" w="2467">
                  <a:moveTo>
                    <a:pt x="193" y="1"/>
                  </a:moveTo>
                  <a:lnTo>
                    <a:pt x="116" y="78"/>
                  </a:lnTo>
                  <a:lnTo>
                    <a:pt x="39" y="193"/>
                  </a:lnTo>
                  <a:lnTo>
                    <a:pt x="0" y="348"/>
                  </a:lnTo>
                  <a:lnTo>
                    <a:pt x="0" y="1503"/>
                  </a:lnTo>
                  <a:lnTo>
                    <a:pt x="39" y="1619"/>
                  </a:lnTo>
                  <a:lnTo>
                    <a:pt x="116" y="1735"/>
                  </a:lnTo>
                  <a:lnTo>
                    <a:pt x="193"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6"/>
            <p:cNvSpPr/>
            <p:nvPr/>
          </p:nvSpPr>
          <p:spPr>
            <a:xfrm rot="1281484">
              <a:off x="4879855" y="-953570"/>
              <a:ext cx="109381" cy="82073"/>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6"/>
            <p:cNvSpPr/>
            <p:nvPr/>
          </p:nvSpPr>
          <p:spPr>
            <a:xfrm rot="1281484">
              <a:off x="5008727" y="-903172"/>
              <a:ext cx="109381" cy="82073"/>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 name="Google Shape;1362;p56"/>
          <p:cNvGrpSpPr/>
          <p:nvPr/>
        </p:nvGrpSpPr>
        <p:grpSpPr>
          <a:xfrm rot="-744493">
            <a:off x="838734" y="3153545"/>
            <a:ext cx="1377478" cy="1317844"/>
            <a:chOff x="713230" y="-3567385"/>
            <a:chExt cx="3299734" cy="3156883"/>
          </a:xfrm>
        </p:grpSpPr>
        <p:sp>
          <p:nvSpPr>
            <p:cNvPr id="1363" name="Google Shape;1363;p56"/>
            <p:cNvSpPr/>
            <p:nvPr/>
          </p:nvSpPr>
          <p:spPr>
            <a:xfrm>
              <a:off x="1939681" y="-3083984"/>
              <a:ext cx="1054552" cy="1051237"/>
            </a:xfrm>
            <a:custGeom>
              <a:rect b="b" l="l" r="r" t="t"/>
              <a:pathLst>
                <a:path extrusionOk="0" h="12485" w="12524">
                  <a:moveTo>
                    <a:pt x="5626" y="0"/>
                  </a:moveTo>
                  <a:lnTo>
                    <a:pt x="5009" y="116"/>
                  </a:lnTo>
                  <a:lnTo>
                    <a:pt x="4393" y="270"/>
                  </a:lnTo>
                  <a:lnTo>
                    <a:pt x="3815" y="463"/>
                  </a:lnTo>
                  <a:lnTo>
                    <a:pt x="3275" y="733"/>
                  </a:lnTo>
                  <a:lnTo>
                    <a:pt x="2775" y="1041"/>
                  </a:lnTo>
                  <a:lnTo>
                    <a:pt x="2274" y="1426"/>
                  </a:lnTo>
                  <a:lnTo>
                    <a:pt x="1850" y="1811"/>
                  </a:lnTo>
                  <a:lnTo>
                    <a:pt x="1426" y="2274"/>
                  </a:lnTo>
                  <a:lnTo>
                    <a:pt x="1079" y="2736"/>
                  </a:lnTo>
                  <a:lnTo>
                    <a:pt x="771" y="3237"/>
                  </a:lnTo>
                  <a:lnTo>
                    <a:pt x="501" y="3815"/>
                  </a:lnTo>
                  <a:lnTo>
                    <a:pt x="309" y="4393"/>
                  </a:lnTo>
                  <a:lnTo>
                    <a:pt x="154" y="4971"/>
                  </a:lnTo>
                  <a:lnTo>
                    <a:pt x="39" y="5587"/>
                  </a:lnTo>
                  <a:lnTo>
                    <a:pt x="0" y="6243"/>
                  </a:lnTo>
                  <a:lnTo>
                    <a:pt x="39" y="6859"/>
                  </a:lnTo>
                  <a:lnTo>
                    <a:pt x="154" y="7476"/>
                  </a:lnTo>
                  <a:lnTo>
                    <a:pt x="309" y="8092"/>
                  </a:lnTo>
                  <a:lnTo>
                    <a:pt x="501" y="8670"/>
                  </a:lnTo>
                  <a:lnTo>
                    <a:pt x="771" y="9209"/>
                  </a:lnTo>
                  <a:lnTo>
                    <a:pt x="1079" y="9710"/>
                  </a:lnTo>
                  <a:lnTo>
                    <a:pt x="1426" y="10211"/>
                  </a:lnTo>
                  <a:lnTo>
                    <a:pt x="1850" y="10635"/>
                  </a:lnTo>
                  <a:lnTo>
                    <a:pt x="2274" y="11059"/>
                  </a:lnTo>
                  <a:lnTo>
                    <a:pt x="2775" y="11406"/>
                  </a:lnTo>
                  <a:lnTo>
                    <a:pt x="3275" y="11714"/>
                  </a:lnTo>
                  <a:lnTo>
                    <a:pt x="3815" y="11984"/>
                  </a:lnTo>
                  <a:lnTo>
                    <a:pt x="4393" y="12176"/>
                  </a:lnTo>
                  <a:lnTo>
                    <a:pt x="5009" y="12330"/>
                  </a:lnTo>
                  <a:lnTo>
                    <a:pt x="5626" y="12446"/>
                  </a:lnTo>
                  <a:lnTo>
                    <a:pt x="6242" y="12485"/>
                  </a:lnTo>
                  <a:lnTo>
                    <a:pt x="6897" y="12446"/>
                  </a:lnTo>
                  <a:lnTo>
                    <a:pt x="7514" y="12330"/>
                  </a:lnTo>
                  <a:lnTo>
                    <a:pt x="8130" y="12176"/>
                  </a:lnTo>
                  <a:lnTo>
                    <a:pt x="8670" y="11984"/>
                  </a:lnTo>
                  <a:lnTo>
                    <a:pt x="9248" y="11714"/>
                  </a:lnTo>
                  <a:lnTo>
                    <a:pt x="9749" y="11406"/>
                  </a:lnTo>
                  <a:lnTo>
                    <a:pt x="10211" y="11059"/>
                  </a:lnTo>
                  <a:lnTo>
                    <a:pt x="10674" y="10635"/>
                  </a:lnTo>
                  <a:lnTo>
                    <a:pt x="11059" y="10211"/>
                  </a:lnTo>
                  <a:lnTo>
                    <a:pt x="11444" y="9710"/>
                  </a:lnTo>
                  <a:lnTo>
                    <a:pt x="11752" y="9209"/>
                  </a:lnTo>
                  <a:lnTo>
                    <a:pt x="12022" y="8670"/>
                  </a:lnTo>
                  <a:lnTo>
                    <a:pt x="12215" y="8092"/>
                  </a:lnTo>
                  <a:lnTo>
                    <a:pt x="12369" y="7476"/>
                  </a:lnTo>
                  <a:lnTo>
                    <a:pt x="12485" y="6859"/>
                  </a:lnTo>
                  <a:lnTo>
                    <a:pt x="12523" y="6243"/>
                  </a:lnTo>
                  <a:lnTo>
                    <a:pt x="12485" y="5587"/>
                  </a:lnTo>
                  <a:lnTo>
                    <a:pt x="12369" y="4971"/>
                  </a:lnTo>
                  <a:lnTo>
                    <a:pt x="12215" y="4393"/>
                  </a:lnTo>
                  <a:lnTo>
                    <a:pt x="12022" y="3815"/>
                  </a:lnTo>
                  <a:lnTo>
                    <a:pt x="11752" y="3237"/>
                  </a:lnTo>
                  <a:lnTo>
                    <a:pt x="11444" y="2736"/>
                  </a:lnTo>
                  <a:lnTo>
                    <a:pt x="11059" y="2274"/>
                  </a:lnTo>
                  <a:lnTo>
                    <a:pt x="10674" y="1811"/>
                  </a:lnTo>
                  <a:lnTo>
                    <a:pt x="10211" y="1426"/>
                  </a:lnTo>
                  <a:lnTo>
                    <a:pt x="9749" y="1041"/>
                  </a:lnTo>
                  <a:lnTo>
                    <a:pt x="9248" y="733"/>
                  </a:lnTo>
                  <a:lnTo>
                    <a:pt x="8670" y="463"/>
                  </a:lnTo>
                  <a:lnTo>
                    <a:pt x="8130" y="270"/>
                  </a:lnTo>
                  <a:lnTo>
                    <a:pt x="7514" y="116"/>
                  </a:lnTo>
                  <a:lnTo>
                    <a:pt x="68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6"/>
            <p:cNvSpPr/>
            <p:nvPr/>
          </p:nvSpPr>
          <p:spPr>
            <a:xfrm>
              <a:off x="713230" y="-3353261"/>
              <a:ext cx="892294" cy="2936222"/>
            </a:xfrm>
            <a:custGeom>
              <a:rect b="b" l="l" r="r" t="t"/>
              <a:pathLst>
                <a:path extrusionOk="0" h="34872" w="10597">
                  <a:moveTo>
                    <a:pt x="2775" y="0"/>
                  </a:moveTo>
                  <a:lnTo>
                    <a:pt x="2505" y="77"/>
                  </a:lnTo>
                  <a:lnTo>
                    <a:pt x="2235" y="154"/>
                  </a:lnTo>
                  <a:lnTo>
                    <a:pt x="1965" y="270"/>
                  </a:lnTo>
                  <a:lnTo>
                    <a:pt x="1734" y="424"/>
                  </a:lnTo>
                  <a:lnTo>
                    <a:pt x="1465" y="617"/>
                  </a:lnTo>
                  <a:lnTo>
                    <a:pt x="1233" y="809"/>
                  </a:lnTo>
                  <a:lnTo>
                    <a:pt x="1002" y="1041"/>
                  </a:lnTo>
                  <a:lnTo>
                    <a:pt x="810" y="1272"/>
                  </a:lnTo>
                  <a:lnTo>
                    <a:pt x="617" y="1542"/>
                  </a:lnTo>
                  <a:lnTo>
                    <a:pt x="424" y="1850"/>
                  </a:lnTo>
                  <a:lnTo>
                    <a:pt x="309" y="2158"/>
                  </a:lnTo>
                  <a:lnTo>
                    <a:pt x="193" y="2466"/>
                  </a:lnTo>
                  <a:lnTo>
                    <a:pt x="77" y="2813"/>
                  </a:lnTo>
                  <a:lnTo>
                    <a:pt x="39" y="3121"/>
                  </a:lnTo>
                  <a:lnTo>
                    <a:pt x="0" y="3468"/>
                  </a:lnTo>
                  <a:lnTo>
                    <a:pt x="0" y="31365"/>
                  </a:lnTo>
                  <a:lnTo>
                    <a:pt x="39" y="31712"/>
                  </a:lnTo>
                  <a:lnTo>
                    <a:pt x="77" y="32058"/>
                  </a:lnTo>
                  <a:lnTo>
                    <a:pt x="154" y="32405"/>
                  </a:lnTo>
                  <a:lnTo>
                    <a:pt x="270" y="32714"/>
                  </a:lnTo>
                  <a:lnTo>
                    <a:pt x="424" y="33022"/>
                  </a:lnTo>
                  <a:lnTo>
                    <a:pt x="617" y="33330"/>
                  </a:lnTo>
                  <a:lnTo>
                    <a:pt x="810" y="33600"/>
                  </a:lnTo>
                  <a:lnTo>
                    <a:pt x="1041" y="33831"/>
                  </a:lnTo>
                  <a:lnTo>
                    <a:pt x="1272" y="34062"/>
                  </a:lnTo>
                  <a:lnTo>
                    <a:pt x="1542" y="34255"/>
                  </a:lnTo>
                  <a:lnTo>
                    <a:pt x="1850" y="34447"/>
                  </a:lnTo>
                  <a:lnTo>
                    <a:pt x="2158" y="34602"/>
                  </a:lnTo>
                  <a:lnTo>
                    <a:pt x="2466" y="34717"/>
                  </a:lnTo>
                  <a:lnTo>
                    <a:pt x="2813" y="34794"/>
                  </a:lnTo>
                  <a:lnTo>
                    <a:pt x="3160" y="34833"/>
                  </a:lnTo>
                  <a:lnTo>
                    <a:pt x="3507" y="34871"/>
                  </a:lnTo>
                  <a:lnTo>
                    <a:pt x="10597" y="34871"/>
                  </a:lnTo>
                  <a:lnTo>
                    <a:pt x="10597" y="34101"/>
                  </a:lnTo>
                  <a:lnTo>
                    <a:pt x="3237" y="34101"/>
                  </a:lnTo>
                  <a:lnTo>
                    <a:pt x="2967" y="34062"/>
                  </a:lnTo>
                  <a:lnTo>
                    <a:pt x="2698" y="33985"/>
                  </a:lnTo>
                  <a:lnTo>
                    <a:pt x="2428" y="33908"/>
                  </a:lnTo>
                  <a:lnTo>
                    <a:pt x="2197" y="33792"/>
                  </a:lnTo>
                  <a:lnTo>
                    <a:pt x="1965" y="33638"/>
                  </a:lnTo>
                  <a:lnTo>
                    <a:pt x="1773" y="33484"/>
                  </a:lnTo>
                  <a:lnTo>
                    <a:pt x="1580" y="33291"/>
                  </a:lnTo>
                  <a:lnTo>
                    <a:pt x="1388" y="33099"/>
                  </a:lnTo>
                  <a:lnTo>
                    <a:pt x="1233" y="32906"/>
                  </a:lnTo>
                  <a:lnTo>
                    <a:pt x="1079" y="32675"/>
                  </a:lnTo>
                  <a:lnTo>
                    <a:pt x="964" y="32444"/>
                  </a:lnTo>
                  <a:lnTo>
                    <a:pt x="887" y="32174"/>
                  </a:lnTo>
                  <a:lnTo>
                    <a:pt x="810" y="31904"/>
                  </a:lnTo>
                  <a:lnTo>
                    <a:pt x="771" y="31635"/>
                  </a:lnTo>
                  <a:lnTo>
                    <a:pt x="771" y="31365"/>
                  </a:lnTo>
                  <a:lnTo>
                    <a:pt x="771" y="3468"/>
                  </a:lnTo>
                  <a:lnTo>
                    <a:pt x="771" y="3198"/>
                  </a:lnTo>
                  <a:lnTo>
                    <a:pt x="810" y="2929"/>
                  </a:lnTo>
                  <a:lnTo>
                    <a:pt x="887" y="2659"/>
                  </a:lnTo>
                  <a:lnTo>
                    <a:pt x="1002" y="2428"/>
                  </a:lnTo>
                  <a:lnTo>
                    <a:pt x="1118" y="2158"/>
                  </a:lnTo>
                  <a:lnTo>
                    <a:pt x="1233" y="1965"/>
                  </a:lnTo>
                  <a:lnTo>
                    <a:pt x="1542" y="1542"/>
                  </a:lnTo>
                  <a:lnTo>
                    <a:pt x="1927" y="1195"/>
                  </a:lnTo>
                  <a:lnTo>
                    <a:pt x="2274" y="964"/>
                  </a:lnTo>
                  <a:lnTo>
                    <a:pt x="2659" y="809"/>
                  </a:lnTo>
                  <a:lnTo>
                    <a:pt x="2852" y="771"/>
                  </a:lnTo>
                  <a:lnTo>
                    <a:pt x="3006" y="732"/>
                  </a:lnTo>
                  <a:lnTo>
                    <a:pt x="4393" y="732"/>
                  </a:lnTo>
                  <a:lnTo>
                    <a:pt x="439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6"/>
            <p:cNvSpPr/>
            <p:nvPr/>
          </p:nvSpPr>
          <p:spPr>
            <a:xfrm>
              <a:off x="1469225" y="-1752875"/>
              <a:ext cx="1992147" cy="1102306"/>
            </a:xfrm>
            <a:custGeom>
              <a:rect b="b" l="l" r="r" t="t"/>
              <a:pathLst>
                <a:path extrusionOk="0" h="13025" w="23659">
                  <a:moveTo>
                    <a:pt x="0" y="0"/>
                  </a:moveTo>
                  <a:lnTo>
                    <a:pt x="0" y="13024"/>
                  </a:lnTo>
                  <a:lnTo>
                    <a:pt x="23659" y="13024"/>
                  </a:lnTo>
                  <a:lnTo>
                    <a:pt x="23659"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6"/>
            <p:cNvSpPr/>
            <p:nvPr/>
          </p:nvSpPr>
          <p:spPr>
            <a:xfrm>
              <a:off x="1881242" y="-1578544"/>
              <a:ext cx="1171341" cy="765715"/>
            </a:xfrm>
            <a:custGeom>
              <a:rect b="b" l="l" r="r" t="t"/>
              <a:pathLst>
                <a:path extrusionOk="0" h="9094" w="13911">
                  <a:moveTo>
                    <a:pt x="6243" y="0"/>
                  </a:moveTo>
                  <a:lnTo>
                    <a:pt x="5549" y="77"/>
                  </a:lnTo>
                  <a:lnTo>
                    <a:pt x="4894" y="193"/>
                  </a:lnTo>
                  <a:lnTo>
                    <a:pt x="4239" y="347"/>
                  </a:lnTo>
                  <a:lnTo>
                    <a:pt x="3623" y="539"/>
                  </a:lnTo>
                  <a:lnTo>
                    <a:pt x="3045" y="771"/>
                  </a:lnTo>
                  <a:lnTo>
                    <a:pt x="2544" y="1040"/>
                  </a:lnTo>
                  <a:lnTo>
                    <a:pt x="2043" y="1310"/>
                  </a:lnTo>
                  <a:lnTo>
                    <a:pt x="1581" y="1657"/>
                  </a:lnTo>
                  <a:lnTo>
                    <a:pt x="1195" y="2004"/>
                  </a:lnTo>
                  <a:lnTo>
                    <a:pt x="848" y="2350"/>
                  </a:lnTo>
                  <a:lnTo>
                    <a:pt x="540" y="2774"/>
                  </a:lnTo>
                  <a:lnTo>
                    <a:pt x="309" y="3198"/>
                  </a:lnTo>
                  <a:lnTo>
                    <a:pt x="116" y="3622"/>
                  </a:lnTo>
                  <a:lnTo>
                    <a:pt x="39" y="4084"/>
                  </a:lnTo>
                  <a:lnTo>
                    <a:pt x="1" y="4547"/>
                  </a:lnTo>
                  <a:lnTo>
                    <a:pt x="39" y="5009"/>
                  </a:lnTo>
                  <a:lnTo>
                    <a:pt x="116" y="5433"/>
                  </a:lnTo>
                  <a:lnTo>
                    <a:pt x="309" y="5895"/>
                  </a:lnTo>
                  <a:lnTo>
                    <a:pt x="540" y="6319"/>
                  </a:lnTo>
                  <a:lnTo>
                    <a:pt x="848" y="6704"/>
                  </a:lnTo>
                  <a:lnTo>
                    <a:pt x="1195" y="7090"/>
                  </a:lnTo>
                  <a:lnTo>
                    <a:pt x="1581" y="7437"/>
                  </a:lnTo>
                  <a:lnTo>
                    <a:pt x="2043" y="7745"/>
                  </a:lnTo>
                  <a:lnTo>
                    <a:pt x="2544" y="8053"/>
                  </a:lnTo>
                  <a:lnTo>
                    <a:pt x="3045" y="8323"/>
                  </a:lnTo>
                  <a:lnTo>
                    <a:pt x="3623" y="8554"/>
                  </a:lnTo>
                  <a:lnTo>
                    <a:pt x="4239" y="8747"/>
                  </a:lnTo>
                  <a:lnTo>
                    <a:pt x="4894" y="8901"/>
                  </a:lnTo>
                  <a:lnTo>
                    <a:pt x="5549" y="8978"/>
                  </a:lnTo>
                  <a:lnTo>
                    <a:pt x="6243" y="9055"/>
                  </a:lnTo>
                  <a:lnTo>
                    <a:pt x="6936" y="9093"/>
                  </a:lnTo>
                  <a:lnTo>
                    <a:pt x="7669" y="9055"/>
                  </a:lnTo>
                  <a:lnTo>
                    <a:pt x="8362" y="8978"/>
                  </a:lnTo>
                  <a:lnTo>
                    <a:pt x="9017" y="8901"/>
                  </a:lnTo>
                  <a:lnTo>
                    <a:pt x="9672" y="8747"/>
                  </a:lnTo>
                  <a:lnTo>
                    <a:pt x="10250" y="8554"/>
                  </a:lnTo>
                  <a:lnTo>
                    <a:pt x="10828" y="8323"/>
                  </a:lnTo>
                  <a:lnTo>
                    <a:pt x="11368" y="8053"/>
                  </a:lnTo>
                  <a:lnTo>
                    <a:pt x="11868" y="7745"/>
                  </a:lnTo>
                  <a:lnTo>
                    <a:pt x="12331" y="7437"/>
                  </a:lnTo>
                  <a:lnTo>
                    <a:pt x="12716" y="7090"/>
                  </a:lnTo>
                  <a:lnTo>
                    <a:pt x="13063" y="6704"/>
                  </a:lnTo>
                  <a:lnTo>
                    <a:pt x="13371" y="6319"/>
                  </a:lnTo>
                  <a:lnTo>
                    <a:pt x="13602" y="5895"/>
                  </a:lnTo>
                  <a:lnTo>
                    <a:pt x="13756" y="5433"/>
                  </a:lnTo>
                  <a:lnTo>
                    <a:pt x="13872" y="5009"/>
                  </a:lnTo>
                  <a:lnTo>
                    <a:pt x="13911" y="4547"/>
                  </a:lnTo>
                  <a:lnTo>
                    <a:pt x="13872" y="4084"/>
                  </a:lnTo>
                  <a:lnTo>
                    <a:pt x="13756" y="3622"/>
                  </a:lnTo>
                  <a:lnTo>
                    <a:pt x="13602" y="3198"/>
                  </a:lnTo>
                  <a:lnTo>
                    <a:pt x="13371" y="2774"/>
                  </a:lnTo>
                  <a:lnTo>
                    <a:pt x="13063" y="2350"/>
                  </a:lnTo>
                  <a:lnTo>
                    <a:pt x="12716" y="2004"/>
                  </a:lnTo>
                  <a:lnTo>
                    <a:pt x="12331" y="1657"/>
                  </a:lnTo>
                  <a:lnTo>
                    <a:pt x="11868" y="1310"/>
                  </a:lnTo>
                  <a:lnTo>
                    <a:pt x="11368" y="1040"/>
                  </a:lnTo>
                  <a:lnTo>
                    <a:pt x="10828" y="771"/>
                  </a:lnTo>
                  <a:lnTo>
                    <a:pt x="10250" y="539"/>
                  </a:lnTo>
                  <a:lnTo>
                    <a:pt x="9672" y="347"/>
                  </a:lnTo>
                  <a:lnTo>
                    <a:pt x="9017" y="193"/>
                  </a:lnTo>
                  <a:lnTo>
                    <a:pt x="8362" y="77"/>
                  </a:lnTo>
                  <a:lnTo>
                    <a:pt x="766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6"/>
            <p:cNvSpPr/>
            <p:nvPr/>
          </p:nvSpPr>
          <p:spPr>
            <a:xfrm>
              <a:off x="2260840" y="-1445590"/>
              <a:ext cx="629582" cy="571129"/>
            </a:xfrm>
            <a:custGeom>
              <a:rect b="b" l="l" r="r" t="t"/>
              <a:pathLst>
                <a:path extrusionOk="0" h="6783" w="7477">
                  <a:moveTo>
                    <a:pt x="6551" y="1"/>
                  </a:moveTo>
                  <a:lnTo>
                    <a:pt x="1" y="6551"/>
                  </a:lnTo>
                  <a:lnTo>
                    <a:pt x="617" y="6705"/>
                  </a:lnTo>
                  <a:lnTo>
                    <a:pt x="1272" y="6782"/>
                  </a:lnTo>
                  <a:lnTo>
                    <a:pt x="7476" y="617"/>
                  </a:lnTo>
                  <a:lnTo>
                    <a:pt x="7052" y="309"/>
                  </a:lnTo>
                  <a:lnTo>
                    <a:pt x="6551"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6"/>
            <p:cNvSpPr/>
            <p:nvPr/>
          </p:nvSpPr>
          <p:spPr>
            <a:xfrm>
              <a:off x="1939681" y="-1526676"/>
              <a:ext cx="707385" cy="567845"/>
            </a:xfrm>
            <a:custGeom>
              <a:rect b="b" l="l" r="r" t="t"/>
              <a:pathLst>
                <a:path extrusionOk="0" h="6744" w="8401">
                  <a:moveTo>
                    <a:pt x="5703" y="1"/>
                  </a:moveTo>
                  <a:lnTo>
                    <a:pt x="5164" y="78"/>
                  </a:lnTo>
                  <a:lnTo>
                    <a:pt x="4663" y="155"/>
                  </a:lnTo>
                  <a:lnTo>
                    <a:pt x="4162" y="232"/>
                  </a:lnTo>
                  <a:lnTo>
                    <a:pt x="0" y="4393"/>
                  </a:lnTo>
                  <a:lnTo>
                    <a:pt x="77" y="4740"/>
                  </a:lnTo>
                  <a:lnTo>
                    <a:pt x="231" y="5048"/>
                  </a:lnTo>
                  <a:lnTo>
                    <a:pt x="424" y="5395"/>
                  </a:lnTo>
                  <a:lnTo>
                    <a:pt x="655" y="5665"/>
                  </a:lnTo>
                  <a:lnTo>
                    <a:pt x="925" y="5973"/>
                  </a:lnTo>
                  <a:lnTo>
                    <a:pt x="1195" y="6243"/>
                  </a:lnTo>
                  <a:lnTo>
                    <a:pt x="1542" y="6512"/>
                  </a:lnTo>
                  <a:lnTo>
                    <a:pt x="1927" y="6744"/>
                  </a:lnTo>
                  <a:lnTo>
                    <a:pt x="8400" y="232"/>
                  </a:lnTo>
                  <a:lnTo>
                    <a:pt x="7899" y="155"/>
                  </a:lnTo>
                  <a:lnTo>
                    <a:pt x="7360" y="78"/>
                  </a:lnTo>
                  <a:lnTo>
                    <a:pt x="6820" y="39"/>
                  </a:lnTo>
                  <a:lnTo>
                    <a:pt x="624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6"/>
            <p:cNvSpPr/>
            <p:nvPr/>
          </p:nvSpPr>
          <p:spPr>
            <a:xfrm>
              <a:off x="2530212" y="-1306068"/>
              <a:ext cx="467240" cy="434809"/>
            </a:xfrm>
            <a:custGeom>
              <a:rect b="b" l="l" r="r" t="t"/>
              <a:pathLst>
                <a:path extrusionOk="0" h="5164" w="5549">
                  <a:moveTo>
                    <a:pt x="5202" y="1"/>
                  </a:moveTo>
                  <a:lnTo>
                    <a:pt x="0" y="5164"/>
                  </a:lnTo>
                  <a:lnTo>
                    <a:pt x="501" y="5125"/>
                  </a:lnTo>
                  <a:lnTo>
                    <a:pt x="963" y="5048"/>
                  </a:lnTo>
                  <a:lnTo>
                    <a:pt x="1426" y="4971"/>
                  </a:lnTo>
                  <a:lnTo>
                    <a:pt x="1888" y="4856"/>
                  </a:lnTo>
                  <a:lnTo>
                    <a:pt x="5549" y="1157"/>
                  </a:lnTo>
                  <a:lnTo>
                    <a:pt x="5510" y="848"/>
                  </a:lnTo>
                  <a:lnTo>
                    <a:pt x="5433" y="579"/>
                  </a:lnTo>
                  <a:lnTo>
                    <a:pt x="5317" y="270"/>
                  </a:lnTo>
                  <a:lnTo>
                    <a:pt x="520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6"/>
            <p:cNvSpPr/>
            <p:nvPr/>
          </p:nvSpPr>
          <p:spPr>
            <a:xfrm>
              <a:off x="1534064" y="-1682364"/>
              <a:ext cx="1865675" cy="970068"/>
            </a:xfrm>
            <a:custGeom>
              <a:rect b="b" l="l" r="r" t="t"/>
              <a:pathLst>
                <a:path extrusionOk="0" h="11521" w="22157">
                  <a:moveTo>
                    <a:pt x="21848" y="308"/>
                  </a:moveTo>
                  <a:lnTo>
                    <a:pt x="21848" y="11213"/>
                  </a:lnTo>
                  <a:lnTo>
                    <a:pt x="309" y="11213"/>
                  </a:lnTo>
                  <a:lnTo>
                    <a:pt x="309" y="308"/>
                  </a:lnTo>
                  <a:close/>
                  <a:moveTo>
                    <a:pt x="1" y="0"/>
                  </a:moveTo>
                  <a:lnTo>
                    <a:pt x="1" y="11521"/>
                  </a:lnTo>
                  <a:lnTo>
                    <a:pt x="22156" y="11521"/>
                  </a:lnTo>
                  <a:lnTo>
                    <a:pt x="221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6"/>
            <p:cNvSpPr/>
            <p:nvPr/>
          </p:nvSpPr>
          <p:spPr>
            <a:xfrm>
              <a:off x="1534064" y="-1682364"/>
              <a:ext cx="142892" cy="142803"/>
            </a:xfrm>
            <a:custGeom>
              <a:rect b="b" l="l" r="r" t="t"/>
              <a:pathLst>
                <a:path extrusionOk="0" h="1696" w="1697">
                  <a:moveTo>
                    <a:pt x="1" y="0"/>
                  </a:moveTo>
                  <a:lnTo>
                    <a:pt x="1" y="1695"/>
                  </a:lnTo>
                  <a:lnTo>
                    <a:pt x="348" y="1657"/>
                  </a:lnTo>
                  <a:lnTo>
                    <a:pt x="656" y="1580"/>
                  </a:lnTo>
                  <a:lnTo>
                    <a:pt x="964" y="1426"/>
                  </a:lnTo>
                  <a:lnTo>
                    <a:pt x="1195" y="1194"/>
                  </a:lnTo>
                  <a:lnTo>
                    <a:pt x="1427" y="963"/>
                  </a:lnTo>
                  <a:lnTo>
                    <a:pt x="1581" y="655"/>
                  </a:lnTo>
                  <a:lnTo>
                    <a:pt x="1658" y="347"/>
                  </a:lnTo>
                  <a:lnTo>
                    <a:pt x="169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6"/>
            <p:cNvSpPr/>
            <p:nvPr/>
          </p:nvSpPr>
          <p:spPr>
            <a:xfrm>
              <a:off x="1534064" y="-858284"/>
              <a:ext cx="142892" cy="146003"/>
            </a:xfrm>
            <a:custGeom>
              <a:rect b="b" l="l" r="r" t="t"/>
              <a:pathLst>
                <a:path extrusionOk="0" h="1734" w="1697">
                  <a:moveTo>
                    <a:pt x="1" y="0"/>
                  </a:moveTo>
                  <a:lnTo>
                    <a:pt x="1" y="1734"/>
                  </a:lnTo>
                  <a:lnTo>
                    <a:pt x="1696" y="1734"/>
                  </a:lnTo>
                  <a:lnTo>
                    <a:pt x="1658" y="1387"/>
                  </a:lnTo>
                  <a:lnTo>
                    <a:pt x="1581" y="1040"/>
                  </a:lnTo>
                  <a:lnTo>
                    <a:pt x="1427" y="771"/>
                  </a:lnTo>
                  <a:lnTo>
                    <a:pt x="1195" y="501"/>
                  </a:lnTo>
                  <a:lnTo>
                    <a:pt x="964" y="308"/>
                  </a:lnTo>
                  <a:lnTo>
                    <a:pt x="656" y="154"/>
                  </a:lnTo>
                  <a:lnTo>
                    <a:pt x="348" y="39"/>
                  </a:lnTo>
                  <a:lnTo>
                    <a:pt x="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6"/>
            <p:cNvSpPr/>
            <p:nvPr/>
          </p:nvSpPr>
          <p:spPr>
            <a:xfrm>
              <a:off x="3253704" y="-1682364"/>
              <a:ext cx="146091" cy="142803"/>
            </a:xfrm>
            <a:custGeom>
              <a:rect b="b" l="l" r="r" t="t"/>
              <a:pathLst>
                <a:path extrusionOk="0" h="1696" w="1735">
                  <a:moveTo>
                    <a:pt x="1" y="0"/>
                  </a:moveTo>
                  <a:lnTo>
                    <a:pt x="39" y="347"/>
                  </a:lnTo>
                  <a:lnTo>
                    <a:pt x="155" y="655"/>
                  </a:lnTo>
                  <a:lnTo>
                    <a:pt x="309" y="963"/>
                  </a:lnTo>
                  <a:lnTo>
                    <a:pt x="501" y="1194"/>
                  </a:lnTo>
                  <a:lnTo>
                    <a:pt x="771" y="1426"/>
                  </a:lnTo>
                  <a:lnTo>
                    <a:pt x="1041" y="1580"/>
                  </a:lnTo>
                  <a:lnTo>
                    <a:pt x="1388" y="1657"/>
                  </a:lnTo>
                  <a:lnTo>
                    <a:pt x="1734" y="1695"/>
                  </a:lnTo>
                  <a:lnTo>
                    <a:pt x="17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6"/>
            <p:cNvSpPr/>
            <p:nvPr/>
          </p:nvSpPr>
          <p:spPr>
            <a:xfrm>
              <a:off x="3253704" y="-858284"/>
              <a:ext cx="146091" cy="146003"/>
            </a:xfrm>
            <a:custGeom>
              <a:rect b="b" l="l" r="r" t="t"/>
              <a:pathLst>
                <a:path extrusionOk="0" h="1734" w="1735">
                  <a:moveTo>
                    <a:pt x="1734" y="0"/>
                  </a:moveTo>
                  <a:lnTo>
                    <a:pt x="1388" y="39"/>
                  </a:lnTo>
                  <a:lnTo>
                    <a:pt x="1041" y="154"/>
                  </a:lnTo>
                  <a:lnTo>
                    <a:pt x="771" y="308"/>
                  </a:lnTo>
                  <a:lnTo>
                    <a:pt x="501" y="501"/>
                  </a:lnTo>
                  <a:lnTo>
                    <a:pt x="309" y="771"/>
                  </a:lnTo>
                  <a:lnTo>
                    <a:pt x="155" y="1040"/>
                  </a:lnTo>
                  <a:lnTo>
                    <a:pt x="39" y="1387"/>
                  </a:lnTo>
                  <a:lnTo>
                    <a:pt x="1" y="1734"/>
                  </a:lnTo>
                  <a:lnTo>
                    <a:pt x="1734" y="1734"/>
                  </a:lnTo>
                  <a:lnTo>
                    <a:pt x="17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6"/>
            <p:cNvSpPr/>
            <p:nvPr/>
          </p:nvSpPr>
          <p:spPr>
            <a:xfrm>
              <a:off x="1384852" y="-650642"/>
              <a:ext cx="2164088" cy="90852"/>
            </a:xfrm>
            <a:custGeom>
              <a:rect b="b" l="l" r="r" t="t"/>
              <a:pathLst>
                <a:path extrusionOk="0" h="1079" w="25701">
                  <a:moveTo>
                    <a:pt x="0" y="0"/>
                  </a:moveTo>
                  <a:lnTo>
                    <a:pt x="0" y="1079"/>
                  </a:lnTo>
                  <a:lnTo>
                    <a:pt x="25701" y="1079"/>
                  </a:lnTo>
                  <a:lnTo>
                    <a:pt x="2570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6"/>
            <p:cNvSpPr/>
            <p:nvPr/>
          </p:nvSpPr>
          <p:spPr>
            <a:xfrm>
              <a:off x="1384852" y="-1838137"/>
              <a:ext cx="2164088" cy="90936"/>
            </a:xfrm>
            <a:custGeom>
              <a:rect b="b" l="l" r="r" t="t"/>
              <a:pathLst>
                <a:path extrusionOk="0" h="1080" w="25701">
                  <a:moveTo>
                    <a:pt x="0" y="1"/>
                  </a:moveTo>
                  <a:lnTo>
                    <a:pt x="0" y="1079"/>
                  </a:lnTo>
                  <a:lnTo>
                    <a:pt x="25701" y="1079"/>
                  </a:lnTo>
                  <a:lnTo>
                    <a:pt x="2570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6"/>
            <p:cNvSpPr/>
            <p:nvPr/>
          </p:nvSpPr>
          <p:spPr>
            <a:xfrm>
              <a:off x="995486" y="-3405213"/>
              <a:ext cx="2942793" cy="191555"/>
            </a:xfrm>
            <a:custGeom>
              <a:rect b="b" l="l" r="r" t="t"/>
              <a:pathLst>
                <a:path extrusionOk="0" h="2275" w="34949">
                  <a:moveTo>
                    <a:pt x="1" y="1"/>
                  </a:moveTo>
                  <a:lnTo>
                    <a:pt x="1" y="2274"/>
                  </a:lnTo>
                  <a:lnTo>
                    <a:pt x="34949" y="2274"/>
                  </a:lnTo>
                  <a:lnTo>
                    <a:pt x="3494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6"/>
            <p:cNvSpPr/>
            <p:nvPr/>
          </p:nvSpPr>
          <p:spPr>
            <a:xfrm>
              <a:off x="1715779" y="-3476532"/>
              <a:ext cx="269364" cy="742981"/>
            </a:xfrm>
            <a:custGeom>
              <a:rect b="b" l="l" r="r" t="t"/>
              <a:pathLst>
                <a:path extrusionOk="0" h="8824" w="3199">
                  <a:moveTo>
                    <a:pt x="1" y="0"/>
                  </a:moveTo>
                  <a:lnTo>
                    <a:pt x="1" y="4701"/>
                  </a:lnTo>
                  <a:lnTo>
                    <a:pt x="1" y="5048"/>
                  </a:lnTo>
                  <a:lnTo>
                    <a:pt x="39" y="5395"/>
                  </a:lnTo>
                  <a:lnTo>
                    <a:pt x="116" y="5703"/>
                  </a:lnTo>
                  <a:lnTo>
                    <a:pt x="193" y="6050"/>
                  </a:lnTo>
                  <a:lnTo>
                    <a:pt x="309" y="6358"/>
                  </a:lnTo>
                  <a:lnTo>
                    <a:pt x="463" y="6666"/>
                  </a:lnTo>
                  <a:lnTo>
                    <a:pt x="617" y="6936"/>
                  </a:lnTo>
                  <a:lnTo>
                    <a:pt x="810" y="7205"/>
                  </a:lnTo>
                  <a:lnTo>
                    <a:pt x="1002" y="7475"/>
                  </a:lnTo>
                  <a:lnTo>
                    <a:pt x="1234" y="7745"/>
                  </a:lnTo>
                  <a:lnTo>
                    <a:pt x="1465" y="7976"/>
                  </a:lnTo>
                  <a:lnTo>
                    <a:pt x="1696" y="8169"/>
                  </a:lnTo>
                  <a:lnTo>
                    <a:pt x="1966" y="8361"/>
                  </a:lnTo>
                  <a:lnTo>
                    <a:pt x="2274" y="8554"/>
                  </a:lnTo>
                  <a:lnTo>
                    <a:pt x="2582" y="8708"/>
                  </a:lnTo>
                  <a:lnTo>
                    <a:pt x="2890" y="8824"/>
                  </a:lnTo>
                  <a:lnTo>
                    <a:pt x="3199" y="7976"/>
                  </a:lnTo>
                  <a:lnTo>
                    <a:pt x="2698" y="7745"/>
                  </a:lnTo>
                  <a:lnTo>
                    <a:pt x="2274" y="7475"/>
                  </a:lnTo>
                  <a:lnTo>
                    <a:pt x="1889" y="7090"/>
                  </a:lnTo>
                  <a:lnTo>
                    <a:pt x="1542" y="6705"/>
                  </a:lnTo>
                  <a:lnTo>
                    <a:pt x="1272" y="6242"/>
                  </a:lnTo>
                  <a:lnTo>
                    <a:pt x="1080" y="5780"/>
                  </a:lnTo>
                  <a:lnTo>
                    <a:pt x="964" y="5240"/>
                  </a:lnTo>
                  <a:lnTo>
                    <a:pt x="925" y="4701"/>
                  </a:lnTo>
                  <a:lnTo>
                    <a:pt x="92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6"/>
            <p:cNvSpPr/>
            <p:nvPr/>
          </p:nvSpPr>
          <p:spPr>
            <a:xfrm>
              <a:off x="2948713" y="-3476532"/>
              <a:ext cx="269364" cy="742981"/>
            </a:xfrm>
            <a:custGeom>
              <a:rect b="b" l="l" r="r" t="t"/>
              <a:pathLst>
                <a:path extrusionOk="0" h="8824" w="3199">
                  <a:moveTo>
                    <a:pt x="2274" y="0"/>
                  </a:moveTo>
                  <a:lnTo>
                    <a:pt x="2274" y="4701"/>
                  </a:lnTo>
                  <a:lnTo>
                    <a:pt x="2235" y="5240"/>
                  </a:lnTo>
                  <a:lnTo>
                    <a:pt x="2120" y="5780"/>
                  </a:lnTo>
                  <a:lnTo>
                    <a:pt x="1927" y="6242"/>
                  </a:lnTo>
                  <a:lnTo>
                    <a:pt x="1657" y="6705"/>
                  </a:lnTo>
                  <a:lnTo>
                    <a:pt x="1311" y="7090"/>
                  </a:lnTo>
                  <a:lnTo>
                    <a:pt x="925" y="7475"/>
                  </a:lnTo>
                  <a:lnTo>
                    <a:pt x="502" y="7745"/>
                  </a:lnTo>
                  <a:lnTo>
                    <a:pt x="1" y="7976"/>
                  </a:lnTo>
                  <a:lnTo>
                    <a:pt x="309" y="8824"/>
                  </a:lnTo>
                  <a:lnTo>
                    <a:pt x="617" y="8708"/>
                  </a:lnTo>
                  <a:lnTo>
                    <a:pt x="925" y="8554"/>
                  </a:lnTo>
                  <a:lnTo>
                    <a:pt x="1195" y="8361"/>
                  </a:lnTo>
                  <a:lnTo>
                    <a:pt x="1465" y="8169"/>
                  </a:lnTo>
                  <a:lnTo>
                    <a:pt x="1735" y="7976"/>
                  </a:lnTo>
                  <a:lnTo>
                    <a:pt x="1966" y="7745"/>
                  </a:lnTo>
                  <a:lnTo>
                    <a:pt x="2197" y="7475"/>
                  </a:lnTo>
                  <a:lnTo>
                    <a:pt x="2390" y="7205"/>
                  </a:lnTo>
                  <a:lnTo>
                    <a:pt x="2582" y="6936"/>
                  </a:lnTo>
                  <a:lnTo>
                    <a:pt x="2736" y="6666"/>
                  </a:lnTo>
                  <a:lnTo>
                    <a:pt x="2852" y="6358"/>
                  </a:lnTo>
                  <a:lnTo>
                    <a:pt x="2968" y="6050"/>
                  </a:lnTo>
                  <a:lnTo>
                    <a:pt x="3083" y="5703"/>
                  </a:lnTo>
                  <a:lnTo>
                    <a:pt x="3122" y="5395"/>
                  </a:lnTo>
                  <a:lnTo>
                    <a:pt x="3160" y="5048"/>
                  </a:lnTo>
                  <a:lnTo>
                    <a:pt x="3199" y="4701"/>
                  </a:lnTo>
                  <a:lnTo>
                    <a:pt x="319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6"/>
            <p:cNvSpPr/>
            <p:nvPr/>
          </p:nvSpPr>
          <p:spPr>
            <a:xfrm>
              <a:off x="1378368" y="-3466849"/>
              <a:ext cx="318033" cy="314824"/>
            </a:xfrm>
            <a:custGeom>
              <a:rect b="b" l="l" r="r" t="t"/>
              <a:pathLst>
                <a:path extrusionOk="0" h="3739" w="3777">
                  <a:moveTo>
                    <a:pt x="1888" y="1"/>
                  </a:moveTo>
                  <a:lnTo>
                    <a:pt x="0" y="771"/>
                  </a:lnTo>
                  <a:lnTo>
                    <a:pt x="0" y="2929"/>
                  </a:lnTo>
                  <a:lnTo>
                    <a:pt x="1888" y="3738"/>
                  </a:lnTo>
                  <a:lnTo>
                    <a:pt x="3776" y="2968"/>
                  </a:lnTo>
                  <a:lnTo>
                    <a:pt x="3776" y="771"/>
                  </a:lnTo>
                  <a:lnTo>
                    <a:pt x="188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6"/>
            <p:cNvSpPr/>
            <p:nvPr/>
          </p:nvSpPr>
          <p:spPr>
            <a:xfrm>
              <a:off x="3237453" y="-3466849"/>
              <a:ext cx="318033" cy="314824"/>
            </a:xfrm>
            <a:custGeom>
              <a:rect b="b" l="l" r="r" t="t"/>
              <a:pathLst>
                <a:path extrusionOk="0" h="3739" w="3777">
                  <a:moveTo>
                    <a:pt x="1889" y="1"/>
                  </a:moveTo>
                  <a:lnTo>
                    <a:pt x="1" y="771"/>
                  </a:lnTo>
                  <a:lnTo>
                    <a:pt x="1" y="2929"/>
                  </a:lnTo>
                  <a:lnTo>
                    <a:pt x="1889" y="3738"/>
                  </a:lnTo>
                  <a:lnTo>
                    <a:pt x="3777" y="2968"/>
                  </a:lnTo>
                  <a:lnTo>
                    <a:pt x="3777" y="771"/>
                  </a:lnTo>
                  <a:lnTo>
                    <a:pt x="188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6"/>
            <p:cNvSpPr/>
            <p:nvPr/>
          </p:nvSpPr>
          <p:spPr>
            <a:xfrm>
              <a:off x="1686559" y="-3567385"/>
              <a:ext cx="136408" cy="139604"/>
            </a:xfrm>
            <a:custGeom>
              <a:rect b="b" l="l" r="r" t="t"/>
              <a:pathLst>
                <a:path extrusionOk="0" h="1658" w="1620">
                  <a:moveTo>
                    <a:pt x="810" y="0"/>
                  </a:moveTo>
                  <a:lnTo>
                    <a:pt x="656" y="39"/>
                  </a:lnTo>
                  <a:lnTo>
                    <a:pt x="502" y="77"/>
                  </a:lnTo>
                  <a:lnTo>
                    <a:pt x="348" y="154"/>
                  </a:lnTo>
                  <a:lnTo>
                    <a:pt x="232" y="231"/>
                  </a:lnTo>
                  <a:lnTo>
                    <a:pt x="116" y="386"/>
                  </a:lnTo>
                  <a:lnTo>
                    <a:pt x="39" y="501"/>
                  </a:lnTo>
                  <a:lnTo>
                    <a:pt x="1" y="655"/>
                  </a:lnTo>
                  <a:lnTo>
                    <a:pt x="1" y="809"/>
                  </a:lnTo>
                  <a:lnTo>
                    <a:pt x="1" y="1002"/>
                  </a:lnTo>
                  <a:lnTo>
                    <a:pt x="39" y="1156"/>
                  </a:lnTo>
                  <a:lnTo>
                    <a:pt x="116" y="1272"/>
                  </a:lnTo>
                  <a:lnTo>
                    <a:pt x="232" y="1387"/>
                  </a:lnTo>
                  <a:lnTo>
                    <a:pt x="348" y="1503"/>
                  </a:lnTo>
                  <a:lnTo>
                    <a:pt x="502" y="1580"/>
                  </a:lnTo>
                  <a:lnTo>
                    <a:pt x="656" y="1619"/>
                  </a:lnTo>
                  <a:lnTo>
                    <a:pt x="810" y="1657"/>
                  </a:lnTo>
                  <a:lnTo>
                    <a:pt x="964" y="1619"/>
                  </a:lnTo>
                  <a:lnTo>
                    <a:pt x="1118" y="1580"/>
                  </a:lnTo>
                  <a:lnTo>
                    <a:pt x="1272" y="1503"/>
                  </a:lnTo>
                  <a:lnTo>
                    <a:pt x="1388" y="1387"/>
                  </a:lnTo>
                  <a:lnTo>
                    <a:pt x="1504" y="1272"/>
                  </a:lnTo>
                  <a:lnTo>
                    <a:pt x="1542" y="1156"/>
                  </a:lnTo>
                  <a:lnTo>
                    <a:pt x="1619" y="1002"/>
                  </a:lnTo>
                  <a:lnTo>
                    <a:pt x="1619" y="809"/>
                  </a:lnTo>
                  <a:lnTo>
                    <a:pt x="1619" y="655"/>
                  </a:lnTo>
                  <a:lnTo>
                    <a:pt x="1542" y="501"/>
                  </a:lnTo>
                  <a:lnTo>
                    <a:pt x="1504" y="386"/>
                  </a:lnTo>
                  <a:lnTo>
                    <a:pt x="1388" y="231"/>
                  </a:lnTo>
                  <a:lnTo>
                    <a:pt x="1272" y="154"/>
                  </a:lnTo>
                  <a:lnTo>
                    <a:pt x="1118" y="77"/>
                  </a:lnTo>
                  <a:lnTo>
                    <a:pt x="964" y="39"/>
                  </a:lnTo>
                  <a:lnTo>
                    <a:pt x="81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6"/>
            <p:cNvSpPr/>
            <p:nvPr/>
          </p:nvSpPr>
          <p:spPr>
            <a:xfrm>
              <a:off x="3110976" y="-3567385"/>
              <a:ext cx="136324" cy="139604"/>
            </a:xfrm>
            <a:custGeom>
              <a:rect b="b" l="l" r="r" t="t"/>
              <a:pathLst>
                <a:path extrusionOk="0" h="1658" w="1619">
                  <a:moveTo>
                    <a:pt x="809" y="0"/>
                  </a:moveTo>
                  <a:lnTo>
                    <a:pt x="655" y="39"/>
                  </a:lnTo>
                  <a:lnTo>
                    <a:pt x="501" y="77"/>
                  </a:lnTo>
                  <a:lnTo>
                    <a:pt x="347" y="154"/>
                  </a:lnTo>
                  <a:lnTo>
                    <a:pt x="231" y="231"/>
                  </a:lnTo>
                  <a:lnTo>
                    <a:pt x="116" y="386"/>
                  </a:lnTo>
                  <a:lnTo>
                    <a:pt x="39" y="501"/>
                  </a:lnTo>
                  <a:lnTo>
                    <a:pt x="0" y="655"/>
                  </a:lnTo>
                  <a:lnTo>
                    <a:pt x="0" y="809"/>
                  </a:lnTo>
                  <a:lnTo>
                    <a:pt x="0" y="1002"/>
                  </a:lnTo>
                  <a:lnTo>
                    <a:pt x="39" y="1156"/>
                  </a:lnTo>
                  <a:lnTo>
                    <a:pt x="116" y="1272"/>
                  </a:lnTo>
                  <a:lnTo>
                    <a:pt x="231" y="1387"/>
                  </a:lnTo>
                  <a:lnTo>
                    <a:pt x="347" y="1503"/>
                  </a:lnTo>
                  <a:lnTo>
                    <a:pt x="501" y="1580"/>
                  </a:lnTo>
                  <a:lnTo>
                    <a:pt x="655" y="1619"/>
                  </a:lnTo>
                  <a:lnTo>
                    <a:pt x="809" y="1657"/>
                  </a:lnTo>
                  <a:lnTo>
                    <a:pt x="963" y="1619"/>
                  </a:lnTo>
                  <a:lnTo>
                    <a:pt x="1118" y="1580"/>
                  </a:lnTo>
                  <a:lnTo>
                    <a:pt x="1272" y="1503"/>
                  </a:lnTo>
                  <a:lnTo>
                    <a:pt x="1387" y="1387"/>
                  </a:lnTo>
                  <a:lnTo>
                    <a:pt x="1464" y="1272"/>
                  </a:lnTo>
                  <a:lnTo>
                    <a:pt x="1541" y="1156"/>
                  </a:lnTo>
                  <a:lnTo>
                    <a:pt x="1619" y="1002"/>
                  </a:lnTo>
                  <a:lnTo>
                    <a:pt x="1619" y="809"/>
                  </a:lnTo>
                  <a:lnTo>
                    <a:pt x="1619" y="655"/>
                  </a:lnTo>
                  <a:lnTo>
                    <a:pt x="1541" y="501"/>
                  </a:lnTo>
                  <a:lnTo>
                    <a:pt x="1464" y="386"/>
                  </a:lnTo>
                  <a:lnTo>
                    <a:pt x="1387" y="231"/>
                  </a:lnTo>
                  <a:lnTo>
                    <a:pt x="1272" y="154"/>
                  </a:lnTo>
                  <a:lnTo>
                    <a:pt x="1118" y="77"/>
                  </a:lnTo>
                  <a:lnTo>
                    <a:pt x="963" y="39"/>
                  </a:lnTo>
                  <a:lnTo>
                    <a:pt x="809"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6"/>
            <p:cNvSpPr/>
            <p:nvPr/>
          </p:nvSpPr>
          <p:spPr>
            <a:xfrm>
              <a:off x="3133627" y="-3547935"/>
              <a:ext cx="35786" cy="35785"/>
            </a:xfrm>
            <a:custGeom>
              <a:rect b="b" l="l" r="r" t="t"/>
              <a:pathLst>
                <a:path extrusionOk="0" h="425" w="425">
                  <a:moveTo>
                    <a:pt x="232" y="0"/>
                  </a:moveTo>
                  <a:lnTo>
                    <a:pt x="117" y="39"/>
                  </a:lnTo>
                  <a:lnTo>
                    <a:pt x="78" y="77"/>
                  </a:lnTo>
                  <a:lnTo>
                    <a:pt x="1" y="155"/>
                  </a:lnTo>
                  <a:lnTo>
                    <a:pt x="1" y="232"/>
                  </a:lnTo>
                  <a:lnTo>
                    <a:pt x="1" y="309"/>
                  </a:lnTo>
                  <a:lnTo>
                    <a:pt x="78" y="386"/>
                  </a:lnTo>
                  <a:lnTo>
                    <a:pt x="117" y="424"/>
                  </a:lnTo>
                  <a:lnTo>
                    <a:pt x="309" y="424"/>
                  </a:lnTo>
                  <a:lnTo>
                    <a:pt x="348" y="386"/>
                  </a:lnTo>
                  <a:lnTo>
                    <a:pt x="425" y="309"/>
                  </a:lnTo>
                  <a:lnTo>
                    <a:pt x="425" y="232"/>
                  </a:lnTo>
                  <a:lnTo>
                    <a:pt x="425" y="155"/>
                  </a:lnTo>
                  <a:lnTo>
                    <a:pt x="348" y="77"/>
                  </a:lnTo>
                  <a:lnTo>
                    <a:pt x="309" y="39"/>
                  </a:lnTo>
                  <a:lnTo>
                    <a:pt x="232"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6"/>
            <p:cNvSpPr/>
            <p:nvPr/>
          </p:nvSpPr>
          <p:spPr>
            <a:xfrm>
              <a:off x="1715779" y="-3547935"/>
              <a:ext cx="35786" cy="35785"/>
            </a:xfrm>
            <a:custGeom>
              <a:rect b="b" l="l" r="r" t="t"/>
              <a:pathLst>
                <a:path extrusionOk="0" h="425" w="425">
                  <a:moveTo>
                    <a:pt x="232" y="0"/>
                  </a:moveTo>
                  <a:lnTo>
                    <a:pt x="116" y="39"/>
                  </a:lnTo>
                  <a:lnTo>
                    <a:pt x="78" y="77"/>
                  </a:lnTo>
                  <a:lnTo>
                    <a:pt x="39" y="155"/>
                  </a:lnTo>
                  <a:lnTo>
                    <a:pt x="1" y="232"/>
                  </a:lnTo>
                  <a:lnTo>
                    <a:pt x="39" y="309"/>
                  </a:lnTo>
                  <a:lnTo>
                    <a:pt x="78" y="386"/>
                  </a:lnTo>
                  <a:lnTo>
                    <a:pt x="116" y="424"/>
                  </a:lnTo>
                  <a:lnTo>
                    <a:pt x="309" y="424"/>
                  </a:lnTo>
                  <a:lnTo>
                    <a:pt x="347" y="386"/>
                  </a:lnTo>
                  <a:lnTo>
                    <a:pt x="424" y="309"/>
                  </a:lnTo>
                  <a:lnTo>
                    <a:pt x="424" y="232"/>
                  </a:lnTo>
                  <a:lnTo>
                    <a:pt x="424" y="155"/>
                  </a:lnTo>
                  <a:lnTo>
                    <a:pt x="347" y="77"/>
                  </a:lnTo>
                  <a:lnTo>
                    <a:pt x="309" y="39"/>
                  </a:lnTo>
                  <a:lnTo>
                    <a:pt x="232"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6"/>
            <p:cNvSpPr/>
            <p:nvPr/>
          </p:nvSpPr>
          <p:spPr>
            <a:xfrm>
              <a:off x="1829372" y="-3466849"/>
              <a:ext cx="1275163" cy="314824"/>
            </a:xfrm>
            <a:custGeom>
              <a:rect b="b" l="l" r="r" t="t"/>
              <a:pathLst>
                <a:path extrusionOk="0" h="3739" w="15144">
                  <a:moveTo>
                    <a:pt x="0" y="1"/>
                  </a:moveTo>
                  <a:lnTo>
                    <a:pt x="0" y="3738"/>
                  </a:lnTo>
                  <a:lnTo>
                    <a:pt x="15143" y="3738"/>
                  </a:lnTo>
                  <a:lnTo>
                    <a:pt x="15143"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6"/>
            <p:cNvSpPr/>
            <p:nvPr/>
          </p:nvSpPr>
          <p:spPr>
            <a:xfrm>
              <a:off x="1852023" y="-3427863"/>
              <a:ext cx="1229778" cy="32501"/>
            </a:xfrm>
            <a:custGeom>
              <a:rect b="b" l="l" r="r" t="t"/>
              <a:pathLst>
                <a:path extrusionOk="0" h="386" w="14605">
                  <a:moveTo>
                    <a:pt x="1" y="0"/>
                  </a:moveTo>
                  <a:lnTo>
                    <a:pt x="1" y="385"/>
                  </a:lnTo>
                  <a:lnTo>
                    <a:pt x="14604" y="385"/>
                  </a:lnTo>
                  <a:lnTo>
                    <a:pt x="1460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6"/>
            <p:cNvSpPr/>
            <p:nvPr/>
          </p:nvSpPr>
          <p:spPr>
            <a:xfrm>
              <a:off x="1014938" y="-3431147"/>
              <a:ext cx="45554" cy="240138"/>
            </a:xfrm>
            <a:custGeom>
              <a:rect b="b" l="l" r="r" t="t"/>
              <a:pathLst>
                <a:path extrusionOk="0" h="2852" w="541">
                  <a:moveTo>
                    <a:pt x="271" y="1"/>
                  </a:moveTo>
                  <a:lnTo>
                    <a:pt x="155" y="39"/>
                  </a:lnTo>
                  <a:lnTo>
                    <a:pt x="78" y="78"/>
                  </a:lnTo>
                  <a:lnTo>
                    <a:pt x="1" y="155"/>
                  </a:lnTo>
                  <a:lnTo>
                    <a:pt x="1" y="270"/>
                  </a:lnTo>
                  <a:lnTo>
                    <a:pt x="1" y="2582"/>
                  </a:lnTo>
                  <a:lnTo>
                    <a:pt x="1" y="2698"/>
                  </a:lnTo>
                  <a:lnTo>
                    <a:pt x="78" y="2775"/>
                  </a:lnTo>
                  <a:lnTo>
                    <a:pt x="155" y="2852"/>
                  </a:lnTo>
                  <a:lnTo>
                    <a:pt x="348" y="2852"/>
                  </a:lnTo>
                  <a:lnTo>
                    <a:pt x="463" y="2775"/>
                  </a:lnTo>
                  <a:lnTo>
                    <a:pt x="502" y="2698"/>
                  </a:lnTo>
                  <a:lnTo>
                    <a:pt x="540" y="2582"/>
                  </a:lnTo>
                  <a:lnTo>
                    <a:pt x="540" y="270"/>
                  </a:lnTo>
                  <a:lnTo>
                    <a:pt x="502" y="155"/>
                  </a:lnTo>
                  <a:lnTo>
                    <a:pt x="463" y="78"/>
                  </a:lnTo>
                  <a:lnTo>
                    <a:pt x="348" y="39"/>
                  </a:lnTo>
                  <a:lnTo>
                    <a:pt x="27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6"/>
            <p:cNvSpPr/>
            <p:nvPr/>
          </p:nvSpPr>
          <p:spPr>
            <a:xfrm>
              <a:off x="1083060" y="-2970396"/>
              <a:ext cx="353735" cy="567845"/>
            </a:xfrm>
            <a:custGeom>
              <a:rect b="b" l="l" r="r" t="t"/>
              <a:pathLst>
                <a:path extrusionOk="0" h="6744" w="4201">
                  <a:moveTo>
                    <a:pt x="1" y="0"/>
                  </a:moveTo>
                  <a:lnTo>
                    <a:pt x="1" y="3661"/>
                  </a:lnTo>
                  <a:lnTo>
                    <a:pt x="39" y="3969"/>
                  </a:lnTo>
                  <a:lnTo>
                    <a:pt x="78" y="4277"/>
                  </a:lnTo>
                  <a:lnTo>
                    <a:pt x="155" y="4547"/>
                  </a:lnTo>
                  <a:lnTo>
                    <a:pt x="271" y="4855"/>
                  </a:lnTo>
                  <a:lnTo>
                    <a:pt x="386" y="5125"/>
                  </a:lnTo>
                  <a:lnTo>
                    <a:pt x="540" y="5356"/>
                  </a:lnTo>
                  <a:lnTo>
                    <a:pt x="733" y="5626"/>
                  </a:lnTo>
                  <a:lnTo>
                    <a:pt x="926" y="5818"/>
                  </a:lnTo>
                  <a:lnTo>
                    <a:pt x="1157" y="6011"/>
                  </a:lnTo>
                  <a:lnTo>
                    <a:pt x="1388" y="6204"/>
                  </a:lnTo>
                  <a:lnTo>
                    <a:pt x="1619" y="6358"/>
                  </a:lnTo>
                  <a:lnTo>
                    <a:pt x="1889" y="6473"/>
                  </a:lnTo>
                  <a:lnTo>
                    <a:pt x="2197" y="6589"/>
                  </a:lnTo>
                  <a:lnTo>
                    <a:pt x="2467" y="6666"/>
                  </a:lnTo>
                  <a:lnTo>
                    <a:pt x="2775" y="6704"/>
                  </a:lnTo>
                  <a:lnTo>
                    <a:pt x="3122" y="6743"/>
                  </a:lnTo>
                  <a:lnTo>
                    <a:pt x="4201" y="6743"/>
                  </a:lnTo>
                  <a:lnTo>
                    <a:pt x="4201" y="2659"/>
                  </a:lnTo>
                  <a:lnTo>
                    <a:pt x="3739" y="2543"/>
                  </a:lnTo>
                  <a:lnTo>
                    <a:pt x="3315" y="2389"/>
                  </a:lnTo>
                  <a:lnTo>
                    <a:pt x="2968" y="2158"/>
                  </a:lnTo>
                  <a:lnTo>
                    <a:pt x="2660" y="1888"/>
                  </a:lnTo>
                  <a:lnTo>
                    <a:pt x="2390" y="1580"/>
                  </a:lnTo>
                  <a:lnTo>
                    <a:pt x="2197" y="1194"/>
                  </a:lnTo>
                  <a:lnTo>
                    <a:pt x="2082" y="732"/>
                  </a:lnTo>
                  <a:lnTo>
                    <a:pt x="2043" y="270"/>
                  </a:lnTo>
                  <a:lnTo>
                    <a:pt x="2043"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6"/>
            <p:cNvSpPr/>
            <p:nvPr/>
          </p:nvSpPr>
          <p:spPr>
            <a:xfrm>
              <a:off x="1125247" y="-2821191"/>
              <a:ext cx="207728" cy="373174"/>
            </a:xfrm>
            <a:custGeom>
              <a:rect b="b" l="l" r="r" t="t"/>
              <a:pathLst>
                <a:path extrusionOk="0" h="4432" w="2467">
                  <a:moveTo>
                    <a:pt x="1" y="0"/>
                  </a:moveTo>
                  <a:lnTo>
                    <a:pt x="1" y="1734"/>
                  </a:lnTo>
                  <a:lnTo>
                    <a:pt x="1" y="2004"/>
                  </a:lnTo>
                  <a:lnTo>
                    <a:pt x="39" y="2274"/>
                  </a:lnTo>
                  <a:lnTo>
                    <a:pt x="116" y="2544"/>
                  </a:lnTo>
                  <a:lnTo>
                    <a:pt x="194" y="2775"/>
                  </a:lnTo>
                  <a:lnTo>
                    <a:pt x="309" y="3006"/>
                  </a:lnTo>
                  <a:lnTo>
                    <a:pt x="463" y="3237"/>
                  </a:lnTo>
                  <a:lnTo>
                    <a:pt x="617" y="3430"/>
                  </a:lnTo>
                  <a:lnTo>
                    <a:pt x="772" y="3622"/>
                  </a:lnTo>
                  <a:lnTo>
                    <a:pt x="964" y="3815"/>
                  </a:lnTo>
                  <a:lnTo>
                    <a:pt x="1195" y="3969"/>
                  </a:lnTo>
                  <a:lnTo>
                    <a:pt x="1427" y="4085"/>
                  </a:lnTo>
                  <a:lnTo>
                    <a:pt x="1658" y="4200"/>
                  </a:lnTo>
                  <a:lnTo>
                    <a:pt x="1889" y="4316"/>
                  </a:lnTo>
                  <a:lnTo>
                    <a:pt x="2159" y="4393"/>
                  </a:lnTo>
                  <a:lnTo>
                    <a:pt x="2428" y="4432"/>
                  </a:lnTo>
                  <a:lnTo>
                    <a:pt x="2467" y="4432"/>
                  </a:lnTo>
                  <a:lnTo>
                    <a:pt x="2236" y="4355"/>
                  </a:lnTo>
                  <a:lnTo>
                    <a:pt x="2005" y="4277"/>
                  </a:lnTo>
                  <a:lnTo>
                    <a:pt x="1773" y="4200"/>
                  </a:lnTo>
                  <a:lnTo>
                    <a:pt x="1581" y="4085"/>
                  </a:lnTo>
                  <a:lnTo>
                    <a:pt x="1349" y="3931"/>
                  </a:lnTo>
                  <a:lnTo>
                    <a:pt x="1003" y="3584"/>
                  </a:lnTo>
                  <a:lnTo>
                    <a:pt x="733" y="3160"/>
                  </a:lnTo>
                  <a:lnTo>
                    <a:pt x="502" y="2698"/>
                  </a:lnTo>
                  <a:lnTo>
                    <a:pt x="348" y="2235"/>
                  </a:lnTo>
                  <a:lnTo>
                    <a:pt x="309" y="1966"/>
                  </a:lnTo>
                  <a:lnTo>
                    <a:pt x="309" y="1734"/>
                  </a:lnTo>
                  <a:lnTo>
                    <a:pt x="30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6"/>
            <p:cNvSpPr/>
            <p:nvPr/>
          </p:nvSpPr>
          <p:spPr>
            <a:xfrm>
              <a:off x="1083060" y="-3528484"/>
              <a:ext cx="191561" cy="496443"/>
            </a:xfrm>
            <a:custGeom>
              <a:rect b="b" l="l" r="r" t="t"/>
              <a:pathLst>
                <a:path extrusionOk="0" h="5896" w="2275">
                  <a:moveTo>
                    <a:pt x="1" y="1"/>
                  </a:moveTo>
                  <a:lnTo>
                    <a:pt x="1" y="5896"/>
                  </a:lnTo>
                  <a:lnTo>
                    <a:pt x="2274" y="5896"/>
                  </a:lnTo>
                  <a:lnTo>
                    <a:pt x="227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6"/>
            <p:cNvSpPr/>
            <p:nvPr/>
          </p:nvSpPr>
          <p:spPr>
            <a:xfrm>
              <a:off x="1122047" y="-3447398"/>
              <a:ext cx="38986" cy="256389"/>
            </a:xfrm>
            <a:custGeom>
              <a:rect b="b" l="l" r="r" t="t"/>
              <a:pathLst>
                <a:path extrusionOk="0" h="3045" w="463">
                  <a:moveTo>
                    <a:pt x="0" y="1"/>
                  </a:moveTo>
                  <a:lnTo>
                    <a:pt x="0" y="3045"/>
                  </a:lnTo>
                  <a:lnTo>
                    <a:pt x="463" y="3045"/>
                  </a:lnTo>
                  <a:lnTo>
                    <a:pt x="46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6"/>
            <p:cNvSpPr/>
            <p:nvPr/>
          </p:nvSpPr>
          <p:spPr>
            <a:xfrm>
              <a:off x="1060409" y="-3509034"/>
              <a:ext cx="240146" cy="45552"/>
            </a:xfrm>
            <a:custGeom>
              <a:rect b="b" l="l" r="r" t="t"/>
              <a:pathLst>
                <a:path extrusionOk="0" h="541" w="2852">
                  <a:moveTo>
                    <a:pt x="154" y="1"/>
                  </a:moveTo>
                  <a:lnTo>
                    <a:pt x="77" y="78"/>
                  </a:lnTo>
                  <a:lnTo>
                    <a:pt x="0" y="155"/>
                  </a:lnTo>
                  <a:lnTo>
                    <a:pt x="0" y="271"/>
                  </a:lnTo>
                  <a:lnTo>
                    <a:pt x="0" y="348"/>
                  </a:lnTo>
                  <a:lnTo>
                    <a:pt x="77" y="463"/>
                  </a:lnTo>
                  <a:lnTo>
                    <a:pt x="154" y="502"/>
                  </a:lnTo>
                  <a:lnTo>
                    <a:pt x="270" y="540"/>
                  </a:lnTo>
                  <a:lnTo>
                    <a:pt x="2582" y="540"/>
                  </a:lnTo>
                  <a:lnTo>
                    <a:pt x="2697" y="502"/>
                  </a:lnTo>
                  <a:lnTo>
                    <a:pt x="2775" y="463"/>
                  </a:lnTo>
                  <a:lnTo>
                    <a:pt x="2813" y="348"/>
                  </a:lnTo>
                  <a:lnTo>
                    <a:pt x="2852" y="271"/>
                  </a:lnTo>
                  <a:lnTo>
                    <a:pt x="2813" y="155"/>
                  </a:lnTo>
                  <a:lnTo>
                    <a:pt x="2775"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6"/>
            <p:cNvSpPr/>
            <p:nvPr/>
          </p:nvSpPr>
          <p:spPr>
            <a:xfrm>
              <a:off x="1060409" y="-3174838"/>
              <a:ext cx="240146" cy="45468"/>
            </a:xfrm>
            <a:custGeom>
              <a:rect b="b" l="l" r="r" t="t"/>
              <a:pathLst>
                <a:path extrusionOk="0" h="540" w="2852">
                  <a:moveTo>
                    <a:pt x="154" y="1"/>
                  </a:moveTo>
                  <a:lnTo>
                    <a:pt x="77" y="78"/>
                  </a:lnTo>
                  <a:lnTo>
                    <a:pt x="0" y="155"/>
                  </a:lnTo>
                  <a:lnTo>
                    <a:pt x="0" y="270"/>
                  </a:lnTo>
                  <a:lnTo>
                    <a:pt x="0" y="347"/>
                  </a:lnTo>
                  <a:lnTo>
                    <a:pt x="77" y="463"/>
                  </a:lnTo>
                  <a:lnTo>
                    <a:pt x="154" y="501"/>
                  </a:lnTo>
                  <a:lnTo>
                    <a:pt x="270" y="540"/>
                  </a:lnTo>
                  <a:lnTo>
                    <a:pt x="2582" y="540"/>
                  </a:lnTo>
                  <a:lnTo>
                    <a:pt x="2697" y="501"/>
                  </a:lnTo>
                  <a:lnTo>
                    <a:pt x="2775" y="463"/>
                  </a:lnTo>
                  <a:lnTo>
                    <a:pt x="2813" y="347"/>
                  </a:lnTo>
                  <a:lnTo>
                    <a:pt x="2852" y="270"/>
                  </a:lnTo>
                  <a:lnTo>
                    <a:pt x="2813" y="155"/>
                  </a:lnTo>
                  <a:lnTo>
                    <a:pt x="2775"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6"/>
            <p:cNvSpPr/>
            <p:nvPr/>
          </p:nvSpPr>
          <p:spPr>
            <a:xfrm>
              <a:off x="1011738" y="-3083984"/>
              <a:ext cx="334284" cy="65002"/>
            </a:xfrm>
            <a:custGeom>
              <a:rect b="b" l="l" r="r" t="t"/>
              <a:pathLst>
                <a:path extrusionOk="0" h="772" w="3970">
                  <a:moveTo>
                    <a:pt x="617" y="0"/>
                  </a:moveTo>
                  <a:lnTo>
                    <a:pt x="501" y="39"/>
                  </a:lnTo>
                  <a:lnTo>
                    <a:pt x="347" y="116"/>
                  </a:lnTo>
                  <a:lnTo>
                    <a:pt x="231" y="193"/>
                  </a:lnTo>
                  <a:lnTo>
                    <a:pt x="154" y="309"/>
                  </a:lnTo>
                  <a:lnTo>
                    <a:pt x="77" y="463"/>
                  </a:lnTo>
                  <a:lnTo>
                    <a:pt x="39" y="617"/>
                  </a:lnTo>
                  <a:lnTo>
                    <a:pt x="0" y="771"/>
                  </a:lnTo>
                  <a:lnTo>
                    <a:pt x="3969" y="771"/>
                  </a:lnTo>
                  <a:lnTo>
                    <a:pt x="3969" y="617"/>
                  </a:lnTo>
                  <a:lnTo>
                    <a:pt x="3930" y="463"/>
                  </a:lnTo>
                  <a:lnTo>
                    <a:pt x="3853" y="309"/>
                  </a:lnTo>
                  <a:lnTo>
                    <a:pt x="3776" y="193"/>
                  </a:lnTo>
                  <a:lnTo>
                    <a:pt x="3661" y="116"/>
                  </a:lnTo>
                  <a:lnTo>
                    <a:pt x="3507" y="39"/>
                  </a:lnTo>
                  <a:lnTo>
                    <a:pt x="335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6"/>
            <p:cNvSpPr/>
            <p:nvPr/>
          </p:nvSpPr>
          <p:spPr>
            <a:xfrm>
              <a:off x="1011738" y="-2918528"/>
              <a:ext cx="334284" cy="65002"/>
            </a:xfrm>
            <a:custGeom>
              <a:rect b="b" l="l" r="r" t="t"/>
              <a:pathLst>
                <a:path extrusionOk="0" h="772" w="3970">
                  <a:moveTo>
                    <a:pt x="0" y="1"/>
                  </a:moveTo>
                  <a:lnTo>
                    <a:pt x="39" y="155"/>
                  </a:lnTo>
                  <a:lnTo>
                    <a:pt x="77" y="309"/>
                  </a:lnTo>
                  <a:lnTo>
                    <a:pt x="154" y="463"/>
                  </a:lnTo>
                  <a:lnTo>
                    <a:pt x="231" y="578"/>
                  </a:lnTo>
                  <a:lnTo>
                    <a:pt x="347" y="656"/>
                  </a:lnTo>
                  <a:lnTo>
                    <a:pt x="501" y="733"/>
                  </a:lnTo>
                  <a:lnTo>
                    <a:pt x="617" y="771"/>
                  </a:lnTo>
                  <a:lnTo>
                    <a:pt x="3353" y="771"/>
                  </a:lnTo>
                  <a:lnTo>
                    <a:pt x="3507" y="733"/>
                  </a:lnTo>
                  <a:lnTo>
                    <a:pt x="3661" y="656"/>
                  </a:lnTo>
                  <a:lnTo>
                    <a:pt x="3776" y="578"/>
                  </a:lnTo>
                  <a:lnTo>
                    <a:pt x="3853" y="463"/>
                  </a:lnTo>
                  <a:lnTo>
                    <a:pt x="3930" y="309"/>
                  </a:lnTo>
                  <a:lnTo>
                    <a:pt x="3969" y="155"/>
                  </a:lnTo>
                  <a:lnTo>
                    <a:pt x="396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6"/>
            <p:cNvSpPr/>
            <p:nvPr/>
          </p:nvSpPr>
          <p:spPr>
            <a:xfrm>
              <a:off x="1034389" y="-3129453"/>
              <a:ext cx="292098" cy="45552"/>
            </a:xfrm>
            <a:custGeom>
              <a:rect b="b" l="l" r="r" t="t"/>
              <a:pathLst>
                <a:path extrusionOk="0" h="541" w="3469">
                  <a:moveTo>
                    <a:pt x="155" y="1"/>
                  </a:moveTo>
                  <a:lnTo>
                    <a:pt x="78" y="78"/>
                  </a:lnTo>
                  <a:lnTo>
                    <a:pt x="1" y="155"/>
                  </a:lnTo>
                  <a:lnTo>
                    <a:pt x="1" y="271"/>
                  </a:lnTo>
                  <a:lnTo>
                    <a:pt x="1" y="348"/>
                  </a:lnTo>
                  <a:lnTo>
                    <a:pt x="78" y="463"/>
                  </a:lnTo>
                  <a:lnTo>
                    <a:pt x="155" y="502"/>
                  </a:lnTo>
                  <a:lnTo>
                    <a:pt x="271" y="540"/>
                  </a:lnTo>
                  <a:lnTo>
                    <a:pt x="3199" y="540"/>
                  </a:lnTo>
                  <a:lnTo>
                    <a:pt x="3315" y="502"/>
                  </a:lnTo>
                  <a:lnTo>
                    <a:pt x="3392" y="463"/>
                  </a:lnTo>
                  <a:lnTo>
                    <a:pt x="3430" y="348"/>
                  </a:lnTo>
                  <a:lnTo>
                    <a:pt x="3469" y="271"/>
                  </a:lnTo>
                  <a:lnTo>
                    <a:pt x="3430" y="155"/>
                  </a:lnTo>
                  <a:lnTo>
                    <a:pt x="3392" y="78"/>
                  </a:lnTo>
                  <a:lnTo>
                    <a:pt x="33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6"/>
            <p:cNvSpPr/>
            <p:nvPr/>
          </p:nvSpPr>
          <p:spPr>
            <a:xfrm>
              <a:off x="911113" y="-3019065"/>
              <a:ext cx="538728" cy="100619"/>
            </a:xfrm>
            <a:custGeom>
              <a:rect b="b" l="l" r="r" t="t"/>
              <a:pathLst>
                <a:path extrusionOk="0" h="1195" w="6398">
                  <a:moveTo>
                    <a:pt x="502" y="0"/>
                  </a:moveTo>
                  <a:lnTo>
                    <a:pt x="386" y="39"/>
                  </a:lnTo>
                  <a:lnTo>
                    <a:pt x="193" y="154"/>
                  </a:lnTo>
                  <a:lnTo>
                    <a:pt x="39" y="347"/>
                  </a:lnTo>
                  <a:lnTo>
                    <a:pt x="39" y="462"/>
                  </a:lnTo>
                  <a:lnTo>
                    <a:pt x="1" y="617"/>
                  </a:lnTo>
                  <a:lnTo>
                    <a:pt x="39" y="732"/>
                  </a:lnTo>
                  <a:lnTo>
                    <a:pt x="39" y="848"/>
                  </a:lnTo>
                  <a:lnTo>
                    <a:pt x="193" y="1040"/>
                  </a:lnTo>
                  <a:lnTo>
                    <a:pt x="386" y="1156"/>
                  </a:lnTo>
                  <a:lnTo>
                    <a:pt x="502" y="1195"/>
                  </a:lnTo>
                  <a:lnTo>
                    <a:pt x="5896" y="1195"/>
                  </a:lnTo>
                  <a:lnTo>
                    <a:pt x="6012" y="1156"/>
                  </a:lnTo>
                  <a:lnTo>
                    <a:pt x="6204" y="1040"/>
                  </a:lnTo>
                  <a:lnTo>
                    <a:pt x="6320" y="848"/>
                  </a:lnTo>
                  <a:lnTo>
                    <a:pt x="6359" y="732"/>
                  </a:lnTo>
                  <a:lnTo>
                    <a:pt x="6397" y="617"/>
                  </a:lnTo>
                  <a:lnTo>
                    <a:pt x="6359" y="462"/>
                  </a:lnTo>
                  <a:lnTo>
                    <a:pt x="6320" y="347"/>
                  </a:lnTo>
                  <a:lnTo>
                    <a:pt x="6204" y="154"/>
                  </a:lnTo>
                  <a:lnTo>
                    <a:pt x="6012" y="39"/>
                  </a:lnTo>
                  <a:lnTo>
                    <a:pt x="5896"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6"/>
            <p:cNvSpPr/>
            <p:nvPr/>
          </p:nvSpPr>
          <p:spPr>
            <a:xfrm>
              <a:off x="982519" y="-3019065"/>
              <a:ext cx="55237" cy="100619"/>
            </a:xfrm>
            <a:custGeom>
              <a:rect b="b" l="l" r="r" t="t"/>
              <a:pathLst>
                <a:path extrusionOk="0" h="1195" w="656">
                  <a:moveTo>
                    <a:pt x="347" y="0"/>
                  </a:moveTo>
                  <a:lnTo>
                    <a:pt x="270" y="39"/>
                  </a:lnTo>
                  <a:lnTo>
                    <a:pt x="116" y="154"/>
                  </a:lnTo>
                  <a:lnTo>
                    <a:pt x="39" y="347"/>
                  </a:lnTo>
                  <a:lnTo>
                    <a:pt x="0" y="617"/>
                  </a:lnTo>
                  <a:lnTo>
                    <a:pt x="39" y="848"/>
                  </a:lnTo>
                  <a:lnTo>
                    <a:pt x="116" y="1040"/>
                  </a:lnTo>
                  <a:lnTo>
                    <a:pt x="270" y="1156"/>
                  </a:lnTo>
                  <a:lnTo>
                    <a:pt x="347" y="1195"/>
                  </a:lnTo>
                  <a:lnTo>
                    <a:pt x="656" y="1195"/>
                  </a:lnTo>
                  <a:lnTo>
                    <a:pt x="578" y="1156"/>
                  </a:lnTo>
                  <a:lnTo>
                    <a:pt x="463" y="1040"/>
                  </a:lnTo>
                  <a:lnTo>
                    <a:pt x="386" y="848"/>
                  </a:lnTo>
                  <a:lnTo>
                    <a:pt x="347" y="617"/>
                  </a:lnTo>
                  <a:lnTo>
                    <a:pt x="386" y="347"/>
                  </a:lnTo>
                  <a:lnTo>
                    <a:pt x="463" y="154"/>
                  </a:lnTo>
                  <a:lnTo>
                    <a:pt x="578" y="39"/>
                  </a:lnTo>
                  <a:lnTo>
                    <a:pt x="656"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6"/>
            <p:cNvSpPr/>
            <p:nvPr/>
          </p:nvSpPr>
          <p:spPr>
            <a:xfrm>
              <a:off x="1414071" y="-2801740"/>
              <a:ext cx="68204" cy="457543"/>
            </a:xfrm>
            <a:custGeom>
              <a:rect b="b" l="l" r="r" t="t"/>
              <a:pathLst>
                <a:path extrusionOk="0" h="5434" w="810">
                  <a:moveTo>
                    <a:pt x="424" y="1"/>
                  </a:moveTo>
                  <a:lnTo>
                    <a:pt x="231" y="39"/>
                  </a:lnTo>
                  <a:lnTo>
                    <a:pt x="116" y="155"/>
                  </a:lnTo>
                  <a:lnTo>
                    <a:pt x="39" y="270"/>
                  </a:lnTo>
                  <a:lnTo>
                    <a:pt x="0" y="425"/>
                  </a:lnTo>
                  <a:lnTo>
                    <a:pt x="0" y="5048"/>
                  </a:lnTo>
                  <a:lnTo>
                    <a:pt x="39" y="5202"/>
                  </a:lnTo>
                  <a:lnTo>
                    <a:pt x="116" y="5318"/>
                  </a:lnTo>
                  <a:lnTo>
                    <a:pt x="231" y="5434"/>
                  </a:lnTo>
                  <a:lnTo>
                    <a:pt x="578" y="5434"/>
                  </a:lnTo>
                  <a:lnTo>
                    <a:pt x="694" y="5318"/>
                  </a:lnTo>
                  <a:lnTo>
                    <a:pt x="771" y="5202"/>
                  </a:lnTo>
                  <a:lnTo>
                    <a:pt x="809" y="5048"/>
                  </a:lnTo>
                  <a:lnTo>
                    <a:pt x="809" y="425"/>
                  </a:lnTo>
                  <a:lnTo>
                    <a:pt x="771" y="270"/>
                  </a:lnTo>
                  <a:lnTo>
                    <a:pt x="694" y="155"/>
                  </a:lnTo>
                  <a:lnTo>
                    <a:pt x="578" y="39"/>
                  </a:lnTo>
                  <a:lnTo>
                    <a:pt x="42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6"/>
            <p:cNvSpPr/>
            <p:nvPr/>
          </p:nvSpPr>
          <p:spPr>
            <a:xfrm>
              <a:off x="3636586" y="-3528484"/>
              <a:ext cx="191476" cy="496443"/>
            </a:xfrm>
            <a:custGeom>
              <a:rect b="b" l="l" r="r" t="t"/>
              <a:pathLst>
                <a:path extrusionOk="0" h="5896" w="2274">
                  <a:moveTo>
                    <a:pt x="0" y="1"/>
                  </a:moveTo>
                  <a:lnTo>
                    <a:pt x="0" y="5896"/>
                  </a:lnTo>
                  <a:lnTo>
                    <a:pt x="2274" y="5896"/>
                  </a:lnTo>
                  <a:lnTo>
                    <a:pt x="227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6"/>
            <p:cNvSpPr/>
            <p:nvPr/>
          </p:nvSpPr>
          <p:spPr>
            <a:xfrm>
              <a:off x="3672289" y="-3447398"/>
              <a:ext cx="38986" cy="256389"/>
            </a:xfrm>
            <a:custGeom>
              <a:rect b="b" l="l" r="r" t="t"/>
              <a:pathLst>
                <a:path extrusionOk="0" h="3045" w="463">
                  <a:moveTo>
                    <a:pt x="0" y="1"/>
                  </a:moveTo>
                  <a:lnTo>
                    <a:pt x="0" y="3045"/>
                  </a:lnTo>
                  <a:lnTo>
                    <a:pt x="463" y="3045"/>
                  </a:lnTo>
                  <a:lnTo>
                    <a:pt x="46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6"/>
            <p:cNvSpPr/>
            <p:nvPr/>
          </p:nvSpPr>
          <p:spPr>
            <a:xfrm>
              <a:off x="3610650" y="-3509034"/>
              <a:ext cx="240146" cy="45552"/>
            </a:xfrm>
            <a:custGeom>
              <a:rect b="b" l="l" r="r" t="t"/>
              <a:pathLst>
                <a:path extrusionOk="0" h="541" w="2852">
                  <a:moveTo>
                    <a:pt x="154" y="1"/>
                  </a:moveTo>
                  <a:lnTo>
                    <a:pt x="77" y="78"/>
                  </a:lnTo>
                  <a:lnTo>
                    <a:pt x="39" y="155"/>
                  </a:lnTo>
                  <a:lnTo>
                    <a:pt x="0" y="271"/>
                  </a:lnTo>
                  <a:lnTo>
                    <a:pt x="39" y="348"/>
                  </a:lnTo>
                  <a:lnTo>
                    <a:pt x="77" y="463"/>
                  </a:lnTo>
                  <a:lnTo>
                    <a:pt x="154" y="502"/>
                  </a:lnTo>
                  <a:lnTo>
                    <a:pt x="270" y="540"/>
                  </a:lnTo>
                  <a:lnTo>
                    <a:pt x="2582" y="540"/>
                  </a:lnTo>
                  <a:lnTo>
                    <a:pt x="2697" y="502"/>
                  </a:lnTo>
                  <a:lnTo>
                    <a:pt x="2774" y="463"/>
                  </a:lnTo>
                  <a:lnTo>
                    <a:pt x="2851" y="348"/>
                  </a:lnTo>
                  <a:lnTo>
                    <a:pt x="2851" y="271"/>
                  </a:lnTo>
                  <a:lnTo>
                    <a:pt x="2851" y="155"/>
                  </a:lnTo>
                  <a:lnTo>
                    <a:pt x="2774"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6"/>
            <p:cNvSpPr/>
            <p:nvPr/>
          </p:nvSpPr>
          <p:spPr>
            <a:xfrm>
              <a:off x="3610650" y="-3174838"/>
              <a:ext cx="240146" cy="45468"/>
            </a:xfrm>
            <a:custGeom>
              <a:rect b="b" l="l" r="r" t="t"/>
              <a:pathLst>
                <a:path extrusionOk="0" h="540" w="2852">
                  <a:moveTo>
                    <a:pt x="154" y="1"/>
                  </a:moveTo>
                  <a:lnTo>
                    <a:pt x="77" y="78"/>
                  </a:lnTo>
                  <a:lnTo>
                    <a:pt x="39" y="155"/>
                  </a:lnTo>
                  <a:lnTo>
                    <a:pt x="0" y="270"/>
                  </a:lnTo>
                  <a:lnTo>
                    <a:pt x="39" y="347"/>
                  </a:lnTo>
                  <a:lnTo>
                    <a:pt x="77" y="463"/>
                  </a:lnTo>
                  <a:lnTo>
                    <a:pt x="154" y="501"/>
                  </a:lnTo>
                  <a:lnTo>
                    <a:pt x="270" y="540"/>
                  </a:lnTo>
                  <a:lnTo>
                    <a:pt x="2582" y="540"/>
                  </a:lnTo>
                  <a:lnTo>
                    <a:pt x="2697" y="501"/>
                  </a:lnTo>
                  <a:lnTo>
                    <a:pt x="2774" y="463"/>
                  </a:lnTo>
                  <a:lnTo>
                    <a:pt x="2851" y="347"/>
                  </a:lnTo>
                  <a:lnTo>
                    <a:pt x="2851" y="270"/>
                  </a:lnTo>
                  <a:lnTo>
                    <a:pt x="2851" y="155"/>
                  </a:lnTo>
                  <a:lnTo>
                    <a:pt x="2774"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6"/>
            <p:cNvSpPr/>
            <p:nvPr/>
          </p:nvSpPr>
          <p:spPr>
            <a:xfrm>
              <a:off x="3565180" y="-3083984"/>
              <a:ext cx="334284" cy="65002"/>
            </a:xfrm>
            <a:custGeom>
              <a:rect b="b" l="l" r="r" t="t"/>
              <a:pathLst>
                <a:path extrusionOk="0" h="772" w="3970">
                  <a:moveTo>
                    <a:pt x="617" y="0"/>
                  </a:moveTo>
                  <a:lnTo>
                    <a:pt x="463" y="39"/>
                  </a:lnTo>
                  <a:lnTo>
                    <a:pt x="347" y="116"/>
                  </a:lnTo>
                  <a:lnTo>
                    <a:pt x="232" y="193"/>
                  </a:lnTo>
                  <a:lnTo>
                    <a:pt x="116" y="309"/>
                  </a:lnTo>
                  <a:lnTo>
                    <a:pt x="39" y="463"/>
                  </a:lnTo>
                  <a:lnTo>
                    <a:pt x="1" y="617"/>
                  </a:lnTo>
                  <a:lnTo>
                    <a:pt x="1" y="771"/>
                  </a:lnTo>
                  <a:lnTo>
                    <a:pt x="3969" y="771"/>
                  </a:lnTo>
                  <a:lnTo>
                    <a:pt x="3969" y="617"/>
                  </a:lnTo>
                  <a:lnTo>
                    <a:pt x="3892" y="463"/>
                  </a:lnTo>
                  <a:lnTo>
                    <a:pt x="3815" y="309"/>
                  </a:lnTo>
                  <a:lnTo>
                    <a:pt x="3738" y="193"/>
                  </a:lnTo>
                  <a:lnTo>
                    <a:pt x="3623" y="116"/>
                  </a:lnTo>
                  <a:lnTo>
                    <a:pt x="3507" y="39"/>
                  </a:lnTo>
                  <a:lnTo>
                    <a:pt x="335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6"/>
            <p:cNvSpPr/>
            <p:nvPr/>
          </p:nvSpPr>
          <p:spPr>
            <a:xfrm>
              <a:off x="3584631" y="-3129453"/>
              <a:ext cx="292098" cy="45552"/>
            </a:xfrm>
            <a:custGeom>
              <a:rect b="b" l="l" r="r" t="t"/>
              <a:pathLst>
                <a:path extrusionOk="0" h="541" w="3469">
                  <a:moveTo>
                    <a:pt x="193" y="1"/>
                  </a:moveTo>
                  <a:lnTo>
                    <a:pt x="78" y="78"/>
                  </a:lnTo>
                  <a:lnTo>
                    <a:pt x="39" y="155"/>
                  </a:lnTo>
                  <a:lnTo>
                    <a:pt x="1" y="271"/>
                  </a:lnTo>
                  <a:lnTo>
                    <a:pt x="39" y="348"/>
                  </a:lnTo>
                  <a:lnTo>
                    <a:pt x="78" y="463"/>
                  </a:lnTo>
                  <a:lnTo>
                    <a:pt x="193" y="502"/>
                  </a:lnTo>
                  <a:lnTo>
                    <a:pt x="271" y="540"/>
                  </a:lnTo>
                  <a:lnTo>
                    <a:pt x="3199" y="540"/>
                  </a:lnTo>
                  <a:lnTo>
                    <a:pt x="3315" y="502"/>
                  </a:lnTo>
                  <a:lnTo>
                    <a:pt x="3392" y="463"/>
                  </a:lnTo>
                  <a:lnTo>
                    <a:pt x="3469" y="348"/>
                  </a:lnTo>
                  <a:lnTo>
                    <a:pt x="3469" y="271"/>
                  </a:lnTo>
                  <a:lnTo>
                    <a:pt x="3469" y="155"/>
                  </a:lnTo>
                  <a:lnTo>
                    <a:pt x="3392" y="78"/>
                  </a:lnTo>
                  <a:lnTo>
                    <a:pt x="33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6"/>
            <p:cNvSpPr/>
            <p:nvPr/>
          </p:nvSpPr>
          <p:spPr>
            <a:xfrm>
              <a:off x="3451671" y="-2957429"/>
              <a:ext cx="561294" cy="103903"/>
            </a:xfrm>
            <a:custGeom>
              <a:rect b="b" l="l" r="r" t="t"/>
              <a:pathLst>
                <a:path extrusionOk="0" h="1234" w="6666">
                  <a:moveTo>
                    <a:pt x="617" y="0"/>
                  </a:moveTo>
                  <a:lnTo>
                    <a:pt x="462" y="39"/>
                  </a:lnTo>
                  <a:lnTo>
                    <a:pt x="347" y="77"/>
                  </a:lnTo>
                  <a:lnTo>
                    <a:pt x="154" y="193"/>
                  </a:lnTo>
                  <a:lnTo>
                    <a:pt x="39" y="385"/>
                  </a:lnTo>
                  <a:lnTo>
                    <a:pt x="0" y="501"/>
                  </a:lnTo>
                  <a:lnTo>
                    <a:pt x="0" y="617"/>
                  </a:lnTo>
                  <a:lnTo>
                    <a:pt x="0" y="732"/>
                  </a:lnTo>
                  <a:lnTo>
                    <a:pt x="39" y="848"/>
                  </a:lnTo>
                  <a:lnTo>
                    <a:pt x="154" y="1040"/>
                  </a:lnTo>
                  <a:lnTo>
                    <a:pt x="347" y="1195"/>
                  </a:lnTo>
                  <a:lnTo>
                    <a:pt x="462" y="1233"/>
                  </a:lnTo>
                  <a:lnTo>
                    <a:pt x="6165" y="1233"/>
                  </a:lnTo>
                  <a:lnTo>
                    <a:pt x="6281" y="1195"/>
                  </a:lnTo>
                  <a:lnTo>
                    <a:pt x="6473" y="1040"/>
                  </a:lnTo>
                  <a:lnTo>
                    <a:pt x="6627" y="848"/>
                  </a:lnTo>
                  <a:lnTo>
                    <a:pt x="6666" y="732"/>
                  </a:lnTo>
                  <a:lnTo>
                    <a:pt x="6666" y="617"/>
                  </a:lnTo>
                  <a:lnTo>
                    <a:pt x="6666" y="501"/>
                  </a:lnTo>
                  <a:lnTo>
                    <a:pt x="6627" y="385"/>
                  </a:lnTo>
                  <a:lnTo>
                    <a:pt x="6473" y="193"/>
                  </a:lnTo>
                  <a:lnTo>
                    <a:pt x="6281" y="77"/>
                  </a:lnTo>
                  <a:lnTo>
                    <a:pt x="6165" y="39"/>
                  </a:lnTo>
                  <a:lnTo>
                    <a:pt x="604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6"/>
            <p:cNvSpPr/>
            <p:nvPr/>
          </p:nvSpPr>
          <p:spPr>
            <a:xfrm>
              <a:off x="3490574" y="-3019065"/>
              <a:ext cx="483491" cy="230371"/>
            </a:xfrm>
            <a:custGeom>
              <a:rect b="b" l="l" r="r" t="t"/>
              <a:pathLst>
                <a:path extrusionOk="0" h="2736" w="5742">
                  <a:moveTo>
                    <a:pt x="463" y="0"/>
                  </a:moveTo>
                  <a:lnTo>
                    <a:pt x="347" y="39"/>
                  </a:lnTo>
                  <a:lnTo>
                    <a:pt x="155" y="154"/>
                  </a:lnTo>
                  <a:lnTo>
                    <a:pt x="39" y="347"/>
                  </a:lnTo>
                  <a:lnTo>
                    <a:pt x="0" y="462"/>
                  </a:lnTo>
                  <a:lnTo>
                    <a:pt x="0" y="617"/>
                  </a:lnTo>
                  <a:lnTo>
                    <a:pt x="0" y="2119"/>
                  </a:lnTo>
                  <a:lnTo>
                    <a:pt x="0" y="2235"/>
                  </a:lnTo>
                  <a:lnTo>
                    <a:pt x="39" y="2350"/>
                  </a:lnTo>
                  <a:lnTo>
                    <a:pt x="155" y="2543"/>
                  </a:lnTo>
                  <a:lnTo>
                    <a:pt x="347" y="2697"/>
                  </a:lnTo>
                  <a:lnTo>
                    <a:pt x="463" y="2697"/>
                  </a:lnTo>
                  <a:lnTo>
                    <a:pt x="578" y="2736"/>
                  </a:lnTo>
                  <a:lnTo>
                    <a:pt x="5125" y="2736"/>
                  </a:lnTo>
                  <a:lnTo>
                    <a:pt x="5241" y="2697"/>
                  </a:lnTo>
                  <a:lnTo>
                    <a:pt x="5356" y="2697"/>
                  </a:lnTo>
                  <a:lnTo>
                    <a:pt x="5587" y="2543"/>
                  </a:lnTo>
                  <a:lnTo>
                    <a:pt x="5703" y="2350"/>
                  </a:lnTo>
                  <a:lnTo>
                    <a:pt x="5742" y="2235"/>
                  </a:lnTo>
                  <a:lnTo>
                    <a:pt x="5742" y="2119"/>
                  </a:lnTo>
                  <a:lnTo>
                    <a:pt x="5742" y="617"/>
                  </a:lnTo>
                  <a:lnTo>
                    <a:pt x="5742" y="462"/>
                  </a:lnTo>
                  <a:lnTo>
                    <a:pt x="5703" y="347"/>
                  </a:lnTo>
                  <a:lnTo>
                    <a:pt x="5587" y="154"/>
                  </a:lnTo>
                  <a:lnTo>
                    <a:pt x="5356" y="39"/>
                  </a:lnTo>
                  <a:lnTo>
                    <a:pt x="524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6"/>
            <p:cNvSpPr/>
            <p:nvPr/>
          </p:nvSpPr>
          <p:spPr>
            <a:xfrm>
              <a:off x="3870171" y="-3431147"/>
              <a:ext cx="45469" cy="240138"/>
            </a:xfrm>
            <a:custGeom>
              <a:rect b="b" l="l" r="r" t="t"/>
              <a:pathLst>
                <a:path extrusionOk="0" h="2852" w="540">
                  <a:moveTo>
                    <a:pt x="270" y="1"/>
                  </a:moveTo>
                  <a:lnTo>
                    <a:pt x="155" y="39"/>
                  </a:lnTo>
                  <a:lnTo>
                    <a:pt x="78" y="78"/>
                  </a:lnTo>
                  <a:lnTo>
                    <a:pt x="39" y="155"/>
                  </a:lnTo>
                  <a:lnTo>
                    <a:pt x="1" y="270"/>
                  </a:lnTo>
                  <a:lnTo>
                    <a:pt x="1" y="2582"/>
                  </a:lnTo>
                  <a:lnTo>
                    <a:pt x="39" y="2698"/>
                  </a:lnTo>
                  <a:lnTo>
                    <a:pt x="78" y="2775"/>
                  </a:lnTo>
                  <a:lnTo>
                    <a:pt x="155" y="2852"/>
                  </a:lnTo>
                  <a:lnTo>
                    <a:pt x="386" y="2852"/>
                  </a:lnTo>
                  <a:lnTo>
                    <a:pt x="463" y="2775"/>
                  </a:lnTo>
                  <a:lnTo>
                    <a:pt x="501" y="2698"/>
                  </a:lnTo>
                  <a:lnTo>
                    <a:pt x="540" y="2582"/>
                  </a:lnTo>
                  <a:lnTo>
                    <a:pt x="540" y="270"/>
                  </a:lnTo>
                  <a:lnTo>
                    <a:pt x="501" y="155"/>
                  </a:lnTo>
                  <a:lnTo>
                    <a:pt x="463" y="78"/>
                  </a:lnTo>
                  <a:lnTo>
                    <a:pt x="386" y="39"/>
                  </a:lnTo>
                  <a:lnTo>
                    <a:pt x="27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6"/>
            <p:cNvSpPr/>
            <p:nvPr/>
          </p:nvSpPr>
          <p:spPr>
            <a:xfrm>
              <a:off x="1319929" y="-569556"/>
              <a:ext cx="2293929" cy="159054"/>
            </a:xfrm>
            <a:custGeom>
              <a:rect b="b" l="l" r="r" t="t"/>
              <a:pathLst>
                <a:path extrusionOk="0" h="1889" w="27243">
                  <a:moveTo>
                    <a:pt x="1" y="0"/>
                  </a:moveTo>
                  <a:lnTo>
                    <a:pt x="1" y="1888"/>
                  </a:lnTo>
                  <a:lnTo>
                    <a:pt x="27243" y="1888"/>
                  </a:lnTo>
                  <a:lnTo>
                    <a:pt x="2724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6"/>
            <p:cNvSpPr/>
            <p:nvPr/>
          </p:nvSpPr>
          <p:spPr>
            <a:xfrm>
              <a:off x="1319929" y="-1984143"/>
              <a:ext cx="2293929" cy="159054"/>
            </a:xfrm>
            <a:custGeom>
              <a:rect b="b" l="l" r="r" t="t"/>
              <a:pathLst>
                <a:path extrusionOk="0" h="1889" w="27243">
                  <a:moveTo>
                    <a:pt x="1" y="1"/>
                  </a:moveTo>
                  <a:lnTo>
                    <a:pt x="1" y="1889"/>
                  </a:lnTo>
                  <a:lnTo>
                    <a:pt x="27243" y="1889"/>
                  </a:lnTo>
                  <a:lnTo>
                    <a:pt x="27243"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6"/>
            <p:cNvSpPr/>
            <p:nvPr/>
          </p:nvSpPr>
          <p:spPr>
            <a:xfrm>
              <a:off x="1319929" y="-1984143"/>
              <a:ext cx="2293929" cy="159054"/>
            </a:xfrm>
            <a:custGeom>
              <a:rect b="b" l="l" r="r" t="t"/>
              <a:pathLst>
                <a:path extrusionOk="0" h="1889" w="27243">
                  <a:moveTo>
                    <a:pt x="1" y="1"/>
                  </a:moveTo>
                  <a:lnTo>
                    <a:pt x="1" y="1889"/>
                  </a:lnTo>
                  <a:lnTo>
                    <a:pt x="386" y="270"/>
                  </a:lnTo>
                  <a:lnTo>
                    <a:pt x="2724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6"/>
            <p:cNvSpPr/>
            <p:nvPr/>
          </p:nvSpPr>
          <p:spPr>
            <a:xfrm>
              <a:off x="1319929" y="-569556"/>
              <a:ext cx="2293929" cy="159054"/>
            </a:xfrm>
            <a:custGeom>
              <a:rect b="b" l="l" r="r" t="t"/>
              <a:pathLst>
                <a:path extrusionOk="0" h="1889" w="27243">
                  <a:moveTo>
                    <a:pt x="1" y="0"/>
                  </a:moveTo>
                  <a:lnTo>
                    <a:pt x="1" y="1888"/>
                  </a:lnTo>
                  <a:lnTo>
                    <a:pt x="386" y="270"/>
                  </a:lnTo>
                  <a:lnTo>
                    <a:pt x="27243"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6"/>
            <p:cNvSpPr/>
            <p:nvPr/>
          </p:nvSpPr>
          <p:spPr>
            <a:xfrm>
              <a:off x="2273891" y="-3019065"/>
              <a:ext cx="178509" cy="178504"/>
            </a:xfrm>
            <a:custGeom>
              <a:rect b="b" l="l" r="r" t="t"/>
              <a:pathLst>
                <a:path extrusionOk="0" h="2120" w="2120">
                  <a:moveTo>
                    <a:pt x="1195" y="308"/>
                  </a:moveTo>
                  <a:lnTo>
                    <a:pt x="1349" y="347"/>
                  </a:lnTo>
                  <a:lnTo>
                    <a:pt x="1464" y="424"/>
                  </a:lnTo>
                  <a:lnTo>
                    <a:pt x="1580" y="539"/>
                  </a:lnTo>
                  <a:lnTo>
                    <a:pt x="1657" y="655"/>
                  </a:lnTo>
                  <a:lnTo>
                    <a:pt x="1734" y="771"/>
                  </a:lnTo>
                  <a:lnTo>
                    <a:pt x="1772" y="886"/>
                  </a:lnTo>
                  <a:lnTo>
                    <a:pt x="1811" y="1040"/>
                  </a:lnTo>
                  <a:lnTo>
                    <a:pt x="1772" y="1195"/>
                  </a:lnTo>
                  <a:lnTo>
                    <a:pt x="1734" y="1349"/>
                  </a:lnTo>
                  <a:lnTo>
                    <a:pt x="1657" y="1464"/>
                  </a:lnTo>
                  <a:lnTo>
                    <a:pt x="1580" y="1580"/>
                  </a:lnTo>
                  <a:lnTo>
                    <a:pt x="1464" y="1695"/>
                  </a:lnTo>
                  <a:lnTo>
                    <a:pt x="1349" y="1734"/>
                  </a:lnTo>
                  <a:lnTo>
                    <a:pt x="1195" y="1772"/>
                  </a:lnTo>
                  <a:lnTo>
                    <a:pt x="1040" y="1811"/>
                  </a:lnTo>
                  <a:lnTo>
                    <a:pt x="886" y="1772"/>
                  </a:lnTo>
                  <a:lnTo>
                    <a:pt x="771" y="1734"/>
                  </a:lnTo>
                  <a:lnTo>
                    <a:pt x="617" y="1695"/>
                  </a:lnTo>
                  <a:lnTo>
                    <a:pt x="539" y="1580"/>
                  </a:lnTo>
                  <a:lnTo>
                    <a:pt x="424" y="1464"/>
                  </a:lnTo>
                  <a:lnTo>
                    <a:pt x="347" y="1349"/>
                  </a:lnTo>
                  <a:lnTo>
                    <a:pt x="308" y="1195"/>
                  </a:lnTo>
                  <a:lnTo>
                    <a:pt x="308" y="1040"/>
                  </a:lnTo>
                  <a:lnTo>
                    <a:pt x="308" y="886"/>
                  </a:lnTo>
                  <a:lnTo>
                    <a:pt x="347" y="771"/>
                  </a:lnTo>
                  <a:lnTo>
                    <a:pt x="424" y="655"/>
                  </a:lnTo>
                  <a:lnTo>
                    <a:pt x="539" y="539"/>
                  </a:lnTo>
                  <a:lnTo>
                    <a:pt x="617" y="424"/>
                  </a:lnTo>
                  <a:lnTo>
                    <a:pt x="771" y="347"/>
                  </a:lnTo>
                  <a:lnTo>
                    <a:pt x="886" y="308"/>
                  </a:lnTo>
                  <a:close/>
                  <a:moveTo>
                    <a:pt x="1040" y="0"/>
                  </a:moveTo>
                  <a:lnTo>
                    <a:pt x="848" y="39"/>
                  </a:lnTo>
                  <a:lnTo>
                    <a:pt x="655" y="77"/>
                  </a:lnTo>
                  <a:lnTo>
                    <a:pt x="462" y="193"/>
                  </a:lnTo>
                  <a:lnTo>
                    <a:pt x="308" y="308"/>
                  </a:lnTo>
                  <a:lnTo>
                    <a:pt x="193" y="462"/>
                  </a:lnTo>
                  <a:lnTo>
                    <a:pt x="77" y="655"/>
                  </a:lnTo>
                  <a:lnTo>
                    <a:pt x="39" y="848"/>
                  </a:lnTo>
                  <a:lnTo>
                    <a:pt x="0" y="1040"/>
                  </a:lnTo>
                  <a:lnTo>
                    <a:pt x="39" y="1272"/>
                  </a:lnTo>
                  <a:lnTo>
                    <a:pt x="77" y="1464"/>
                  </a:lnTo>
                  <a:lnTo>
                    <a:pt x="193" y="1657"/>
                  </a:lnTo>
                  <a:lnTo>
                    <a:pt x="308" y="1811"/>
                  </a:lnTo>
                  <a:lnTo>
                    <a:pt x="462" y="1927"/>
                  </a:lnTo>
                  <a:lnTo>
                    <a:pt x="655" y="2042"/>
                  </a:lnTo>
                  <a:lnTo>
                    <a:pt x="848" y="2081"/>
                  </a:lnTo>
                  <a:lnTo>
                    <a:pt x="1040" y="2119"/>
                  </a:lnTo>
                  <a:lnTo>
                    <a:pt x="1272" y="2081"/>
                  </a:lnTo>
                  <a:lnTo>
                    <a:pt x="1464" y="2042"/>
                  </a:lnTo>
                  <a:lnTo>
                    <a:pt x="1657" y="1927"/>
                  </a:lnTo>
                  <a:lnTo>
                    <a:pt x="1811" y="1811"/>
                  </a:lnTo>
                  <a:lnTo>
                    <a:pt x="1927" y="1657"/>
                  </a:lnTo>
                  <a:lnTo>
                    <a:pt x="2042" y="1464"/>
                  </a:lnTo>
                  <a:lnTo>
                    <a:pt x="2081" y="1272"/>
                  </a:lnTo>
                  <a:lnTo>
                    <a:pt x="2119" y="1040"/>
                  </a:lnTo>
                  <a:lnTo>
                    <a:pt x="2081" y="848"/>
                  </a:lnTo>
                  <a:lnTo>
                    <a:pt x="2042" y="655"/>
                  </a:lnTo>
                  <a:lnTo>
                    <a:pt x="1927" y="462"/>
                  </a:lnTo>
                  <a:lnTo>
                    <a:pt x="1811" y="308"/>
                  </a:lnTo>
                  <a:lnTo>
                    <a:pt x="1657" y="193"/>
                  </a:lnTo>
                  <a:lnTo>
                    <a:pt x="1464" y="77"/>
                  </a:lnTo>
                  <a:lnTo>
                    <a:pt x="1272" y="39"/>
                  </a:lnTo>
                  <a:lnTo>
                    <a:pt x="104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6"/>
            <p:cNvSpPr/>
            <p:nvPr/>
          </p:nvSpPr>
          <p:spPr>
            <a:xfrm>
              <a:off x="2481542" y="-3019065"/>
              <a:ext cx="178509" cy="178504"/>
            </a:xfrm>
            <a:custGeom>
              <a:rect b="b" l="l" r="r" t="t"/>
              <a:pathLst>
                <a:path extrusionOk="0" h="2120" w="2120">
                  <a:moveTo>
                    <a:pt x="1195" y="308"/>
                  </a:moveTo>
                  <a:lnTo>
                    <a:pt x="1349" y="347"/>
                  </a:lnTo>
                  <a:lnTo>
                    <a:pt x="1464" y="424"/>
                  </a:lnTo>
                  <a:lnTo>
                    <a:pt x="1580" y="539"/>
                  </a:lnTo>
                  <a:lnTo>
                    <a:pt x="1695" y="655"/>
                  </a:lnTo>
                  <a:lnTo>
                    <a:pt x="1734" y="771"/>
                  </a:lnTo>
                  <a:lnTo>
                    <a:pt x="1773" y="886"/>
                  </a:lnTo>
                  <a:lnTo>
                    <a:pt x="1811" y="1040"/>
                  </a:lnTo>
                  <a:lnTo>
                    <a:pt x="1773" y="1195"/>
                  </a:lnTo>
                  <a:lnTo>
                    <a:pt x="1734" y="1349"/>
                  </a:lnTo>
                  <a:lnTo>
                    <a:pt x="1695" y="1464"/>
                  </a:lnTo>
                  <a:lnTo>
                    <a:pt x="1580" y="1580"/>
                  </a:lnTo>
                  <a:lnTo>
                    <a:pt x="1464" y="1695"/>
                  </a:lnTo>
                  <a:lnTo>
                    <a:pt x="1349" y="1734"/>
                  </a:lnTo>
                  <a:lnTo>
                    <a:pt x="1195" y="1772"/>
                  </a:lnTo>
                  <a:lnTo>
                    <a:pt x="1040" y="1811"/>
                  </a:lnTo>
                  <a:lnTo>
                    <a:pt x="886" y="1772"/>
                  </a:lnTo>
                  <a:lnTo>
                    <a:pt x="771" y="1734"/>
                  </a:lnTo>
                  <a:lnTo>
                    <a:pt x="655" y="1695"/>
                  </a:lnTo>
                  <a:lnTo>
                    <a:pt x="540" y="1580"/>
                  </a:lnTo>
                  <a:lnTo>
                    <a:pt x="424" y="1464"/>
                  </a:lnTo>
                  <a:lnTo>
                    <a:pt x="347" y="1349"/>
                  </a:lnTo>
                  <a:lnTo>
                    <a:pt x="308" y="1195"/>
                  </a:lnTo>
                  <a:lnTo>
                    <a:pt x="308" y="1040"/>
                  </a:lnTo>
                  <a:lnTo>
                    <a:pt x="308" y="886"/>
                  </a:lnTo>
                  <a:lnTo>
                    <a:pt x="347" y="771"/>
                  </a:lnTo>
                  <a:lnTo>
                    <a:pt x="424" y="655"/>
                  </a:lnTo>
                  <a:lnTo>
                    <a:pt x="540" y="539"/>
                  </a:lnTo>
                  <a:lnTo>
                    <a:pt x="655" y="424"/>
                  </a:lnTo>
                  <a:lnTo>
                    <a:pt x="771" y="347"/>
                  </a:lnTo>
                  <a:lnTo>
                    <a:pt x="886" y="308"/>
                  </a:lnTo>
                  <a:close/>
                  <a:moveTo>
                    <a:pt x="1040" y="0"/>
                  </a:moveTo>
                  <a:lnTo>
                    <a:pt x="848" y="39"/>
                  </a:lnTo>
                  <a:lnTo>
                    <a:pt x="655" y="77"/>
                  </a:lnTo>
                  <a:lnTo>
                    <a:pt x="462" y="193"/>
                  </a:lnTo>
                  <a:lnTo>
                    <a:pt x="308" y="308"/>
                  </a:lnTo>
                  <a:lnTo>
                    <a:pt x="193" y="462"/>
                  </a:lnTo>
                  <a:lnTo>
                    <a:pt x="77" y="655"/>
                  </a:lnTo>
                  <a:lnTo>
                    <a:pt x="39" y="848"/>
                  </a:lnTo>
                  <a:lnTo>
                    <a:pt x="0" y="1040"/>
                  </a:lnTo>
                  <a:lnTo>
                    <a:pt x="39" y="1272"/>
                  </a:lnTo>
                  <a:lnTo>
                    <a:pt x="77" y="1464"/>
                  </a:lnTo>
                  <a:lnTo>
                    <a:pt x="193" y="1657"/>
                  </a:lnTo>
                  <a:lnTo>
                    <a:pt x="308" y="1811"/>
                  </a:lnTo>
                  <a:lnTo>
                    <a:pt x="462" y="1927"/>
                  </a:lnTo>
                  <a:lnTo>
                    <a:pt x="655" y="2042"/>
                  </a:lnTo>
                  <a:lnTo>
                    <a:pt x="848" y="2081"/>
                  </a:lnTo>
                  <a:lnTo>
                    <a:pt x="1040" y="2119"/>
                  </a:lnTo>
                  <a:lnTo>
                    <a:pt x="1272" y="2081"/>
                  </a:lnTo>
                  <a:lnTo>
                    <a:pt x="1464" y="2042"/>
                  </a:lnTo>
                  <a:lnTo>
                    <a:pt x="1657" y="1927"/>
                  </a:lnTo>
                  <a:lnTo>
                    <a:pt x="1811" y="1811"/>
                  </a:lnTo>
                  <a:lnTo>
                    <a:pt x="1927" y="1657"/>
                  </a:lnTo>
                  <a:lnTo>
                    <a:pt x="2042" y="1464"/>
                  </a:lnTo>
                  <a:lnTo>
                    <a:pt x="2081" y="1272"/>
                  </a:lnTo>
                  <a:lnTo>
                    <a:pt x="2119" y="1040"/>
                  </a:lnTo>
                  <a:lnTo>
                    <a:pt x="2081" y="848"/>
                  </a:lnTo>
                  <a:lnTo>
                    <a:pt x="2042" y="655"/>
                  </a:lnTo>
                  <a:lnTo>
                    <a:pt x="1927" y="462"/>
                  </a:lnTo>
                  <a:lnTo>
                    <a:pt x="1811" y="308"/>
                  </a:lnTo>
                  <a:lnTo>
                    <a:pt x="1657" y="193"/>
                  </a:lnTo>
                  <a:lnTo>
                    <a:pt x="1464" y="77"/>
                  </a:lnTo>
                  <a:lnTo>
                    <a:pt x="1272" y="39"/>
                  </a:lnTo>
                  <a:lnTo>
                    <a:pt x="104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6"/>
            <p:cNvSpPr/>
            <p:nvPr/>
          </p:nvSpPr>
          <p:spPr>
            <a:xfrm>
              <a:off x="2273891" y="-2243652"/>
              <a:ext cx="178509" cy="175220"/>
            </a:xfrm>
            <a:custGeom>
              <a:rect b="b" l="l" r="r" t="t"/>
              <a:pathLst>
                <a:path extrusionOk="0" h="2081" w="2120">
                  <a:moveTo>
                    <a:pt x="1040" y="270"/>
                  </a:moveTo>
                  <a:lnTo>
                    <a:pt x="1195" y="308"/>
                  </a:lnTo>
                  <a:lnTo>
                    <a:pt x="1349" y="347"/>
                  </a:lnTo>
                  <a:lnTo>
                    <a:pt x="1464" y="424"/>
                  </a:lnTo>
                  <a:lnTo>
                    <a:pt x="1580" y="501"/>
                  </a:lnTo>
                  <a:lnTo>
                    <a:pt x="1657" y="617"/>
                  </a:lnTo>
                  <a:lnTo>
                    <a:pt x="1734" y="732"/>
                  </a:lnTo>
                  <a:lnTo>
                    <a:pt x="1772" y="886"/>
                  </a:lnTo>
                  <a:lnTo>
                    <a:pt x="1811" y="1040"/>
                  </a:lnTo>
                  <a:lnTo>
                    <a:pt x="1772" y="1195"/>
                  </a:lnTo>
                  <a:lnTo>
                    <a:pt x="1734" y="1310"/>
                  </a:lnTo>
                  <a:lnTo>
                    <a:pt x="1657" y="1464"/>
                  </a:lnTo>
                  <a:lnTo>
                    <a:pt x="1580" y="1580"/>
                  </a:lnTo>
                  <a:lnTo>
                    <a:pt x="1464" y="1657"/>
                  </a:lnTo>
                  <a:lnTo>
                    <a:pt x="1349" y="1734"/>
                  </a:lnTo>
                  <a:lnTo>
                    <a:pt x="1195" y="1773"/>
                  </a:lnTo>
                  <a:lnTo>
                    <a:pt x="886" y="1773"/>
                  </a:lnTo>
                  <a:lnTo>
                    <a:pt x="771" y="1734"/>
                  </a:lnTo>
                  <a:lnTo>
                    <a:pt x="617" y="1657"/>
                  </a:lnTo>
                  <a:lnTo>
                    <a:pt x="539" y="1580"/>
                  </a:lnTo>
                  <a:lnTo>
                    <a:pt x="424" y="1464"/>
                  </a:lnTo>
                  <a:lnTo>
                    <a:pt x="347" y="1310"/>
                  </a:lnTo>
                  <a:lnTo>
                    <a:pt x="308" y="1195"/>
                  </a:lnTo>
                  <a:lnTo>
                    <a:pt x="308" y="1040"/>
                  </a:lnTo>
                  <a:lnTo>
                    <a:pt x="308" y="886"/>
                  </a:lnTo>
                  <a:lnTo>
                    <a:pt x="347" y="732"/>
                  </a:lnTo>
                  <a:lnTo>
                    <a:pt x="424" y="617"/>
                  </a:lnTo>
                  <a:lnTo>
                    <a:pt x="539" y="501"/>
                  </a:lnTo>
                  <a:lnTo>
                    <a:pt x="617" y="424"/>
                  </a:lnTo>
                  <a:lnTo>
                    <a:pt x="771" y="347"/>
                  </a:lnTo>
                  <a:lnTo>
                    <a:pt x="886" y="308"/>
                  </a:lnTo>
                  <a:lnTo>
                    <a:pt x="1040" y="270"/>
                  </a:lnTo>
                  <a:close/>
                  <a:moveTo>
                    <a:pt x="848" y="0"/>
                  </a:moveTo>
                  <a:lnTo>
                    <a:pt x="655" y="77"/>
                  </a:lnTo>
                  <a:lnTo>
                    <a:pt x="462" y="154"/>
                  </a:lnTo>
                  <a:lnTo>
                    <a:pt x="308" y="308"/>
                  </a:lnTo>
                  <a:lnTo>
                    <a:pt x="193" y="462"/>
                  </a:lnTo>
                  <a:lnTo>
                    <a:pt x="77" y="617"/>
                  </a:lnTo>
                  <a:lnTo>
                    <a:pt x="39" y="809"/>
                  </a:lnTo>
                  <a:lnTo>
                    <a:pt x="0" y="1040"/>
                  </a:lnTo>
                  <a:lnTo>
                    <a:pt x="39" y="1233"/>
                  </a:lnTo>
                  <a:lnTo>
                    <a:pt x="77" y="1426"/>
                  </a:lnTo>
                  <a:lnTo>
                    <a:pt x="193" y="1618"/>
                  </a:lnTo>
                  <a:lnTo>
                    <a:pt x="308" y="1773"/>
                  </a:lnTo>
                  <a:lnTo>
                    <a:pt x="462" y="1888"/>
                  </a:lnTo>
                  <a:lnTo>
                    <a:pt x="655" y="2004"/>
                  </a:lnTo>
                  <a:lnTo>
                    <a:pt x="848" y="2081"/>
                  </a:lnTo>
                  <a:lnTo>
                    <a:pt x="1272" y="2081"/>
                  </a:lnTo>
                  <a:lnTo>
                    <a:pt x="1464" y="2004"/>
                  </a:lnTo>
                  <a:lnTo>
                    <a:pt x="1657" y="1888"/>
                  </a:lnTo>
                  <a:lnTo>
                    <a:pt x="1811" y="1773"/>
                  </a:lnTo>
                  <a:lnTo>
                    <a:pt x="1927" y="1618"/>
                  </a:lnTo>
                  <a:lnTo>
                    <a:pt x="2042" y="1426"/>
                  </a:lnTo>
                  <a:lnTo>
                    <a:pt x="2081" y="1233"/>
                  </a:lnTo>
                  <a:lnTo>
                    <a:pt x="2119" y="1040"/>
                  </a:lnTo>
                  <a:lnTo>
                    <a:pt x="2081" y="809"/>
                  </a:lnTo>
                  <a:lnTo>
                    <a:pt x="2042" y="617"/>
                  </a:lnTo>
                  <a:lnTo>
                    <a:pt x="1927" y="462"/>
                  </a:lnTo>
                  <a:lnTo>
                    <a:pt x="1811" y="308"/>
                  </a:lnTo>
                  <a:lnTo>
                    <a:pt x="1657" y="154"/>
                  </a:lnTo>
                  <a:lnTo>
                    <a:pt x="1464" y="77"/>
                  </a:lnTo>
                  <a:lnTo>
                    <a:pt x="127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6"/>
            <p:cNvSpPr/>
            <p:nvPr/>
          </p:nvSpPr>
          <p:spPr>
            <a:xfrm>
              <a:off x="2481542" y="-2243652"/>
              <a:ext cx="178509" cy="175220"/>
            </a:xfrm>
            <a:custGeom>
              <a:rect b="b" l="l" r="r" t="t"/>
              <a:pathLst>
                <a:path extrusionOk="0" h="2081" w="2120">
                  <a:moveTo>
                    <a:pt x="1040" y="270"/>
                  </a:moveTo>
                  <a:lnTo>
                    <a:pt x="1195" y="308"/>
                  </a:lnTo>
                  <a:lnTo>
                    <a:pt x="1349" y="347"/>
                  </a:lnTo>
                  <a:lnTo>
                    <a:pt x="1464" y="424"/>
                  </a:lnTo>
                  <a:lnTo>
                    <a:pt x="1580" y="501"/>
                  </a:lnTo>
                  <a:lnTo>
                    <a:pt x="1695" y="617"/>
                  </a:lnTo>
                  <a:lnTo>
                    <a:pt x="1734" y="732"/>
                  </a:lnTo>
                  <a:lnTo>
                    <a:pt x="1773" y="886"/>
                  </a:lnTo>
                  <a:lnTo>
                    <a:pt x="1811" y="1040"/>
                  </a:lnTo>
                  <a:lnTo>
                    <a:pt x="1773" y="1195"/>
                  </a:lnTo>
                  <a:lnTo>
                    <a:pt x="1734" y="1310"/>
                  </a:lnTo>
                  <a:lnTo>
                    <a:pt x="1695" y="1464"/>
                  </a:lnTo>
                  <a:lnTo>
                    <a:pt x="1580" y="1580"/>
                  </a:lnTo>
                  <a:lnTo>
                    <a:pt x="1464" y="1657"/>
                  </a:lnTo>
                  <a:lnTo>
                    <a:pt x="1349" y="1734"/>
                  </a:lnTo>
                  <a:lnTo>
                    <a:pt x="1195" y="1773"/>
                  </a:lnTo>
                  <a:lnTo>
                    <a:pt x="886" y="1773"/>
                  </a:lnTo>
                  <a:lnTo>
                    <a:pt x="771" y="1734"/>
                  </a:lnTo>
                  <a:lnTo>
                    <a:pt x="655" y="1657"/>
                  </a:lnTo>
                  <a:lnTo>
                    <a:pt x="540" y="1580"/>
                  </a:lnTo>
                  <a:lnTo>
                    <a:pt x="424" y="1464"/>
                  </a:lnTo>
                  <a:lnTo>
                    <a:pt x="347" y="1310"/>
                  </a:lnTo>
                  <a:lnTo>
                    <a:pt x="308" y="1195"/>
                  </a:lnTo>
                  <a:lnTo>
                    <a:pt x="308" y="1040"/>
                  </a:lnTo>
                  <a:lnTo>
                    <a:pt x="308" y="886"/>
                  </a:lnTo>
                  <a:lnTo>
                    <a:pt x="347" y="732"/>
                  </a:lnTo>
                  <a:lnTo>
                    <a:pt x="424" y="617"/>
                  </a:lnTo>
                  <a:lnTo>
                    <a:pt x="540" y="501"/>
                  </a:lnTo>
                  <a:lnTo>
                    <a:pt x="655" y="424"/>
                  </a:lnTo>
                  <a:lnTo>
                    <a:pt x="771" y="347"/>
                  </a:lnTo>
                  <a:lnTo>
                    <a:pt x="886" y="308"/>
                  </a:lnTo>
                  <a:lnTo>
                    <a:pt x="1040" y="270"/>
                  </a:lnTo>
                  <a:close/>
                  <a:moveTo>
                    <a:pt x="848" y="0"/>
                  </a:moveTo>
                  <a:lnTo>
                    <a:pt x="655" y="77"/>
                  </a:lnTo>
                  <a:lnTo>
                    <a:pt x="462" y="154"/>
                  </a:lnTo>
                  <a:lnTo>
                    <a:pt x="308" y="308"/>
                  </a:lnTo>
                  <a:lnTo>
                    <a:pt x="193" y="462"/>
                  </a:lnTo>
                  <a:lnTo>
                    <a:pt x="77" y="617"/>
                  </a:lnTo>
                  <a:lnTo>
                    <a:pt x="39" y="809"/>
                  </a:lnTo>
                  <a:lnTo>
                    <a:pt x="0" y="1040"/>
                  </a:lnTo>
                  <a:lnTo>
                    <a:pt x="39" y="1233"/>
                  </a:lnTo>
                  <a:lnTo>
                    <a:pt x="77" y="1426"/>
                  </a:lnTo>
                  <a:lnTo>
                    <a:pt x="193" y="1618"/>
                  </a:lnTo>
                  <a:lnTo>
                    <a:pt x="308" y="1773"/>
                  </a:lnTo>
                  <a:lnTo>
                    <a:pt x="462" y="1888"/>
                  </a:lnTo>
                  <a:lnTo>
                    <a:pt x="655" y="2004"/>
                  </a:lnTo>
                  <a:lnTo>
                    <a:pt x="848" y="2081"/>
                  </a:lnTo>
                  <a:lnTo>
                    <a:pt x="1272" y="2081"/>
                  </a:lnTo>
                  <a:lnTo>
                    <a:pt x="1464" y="2004"/>
                  </a:lnTo>
                  <a:lnTo>
                    <a:pt x="1657" y="1888"/>
                  </a:lnTo>
                  <a:lnTo>
                    <a:pt x="1811" y="1773"/>
                  </a:lnTo>
                  <a:lnTo>
                    <a:pt x="1927" y="1618"/>
                  </a:lnTo>
                  <a:lnTo>
                    <a:pt x="2042" y="1426"/>
                  </a:lnTo>
                  <a:lnTo>
                    <a:pt x="2081" y="1233"/>
                  </a:lnTo>
                  <a:lnTo>
                    <a:pt x="2119" y="1040"/>
                  </a:lnTo>
                  <a:lnTo>
                    <a:pt x="2081" y="809"/>
                  </a:lnTo>
                  <a:lnTo>
                    <a:pt x="2042" y="617"/>
                  </a:lnTo>
                  <a:lnTo>
                    <a:pt x="1927" y="462"/>
                  </a:lnTo>
                  <a:lnTo>
                    <a:pt x="1811" y="308"/>
                  </a:lnTo>
                  <a:lnTo>
                    <a:pt x="1657" y="154"/>
                  </a:lnTo>
                  <a:lnTo>
                    <a:pt x="1464" y="77"/>
                  </a:lnTo>
                  <a:lnTo>
                    <a:pt x="127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6"/>
            <p:cNvSpPr/>
            <p:nvPr/>
          </p:nvSpPr>
          <p:spPr>
            <a:xfrm>
              <a:off x="2653489" y="-2354041"/>
              <a:ext cx="178509" cy="178588"/>
            </a:xfrm>
            <a:custGeom>
              <a:rect b="b" l="l" r="r" t="t"/>
              <a:pathLst>
                <a:path extrusionOk="0" h="2121" w="2120">
                  <a:moveTo>
                    <a:pt x="1233" y="309"/>
                  </a:moveTo>
                  <a:lnTo>
                    <a:pt x="1349" y="348"/>
                  </a:lnTo>
                  <a:lnTo>
                    <a:pt x="1503" y="425"/>
                  </a:lnTo>
                  <a:lnTo>
                    <a:pt x="1619" y="540"/>
                  </a:lnTo>
                  <a:lnTo>
                    <a:pt x="1696" y="618"/>
                  </a:lnTo>
                  <a:lnTo>
                    <a:pt x="1773" y="772"/>
                  </a:lnTo>
                  <a:lnTo>
                    <a:pt x="1811" y="887"/>
                  </a:lnTo>
                  <a:lnTo>
                    <a:pt x="1811" y="1041"/>
                  </a:lnTo>
                  <a:lnTo>
                    <a:pt x="1811" y="1195"/>
                  </a:lnTo>
                  <a:lnTo>
                    <a:pt x="1773" y="1350"/>
                  </a:lnTo>
                  <a:lnTo>
                    <a:pt x="1696" y="1465"/>
                  </a:lnTo>
                  <a:lnTo>
                    <a:pt x="1619" y="1581"/>
                  </a:lnTo>
                  <a:lnTo>
                    <a:pt x="1503" y="1658"/>
                  </a:lnTo>
                  <a:lnTo>
                    <a:pt x="1349" y="1735"/>
                  </a:lnTo>
                  <a:lnTo>
                    <a:pt x="1233" y="1773"/>
                  </a:lnTo>
                  <a:lnTo>
                    <a:pt x="1079" y="1812"/>
                  </a:lnTo>
                  <a:lnTo>
                    <a:pt x="925" y="1773"/>
                  </a:lnTo>
                  <a:lnTo>
                    <a:pt x="771" y="1735"/>
                  </a:lnTo>
                  <a:lnTo>
                    <a:pt x="655" y="1658"/>
                  </a:lnTo>
                  <a:lnTo>
                    <a:pt x="540" y="1581"/>
                  </a:lnTo>
                  <a:lnTo>
                    <a:pt x="463" y="1465"/>
                  </a:lnTo>
                  <a:lnTo>
                    <a:pt x="386" y="1350"/>
                  </a:lnTo>
                  <a:lnTo>
                    <a:pt x="347" y="1195"/>
                  </a:lnTo>
                  <a:lnTo>
                    <a:pt x="308" y="1041"/>
                  </a:lnTo>
                  <a:lnTo>
                    <a:pt x="347" y="887"/>
                  </a:lnTo>
                  <a:lnTo>
                    <a:pt x="386" y="772"/>
                  </a:lnTo>
                  <a:lnTo>
                    <a:pt x="463" y="618"/>
                  </a:lnTo>
                  <a:lnTo>
                    <a:pt x="540" y="540"/>
                  </a:lnTo>
                  <a:lnTo>
                    <a:pt x="655" y="425"/>
                  </a:lnTo>
                  <a:lnTo>
                    <a:pt x="771" y="348"/>
                  </a:lnTo>
                  <a:lnTo>
                    <a:pt x="925" y="309"/>
                  </a:lnTo>
                  <a:close/>
                  <a:moveTo>
                    <a:pt x="1079" y="1"/>
                  </a:moveTo>
                  <a:lnTo>
                    <a:pt x="848" y="40"/>
                  </a:lnTo>
                  <a:lnTo>
                    <a:pt x="655" y="78"/>
                  </a:lnTo>
                  <a:lnTo>
                    <a:pt x="501" y="194"/>
                  </a:lnTo>
                  <a:lnTo>
                    <a:pt x="308" y="309"/>
                  </a:lnTo>
                  <a:lnTo>
                    <a:pt x="193" y="463"/>
                  </a:lnTo>
                  <a:lnTo>
                    <a:pt x="77" y="656"/>
                  </a:lnTo>
                  <a:lnTo>
                    <a:pt x="39" y="849"/>
                  </a:lnTo>
                  <a:lnTo>
                    <a:pt x="0" y="1041"/>
                  </a:lnTo>
                  <a:lnTo>
                    <a:pt x="39" y="1273"/>
                  </a:lnTo>
                  <a:lnTo>
                    <a:pt x="77" y="1465"/>
                  </a:lnTo>
                  <a:lnTo>
                    <a:pt x="193" y="1619"/>
                  </a:lnTo>
                  <a:lnTo>
                    <a:pt x="308" y="1812"/>
                  </a:lnTo>
                  <a:lnTo>
                    <a:pt x="501" y="1928"/>
                  </a:lnTo>
                  <a:lnTo>
                    <a:pt x="655" y="2043"/>
                  </a:lnTo>
                  <a:lnTo>
                    <a:pt x="848" y="2082"/>
                  </a:lnTo>
                  <a:lnTo>
                    <a:pt x="1079" y="2120"/>
                  </a:lnTo>
                  <a:lnTo>
                    <a:pt x="1272" y="2082"/>
                  </a:lnTo>
                  <a:lnTo>
                    <a:pt x="1464" y="2043"/>
                  </a:lnTo>
                  <a:lnTo>
                    <a:pt x="1657" y="1928"/>
                  </a:lnTo>
                  <a:lnTo>
                    <a:pt x="1811" y="1812"/>
                  </a:lnTo>
                  <a:lnTo>
                    <a:pt x="1965" y="1619"/>
                  </a:lnTo>
                  <a:lnTo>
                    <a:pt x="2042" y="1465"/>
                  </a:lnTo>
                  <a:lnTo>
                    <a:pt x="2119" y="1273"/>
                  </a:lnTo>
                  <a:lnTo>
                    <a:pt x="2119" y="1041"/>
                  </a:lnTo>
                  <a:lnTo>
                    <a:pt x="2119" y="849"/>
                  </a:lnTo>
                  <a:lnTo>
                    <a:pt x="2042" y="656"/>
                  </a:lnTo>
                  <a:lnTo>
                    <a:pt x="1965" y="463"/>
                  </a:lnTo>
                  <a:lnTo>
                    <a:pt x="1811" y="309"/>
                  </a:lnTo>
                  <a:lnTo>
                    <a:pt x="1657" y="194"/>
                  </a:lnTo>
                  <a:lnTo>
                    <a:pt x="1464" y="78"/>
                  </a:lnTo>
                  <a:lnTo>
                    <a:pt x="1272" y="40"/>
                  </a:lnTo>
                  <a:lnTo>
                    <a:pt x="1079"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6"/>
            <p:cNvSpPr/>
            <p:nvPr/>
          </p:nvSpPr>
          <p:spPr>
            <a:xfrm>
              <a:off x="2763798" y="-2736821"/>
              <a:ext cx="178509" cy="178504"/>
            </a:xfrm>
            <a:custGeom>
              <a:rect b="b" l="l" r="r" t="t"/>
              <a:pathLst>
                <a:path extrusionOk="0" h="2120" w="2120">
                  <a:moveTo>
                    <a:pt x="1079" y="309"/>
                  </a:moveTo>
                  <a:lnTo>
                    <a:pt x="1195" y="347"/>
                  </a:lnTo>
                  <a:lnTo>
                    <a:pt x="1349" y="386"/>
                  </a:lnTo>
                  <a:lnTo>
                    <a:pt x="1465" y="424"/>
                  </a:lnTo>
                  <a:lnTo>
                    <a:pt x="1580" y="540"/>
                  </a:lnTo>
                  <a:lnTo>
                    <a:pt x="1696" y="655"/>
                  </a:lnTo>
                  <a:lnTo>
                    <a:pt x="1773" y="771"/>
                  </a:lnTo>
                  <a:lnTo>
                    <a:pt x="1811" y="925"/>
                  </a:lnTo>
                  <a:lnTo>
                    <a:pt x="1811" y="1079"/>
                  </a:lnTo>
                  <a:lnTo>
                    <a:pt x="1811" y="1233"/>
                  </a:lnTo>
                  <a:lnTo>
                    <a:pt x="1773" y="1349"/>
                  </a:lnTo>
                  <a:lnTo>
                    <a:pt x="1696" y="1464"/>
                  </a:lnTo>
                  <a:lnTo>
                    <a:pt x="1580" y="1580"/>
                  </a:lnTo>
                  <a:lnTo>
                    <a:pt x="1465" y="1696"/>
                  </a:lnTo>
                  <a:lnTo>
                    <a:pt x="1349" y="1773"/>
                  </a:lnTo>
                  <a:lnTo>
                    <a:pt x="1195" y="1811"/>
                  </a:lnTo>
                  <a:lnTo>
                    <a:pt x="925" y="1811"/>
                  </a:lnTo>
                  <a:lnTo>
                    <a:pt x="771" y="1773"/>
                  </a:lnTo>
                  <a:lnTo>
                    <a:pt x="655" y="1696"/>
                  </a:lnTo>
                  <a:lnTo>
                    <a:pt x="540" y="1580"/>
                  </a:lnTo>
                  <a:lnTo>
                    <a:pt x="424" y="1464"/>
                  </a:lnTo>
                  <a:lnTo>
                    <a:pt x="386" y="1349"/>
                  </a:lnTo>
                  <a:lnTo>
                    <a:pt x="347" y="1233"/>
                  </a:lnTo>
                  <a:lnTo>
                    <a:pt x="309" y="1079"/>
                  </a:lnTo>
                  <a:lnTo>
                    <a:pt x="347" y="925"/>
                  </a:lnTo>
                  <a:lnTo>
                    <a:pt x="386" y="771"/>
                  </a:lnTo>
                  <a:lnTo>
                    <a:pt x="424" y="655"/>
                  </a:lnTo>
                  <a:lnTo>
                    <a:pt x="540" y="540"/>
                  </a:lnTo>
                  <a:lnTo>
                    <a:pt x="655" y="424"/>
                  </a:lnTo>
                  <a:lnTo>
                    <a:pt x="771" y="386"/>
                  </a:lnTo>
                  <a:lnTo>
                    <a:pt x="925" y="347"/>
                  </a:lnTo>
                  <a:lnTo>
                    <a:pt x="1079" y="309"/>
                  </a:lnTo>
                  <a:close/>
                  <a:moveTo>
                    <a:pt x="1079" y="0"/>
                  </a:moveTo>
                  <a:lnTo>
                    <a:pt x="848" y="39"/>
                  </a:lnTo>
                  <a:lnTo>
                    <a:pt x="655" y="77"/>
                  </a:lnTo>
                  <a:lnTo>
                    <a:pt x="463" y="193"/>
                  </a:lnTo>
                  <a:lnTo>
                    <a:pt x="309" y="309"/>
                  </a:lnTo>
                  <a:lnTo>
                    <a:pt x="193" y="463"/>
                  </a:lnTo>
                  <a:lnTo>
                    <a:pt x="77" y="655"/>
                  </a:lnTo>
                  <a:lnTo>
                    <a:pt x="39" y="848"/>
                  </a:lnTo>
                  <a:lnTo>
                    <a:pt x="0" y="1079"/>
                  </a:lnTo>
                  <a:lnTo>
                    <a:pt x="39" y="1272"/>
                  </a:lnTo>
                  <a:lnTo>
                    <a:pt x="77" y="1464"/>
                  </a:lnTo>
                  <a:lnTo>
                    <a:pt x="193" y="1657"/>
                  </a:lnTo>
                  <a:lnTo>
                    <a:pt x="309" y="1811"/>
                  </a:lnTo>
                  <a:lnTo>
                    <a:pt x="463" y="1927"/>
                  </a:lnTo>
                  <a:lnTo>
                    <a:pt x="655" y="2042"/>
                  </a:lnTo>
                  <a:lnTo>
                    <a:pt x="848" y="2081"/>
                  </a:lnTo>
                  <a:lnTo>
                    <a:pt x="1079" y="2120"/>
                  </a:lnTo>
                  <a:lnTo>
                    <a:pt x="1272" y="2081"/>
                  </a:lnTo>
                  <a:lnTo>
                    <a:pt x="1465" y="2042"/>
                  </a:lnTo>
                  <a:lnTo>
                    <a:pt x="1657" y="1927"/>
                  </a:lnTo>
                  <a:lnTo>
                    <a:pt x="1811" y="1811"/>
                  </a:lnTo>
                  <a:lnTo>
                    <a:pt x="1927" y="1657"/>
                  </a:lnTo>
                  <a:lnTo>
                    <a:pt x="2042" y="1464"/>
                  </a:lnTo>
                  <a:lnTo>
                    <a:pt x="2081" y="1272"/>
                  </a:lnTo>
                  <a:lnTo>
                    <a:pt x="2120" y="1079"/>
                  </a:lnTo>
                  <a:lnTo>
                    <a:pt x="2081" y="848"/>
                  </a:lnTo>
                  <a:lnTo>
                    <a:pt x="2042" y="655"/>
                  </a:lnTo>
                  <a:lnTo>
                    <a:pt x="1927" y="463"/>
                  </a:lnTo>
                  <a:lnTo>
                    <a:pt x="1811" y="309"/>
                  </a:lnTo>
                  <a:lnTo>
                    <a:pt x="1657" y="193"/>
                  </a:lnTo>
                  <a:lnTo>
                    <a:pt x="1465" y="77"/>
                  </a:lnTo>
                  <a:lnTo>
                    <a:pt x="1272" y="39"/>
                  </a:lnTo>
                  <a:lnTo>
                    <a:pt x="107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6"/>
            <p:cNvSpPr/>
            <p:nvPr/>
          </p:nvSpPr>
          <p:spPr>
            <a:xfrm>
              <a:off x="2763798" y="-2529180"/>
              <a:ext cx="178509" cy="178504"/>
            </a:xfrm>
            <a:custGeom>
              <a:rect b="b" l="l" r="r" t="t"/>
              <a:pathLst>
                <a:path extrusionOk="0" h="2120" w="2120">
                  <a:moveTo>
                    <a:pt x="1079" y="309"/>
                  </a:moveTo>
                  <a:lnTo>
                    <a:pt x="1195" y="347"/>
                  </a:lnTo>
                  <a:lnTo>
                    <a:pt x="1349" y="386"/>
                  </a:lnTo>
                  <a:lnTo>
                    <a:pt x="1465" y="463"/>
                  </a:lnTo>
                  <a:lnTo>
                    <a:pt x="1580" y="540"/>
                  </a:lnTo>
                  <a:lnTo>
                    <a:pt x="1696" y="655"/>
                  </a:lnTo>
                  <a:lnTo>
                    <a:pt x="1773" y="771"/>
                  </a:lnTo>
                  <a:lnTo>
                    <a:pt x="1811" y="925"/>
                  </a:lnTo>
                  <a:lnTo>
                    <a:pt x="1811" y="1079"/>
                  </a:lnTo>
                  <a:lnTo>
                    <a:pt x="1811" y="1233"/>
                  </a:lnTo>
                  <a:lnTo>
                    <a:pt x="1773" y="1349"/>
                  </a:lnTo>
                  <a:lnTo>
                    <a:pt x="1696" y="1503"/>
                  </a:lnTo>
                  <a:lnTo>
                    <a:pt x="1580" y="1580"/>
                  </a:lnTo>
                  <a:lnTo>
                    <a:pt x="1465" y="1696"/>
                  </a:lnTo>
                  <a:lnTo>
                    <a:pt x="1349" y="1773"/>
                  </a:lnTo>
                  <a:lnTo>
                    <a:pt x="1195" y="1811"/>
                  </a:lnTo>
                  <a:lnTo>
                    <a:pt x="925" y="1811"/>
                  </a:lnTo>
                  <a:lnTo>
                    <a:pt x="771" y="1773"/>
                  </a:lnTo>
                  <a:lnTo>
                    <a:pt x="655" y="1696"/>
                  </a:lnTo>
                  <a:lnTo>
                    <a:pt x="540" y="1580"/>
                  </a:lnTo>
                  <a:lnTo>
                    <a:pt x="424" y="1503"/>
                  </a:lnTo>
                  <a:lnTo>
                    <a:pt x="386" y="1349"/>
                  </a:lnTo>
                  <a:lnTo>
                    <a:pt x="347" y="1233"/>
                  </a:lnTo>
                  <a:lnTo>
                    <a:pt x="309" y="1079"/>
                  </a:lnTo>
                  <a:lnTo>
                    <a:pt x="347" y="925"/>
                  </a:lnTo>
                  <a:lnTo>
                    <a:pt x="386" y="771"/>
                  </a:lnTo>
                  <a:lnTo>
                    <a:pt x="424" y="655"/>
                  </a:lnTo>
                  <a:lnTo>
                    <a:pt x="540" y="540"/>
                  </a:lnTo>
                  <a:lnTo>
                    <a:pt x="655" y="463"/>
                  </a:lnTo>
                  <a:lnTo>
                    <a:pt x="771" y="386"/>
                  </a:lnTo>
                  <a:lnTo>
                    <a:pt x="925" y="347"/>
                  </a:lnTo>
                  <a:lnTo>
                    <a:pt x="1079" y="309"/>
                  </a:lnTo>
                  <a:close/>
                  <a:moveTo>
                    <a:pt x="1079" y="0"/>
                  </a:moveTo>
                  <a:lnTo>
                    <a:pt x="848" y="39"/>
                  </a:lnTo>
                  <a:lnTo>
                    <a:pt x="655" y="77"/>
                  </a:lnTo>
                  <a:lnTo>
                    <a:pt x="463" y="193"/>
                  </a:lnTo>
                  <a:lnTo>
                    <a:pt x="309" y="309"/>
                  </a:lnTo>
                  <a:lnTo>
                    <a:pt x="193" y="463"/>
                  </a:lnTo>
                  <a:lnTo>
                    <a:pt x="77" y="655"/>
                  </a:lnTo>
                  <a:lnTo>
                    <a:pt x="39" y="848"/>
                  </a:lnTo>
                  <a:lnTo>
                    <a:pt x="0" y="1079"/>
                  </a:lnTo>
                  <a:lnTo>
                    <a:pt x="39" y="1272"/>
                  </a:lnTo>
                  <a:lnTo>
                    <a:pt x="77" y="1464"/>
                  </a:lnTo>
                  <a:lnTo>
                    <a:pt x="193" y="1657"/>
                  </a:lnTo>
                  <a:lnTo>
                    <a:pt x="309" y="1811"/>
                  </a:lnTo>
                  <a:lnTo>
                    <a:pt x="463" y="1927"/>
                  </a:lnTo>
                  <a:lnTo>
                    <a:pt x="655" y="2042"/>
                  </a:lnTo>
                  <a:lnTo>
                    <a:pt x="848" y="2081"/>
                  </a:lnTo>
                  <a:lnTo>
                    <a:pt x="1079" y="2120"/>
                  </a:lnTo>
                  <a:lnTo>
                    <a:pt x="1272" y="2081"/>
                  </a:lnTo>
                  <a:lnTo>
                    <a:pt x="1465" y="2042"/>
                  </a:lnTo>
                  <a:lnTo>
                    <a:pt x="1657" y="1927"/>
                  </a:lnTo>
                  <a:lnTo>
                    <a:pt x="1811" y="1811"/>
                  </a:lnTo>
                  <a:lnTo>
                    <a:pt x="1927" y="1657"/>
                  </a:lnTo>
                  <a:lnTo>
                    <a:pt x="2042" y="1464"/>
                  </a:lnTo>
                  <a:lnTo>
                    <a:pt x="2081" y="1272"/>
                  </a:lnTo>
                  <a:lnTo>
                    <a:pt x="2120" y="1079"/>
                  </a:lnTo>
                  <a:lnTo>
                    <a:pt x="2081" y="848"/>
                  </a:lnTo>
                  <a:lnTo>
                    <a:pt x="2042" y="655"/>
                  </a:lnTo>
                  <a:lnTo>
                    <a:pt x="1927" y="463"/>
                  </a:lnTo>
                  <a:lnTo>
                    <a:pt x="1811" y="309"/>
                  </a:lnTo>
                  <a:lnTo>
                    <a:pt x="1657" y="193"/>
                  </a:lnTo>
                  <a:lnTo>
                    <a:pt x="1465" y="77"/>
                  </a:lnTo>
                  <a:lnTo>
                    <a:pt x="1272" y="39"/>
                  </a:lnTo>
                  <a:lnTo>
                    <a:pt x="107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6"/>
            <p:cNvSpPr/>
            <p:nvPr/>
          </p:nvSpPr>
          <p:spPr>
            <a:xfrm>
              <a:off x="1991551" y="-2736821"/>
              <a:ext cx="175310" cy="178504"/>
            </a:xfrm>
            <a:custGeom>
              <a:rect b="b" l="l" r="r" t="t"/>
              <a:pathLst>
                <a:path extrusionOk="0" h="2120" w="2082">
                  <a:moveTo>
                    <a:pt x="1041" y="309"/>
                  </a:moveTo>
                  <a:lnTo>
                    <a:pt x="1195" y="347"/>
                  </a:lnTo>
                  <a:lnTo>
                    <a:pt x="1349" y="386"/>
                  </a:lnTo>
                  <a:lnTo>
                    <a:pt x="1465" y="424"/>
                  </a:lnTo>
                  <a:lnTo>
                    <a:pt x="1581" y="540"/>
                  </a:lnTo>
                  <a:lnTo>
                    <a:pt x="1658" y="655"/>
                  </a:lnTo>
                  <a:lnTo>
                    <a:pt x="1735" y="771"/>
                  </a:lnTo>
                  <a:lnTo>
                    <a:pt x="1773" y="925"/>
                  </a:lnTo>
                  <a:lnTo>
                    <a:pt x="1812" y="1079"/>
                  </a:lnTo>
                  <a:lnTo>
                    <a:pt x="1773" y="1233"/>
                  </a:lnTo>
                  <a:lnTo>
                    <a:pt x="1735" y="1349"/>
                  </a:lnTo>
                  <a:lnTo>
                    <a:pt x="1658" y="1464"/>
                  </a:lnTo>
                  <a:lnTo>
                    <a:pt x="1581" y="1580"/>
                  </a:lnTo>
                  <a:lnTo>
                    <a:pt x="1465" y="1696"/>
                  </a:lnTo>
                  <a:lnTo>
                    <a:pt x="1349" y="1773"/>
                  </a:lnTo>
                  <a:lnTo>
                    <a:pt x="1195" y="1811"/>
                  </a:lnTo>
                  <a:lnTo>
                    <a:pt x="887" y="1811"/>
                  </a:lnTo>
                  <a:lnTo>
                    <a:pt x="771" y="1773"/>
                  </a:lnTo>
                  <a:lnTo>
                    <a:pt x="617" y="1696"/>
                  </a:lnTo>
                  <a:lnTo>
                    <a:pt x="502" y="1580"/>
                  </a:lnTo>
                  <a:lnTo>
                    <a:pt x="425" y="1464"/>
                  </a:lnTo>
                  <a:lnTo>
                    <a:pt x="348" y="1349"/>
                  </a:lnTo>
                  <a:lnTo>
                    <a:pt x="309" y="1233"/>
                  </a:lnTo>
                  <a:lnTo>
                    <a:pt x="309" y="1079"/>
                  </a:lnTo>
                  <a:lnTo>
                    <a:pt x="309" y="925"/>
                  </a:lnTo>
                  <a:lnTo>
                    <a:pt x="348" y="771"/>
                  </a:lnTo>
                  <a:lnTo>
                    <a:pt x="425" y="655"/>
                  </a:lnTo>
                  <a:lnTo>
                    <a:pt x="502" y="540"/>
                  </a:lnTo>
                  <a:lnTo>
                    <a:pt x="617" y="424"/>
                  </a:lnTo>
                  <a:lnTo>
                    <a:pt x="771" y="386"/>
                  </a:lnTo>
                  <a:lnTo>
                    <a:pt x="887" y="347"/>
                  </a:lnTo>
                  <a:lnTo>
                    <a:pt x="1041" y="309"/>
                  </a:lnTo>
                  <a:close/>
                  <a:moveTo>
                    <a:pt x="1041" y="0"/>
                  </a:moveTo>
                  <a:lnTo>
                    <a:pt x="848" y="39"/>
                  </a:lnTo>
                  <a:lnTo>
                    <a:pt x="656" y="77"/>
                  </a:lnTo>
                  <a:lnTo>
                    <a:pt x="463" y="193"/>
                  </a:lnTo>
                  <a:lnTo>
                    <a:pt x="309" y="309"/>
                  </a:lnTo>
                  <a:lnTo>
                    <a:pt x="155" y="463"/>
                  </a:lnTo>
                  <a:lnTo>
                    <a:pt x="78" y="655"/>
                  </a:lnTo>
                  <a:lnTo>
                    <a:pt x="1" y="848"/>
                  </a:lnTo>
                  <a:lnTo>
                    <a:pt x="1" y="1079"/>
                  </a:lnTo>
                  <a:lnTo>
                    <a:pt x="1" y="1272"/>
                  </a:lnTo>
                  <a:lnTo>
                    <a:pt x="78" y="1464"/>
                  </a:lnTo>
                  <a:lnTo>
                    <a:pt x="155" y="1657"/>
                  </a:lnTo>
                  <a:lnTo>
                    <a:pt x="309" y="1811"/>
                  </a:lnTo>
                  <a:lnTo>
                    <a:pt x="463" y="1927"/>
                  </a:lnTo>
                  <a:lnTo>
                    <a:pt x="656" y="2042"/>
                  </a:lnTo>
                  <a:lnTo>
                    <a:pt x="848" y="2081"/>
                  </a:lnTo>
                  <a:lnTo>
                    <a:pt x="1041" y="2120"/>
                  </a:lnTo>
                  <a:lnTo>
                    <a:pt x="1272" y="2081"/>
                  </a:lnTo>
                  <a:lnTo>
                    <a:pt x="1465" y="2042"/>
                  </a:lnTo>
                  <a:lnTo>
                    <a:pt x="1619" y="1927"/>
                  </a:lnTo>
                  <a:lnTo>
                    <a:pt x="1773" y="1811"/>
                  </a:lnTo>
                  <a:lnTo>
                    <a:pt x="1927" y="1657"/>
                  </a:lnTo>
                  <a:lnTo>
                    <a:pt x="2004" y="1464"/>
                  </a:lnTo>
                  <a:lnTo>
                    <a:pt x="2082" y="1272"/>
                  </a:lnTo>
                  <a:lnTo>
                    <a:pt x="2082" y="1079"/>
                  </a:lnTo>
                  <a:lnTo>
                    <a:pt x="2082" y="848"/>
                  </a:lnTo>
                  <a:lnTo>
                    <a:pt x="2004" y="655"/>
                  </a:lnTo>
                  <a:lnTo>
                    <a:pt x="1927" y="463"/>
                  </a:lnTo>
                  <a:lnTo>
                    <a:pt x="1773" y="309"/>
                  </a:lnTo>
                  <a:lnTo>
                    <a:pt x="1619" y="193"/>
                  </a:lnTo>
                  <a:lnTo>
                    <a:pt x="1465" y="77"/>
                  </a:lnTo>
                  <a:lnTo>
                    <a:pt x="1272"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6"/>
            <p:cNvSpPr/>
            <p:nvPr/>
          </p:nvSpPr>
          <p:spPr>
            <a:xfrm>
              <a:off x="2101860" y="-2908761"/>
              <a:ext cx="175310" cy="175220"/>
            </a:xfrm>
            <a:custGeom>
              <a:rect b="b" l="l" r="r" t="t"/>
              <a:pathLst>
                <a:path extrusionOk="0" h="2081" w="2082">
                  <a:moveTo>
                    <a:pt x="1195" y="308"/>
                  </a:moveTo>
                  <a:lnTo>
                    <a:pt x="1311" y="347"/>
                  </a:lnTo>
                  <a:lnTo>
                    <a:pt x="1465" y="424"/>
                  </a:lnTo>
                  <a:lnTo>
                    <a:pt x="1581" y="501"/>
                  </a:lnTo>
                  <a:lnTo>
                    <a:pt x="1658" y="617"/>
                  </a:lnTo>
                  <a:lnTo>
                    <a:pt x="1735" y="771"/>
                  </a:lnTo>
                  <a:lnTo>
                    <a:pt x="1773" y="886"/>
                  </a:lnTo>
                  <a:lnTo>
                    <a:pt x="1773" y="1040"/>
                  </a:lnTo>
                  <a:lnTo>
                    <a:pt x="1773" y="1195"/>
                  </a:lnTo>
                  <a:lnTo>
                    <a:pt x="1735" y="1310"/>
                  </a:lnTo>
                  <a:lnTo>
                    <a:pt x="1658" y="1464"/>
                  </a:lnTo>
                  <a:lnTo>
                    <a:pt x="1581" y="1580"/>
                  </a:lnTo>
                  <a:lnTo>
                    <a:pt x="1465" y="1657"/>
                  </a:lnTo>
                  <a:lnTo>
                    <a:pt x="1311" y="1734"/>
                  </a:lnTo>
                  <a:lnTo>
                    <a:pt x="1195" y="1773"/>
                  </a:lnTo>
                  <a:lnTo>
                    <a:pt x="887" y="1773"/>
                  </a:lnTo>
                  <a:lnTo>
                    <a:pt x="772" y="1734"/>
                  </a:lnTo>
                  <a:lnTo>
                    <a:pt x="617" y="1657"/>
                  </a:lnTo>
                  <a:lnTo>
                    <a:pt x="502" y="1580"/>
                  </a:lnTo>
                  <a:lnTo>
                    <a:pt x="425" y="1464"/>
                  </a:lnTo>
                  <a:lnTo>
                    <a:pt x="348" y="1310"/>
                  </a:lnTo>
                  <a:lnTo>
                    <a:pt x="309" y="1195"/>
                  </a:lnTo>
                  <a:lnTo>
                    <a:pt x="309" y="1040"/>
                  </a:lnTo>
                  <a:lnTo>
                    <a:pt x="309" y="886"/>
                  </a:lnTo>
                  <a:lnTo>
                    <a:pt x="348" y="771"/>
                  </a:lnTo>
                  <a:lnTo>
                    <a:pt x="425" y="617"/>
                  </a:lnTo>
                  <a:lnTo>
                    <a:pt x="502" y="501"/>
                  </a:lnTo>
                  <a:lnTo>
                    <a:pt x="617" y="424"/>
                  </a:lnTo>
                  <a:lnTo>
                    <a:pt x="772" y="347"/>
                  </a:lnTo>
                  <a:lnTo>
                    <a:pt x="887" y="308"/>
                  </a:lnTo>
                  <a:close/>
                  <a:moveTo>
                    <a:pt x="849" y="0"/>
                  </a:moveTo>
                  <a:lnTo>
                    <a:pt x="656" y="77"/>
                  </a:lnTo>
                  <a:lnTo>
                    <a:pt x="463" y="154"/>
                  </a:lnTo>
                  <a:lnTo>
                    <a:pt x="309" y="308"/>
                  </a:lnTo>
                  <a:lnTo>
                    <a:pt x="155" y="462"/>
                  </a:lnTo>
                  <a:lnTo>
                    <a:pt x="78" y="655"/>
                  </a:lnTo>
                  <a:lnTo>
                    <a:pt x="1" y="848"/>
                  </a:lnTo>
                  <a:lnTo>
                    <a:pt x="1" y="1040"/>
                  </a:lnTo>
                  <a:lnTo>
                    <a:pt x="1" y="1233"/>
                  </a:lnTo>
                  <a:lnTo>
                    <a:pt x="78" y="1426"/>
                  </a:lnTo>
                  <a:lnTo>
                    <a:pt x="155" y="1618"/>
                  </a:lnTo>
                  <a:lnTo>
                    <a:pt x="309" y="1773"/>
                  </a:lnTo>
                  <a:lnTo>
                    <a:pt x="463" y="1927"/>
                  </a:lnTo>
                  <a:lnTo>
                    <a:pt x="656" y="2004"/>
                  </a:lnTo>
                  <a:lnTo>
                    <a:pt x="849" y="2081"/>
                  </a:lnTo>
                  <a:lnTo>
                    <a:pt x="1234" y="2081"/>
                  </a:lnTo>
                  <a:lnTo>
                    <a:pt x="1427" y="2004"/>
                  </a:lnTo>
                  <a:lnTo>
                    <a:pt x="1619" y="1927"/>
                  </a:lnTo>
                  <a:lnTo>
                    <a:pt x="1773" y="1773"/>
                  </a:lnTo>
                  <a:lnTo>
                    <a:pt x="1927" y="1618"/>
                  </a:lnTo>
                  <a:lnTo>
                    <a:pt x="2005" y="1426"/>
                  </a:lnTo>
                  <a:lnTo>
                    <a:pt x="2082" y="1233"/>
                  </a:lnTo>
                  <a:lnTo>
                    <a:pt x="2082" y="1040"/>
                  </a:lnTo>
                  <a:lnTo>
                    <a:pt x="2082" y="848"/>
                  </a:lnTo>
                  <a:lnTo>
                    <a:pt x="2005" y="655"/>
                  </a:lnTo>
                  <a:lnTo>
                    <a:pt x="1927" y="462"/>
                  </a:lnTo>
                  <a:lnTo>
                    <a:pt x="1773" y="308"/>
                  </a:lnTo>
                  <a:lnTo>
                    <a:pt x="1619" y="154"/>
                  </a:lnTo>
                  <a:lnTo>
                    <a:pt x="1427" y="77"/>
                  </a:lnTo>
                  <a:lnTo>
                    <a:pt x="12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6"/>
            <p:cNvSpPr/>
            <p:nvPr/>
          </p:nvSpPr>
          <p:spPr>
            <a:xfrm>
              <a:off x="2098660" y="-2354041"/>
              <a:ext cx="178509" cy="175304"/>
            </a:xfrm>
            <a:custGeom>
              <a:rect b="b" l="l" r="r" t="t"/>
              <a:pathLst>
                <a:path extrusionOk="0" h="2082" w="2120">
                  <a:moveTo>
                    <a:pt x="1233" y="309"/>
                  </a:moveTo>
                  <a:lnTo>
                    <a:pt x="1349" y="348"/>
                  </a:lnTo>
                  <a:lnTo>
                    <a:pt x="1465" y="425"/>
                  </a:lnTo>
                  <a:lnTo>
                    <a:pt x="1580" y="502"/>
                  </a:lnTo>
                  <a:lnTo>
                    <a:pt x="1696" y="618"/>
                  </a:lnTo>
                  <a:lnTo>
                    <a:pt x="1773" y="772"/>
                  </a:lnTo>
                  <a:lnTo>
                    <a:pt x="1811" y="887"/>
                  </a:lnTo>
                  <a:lnTo>
                    <a:pt x="1811" y="1041"/>
                  </a:lnTo>
                  <a:lnTo>
                    <a:pt x="1811" y="1195"/>
                  </a:lnTo>
                  <a:lnTo>
                    <a:pt x="1773" y="1311"/>
                  </a:lnTo>
                  <a:lnTo>
                    <a:pt x="1696" y="1465"/>
                  </a:lnTo>
                  <a:lnTo>
                    <a:pt x="1580" y="1581"/>
                  </a:lnTo>
                  <a:lnTo>
                    <a:pt x="1465" y="1658"/>
                  </a:lnTo>
                  <a:lnTo>
                    <a:pt x="1349" y="1735"/>
                  </a:lnTo>
                  <a:lnTo>
                    <a:pt x="1195" y="1773"/>
                  </a:lnTo>
                  <a:lnTo>
                    <a:pt x="925" y="1773"/>
                  </a:lnTo>
                  <a:lnTo>
                    <a:pt x="771" y="1735"/>
                  </a:lnTo>
                  <a:lnTo>
                    <a:pt x="655" y="1658"/>
                  </a:lnTo>
                  <a:lnTo>
                    <a:pt x="540" y="1581"/>
                  </a:lnTo>
                  <a:lnTo>
                    <a:pt x="424" y="1465"/>
                  </a:lnTo>
                  <a:lnTo>
                    <a:pt x="386" y="1311"/>
                  </a:lnTo>
                  <a:lnTo>
                    <a:pt x="347" y="1195"/>
                  </a:lnTo>
                  <a:lnTo>
                    <a:pt x="309" y="1041"/>
                  </a:lnTo>
                  <a:lnTo>
                    <a:pt x="347" y="887"/>
                  </a:lnTo>
                  <a:lnTo>
                    <a:pt x="386" y="772"/>
                  </a:lnTo>
                  <a:lnTo>
                    <a:pt x="424" y="618"/>
                  </a:lnTo>
                  <a:lnTo>
                    <a:pt x="540" y="502"/>
                  </a:lnTo>
                  <a:lnTo>
                    <a:pt x="655" y="425"/>
                  </a:lnTo>
                  <a:lnTo>
                    <a:pt x="771" y="348"/>
                  </a:lnTo>
                  <a:lnTo>
                    <a:pt x="925" y="309"/>
                  </a:lnTo>
                  <a:close/>
                  <a:moveTo>
                    <a:pt x="848" y="1"/>
                  </a:moveTo>
                  <a:lnTo>
                    <a:pt x="655" y="78"/>
                  </a:lnTo>
                  <a:lnTo>
                    <a:pt x="501" y="155"/>
                  </a:lnTo>
                  <a:lnTo>
                    <a:pt x="309" y="309"/>
                  </a:lnTo>
                  <a:lnTo>
                    <a:pt x="193" y="463"/>
                  </a:lnTo>
                  <a:lnTo>
                    <a:pt x="77" y="656"/>
                  </a:lnTo>
                  <a:lnTo>
                    <a:pt x="39" y="849"/>
                  </a:lnTo>
                  <a:lnTo>
                    <a:pt x="0" y="1041"/>
                  </a:lnTo>
                  <a:lnTo>
                    <a:pt x="39" y="1234"/>
                  </a:lnTo>
                  <a:lnTo>
                    <a:pt x="77" y="1427"/>
                  </a:lnTo>
                  <a:lnTo>
                    <a:pt x="193" y="1619"/>
                  </a:lnTo>
                  <a:lnTo>
                    <a:pt x="309" y="1773"/>
                  </a:lnTo>
                  <a:lnTo>
                    <a:pt x="501" y="1928"/>
                  </a:lnTo>
                  <a:lnTo>
                    <a:pt x="655" y="2005"/>
                  </a:lnTo>
                  <a:lnTo>
                    <a:pt x="848" y="2082"/>
                  </a:lnTo>
                  <a:lnTo>
                    <a:pt x="1272" y="2082"/>
                  </a:lnTo>
                  <a:lnTo>
                    <a:pt x="1465" y="2005"/>
                  </a:lnTo>
                  <a:lnTo>
                    <a:pt x="1657" y="1928"/>
                  </a:lnTo>
                  <a:lnTo>
                    <a:pt x="1811" y="1773"/>
                  </a:lnTo>
                  <a:lnTo>
                    <a:pt x="1927" y="1619"/>
                  </a:lnTo>
                  <a:lnTo>
                    <a:pt x="2043" y="1427"/>
                  </a:lnTo>
                  <a:lnTo>
                    <a:pt x="2120" y="1234"/>
                  </a:lnTo>
                  <a:lnTo>
                    <a:pt x="2120" y="1041"/>
                  </a:lnTo>
                  <a:lnTo>
                    <a:pt x="2120" y="849"/>
                  </a:lnTo>
                  <a:lnTo>
                    <a:pt x="2043" y="656"/>
                  </a:lnTo>
                  <a:lnTo>
                    <a:pt x="1927" y="463"/>
                  </a:lnTo>
                  <a:lnTo>
                    <a:pt x="1811" y="309"/>
                  </a:lnTo>
                  <a:lnTo>
                    <a:pt x="1657" y="155"/>
                  </a:lnTo>
                  <a:lnTo>
                    <a:pt x="1465" y="78"/>
                  </a:lnTo>
                  <a:lnTo>
                    <a:pt x="127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6"/>
            <p:cNvSpPr/>
            <p:nvPr/>
          </p:nvSpPr>
          <p:spPr>
            <a:xfrm>
              <a:off x="2656689" y="-2908761"/>
              <a:ext cx="175310" cy="178504"/>
            </a:xfrm>
            <a:custGeom>
              <a:rect b="b" l="l" r="r" t="t"/>
              <a:pathLst>
                <a:path extrusionOk="0" h="2120" w="2082">
                  <a:moveTo>
                    <a:pt x="1195" y="308"/>
                  </a:moveTo>
                  <a:lnTo>
                    <a:pt x="1311" y="347"/>
                  </a:lnTo>
                  <a:lnTo>
                    <a:pt x="1465" y="424"/>
                  </a:lnTo>
                  <a:lnTo>
                    <a:pt x="1581" y="501"/>
                  </a:lnTo>
                  <a:lnTo>
                    <a:pt x="1658" y="655"/>
                  </a:lnTo>
                  <a:lnTo>
                    <a:pt x="1735" y="771"/>
                  </a:lnTo>
                  <a:lnTo>
                    <a:pt x="1773" y="925"/>
                  </a:lnTo>
                  <a:lnTo>
                    <a:pt x="1773" y="1040"/>
                  </a:lnTo>
                  <a:lnTo>
                    <a:pt x="1773" y="1195"/>
                  </a:lnTo>
                  <a:lnTo>
                    <a:pt x="1735" y="1349"/>
                  </a:lnTo>
                  <a:lnTo>
                    <a:pt x="1658" y="1464"/>
                  </a:lnTo>
                  <a:lnTo>
                    <a:pt x="1581" y="1580"/>
                  </a:lnTo>
                  <a:lnTo>
                    <a:pt x="1465" y="1657"/>
                  </a:lnTo>
                  <a:lnTo>
                    <a:pt x="1311" y="1734"/>
                  </a:lnTo>
                  <a:lnTo>
                    <a:pt x="1195" y="1773"/>
                  </a:lnTo>
                  <a:lnTo>
                    <a:pt x="887" y="1773"/>
                  </a:lnTo>
                  <a:lnTo>
                    <a:pt x="771" y="1734"/>
                  </a:lnTo>
                  <a:lnTo>
                    <a:pt x="617" y="1657"/>
                  </a:lnTo>
                  <a:lnTo>
                    <a:pt x="502" y="1580"/>
                  </a:lnTo>
                  <a:lnTo>
                    <a:pt x="425" y="1464"/>
                  </a:lnTo>
                  <a:lnTo>
                    <a:pt x="348" y="1349"/>
                  </a:lnTo>
                  <a:lnTo>
                    <a:pt x="309" y="1195"/>
                  </a:lnTo>
                  <a:lnTo>
                    <a:pt x="309" y="1040"/>
                  </a:lnTo>
                  <a:lnTo>
                    <a:pt x="309" y="886"/>
                  </a:lnTo>
                  <a:lnTo>
                    <a:pt x="348" y="771"/>
                  </a:lnTo>
                  <a:lnTo>
                    <a:pt x="425" y="617"/>
                  </a:lnTo>
                  <a:lnTo>
                    <a:pt x="502" y="501"/>
                  </a:lnTo>
                  <a:lnTo>
                    <a:pt x="617" y="424"/>
                  </a:lnTo>
                  <a:lnTo>
                    <a:pt x="771" y="347"/>
                  </a:lnTo>
                  <a:lnTo>
                    <a:pt x="887" y="308"/>
                  </a:lnTo>
                  <a:close/>
                  <a:moveTo>
                    <a:pt x="1041" y="0"/>
                  </a:moveTo>
                  <a:lnTo>
                    <a:pt x="848" y="39"/>
                  </a:lnTo>
                  <a:lnTo>
                    <a:pt x="656" y="77"/>
                  </a:lnTo>
                  <a:lnTo>
                    <a:pt x="463" y="193"/>
                  </a:lnTo>
                  <a:lnTo>
                    <a:pt x="309" y="308"/>
                  </a:lnTo>
                  <a:lnTo>
                    <a:pt x="155" y="462"/>
                  </a:lnTo>
                  <a:lnTo>
                    <a:pt x="78" y="655"/>
                  </a:lnTo>
                  <a:lnTo>
                    <a:pt x="1" y="848"/>
                  </a:lnTo>
                  <a:lnTo>
                    <a:pt x="1" y="1040"/>
                  </a:lnTo>
                  <a:lnTo>
                    <a:pt x="1" y="1272"/>
                  </a:lnTo>
                  <a:lnTo>
                    <a:pt x="78" y="1464"/>
                  </a:lnTo>
                  <a:lnTo>
                    <a:pt x="155" y="1618"/>
                  </a:lnTo>
                  <a:lnTo>
                    <a:pt x="309" y="1811"/>
                  </a:lnTo>
                  <a:lnTo>
                    <a:pt x="463" y="1927"/>
                  </a:lnTo>
                  <a:lnTo>
                    <a:pt x="656" y="2004"/>
                  </a:lnTo>
                  <a:lnTo>
                    <a:pt x="848" y="2081"/>
                  </a:lnTo>
                  <a:lnTo>
                    <a:pt x="1041" y="2119"/>
                  </a:lnTo>
                  <a:lnTo>
                    <a:pt x="1234" y="2081"/>
                  </a:lnTo>
                  <a:lnTo>
                    <a:pt x="1426" y="2004"/>
                  </a:lnTo>
                  <a:lnTo>
                    <a:pt x="1619" y="1927"/>
                  </a:lnTo>
                  <a:lnTo>
                    <a:pt x="1773" y="1811"/>
                  </a:lnTo>
                  <a:lnTo>
                    <a:pt x="1927" y="1618"/>
                  </a:lnTo>
                  <a:lnTo>
                    <a:pt x="2004" y="1464"/>
                  </a:lnTo>
                  <a:lnTo>
                    <a:pt x="2081" y="1233"/>
                  </a:lnTo>
                  <a:lnTo>
                    <a:pt x="2081" y="1040"/>
                  </a:lnTo>
                  <a:lnTo>
                    <a:pt x="2081" y="848"/>
                  </a:lnTo>
                  <a:lnTo>
                    <a:pt x="2004" y="655"/>
                  </a:lnTo>
                  <a:lnTo>
                    <a:pt x="1927" y="462"/>
                  </a:lnTo>
                  <a:lnTo>
                    <a:pt x="1773" y="308"/>
                  </a:lnTo>
                  <a:lnTo>
                    <a:pt x="1619" y="193"/>
                  </a:lnTo>
                  <a:lnTo>
                    <a:pt x="1426" y="77"/>
                  </a:lnTo>
                  <a:lnTo>
                    <a:pt x="1234"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6"/>
            <p:cNvSpPr/>
            <p:nvPr/>
          </p:nvSpPr>
          <p:spPr>
            <a:xfrm>
              <a:off x="1991551" y="-2529180"/>
              <a:ext cx="175310" cy="178504"/>
            </a:xfrm>
            <a:custGeom>
              <a:rect b="b" l="l" r="r" t="t"/>
              <a:pathLst>
                <a:path extrusionOk="0" h="2120" w="2082">
                  <a:moveTo>
                    <a:pt x="1041" y="309"/>
                  </a:moveTo>
                  <a:lnTo>
                    <a:pt x="1195" y="347"/>
                  </a:lnTo>
                  <a:lnTo>
                    <a:pt x="1349" y="386"/>
                  </a:lnTo>
                  <a:lnTo>
                    <a:pt x="1465" y="463"/>
                  </a:lnTo>
                  <a:lnTo>
                    <a:pt x="1581" y="540"/>
                  </a:lnTo>
                  <a:lnTo>
                    <a:pt x="1658" y="655"/>
                  </a:lnTo>
                  <a:lnTo>
                    <a:pt x="1735" y="771"/>
                  </a:lnTo>
                  <a:lnTo>
                    <a:pt x="1773" y="925"/>
                  </a:lnTo>
                  <a:lnTo>
                    <a:pt x="1812" y="1079"/>
                  </a:lnTo>
                  <a:lnTo>
                    <a:pt x="1773" y="1233"/>
                  </a:lnTo>
                  <a:lnTo>
                    <a:pt x="1735" y="1349"/>
                  </a:lnTo>
                  <a:lnTo>
                    <a:pt x="1658" y="1503"/>
                  </a:lnTo>
                  <a:lnTo>
                    <a:pt x="1581" y="1580"/>
                  </a:lnTo>
                  <a:lnTo>
                    <a:pt x="1465" y="1696"/>
                  </a:lnTo>
                  <a:lnTo>
                    <a:pt x="1349" y="1773"/>
                  </a:lnTo>
                  <a:lnTo>
                    <a:pt x="1195" y="1811"/>
                  </a:lnTo>
                  <a:lnTo>
                    <a:pt x="887" y="1811"/>
                  </a:lnTo>
                  <a:lnTo>
                    <a:pt x="771" y="1773"/>
                  </a:lnTo>
                  <a:lnTo>
                    <a:pt x="617" y="1696"/>
                  </a:lnTo>
                  <a:lnTo>
                    <a:pt x="502" y="1580"/>
                  </a:lnTo>
                  <a:lnTo>
                    <a:pt x="425" y="1503"/>
                  </a:lnTo>
                  <a:lnTo>
                    <a:pt x="348" y="1349"/>
                  </a:lnTo>
                  <a:lnTo>
                    <a:pt x="309" y="1233"/>
                  </a:lnTo>
                  <a:lnTo>
                    <a:pt x="309" y="1079"/>
                  </a:lnTo>
                  <a:lnTo>
                    <a:pt x="309" y="925"/>
                  </a:lnTo>
                  <a:lnTo>
                    <a:pt x="348" y="771"/>
                  </a:lnTo>
                  <a:lnTo>
                    <a:pt x="425" y="655"/>
                  </a:lnTo>
                  <a:lnTo>
                    <a:pt x="502" y="540"/>
                  </a:lnTo>
                  <a:lnTo>
                    <a:pt x="617" y="463"/>
                  </a:lnTo>
                  <a:lnTo>
                    <a:pt x="771" y="386"/>
                  </a:lnTo>
                  <a:lnTo>
                    <a:pt x="887" y="347"/>
                  </a:lnTo>
                  <a:lnTo>
                    <a:pt x="1041" y="309"/>
                  </a:lnTo>
                  <a:close/>
                  <a:moveTo>
                    <a:pt x="1041" y="0"/>
                  </a:moveTo>
                  <a:lnTo>
                    <a:pt x="848" y="39"/>
                  </a:lnTo>
                  <a:lnTo>
                    <a:pt x="656" y="77"/>
                  </a:lnTo>
                  <a:lnTo>
                    <a:pt x="463" y="193"/>
                  </a:lnTo>
                  <a:lnTo>
                    <a:pt x="309" y="309"/>
                  </a:lnTo>
                  <a:lnTo>
                    <a:pt x="155" y="463"/>
                  </a:lnTo>
                  <a:lnTo>
                    <a:pt x="78" y="655"/>
                  </a:lnTo>
                  <a:lnTo>
                    <a:pt x="1" y="848"/>
                  </a:lnTo>
                  <a:lnTo>
                    <a:pt x="1" y="1079"/>
                  </a:lnTo>
                  <a:lnTo>
                    <a:pt x="1" y="1272"/>
                  </a:lnTo>
                  <a:lnTo>
                    <a:pt x="78" y="1464"/>
                  </a:lnTo>
                  <a:lnTo>
                    <a:pt x="155" y="1657"/>
                  </a:lnTo>
                  <a:lnTo>
                    <a:pt x="309" y="1811"/>
                  </a:lnTo>
                  <a:lnTo>
                    <a:pt x="463" y="1927"/>
                  </a:lnTo>
                  <a:lnTo>
                    <a:pt x="656" y="2042"/>
                  </a:lnTo>
                  <a:lnTo>
                    <a:pt x="848" y="2081"/>
                  </a:lnTo>
                  <a:lnTo>
                    <a:pt x="1041" y="2120"/>
                  </a:lnTo>
                  <a:lnTo>
                    <a:pt x="1272" y="2081"/>
                  </a:lnTo>
                  <a:lnTo>
                    <a:pt x="1465" y="2042"/>
                  </a:lnTo>
                  <a:lnTo>
                    <a:pt x="1619" y="1927"/>
                  </a:lnTo>
                  <a:lnTo>
                    <a:pt x="1773" y="1811"/>
                  </a:lnTo>
                  <a:lnTo>
                    <a:pt x="1927" y="1657"/>
                  </a:lnTo>
                  <a:lnTo>
                    <a:pt x="2004" y="1464"/>
                  </a:lnTo>
                  <a:lnTo>
                    <a:pt x="2082" y="1272"/>
                  </a:lnTo>
                  <a:lnTo>
                    <a:pt x="2082" y="1079"/>
                  </a:lnTo>
                  <a:lnTo>
                    <a:pt x="2082" y="848"/>
                  </a:lnTo>
                  <a:lnTo>
                    <a:pt x="2004" y="655"/>
                  </a:lnTo>
                  <a:lnTo>
                    <a:pt x="1927" y="463"/>
                  </a:lnTo>
                  <a:lnTo>
                    <a:pt x="1773" y="309"/>
                  </a:lnTo>
                  <a:lnTo>
                    <a:pt x="1619" y="193"/>
                  </a:lnTo>
                  <a:lnTo>
                    <a:pt x="1465" y="77"/>
                  </a:lnTo>
                  <a:lnTo>
                    <a:pt x="1272"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6"/>
            <p:cNvSpPr/>
            <p:nvPr/>
          </p:nvSpPr>
          <p:spPr>
            <a:xfrm>
              <a:off x="1884526" y="-3126169"/>
              <a:ext cx="1164857" cy="1164823"/>
            </a:xfrm>
            <a:custGeom>
              <a:rect b="b" l="l" r="r" t="t"/>
              <a:pathLst>
                <a:path extrusionOk="0" h="13834" w="13834">
                  <a:moveTo>
                    <a:pt x="6897" y="925"/>
                  </a:moveTo>
                  <a:lnTo>
                    <a:pt x="7514" y="964"/>
                  </a:lnTo>
                  <a:lnTo>
                    <a:pt x="8130" y="1041"/>
                  </a:lnTo>
                  <a:lnTo>
                    <a:pt x="8708" y="1195"/>
                  </a:lnTo>
                  <a:lnTo>
                    <a:pt x="9248" y="1388"/>
                  </a:lnTo>
                  <a:lnTo>
                    <a:pt x="9787" y="1657"/>
                  </a:lnTo>
                  <a:lnTo>
                    <a:pt x="10250" y="1927"/>
                  </a:lnTo>
                  <a:lnTo>
                    <a:pt x="10712" y="2274"/>
                  </a:lnTo>
                  <a:lnTo>
                    <a:pt x="11136" y="2698"/>
                  </a:lnTo>
                  <a:lnTo>
                    <a:pt x="11560" y="3122"/>
                  </a:lnTo>
                  <a:lnTo>
                    <a:pt x="11907" y="3584"/>
                  </a:lnTo>
                  <a:lnTo>
                    <a:pt x="12176" y="4046"/>
                  </a:lnTo>
                  <a:lnTo>
                    <a:pt x="12446" y="4586"/>
                  </a:lnTo>
                  <a:lnTo>
                    <a:pt x="12639" y="5125"/>
                  </a:lnTo>
                  <a:lnTo>
                    <a:pt x="12793" y="5703"/>
                  </a:lnTo>
                  <a:lnTo>
                    <a:pt x="12870" y="6320"/>
                  </a:lnTo>
                  <a:lnTo>
                    <a:pt x="12908" y="6936"/>
                  </a:lnTo>
                  <a:lnTo>
                    <a:pt x="12870" y="7553"/>
                  </a:lnTo>
                  <a:lnTo>
                    <a:pt x="12793" y="8131"/>
                  </a:lnTo>
                  <a:lnTo>
                    <a:pt x="12639" y="8709"/>
                  </a:lnTo>
                  <a:lnTo>
                    <a:pt x="12446" y="9248"/>
                  </a:lnTo>
                  <a:lnTo>
                    <a:pt x="12176" y="9788"/>
                  </a:lnTo>
                  <a:lnTo>
                    <a:pt x="11907" y="10288"/>
                  </a:lnTo>
                  <a:lnTo>
                    <a:pt x="11560" y="10751"/>
                  </a:lnTo>
                  <a:lnTo>
                    <a:pt x="11136" y="11175"/>
                  </a:lnTo>
                  <a:lnTo>
                    <a:pt x="10712" y="11560"/>
                  </a:lnTo>
                  <a:lnTo>
                    <a:pt x="10250" y="11907"/>
                  </a:lnTo>
                  <a:lnTo>
                    <a:pt x="9787" y="12215"/>
                  </a:lnTo>
                  <a:lnTo>
                    <a:pt x="9248" y="12446"/>
                  </a:lnTo>
                  <a:lnTo>
                    <a:pt x="8708" y="12639"/>
                  </a:lnTo>
                  <a:lnTo>
                    <a:pt x="8130" y="12793"/>
                  </a:lnTo>
                  <a:lnTo>
                    <a:pt x="7514" y="12909"/>
                  </a:lnTo>
                  <a:lnTo>
                    <a:pt x="6281" y="12909"/>
                  </a:lnTo>
                  <a:lnTo>
                    <a:pt x="5703" y="12793"/>
                  </a:lnTo>
                  <a:lnTo>
                    <a:pt x="5125" y="12639"/>
                  </a:lnTo>
                  <a:lnTo>
                    <a:pt x="4586" y="12446"/>
                  </a:lnTo>
                  <a:lnTo>
                    <a:pt x="4046" y="12215"/>
                  </a:lnTo>
                  <a:lnTo>
                    <a:pt x="3545" y="11907"/>
                  </a:lnTo>
                  <a:lnTo>
                    <a:pt x="3083" y="11560"/>
                  </a:lnTo>
                  <a:lnTo>
                    <a:pt x="2659" y="11175"/>
                  </a:lnTo>
                  <a:lnTo>
                    <a:pt x="2274" y="10751"/>
                  </a:lnTo>
                  <a:lnTo>
                    <a:pt x="1927" y="10288"/>
                  </a:lnTo>
                  <a:lnTo>
                    <a:pt x="1619" y="9788"/>
                  </a:lnTo>
                  <a:lnTo>
                    <a:pt x="1387" y="9248"/>
                  </a:lnTo>
                  <a:lnTo>
                    <a:pt x="1195" y="8709"/>
                  </a:lnTo>
                  <a:lnTo>
                    <a:pt x="1041" y="8131"/>
                  </a:lnTo>
                  <a:lnTo>
                    <a:pt x="925" y="7553"/>
                  </a:lnTo>
                  <a:lnTo>
                    <a:pt x="925" y="6936"/>
                  </a:lnTo>
                  <a:lnTo>
                    <a:pt x="925" y="6320"/>
                  </a:lnTo>
                  <a:lnTo>
                    <a:pt x="1041" y="5703"/>
                  </a:lnTo>
                  <a:lnTo>
                    <a:pt x="1195" y="5125"/>
                  </a:lnTo>
                  <a:lnTo>
                    <a:pt x="1387" y="4586"/>
                  </a:lnTo>
                  <a:lnTo>
                    <a:pt x="1619" y="4046"/>
                  </a:lnTo>
                  <a:lnTo>
                    <a:pt x="1927" y="3584"/>
                  </a:lnTo>
                  <a:lnTo>
                    <a:pt x="2274" y="3122"/>
                  </a:lnTo>
                  <a:lnTo>
                    <a:pt x="2659" y="2698"/>
                  </a:lnTo>
                  <a:lnTo>
                    <a:pt x="3083" y="2274"/>
                  </a:lnTo>
                  <a:lnTo>
                    <a:pt x="3545" y="1927"/>
                  </a:lnTo>
                  <a:lnTo>
                    <a:pt x="4046" y="1657"/>
                  </a:lnTo>
                  <a:lnTo>
                    <a:pt x="4586" y="1388"/>
                  </a:lnTo>
                  <a:lnTo>
                    <a:pt x="5125" y="1195"/>
                  </a:lnTo>
                  <a:lnTo>
                    <a:pt x="5703" y="1041"/>
                  </a:lnTo>
                  <a:lnTo>
                    <a:pt x="6281" y="964"/>
                  </a:lnTo>
                  <a:lnTo>
                    <a:pt x="6897" y="925"/>
                  </a:lnTo>
                  <a:close/>
                  <a:moveTo>
                    <a:pt x="6897" y="1"/>
                  </a:moveTo>
                  <a:lnTo>
                    <a:pt x="6204" y="39"/>
                  </a:lnTo>
                  <a:lnTo>
                    <a:pt x="5510" y="155"/>
                  </a:lnTo>
                  <a:lnTo>
                    <a:pt x="4855" y="309"/>
                  </a:lnTo>
                  <a:lnTo>
                    <a:pt x="4239" y="540"/>
                  </a:lnTo>
                  <a:lnTo>
                    <a:pt x="3622" y="848"/>
                  </a:lnTo>
                  <a:lnTo>
                    <a:pt x="3044" y="1195"/>
                  </a:lnTo>
                  <a:lnTo>
                    <a:pt x="2505" y="1580"/>
                  </a:lnTo>
                  <a:lnTo>
                    <a:pt x="2042" y="2043"/>
                  </a:lnTo>
                  <a:lnTo>
                    <a:pt x="1580" y="2544"/>
                  </a:lnTo>
                  <a:lnTo>
                    <a:pt x="1195" y="3044"/>
                  </a:lnTo>
                  <a:lnTo>
                    <a:pt x="848" y="3622"/>
                  </a:lnTo>
                  <a:lnTo>
                    <a:pt x="540" y="4239"/>
                  </a:lnTo>
                  <a:lnTo>
                    <a:pt x="309" y="4855"/>
                  </a:lnTo>
                  <a:lnTo>
                    <a:pt x="154" y="5511"/>
                  </a:lnTo>
                  <a:lnTo>
                    <a:pt x="39" y="6204"/>
                  </a:lnTo>
                  <a:lnTo>
                    <a:pt x="0" y="6936"/>
                  </a:lnTo>
                  <a:lnTo>
                    <a:pt x="39" y="7630"/>
                  </a:lnTo>
                  <a:lnTo>
                    <a:pt x="154" y="8323"/>
                  </a:lnTo>
                  <a:lnTo>
                    <a:pt x="309" y="8978"/>
                  </a:lnTo>
                  <a:lnTo>
                    <a:pt x="540" y="9595"/>
                  </a:lnTo>
                  <a:lnTo>
                    <a:pt x="848" y="10211"/>
                  </a:lnTo>
                  <a:lnTo>
                    <a:pt x="1195" y="10789"/>
                  </a:lnTo>
                  <a:lnTo>
                    <a:pt x="1580" y="11329"/>
                  </a:lnTo>
                  <a:lnTo>
                    <a:pt x="2042" y="11791"/>
                  </a:lnTo>
                  <a:lnTo>
                    <a:pt x="2505" y="12254"/>
                  </a:lnTo>
                  <a:lnTo>
                    <a:pt x="3044" y="12639"/>
                  </a:lnTo>
                  <a:lnTo>
                    <a:pt x="3622" y="12986"/>
                  </a:lnTo>
                  <a:lnTo>
                    <a:pt x="4239" y="13294"/>
                  </a:lnTo>
                  <a:lnTo>
                    <a:pt x="4855" y="13525"/>
                  </a:lnTo>
                  <a:lnTo>
                    <a:pt x="5510" y="13679"/>
                  </a:lnTo>
                  <a:lnTo>
                    <a:pt x="6204" y="13795"/>
                  </a:lnTo>
                  <a:lnTo>
                    <a:pt x="6897" y="13833"/>
                  </a:lnTo>
                  <a:lnTo>
                    <a:pt x="7630" y="13795"/>
                  </a:lnTo>
                  <a:lnTo>
                    <a:pt x="8285" y="13679"/>
                  </a:lnTo>
                  <a:lnTo>
                    <a:pt x="8978" y="13525"/>
                  </a:lnTo>
                  <a:lnTo>
                    <a:pt x="9595" y="13294"/>
                  </a:lnTo>
                  <a:lnTo>
                    <a:pt x="10211" y="12986"/>
                  </a:lnTo>
                  <a:lnTo>
                    <a:pt x="10789" y="12639"/>
                  </a:lnTo>
                  <a:lnTo>
                    <a:pt x="11290" y="12254"/>
                  </a:lnTo>
                  <a:lnTo>
                    <a:pt x="11791" y="11791"/>
                  </a:lnTo>
                  <a:lnTo>
                    <a:pt x="12253" y="11329"/>
                  </a:lnTo>
                  <a:lnTo>
                    <a:pt x="12639" y="10789"/>
                  </a:lnTo>
                  <a:lnTo>
                    <a:pt x="12985" y="10211"/>
                  </a:lnTo>
                  <a:lnTo>
                    <a:pt x="13294" y="9595"/>
                  </a:lnTo>
                  <a:lnTo>
                    <a:pt x="13525" y="8978"/>
                  </a:lnTo>
                  <a:lnTo>
                    <a:pt x="13679" y="8323"/>
                  </a:lnTo>
                  <a:lnTo>
                    <a:pt x="13795" y="7630"/>
                  </a:lnTo>
                  <a:lnTo>
                    <a:pt x="13833" y="6936"/>
                  </a:lnTo>
                  <a:lnTo>
                    <a:pt x="13795" y="6204"/>
                  </a:lnTo>
                  <a:lnTo>
                    <a:pt x="13679" y="5511"/>
                  </a:lnTo>
                  <a:lnTo>
                    <a:pt x="13525" y="4855"/>
                  </a:lnTo>
                  <a:lnTo>
                    <a:pt x="13294" y="4239"/>
                  </a:lnTo>
                  <a:lnTo>
                    <a:pt x="12985" y="3622"/>
                  </a:lnTo>
                  <a:lnTo>
                    <a:pt x="12639" y="3044"/>
                  </a:lnTo>
                  <a:lnTo>
                    <a:pt x="12253" y="2544"/>
                  </a:lnTo>
                  <a:lnTo>
                    <a:pt x="11791" y="2043"/>
                  </a:lnTo>
                  <a:lnTo>
                    <a:pt x="11290" y="1580"/>
                  </a:lnTo>
                  <a:lnTo>
                    <a:pt x="10789" y="1195"/>
                  </a:lnTo>
                  <a:lnTo>
                    <a:pt x="10211" y="848"/>
                  </a:lnTo>
                  <a:lnTo>
                    <a:pt x="9595" y="540"/>
                  </a:lnTo>
                  <a:lnTo>
                    <a:pt x="8978" y="309"/>
                  </a:lnTo>
                  <a:lnTo>
                    <a:pt x="8285" y="155"/>
                  </a:lnTo>
                  <a:lnTo>
                    <a:pt x="7630" y="39"/>
                  </a:lnTo>
                  <a:lnTo>
                    <a:pt x="68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6"/>
            <p:cNvSpPr/>
            <p:nvPr/>
          </p:nvSpPr>
          <p:spPr>
            <a:xfrm>
              <a:off x="2277091" y="-2733621"/>
              <a:ext cx="379669" cy="379658"/>
            </a:xfrm>
            <a:custGeom>
              <a:rect b="b" l="l" r="r" t="t"/>
              <a:pathLst>
                <a:path extrusionOk="0" h="4509" w="4509">
                  <a:moveTo>
                    <a:pt x="2235" y="1"/>
                  </a:moveTo>
                  <a:lnTo>
                    <a:pt x="2004" y="39"/>
                  </a:lnTo>
                  <a:lnTo>
                    <a:pt x="1812" y="39"/>
                  </a:lnTo>
                  <a:lnTo>
                    <a:pt x="1388" y="193"/>
                  </a:lnTo>
                  <a:lnTo>
                    <a:pt x="1002" y="386"/>
                  </a:lnTo>
                  <a:lnTo>
                    <a:pt x="656" y="656"/>
                  </a:lnTo>
                  <a:lnTo>
                    <a:pt x="386" y="1003"/>
                  </a:lnTo>
                  <a:lnTo>
                    <a:pt x="193" y="1388"/>
                  </a:lnTo>
                  <a:lnTo>
                    <a:pt x="39" y="1812"/>
                  </a:lnTo>
                  <a:lnTo>
                    <a:pt x="1" y="2043"/>
                  </a:lnTo>
                  <a:lnTo>
                    <a:pt x="1" y="2274"/>
                  </a:lnTo>
                  <a:lnTo>
                    <a:pt x="1" y="2505"/>
                  </a:lnTo>
                  <a:lnTo>
                    <a:pt x="39" y="2698"/>
                  </a:lnTo>
                  <a:lnTo>
                    <a:pt x="193" y="3122"/>
                  </a:lnTo>
                  <a:lnTo>
                    <a:pt x="386" y="3507"/>
                  </a:lnTo>
                  <a:lnTo>
                    <a:pt x="656" y="3854"/>
                  </a:lnTo>
                  <a:lnTo>
                    <a:pt x="1002" y="4124"/>
                  </a:lnTo>
                  <a:lnTo>
                    <a:pt x="1388" y="4316"/>
                  </a:lnTo>
                  <a:lnTo>
                    <a:pt x="1812" y="4470"/>
                  </a:lnTo>
                  <a:lnTo>
                    <a:pt x="2004" y="4509"/>
                  </a:lnTo>
                  <a:lnTo>
                    <a:pt x="2467" y="4509"/>
                  </a:lnTo>
                  <a:lnTo>
                    <a:pt x="2698" y="4470"/>
                  </a:lnTo>
                  <a:lnTo>
                    <a:pt x="3122" y="4316"/>
                  </a:lnTo>
                  <a:lnTo>
                    <a:pt x="3507" y="4124"/>
                  </a:lnTo>
                  <a:lnTo>
                    <a:pt x="3854" y="3854"/>
                  </a:lnTo>
                  <a:lnTo>
                    <a:pt x="4123" y="3507"/>
                  </a:lnTo>
                  <a:lnTo>
                    <a:pt x="4316" y="3122"/>
                  </a:lnTo>
                  <a:lnTo>
                    <a:pt x="4470" y="2698"/>
                  </a:lnTo>
                  <a:lnTo>
                    <a:pt x="4470" y="2505"/>
                  </a:lnTo>
                  <a:lnTo>
                    <a:pt x="4509" y="2274"/>
                  </a:lnTo>
                  <a:lnTo>
                    <a:pt x="4470" y="2043"/>
                  </a:lnTo>
                  <a:lnTo>
                    <a:pt x="4470" y="1812"/>
                  </a:lnTo>
                  <a:lnTo>
                    <a:pt x="4316" y="1388"/>
                  </a:lnTo>
                  <a:lnTo>
                    <a:pt x="4123" y="1003"/>
                  </a:lnTo>
                  <a:lnTo>
                    <a:pt x="3854" y="656"/>
                  </a:lnTo>
                  <a:lnTo>
                    <a:pt x="3507" y="386"/>
                  </a:lnTo>
                  <a:lnTo>
                    <a:pt x="3122" y="193"/>
                  </a:lnTo>
                  <a:lnTo>
                    <a:pt x="2698" y="39"/>
                  </a:lnTo>
                  <a:lnTo>
                    <a:pt x="2467" y="39"/>
                  </a:lnTo>
                  <a:lnTo>
                    <a:pt x="223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1" name="Shape 1431"/>
        <p:cNvGrpSpPr/>
        <p:nvPr/>
      </p:nvGrpSpPr>
      <p:grpSpPr>
        <a:xfrm>
          <a:off x="0" y="0"/>
          <a:ext cx="0" cy="0"/>
          <a:chOff x="0" y="0"/>
          <a:chExt cx="0" cy="0"/>
        </a:xfrm>
      </p:grpSpPr>
      <p:sp>
        <p:nvSpPr>
          <p:cNvPr id="1432" name="Google Shape;1432;p57"/>
          <p:cNvSpPr txBox="1"/>
          <p:nvPr>
            <p:ph idx="1" type="subTitle"/>
          </p:nvPr>
        </p:nvSpPr>
        <p:spPr>
          <a:xfrm>
            <a:off x="1226400" y="1511313"/>
            <a:ext cx="6691200" cy="147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1433" name="Google Shape;1433;p57"/>
          <p:cNvSpPr txBox="1"/>
          <p:nvPr>
            <p:ph type="title"/>
          </p:nvPr>
        </p:nvSpPr>
        <p:spPr>
          <a:xfrm>
            <a:off x="2391900" y="3100288"/>
            <a:ext cx="4360200" cy="53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grpSp>
        <p:nvGrpSpPr>
          <p:cNvPr id="1434" name="Google Shape;1434;p57"/>
          <p:cNvGrpSpPr/>
          <p:nvPr/>
        </p:nvGrpSpPr>
        <p:grpSpPr>
          <a:xfrm rot="1434716">
            <a:off x="754913" y="3266601"/>
            <a:ext cx="1108885" cy="1298640"/>
            <a:chOff x="5597174" y="-3694246"/>
            <a:chExt cx="2833964" cy="3318918"/>
          </a:xfrm>
        </p:grpSpPr>
        <p:sp>
          <p:nvSpPr>
            <p:cNvPr id="1435" name="Google Shape;1435;p57"/>
            <p:cNvSpPr/>
            <p:nvPr/>
          </p:nvSpPr>
          <p:spPr>
            <a:xfrm>
              <a:off x="5900773" y="-3179747"/>
              <a:ext cx="1007988" cy="2804419"/>
            </a:xfrm>
            <a:custGeom>
              <a:rect b="b" l="l" r="r" t="t"/>
              <a:pathLst>
                <a:path extrusionOk="0" h="25624" w="9210">
                  <a:moveTo>
                    <a:pt x="7167" y="0"/>
                  </a:moveTo>
                  <a:lnTo>
                    <a:pt x="6743" y="39"/>
                  </a:lnTo>
                  <a:lnTo>
                    <a:pt x="6397" y="193"/>
                  </a:lnTo>
                  <a:lnTo>
                    <a:pt x="6050" y="386"/>
                  </a:lnTo>
                  <a:lnTo>
                    <a:pt x="5741" y="656"/>
                  </a:lnTo>
                  <a:lnTo>
                    <a:pt x="5510" y="964"/>
                  </a:lnTo>
                  <a:lnTo>
                    <a:pt x="5318" y="1349"/>
                  </a:lnTo>
                  <a:lnTo>
                    <a:pt x="5202" y="1773"/>
                  </a:lnTo>
                  <a:lnTo>
                    <a:pt x="5164" y="2197"/>
                  </a:lnTo>
                  <a:lnTo>
                    <a:pt x="5164" y="22773"/>
                  </a:lnTo>
                  <a:lnTo>
                    <a:pt x="5164" y="23004"/>
                  </a:lnTo>
                  <a:lnTo>
                    <a:pt x="5125" y="23235"/>
                  </a:lnTo>
                  <a:lnTo>
                    <a:pt x="4971" y="23659"/>
                  </a:lnTo>
                  <a:lnTo>
                    <a:pt x="4778" y="24083"/>
                  </a:lnTo>
                  <a:lnTo>
                    <a:pt x="4470" y="24429"/>
                  </a:lnTo>
                  <a:lnTo>
                    <a:pt x="4162" y="24699"/>
                  </a:lnTo>
                  <a:lnTo>
                    <a:pt x="3738" y="24930"/>
                  </a:lnTo>
                  <a:lnTo>
                    <a:pt x="3314" y="25046"/>
                  </a:lnTo>
                  <a:lnTo>
                    <a:pt x="3083" y="25084"/>
                  </a:lnTo>
                  <a:lnTo>
                    <a:pt x="2620" y="25084"/>
                  </a:lnTo>
                  <a:lnTo>
                    <a:pt x="2389" y="25046"/>
                  </a:lnTo>
                  <a:lnTo>
                    <a:pt x="1965" y="24930"/>
                  </a:lnTo>
                  <a:lnTo>
                    <a:pt x="1580" y="24699"/>
                  </a:lnTo>
                  <a:lnTo>
                    <a:pt x="1233" y="24429"/>
                  </a:lnTo>
                  <a:lnTo>
                    <a:pt x="925" y="24083"/>
                  </a:lnTo>
                  <a:lnTo>
                    <a:pt x="732" y="23659"/>
                  </a:lnTo>
                  <a:lnTo>
                    <a:pt x="578" y="23235"/>
                  </a:lnTo>
                  <a:lnTo>
                    <a:pt x="540" y="23004"/>
                  </a:lnTo>
                  <a:lnTo>
                    <a:pt x="540" y="22773"/>
                  </a:lnTo>
                  <a:lnTo>
                    <a:pt x="540" y="15259"/>
                  </a:lnTo>
                  <a:lnTo>
                    <a:pt x="0" y="15259"/>
                  </a:lnTo>
                  <a:lnTo>
                    <a:pt x="0" y="22773"/>
                  </a:lnTo>
                  <a:lnTo>
                    <a:pt x="39" y="23042"/>
                  </a:lnTo>
                  <a:lnTo>
                    <a:pt x="77" y="23351"/>
                  </a:lnTo>
                  <a:lnTo>
                    <a:pt x="154" y="23620"/>
                  </a:lnTo>
                  <a:lnTo>
                    <a:pt x="231" y="23890"/>
                  </a:lnTo>
                  <a:lnTo>
                    <a:pt x="347" y="24121"/>
                  </a:lnTo>
                  <a:lnTo>
                    <a:pt x="501" y="24352"/>
                  </a:lnTo>
                  <a:lnTo>
                    <a:pt x="655" y="24584"/>
                  </a:lnTo>
                  <a:lnTo>
                    <a:pt x="848" y="24776"/>
                  </a:lnTo>
                  <a:lnTo>
                    <a:pt x="1041" y="24969"/>
                  </a:lnTo>
                  <a:lnTo>
                    <a:pt x="1272" y="25123"/>
                  </a:lnTo>
                  <a:lnTo>
                    <a:pt x="1503" y="25277"/>
                  </a:lnTo>
                  <a:lnTo>
                    <a:pt x="1734" y="25393"/>
                  </a:lnTo>
                  <a:lnTo>
                    <a:pt x="2004" y="25508"/>
                  </a:lnTo>
                  <a:lnTo>
                    <a:pt x="2274" y="25585"/>
                  </a:lnTo>
                  <a:lnTo>
                    <a:pt x="2582" y="25624"/>
                  </a:lnTo>
                  <a:lnTo>
                    <a:pt x="3160" y="25624"/>
                  </a:lnTo>
                  <a:lnTo>
                    <a:pt x="3430" y="25585"/>
                  </a:lnTo>
                  <a:lnTo>
                    <a:pt x="3699" y="25508"/>
                  </a:lnTo>
                  <a:lnTo>
                    <a:pt x="3969" y="25393"/>
                  </a:lnTo>
                  <a:lnTo>
                    <a:pt x="4200" y="25277"/>
                  </a:lnTo>
                  <a:lnTo>
                    <a:pt x="4431" y="25123"/>
                  </a:lnTo>
                  <a:lnTo>
                    <a:pt x="4663" y="24969"/>
                  </a:lnTo>
                  <a:lnTo>
                    <a:pt x="4855" y="24776"/>
                  </a:lnTo>
                  <a:lnTo>
                    <a:pt x="5048" y="24584"/>
                  </a:lnTo>
                  <a:lnTo>
                    <a:pt x="5202" y="24352"/>
                  </a:lnTo>
                  <a:lnTo>
                    <a:pt x="5356" y="24121"/>
                  </a:lnTo>
                  <a:lnTo>
                    <a:pt x="5472" y="23890"/>
                  </a:lnTo>
                  <a:lnTo>
                    <a:pt x="5587" y="23620"/>
                  </a:lnTo>
                  <a:lnTo>
                    <a:pt x="5626" y="23351"/>
                  </a:lnTo>
                  <a:lnTo>
                    <a:pt x="5703" y="23042"/>
                  </a:lnTo>
                  <a:lnTo>
                    <a:pt x="5703" y="22773"/>
                  </a:lnTo>
                  <a:lnTo>
                    <a:pt x="5703" y="2197"/>
                  </a:lnTo>
                  <a:lnTo>
                    <a:pt x="5741" y="1889"/>
                  </a:lnTo>
                  <a:lnTo>
                    <a:pt x="5819" y="1542"/>
                  </a:lnTo>
                  <a:lnTo>
                    <a:pt x="5934" y="1272"/>
                  </a:lnTo>
                  <a:lnTo>
                    <a:pt x="6127" y="1041"/>
                  </a:lnTo>
                  <a:lnTo>
                    <a:pt x="6358" y="810"/>
                  </a:lnTo>
                  <a:lnTo>
                    <a:pt x="6589" y="656"/>
                  </a:lnTo>
                  <a:lnTo>
                    <a:pt x="6859" y="578"/>
                  </a:lnTo>
                  <a:lnTo>
                    <a:pt x="7167" y="540"/>
                  </a:lnTo>
                  <a:lnTo>
                    <a:pt x="9209" y="540"/>
                  </a:lnTo>
                  <a:lnTo>
                    <a:pt x="920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7"/>
            <p:cNvSpPr/>
            <p:nvPr/>
          </p:nvSpPr>
          <p:spPr>
            <a:xfrm>
              <a:off x="5673019" y="-1906251"/>
              <a:ext cx="518769" cy="345956"/>
            </a:xfrm>
            <a:custGeom>
              <a:rect b="b" l="l" r="r" t="t"/>
              <a:pathLst>
                <a:path extrusionOk="0" h="3161" w="4740">
                  <a:moveTo>
                    <a:pt x="1" y="1"/>
                  </a:moveTo>
                  <a:lnTo>
                    <a:pt x="463" y="3161"/>
                  </a:lnTo>
                  <a:lnTo>
                    <a:pt x="4278" y="3161"/>
                  </a:lnTo>
                  <a:lnTo>
                    <a:pt x="47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7"/>
            <p:cNvSpPr/>
            <p:nvPr/>
          </p:nvSpPr>
          <p:spPr>
            <a:xfrm>
              <a:off x="5622456" y="-1969400"/>
              <a:ext cx="615738" cy="118091"/>
            </a:xfrm>
            <a:custGeom>
              <a:rect b="b" l="l" r="r" t="t"/>
              <a:pathLst>
                <a:path extrusionOk="0" h="1079" w="5626">
                  <a:moveTo>
                    <a:pt x="1118" y="0"/>
                  </a:moveTo>
                  <a:lnTo>
                    <a:pt x="886" y="39"/>
                  </a:lnTo>
                  <a:lnTo>
                    <a:pt x="694" y="77"/>
                  </a:lnTo>
                  <a:lnTo>
                    <a:pt x="501" y="193"/>
                  </a:lnTo>
                  <a:lnTo>
                    <a:pt x="347" y="308"/>
                  </a:lnTo>
                  <a:lnTo>
                    <a:pt x="193" y="501"/>
                  </a:lnTo>
                  <a:lnTo>
                    <a:pt x="116" y="655"/>
                  </a:lnTo>
                  <a:lnTo>
                    <a:pt x="39" y="886"/>
                  </a:lnTo>
                  <a:lnTo>
                    <a:pt x="0" y="1079"/>
                  </a:lnTo>
                  <a:lnTo>
                    <a:pt x="5626" y="1079"/>
                  </a:lnTo>
                  <a:lnTo>
                    <a:pt x="5626" y="886"/>
                  </a:lnTo>
                  <a:lnTo>
                    <a:pt x="5549" y="655"/>
                  </a:lnTo>
                  <a:lnTo>
                    <a:pt x="5433" y="501"/>
                  </a:lnTo>
                  <a:lnTo>
                    <a:pt x="5318" y="308"/>
                  </a:lnTo>
                  <a:lnTo>
                    <a:pt x="5163" y="193"/>
                  </a:lnTo>
                  <a:lnTo>
                    <a:pt x="4971" y="77"/>
                  </a:lnTo>
                  <a:lnTo>
                    <a:pt x="4778" y="39"/>
                  </a:lnTo>
                  <a:lnTo>
                    <a:pt x="454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7"/>
            <p:cNvSpPr/>
            <p:nvPr/>
          </p:nvSpPr>
          <p:spPr>
            <a:xfrm>
              <a:off x="5597174" y="-1842992"/>
              <a:ext cx="670570" cy="670679"/>
            </a:xfrm>
            <a:custGeom>
              <a:rect b="b" l="l" r="r" t="t"/>
              <a:pathLst>
                <a:path extrusionOk="0" h="6128" w="6127">
                  <a:moveTo>
                    <a:pt x="2736" y="1"/>
                  </a:moveTo>
                  <a:lnTo>
                    <a:pt x="2427" y="40"/>
                  </a:lnTo>
                  <a:lnTo>
                    <a:pt x="2158" y="117"/>
                  </a:lnTo>
                  <a:lnTo>
                    <a:pt x="1850" y="232"/>
                  </a:lnTo>
                  <a:lnTo>
                    <a:pt x="1580" y="348"/>
                  </a:lnTo>
                  <a:lnTo>
                    <a:pt x="1349" y="502"/>
                  </a:lnTo>
                  <a:lnTo>
                    <a:pt x="1117" y="695"/>
                  </a:lnTo>
                  <a:lnTo>
                    <a:pt x="886" y="887"/>
                  </a:lnTo>
                  <a:lnTo>
                    <a:pt x="694" y="1118"/>
                  </a:lnTo>
                  <a:lnTo>
                    <a:pt x="501" y="1350"/>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395"/>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395"/>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50"/>
                  </a:lnTo>
                  <a:lnTo>
                    <a:pt x="5433" y="1118"/>
                  </a:lnTo>
                  <a:lnTo>
                    <a:pt x="5202" y="887"/>
                  </a:lnTo>
                  <a:lnTo>
                    <a:pt x="5009" y="695"/>
                  </a:lnTo>
                  <a:lnTo>
                    <a:pt x="4778" y="502"/>
                  </a:lnTo>
                  <a:lnTo>
                    <a:pt x="4508" y="348"/>
                  </a:lnTo>
                  <a:lnTo>
                    <a:pt x="4238" y="232"/>
                  </a:lnTo>
                  <a:lnTo>
                    <a:pt x="3969" y="117"/>
                  </a:lnTo>
                  <a:lnTo>
                    <a:pt x="3661" y="40"/>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7"/>
            <p:cNvSpPr/>
            <p:nvPr/>
          </p:nvSpPr>
          <p:spPr>
            <a:xfrm>
              <a:off x="5668860" y="-1745914"/>
              <a:ext cx="236182" cy="236182"/>
            </a:xfrm>
            <a:custGeom>
              <a:rect b="b" l="l" r="r" t="t"/>
              <a:pathLst>
                <a:path extrusionOk="0" h="2158" w="2158">
                  <a:moveTo>
                    <a:pt x="2158" y="0"/>
                  </a:moveTo>
                  <a:lnTo>
                    <a:pt x="1772" y="39"/>
                  </a:lnTo>
                  <a:lnTo>
                    <a:pt x="1349" y="154"/>
                  </a:lnTo>
                  <a:lnTo>
                    <a:pt x="963" y="347"/>
                  </a:lnTo>
                  <a:lnTo>
                    <a:pt x="617" y="617"/>
                  </a:lnTo>
                  <a:lnTo>
                    <a:pt x="347" y="963"/>
                  </a:lnTo>
                  <a:lnTo>
                    <a:pt x="154" y="1349"/>
                  </a:lnTo>
                  <a:lnTo>
                    <a:pt x="39" y="1734"/>
                  </a:lnTo>
                  <a:lnTo>
                    <a:pt x="0" y="2158"/>
                  </a:lnTo>
                  <a:lnTo>
                    <a:pt x="193" y="1811"/>
                  </a:lnTo>
                  <a:lnTo>
                    <a:pt x="385" y="1503"/>
                  </a:lnTo>
                  <a:lnTo>
                    <a:pt x="655" y="1195"/>
                  </a:lnTo>
                  <a:lnTo>
                    <a:pt x="925" y="886"/>
                  </a:lnTo>
                  <a:lnTo>
                    <a:pt x="1195" y="617"/>
                  </a:lnTo>
                  <a:lnTo>
                    <a:pt x="1503" y="386"/>
                  </a:lnTo>
                  <a:lnTo>
                    <a:pt x="1850" y="193"/>
                  </a:lnTo>
                  <a:lnTo>
                    <a:pt x="215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7"/>
            <p:cNvSpPr/>
            <p:nvPr/>
          </p:nvSpPr>
          <p:spPr>
            <a:xfrm>
              <a:off x="5597174" y="-3605705"/>
              <a:ext cx="670570" cy="670679"/>
            </a:xfrm>
            <a:custGeom>
              <a:rect b="b" l="l" r="r" t="t"/>
              <a:pathLst>
                <a:path extrusionOk="0" h="6128" w="6127">
                  <a:moveTo>
                    <a:pt x="2736" y="1"/>
                  </a:moveTo>
                  <a:lnTo>
                    <a:pt x="2427" y="39"/>
                  </a:lnTo>
                  <a:lnTo>
                    <a:pt x="2158" y="116"/>
                  </a:lnTo>
                  <a:lnTo>
                    <a:pt x="1850" y="232"/>
                  </a:lnTo>
                  <a:lnTo>
                    <a:pt x="1580" y="348"/>
                  </a:lnTo>
                  <a:lnTo>
                    <a:pt x="1349" y="502"/>
                  </a:lnTo>
                  <a:lnTo>
                    <a:pt x="1117" y="694"/>
                  </a:lnTo>
                  <a:lnTo>
                    <a:pt x="886" y="887"/>
                  </a:lnTo>
                  <a:lnTo>
                    <a:pt x="694" y="1118"/>
                  </a:lnTo>
                  <a:lnTo>
                    <a:pt x="501" y="1349"/>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434"/>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434"/>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49"/>
                  </a:lnTo>
                  <a:lnTo>
                    <a:pt x="5433" y="1118"/>
                  </a:lnTo>
                  <a:lnTo>
                    <a:pt x="5202" y="887"/>
                  </a:lnTo>
                  <a:lnTo>
                    <a:pt x="5009" y="694"/>
                  </a:lnTo>
                  <a:lnTo>
                    <a:pt x="4778" y="502"/>
                  </a:lnTo>
                  <a:lnTo>
                    <a:pt x="4508" y="348"/>
                  </a:lnTo>
                  <a:lnTo>
                    <a:pt x="4238" y="232"/>
                  </a:lnTo>
                  <a:lnTo>
                    <a:pt x="3969" y="116"/>
                  </a:lnTo>
                  <a:lnTo>
                    <a:pt x="3661" y="39"/>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7"/>
            <p:cNvSpPr/>
            <p:nvPr/>
          </p:nvSpPr>
          <p:spPr>
            <a:xfrm>
              <a:off x="5867064" y="-3403233"/>
              <a:ext cx="126518" cy="2171936"/>
            </a:xfrm>
            <a:custGeom>
              <a:rect b="b" l="l" r="r" t="t"/>
              <a:pathLst>
                <a:path extrusionOk="0" h="19845" w="1156">
                  <a:moveTo>
                    <a:pt x="0" y="0"/>
                  </a:moveTo>
                  <a:lnTo>
                    <a:pt x="0" y="19844"/>
                  </a:lnTo>
                  <a:lnTo>
                    <a:pt x="1156" y="19844"/>
                  </a:lnTo>
                  <a:lnTo>
                    <a:pt x="115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7"/>
            <p:cNvSpPr/>
            <p:nvPr/>
          </p:nvSpPr>
          <p:spPr>
            <a:xfrm>
              <a:off x="5824819" y="-1906251"/>
              <a:ext cx="211010" cy="211010"/>
            </a:xfrm>
            <a:custGeom>
              <a:rect b="b" l="l" r="r" t="t"/>
              <a:pathLst>
                <a:path extrusionOk="0" h="1928" w="1928">
                  <a:moveTo>
                    <a:pt x="425" y="1"/>
                  </a:moveTo>
                  <a:lnTo>
                    <a:pt x="1" y="964"/>
                  </a:lnTo>
                  <a:lnTo>
                    <a:pt x="425" y="1928"/>
                  </a:lnTo>
                  <a:lnTo>
                    <a:pt x="1503" y="1928"/>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7"/>
            <p:cNvSpPr/>
            <p:nvPr/>
          </p:nvSpPr>
          <p:spPr>
            <a:xfrm>
              <a:off x="5824819" y="-3146038"/>
              <a:ext cx="211010" cy="211010"/>
            </a:xfrm>
            <a:custGeom>
              <a:rect b="b" l="l" r="r" t="t"/>
              <a:pathLst>
                <a:path extrusionOk="0" h="1928" w="1928">
                  <a:moveTo>
                    <a:pt x="425" y="1"/>
                  </a:moveTo>
                  <a:lnTo>
                    <a:pt x="1" y="964"/>
                  </a:lnTo>
                  <a:lnTo>
                    <a:pt x="425" y="1927"/>
                  </a:lnTo>
                  <a:lnTo>
                    <a:pt x="1503" y="1927"/>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7"/>
            <p:cNvSpPr/>
            <p:nvPr/>
          </p:nvSpPr>
          <p:spPr>
            <a:xfrm>
              <a:off x="5824819" y="-2846598"/>
              <a:ext cx="211010" cy="851920"/>
            </a:xfrm>
            <a:custGeom>
              <a:rect b="b" l="l" r="r" t="t"/>
              <a:pathLst>
                <a:path extrusionOk="0" h="7784" w="1928">
                  <a:moveTo>
                    <a:pt x="1" y="0"/>
                  </a:moveTo>
                  <a:lnTo>
                    <a:pt x="1" y="7784"/>
                  </a:lnTo>
                  <a:lnTo>
                    <a:pt x="1927" y="7784"/>
                  </a:lnTo>
                  <a:lnTo>
                    <a:pt x="19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7"/>
            <p:cNvSpPr/>
            <p:nvPr/>
          </p:nvSpPr>
          <p:spPr>
            <a:xfrm>
              <a:off x="5867064" y="-2846598"/>
              <a:ext cx="37977" cy="851920"/>
            </a:xfrm>
            <a:custGeom>
              <a:rect b="b" l="l" r="r" t="t"/>
              <a:pathLst>
                <a:path extrusionOk="0" h="7784" w="347">
                  <a:moveTo>
                    <a:pt x="0" y="0"/>
                  </a:moveTo>
                  <a:lnTo>
                    <a:pt x="0" y="7784"/>
                  </a:lnTo>
                  <a:lnTo>
                    <a:pt x="347" y="7784"/>
                  </a:lnTo>
                  <a:lnTo>
                    <a:pt x="347"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7"/>
            <p:cNvSpPr/>
            <p:nvPr/>
          </p:nvSpPr>
          <p:spPr>
            <a:xfrm>
              <a:off x="5761560" y="-3441210"/>
              <a:ext cx="341687" cy="341687"/>
            </a:xfrm>
            <a:custGeom>
              <a:rect b="b" l="l" r="r" t="t"/>
              <a:pathLst>
                <a:path extrusionOk="0" h="3122" w="3122">
                  <a:moveTo>
                    <a:pt x="1234" y="1"/>
                  </a:moveTo>
                  <a:lnTo>
                    <a:pt x="925" y="116"/>
                  </a:lnTo>
                  <a:lnTo>
                    <a:pt x="694" y="270"/>
                  </a:lnTo>
                  <a:lnTo>
                    <a:pt x="463" y="463"/>
                  </a:lnTo>
                  <a:lnTo>
                    <a:pt x="270" y="656"/>
                  </a:lnTo>
                  <a:lnTo>
                    <a:pt x="116" y="925"/>
                  </a:lnTo>
                  <a:lnTo>
                    <a:pt x="39" y="1234"/>
                  </a:lnTo>
                  <a:lnTo>
                    <a:pt x="1" y="1542"/>
                  </a:lnTo>
                  <a:lnTo>
                    <a:pt x="39" y="1850"/>
                  </a:lnTo>
                  <a:lnTo>
                    <a:pt x="116" y="2158"/>
                  </a:lnTo>
                  <a:lnTo>
                    <a:pt x="270" y="2428"/>
                  </a:lnTo>
                  <a:lnTo>
                    <a:pt x="463" y="2659"/>
                  </a:lnTo>
                  <a:lnTo>
                    <a:pt x="694" y="2852"/>
                  </a:lnTo>
                  <a:lnTo>
                    <a:pt x="925" y="2967"/>
                  </a:lnTo>
                  <a:lnTo>
                    <a:pt x="1234" y="3083"/>
                  </a:lnTo>
                  <a:lnTo>
                    <a:pt x="1542" y="3122"/>
                  </a:lnTo>
                  <a:lnTo>
                    <a:pt x="1850" y="3083"/>
                  </a:lnTo>
                  <a:lnTo>
                    <a:pt x="2159" y="2967"/>
                  </a:lnTo>
                  <a:lnTo>
                    <a:pt x="2428" y="2852"/>
                  </a:lnTo>
                  <a:lnTo>
                    <a:pt x="2659" y="2659"/>
                  </a:lnTo>
                  <a:lnTo>
                    <a:pt x="2852" y="2428"/>
                  </a:lnTo>
                  <a:lnTo>
                    <a:pt x="3006" y="2158"/>
                  </a:lnTo>
                  <a:lnTo>
                    <a:pt x="3083" y="1850"/>
                  </a:lnTo>
                  <a:lnTo>
                    <a:pt x="3122" y="1542"/>
                  </a:lnTo>
                  <a:lnTo>
                    <a:pt x="3083" y="1234"/>
                  </a:lnTo>
                  <a:lnTo>
                    <a:pt x="3006" y="925"/>
                  </a:lnTo>
                  <a:lnTo>
                    <a:pt x="2852" y="656"/>
                  </a:lnTo>
                  <a:lnTo>
                    <a:pt x="2659" y="463"/>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7"/>
            <p:cNvSpPr/>
            <p:nvPr/>
          </p:nvSpPr>
          <p:spPr>
            <a:xfrm>
              <a:off x="5888078" y="-3314692"/>
              <a:ext cx="84492" cy="84492"/>
            </a:xfrm>
            <a:custGeom>
              <a:rect b="b" l="l" r="r" t="t"/>
              <a:pathLst>
                <a:path extrusionOk="0" h="772" w="772">
                  <a:moveTo>
                    <a:pt x="386" y="0"/>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7"/>
            <p:cNvSpPr/>
            <p:nvPr/>
          </p:nvSpPr>
          <p:spPr>
            <a:xfrm>
              <a:off x="5761560" y="-1678496"/>
              <a:ext cx="341687" cy="341687"/>
            </a:xfrm>
            <a:custGeom>
              <a:rect b="b" l="l" r="r" t="t"/>
              <a:pathLst>
                <a:path extrusionOk="0" h="3122" w="3122">
                  <a:moveTo>
                    <a:pt x="1234" y="1"/>
                  </a:moveTo>
                  <a:lnTo>
                    <a:pt x="925" y="116"/>
                  </a:lnTo>
                  <a:lnTo>
                    <a:pt x="694" y="270"/>
                  </a:lnTo>
                  <a:lnTo>
                    <a:pt x="463" y="425"/>
                  </a:lnTo>
                  <a:lnTo>
                    <a:pt x="270" y="656"/>
                  </a:lnTo>
                  <a:lnTo>
                    <a:pt x="116" y="925"/>
                  </a:lnTo>
                  <a:lnTo>
                    <a:pt x="39" y="1234"/>
                  </a:lnTo>
                  <a:lnTo>
                    <a:pt x="1" y="1542"/>
                  </a:lnTo>
                  <a:lnTo>
                    <a:pt x="39" y="1850"/>
                  </a:lnTo>
                  <a:lnTo>
                    <a:pt x="116" y="2158"/>
                  </a:lnTo>
                  <a:lnTo>
                    <a:pt x="270" y="2428"/>
                  </a:lnTo>
                  <a:lnTo>
                    <a:pt x="463" y="2659"/>
                  </a:lnTo>
                  <a:lnTo>
                    <a:pt x="694" y="2852"/>
                  </a:lnTo>
                  <a:lnTo>
                    <a:pt x="925" y="2968"/>
                  </a:lnTo>
                  <a:lnTo>
                    <a:pt x="1234" y="3083"/>
                  </a:lnTo>
                  <a:lnTo>
                    <a:pt x="1542" y="3122"/>
                  </a:lnTo>
                  <a:lnTo>
                    <a:pt x="1850" y="3083"/>
                  </a:lnTo>
                  <a:lnTo>
                    <a:pt x="2159" y="2968"/>
                  </a:lnTo>
                  <a:lnTo>
                    <a:pt x="2428" y="2852"/>
                  </a:lnTo>
                  <a:lnTo>
                    <a:pt x="2659" y="2659"/>
                  </a:lnTo>
                  <a:lnTo>
                    <a:pt x="2852" y="2428"/>
                  </a:lnTo>
                  <a:lnTo>
                    <a:pt x="3006" y="2158"/>
                  </a:lnTo>
                  <a:lnTo>
                    <a:pt x="3083" y="1850"/>
                  </a:lnTo>
                  <a:lnTo>
                    <a:pt x="3122" y="1542"/>
                  </a:lnTo>
                  <a:lnTo>
                    <a:pt x="3083" y="1234"/>
                  </a:lnTo>
                  <a:lnTo>
                    <a:pt x="3006" y="925"/>
                  </a:lnTo>
                  <a:lnTo>
                    <a:pt x="2852" y="656"/>
                  </a:lnTo>
                  <a:lnTo>
                    <a:pt x="2659" y="425"/>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7"/>
            <p:cNvSpPr/>
            <p:nvPr/>
          </p:nvSpPr>
          <p:spPr>
            <a:xfrm>
              <a:off x="5888078" y="-1551979"/>
              <a:ext cx="84492" cy="84492"/>
            </a:xfrm>
            <a:custGeom>
              <a:rect b="b" l="l" r="r" t="t"/>
              <a:pathLst>
                <a:path extrusionOk="0" h="772" w="772">
                  <a:moveTo>
                    <a:pt x="386" y="1"/>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7"/>
            <p:cNvSpPr/>
            <p:nvPr/>
          </p:nvSpPr>
          <p:spPr>
            <a:xfrm>
              <a:off x="6693590" y="-3694246"/>
              <a:ext cx="1737549" cy="2610482"/>
            </a:xfrm>
            <a:custGeom>
              <a:rect b="b" l="l" r="r" t="t"/>
              <a:pathLst>
                <a:path extrusionOk="0" h="23852" w="15876">
                  <a:moveTo>
                    <a:pt x="7360" y="1"/>
                  </a:moveTo>
                  <a:lnTo>
                    <a:pt x="6820" y="39"/>
                  </a:lnTo>
                  <a:lnTo>
                    <a:pt x="5741" y="155"/>
                  </a:lnTo>
                  <a:lnTo>
                    <a:pt x="4663" y="386"/>
                  </a:lnTo>
                  <a:lnTo>
                    <a:pt x="3661" y="694"/>
                  </a:lnTo>
                  <a:lnTo>
                    <a:pt x="2659" y="1080"/>
                  </a:lnTo>
                  <a:lnTo>
                    <a:pt x="1734" y="1542"/>
                  </a:lnTo>
                  <a:lnTo>
                    <a:pt x="848" y="2043"/>
                  </a:lnTo>
                  <a:lnTo>
                    <a:pt x="0" y="2659"/>
                  </a:lnTo>
                  <a:lnTo>
                    <a:pt x="0" y="21154"/>
                  </a:lnTo>
                  <a:lnTo>
                    <a:pt x="848" y="21771"/>
                  </a:lnTo>
                  <a:lnTo>
                    <a:pt x="1734" y="22272"/>
                  </a:lnTo>
                  <a:lnTo>
                    <a:pt x="2659" y="22734"/>
                  </a:lnTo>
                  <a:lnTo>
                    <a:pt x="3661" y="23120"/>
                  </a:lnTo>
                  <a:lnTo>
                    <a:pt x="4663" y="23428"/>
                  </a:lnTo>
                  <a:lnTo>
                    <a:pt x="5741" y="23659"/>
                  </a:lnTo>
                  <a:lnTo>
                    <a:pt x="6820" y="23775"/>
                  </a:lnTo>
                  <a:lnTo>
                    <a:pt x="7360" y="23813"/>
                  </a:lnTo>
                  <a:lnTo>
                    <a:pt x="7938" y="23852"/>
                  </a:lnTo>
                  <a:lnTo>
                    <a:pt x="8516" y="23813"/>
                  </a:lnTo>
                  <a:lnTo>
                    <a:pt x="9055" y="23775"/>
                  </a:lnTo>
                  <a:lnTo>
                    <a:pt x="10134" y="23659"/>
                  </a:lnTo>
                  <a:lnTo>
                    <a:pt x="11213" y="23428"/>
                  </a:lnTo>
                  <a:lnTo>
                    <a:pt x="12215" y="23120"/>
                  </a:lnTo>
                  <a:lnTo>
                    <a:pt x="13217" y="22734"/>
                  </a:lnTo>
                  <a:lnTo>
                    <a:pt x="14141" y="22272"/>
                  </a:lnTo>
                  <a:lnTo>
                    <a:pt x="15028" y="21771"/>
                  </a:lnTo>
                  <a:lnTo>
                    <a:pt x="15875" y="21154"/>
                  </a:lnTo>
                  <a:lnTo>
                    <a:pt x="15875" y="2659"/>
                  </a:lnTo>
                  <a:lnTo>
                    <a:pt x="15028" y="2043"/>
                  </a:lnTo>
                  <a:lnTo>
                    <a:pt x="14141" y="1542"/>
                  </a:lnTo>
                  <a:lnTo>
                    <a:pt x="13217" y="1080"/>
                  </a:lnTo>
                  <a:lnTo>
                    <a:pt x="12215" y="694"/>
                  </a:lnTo>
                  <a:lnTo>
                    <a:pt x="11213" y="386"/>
                  </a:lnTo>
                  <a:lnTo>
                    <a:pt x="10134" y="155"/>
                  </a:lnTo>
                  <a:lnTo>
                    <a:pt x="9055" y="39"/>
                  </a:lnTo>
                  <a:lnTo>
                    <a:pt x="851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7"/>
            <p:cNvSpPr/>
            <p:nvPr/>
          </p:nvSpPr>
          <p:spPr>
            <a:xfrm>
              <a:off x="6777862" y="-3567728"/>
              <a:ext cx="1568894" cy="2353286"/>
            </a:xfrm>
            <a:custGeom>
              <a:rect b="b" l="l" r="r" t="t"/>
              <a:pathLst>
                <a:path extrusionOk="0" h="21502" w="14335">
                  <a:moveTo>
                    <a:pt x="7168" y="1"/>
                  </a:moveTo>
                  <a:lnTo>
                    <a:pt x="6166" y="39"/>
                  </a:lnTo>
                  <a:lnTo>
                    <a:pt x="5164" y="193"/>
                  </a:lnTo>
                  <a:lnTo>
                    <a:pt x="4239" y="386"/>
                  </a:lnTo>
                  <a:lnTo>
                    <a:pt x="3315" y="656"/>
                  </a:lnTo>
                  <a:lnTo>
                    <a:pt x="2428" y="1002"/>
                  </a:lnTo>
                  <a:lnTo>
                    <a:pt x="1581" y="1388"/>
                  </a:lnTo>
                  <a:lnTo>
                    <a:pt x="771" y="1889"/>
                  </a:lnTo>
                  <a:lnTo>
                    <a:pt x="1" y="2428"/>
                  </a:lnTo>
                  <a:lnTo>
                    <a:pt x="1" y="19112"/>
                  </a:lnTo>
                  <a:lnTo>
                    <a:pt x="771" y="19652"/>
                  </a:lnTo>
                  <a:lnTo>
                    <a:pt x="1581" y="20114"/>
                  </a:lnTo>
                  <a:lnTo>
                    <a:pt x="2428" y="20499"/>
                  </a:lnTo>
                  <a:lnTo>
                    <a:pt x="3315" y="20846"/>
                  </a:lnTo>
                  <a:lnTo>
                    <a:pt x="4239" y="21154"/>
                  </a:lnTo>
                  <a:lnTo>
                    <a:pt x="5164" y="21347"/>
                  </a:lnTo>
                  <a:lnTo>
                    <a:pt x="6166" y="21463"/>
                  </a:lnTo>
                  <a:lnTo>
                    <a:pt x="7168" y="21501"/>
                  </a:lnTo>
                  <a:lnTo>
                    <a:pt x="8170" y="21463"/>
                  </a:lnTo>
                  <a:lnTo>
                    <a:pt x="9171" y="21347"/>
                  </a:lnTo>
                  <a:lnTo>
                    <a:pt x="10096" y="21154"/>
                  </a:lnTo>
                  <a:lnTo>
                    <a:pt x="11021" y="20846"/>
                  </a:lnTo>
                  <a:lnTo>
                    <a:pt x="11907" y="20499"/>
                  </a:lnTo>
                  <a:lnTo>
                    <a:pt x="12755" y="20114"/>
                  </a:lnTo>
                  <a:lnTo>
                    <a:pt x="13564" y="19652"/>
                  </a:lnTo>
                  <a:lnTo>
                    <a:pt x="14335" y="19112"/>
                  </a:lnTo>
                  <a:lnTo>
                    <a:pt x="14335" y="2428"/>
                  </a:lnTo>
                  <a:lnTo>
                    <a:pt x="13564" y="1889"/>
                  </a:lnTo>
                  <a:lnTo>
                    <a:pt x="12755" y="1388"/>
                  </a:lnTo>
                  <a:lnTo>
                    <a:pt x="11907" y="1002"/>
                  </a:lnTo>
                  <a:lnTo>
                    <a:pt x="11021" y="656"/>
                  </a:lnTo>
                  <a:lnTo>
                    <a:pt x="10096" y="386"/>
                  </a:lnTo>
                  <a:lnTo>
                    <a:pt x="9171" y="193"/>
                  </a:lnTo>
                  <a:lnTo>
                    <a:pt x="8170" y="39"/>
                  </a:lnTo>
                  <a:lnTo>
                    <a:pt x="716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7"/>
            <p:cNvSpPr/>
            <p:nvPr/>
          </p:nvSpPr>
          <p:spPr>
            <a:xfrm>
              <a:off x="7089998" y="-2327940"/>
              <a:ext cx="944729" cy="636970"/>
            </a:xfrm>
            <a:custGeom>
              <a:rect b="b" l="l" r="r" t="t"/>
              <a:pathLst>
                <a:path extrusionOk="0" h="5820" w="8632">
                  <a:moveTo>
                    <a:pt x="2274" y="1"/>
                  </a:moveTo>
                  <a:lnTo>
                    <a:pt x="2235" y="232"/>
                  </a:lnTo>
                  <a:lnTo>
                    <a:pt x="2235" y="463"/>
                  </a:lnTo>
                  <a:lnTo>
                    <a:pt x="2081" y="887"/>
                  </a:lnTo>
                  <a:lnTo>
                    <a:pt x="1888" y="1272"/>
                  </a:lnTo>
                  <a:lnTo>
                    <a:pt x="1580" y="1619"/>
                  </a:lnTo>
                  <a:lnTo>
                    <a:pt x="1272" y="1889"/>
                  </a:lnTo>
                  <a:lnTo>
                    <a:pt x="886" y="2082"/>
                  </a:lnTo>
                  <a:lnTo>
                    <a:pt x="463" y="2236"/>
                  </a:lnTo>
                  <a:lnTo>
                    <a:pt x="231" y="2274"/>
                  </a:lnTo>
                  <a:lnTo>
                    <a:pt x="0" y="2274"/>
                  </a:lnTo>
                  <a:lnTo>
                    <a:pt x="0" y="3584"/>
                  </a:lnTo>
                  <a:lnTo>
                    <a:pt x="231" y="3584"/>
                  </a:lnTo>
                  <a:lnTo>
                    <a:pt x="463" y="3623"/>
                  </a:lnTo>
                  <a:lnTo>
                    <a:pt x="886" y="3738"/>
                  </a:lnTo>
                  <a:lnTo>
                    <a:pt x="1272" y="3970"/>
                  </a:lnTo>
                  <a:lnTo>
                    <a:pt x="1580" y="4239"/>
                  </a:lnTo>
                  <a:lnTo>
                    <a:pt x="1888" y="4548"/>
                  </a:lnTo>
                  <a:lnTo>
                    <a:pt x="2081" y="4971"/>
                  </a:lnTo>
                  <a:lnTo>
                    <a:pt x="2235" y="5395"/>
                  </a:lnTo>
                  <a:lnTo>
                    <a:pt x="2235" y="5588"/>
                  </a:lnTo>
                  <a:lnTo>
                    <a:pt x="2274" y="5819"/>
                  </a:lnTo>
                  <a:lnTo>
                    <a:pt x="6358" y="5819"/>
                  </a:lnTo>
                  <a:lnTo>
                    <a:pt x="6396" y="5588"/>
                  </a:lnTo>
                  <a:lnTo>
                    <a:pt x="6396" y="5395"/>
                  </a:lnTo>
                  <a:lnTo>
                    <a:pt x="6551" y="4971"/>
                  </a:lnTo>
                  <a:lnTo>
                    <a:pt x="6743" y="4548"/>
                  </a:lnTo>
                  <a:lnTo>
                    <a:pt x="7051" y="4239"/>
                  </a:lnTo>
                  <a:lnTo>
                    <a:pt x="7360" y="3970"/>
                  </a:lnTo>
                  <a:lnTo>
                    <a:pt x="7745" y="3738"/>
                  </a:lnTo>
                  <a:lnTo>
                    <a:pt x="8169" y="3623"/>
                  </a:lnTo>
                  <a:lnTo>
                    <a:pt x="8400" y="3584"/>
                  </a:lnTo>
                  <a:lnTo>
                    <a:pt x="8631" y="3584"/>
                  </a:lnTo>
                  <a:lnTo>
                    <a:pt x="8631" y="2274"/>
                  </a:lnTo>
                  <a:lnTo>
                    <a:pt x="8400" y="2274"/>
                  </a:lnTo>
                  <a:lnTo>
                    <a:pt x="8169" y="2236"/>
                  </a:lnTo>
                  <a:lnTo>
                    <a:pt x="7745" y="2082"/>
                  </a:lnTo>
                  <a:lnTo>
                    <a:pt x="7360" y="1889"/>
                  </a:lnTo>
                  <a:lnTo>
                    <a:pt x="7051" y="1619"/>
                  </a:lnTo>
                  <a:lnTo>
                    <a:pt x="6743" y="1272"/>
                  </a:lnTo>
                  <a:lnTo>
                    <a:pt x="6551" y="887"/>
                  </a:lnTo>
                  <a:lnTo>
                    <a:pt x="6396" y="463"/>
                  </a:lnTo>
                  <a:lnTo>
                    <a:pt x="6396" y="232"/>
                  </a:lnTo>
                  <a:lnTo>
                    <a:pt x="635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7"/>
            <p:cNvSpPr/>
            <p:nvPr/>
          </p:nvSpPr>
          <p:spPr>
            <a:xfrm>
              <a:off x="7140561" y="-2277268"/>
              <a:ext cx="523038" cy="371128"/>
            </a:xfrm>
            <a:custGeom>
              <a:rect b="b" l="l" r="r" t="t"/>
              <a:pathLst>
                <a:path extrusionOk="0" h="3391" w="4779">
                  <a:moveTo>
                    <a:pt x="2390" y="0"/>
                  </a:moveTo>
                  <a:lnTo>
                    <a:pt x="2158" y="231"/>
                  </a:lnTo>
                  <a:lnTo>
                    <a:pt x="2043" y="578"/>
                  </a:lnTo>
                  <a:lnTo>
                    <a:pt x="1889" y="886"/>
                  </a:lnTo>
                  <a:lnTo>
                    <a:pt x="1696" y="1195"/>
                  </a:lnTo>
                  <a:lnTo>
                    <a:pt x="1465" y="1464"/>
                  </a:lnTo>
                  <a:lnTo>
                    <a:pt x="1195" y="1696"/>
                  </a:lnTo>
                  <a:lnTo>
                    <a:pt x="887" y="1888"/>
                  </a:lnTo>
                  <a:lnTo>
                    <a:pt x="579" y="2042"/>
                  </a:lnTo>
                  <a:lnTo>
                    <a:pt x="232" y="2158"/>
                  </a:lnTo>
                  <a:lnTo>
                    <a:pt x="1" y="2389"/>
                  </a:lnTo>
                  <a:lnTo>
                    <a:pt x="1" y="2697"/>
                  </a:lnTo>
                  <a:lnTo>
                    <a:pt x="386" y="2774"/>
                  </a:lnTo>
                  <a:lnTo>
                    <a:pt x="733" y="2929"/>
                  </a:lnTo>
                  <a:lnTo>
                    <a:pt x="1079" y="3160"/>
                  </a:lnTo>
                  <a:lnTo>
                    <a:pt x="1388" y="3391"/>
                  </a:lnTo>
                  <a:lnTo>
                    <a:pt x="4778"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7"/>
            <p:cNvSpPr/>
            <p:nvPr/>
          </p:nvSpPr>
          <p:spPr>
            <a:xfrm>
              <a:off x="7604496" y="-2053782"/>
              <a:ext cx="379555" cy="316405"/>
            </a:xfrm>
            <a:custGeom>
              <a:rect b="b" l="l" r="r" t="t"/>
              <a:pathLst>
                <a:path extrusionOk="0" h="2891" w="3468">
                  <a:moveTo>
                    <a:pt x="2890" y="0"/>
                  </a:moveTo>
                  <a:lnTo>
                    <a:pt x="0" y="2890"/>
                  </a:lnTo>
                  <a:lnTo>
                    <a:pt x="1002" y="2890"/>
                  </a:lnTo>
                  <a:lnTo>
                    <a:pt x="1349" y="2505"/>
                  </a:lnTo>
                  <a:lnTo>
                    <a:pt x="1464" y="2197"/>
                  </a:lnTo>
                  <a:lnTo>
                    <a:pt x="1618" y="1927"/>
                  </a:lnTo>
                  <a:lnTo>
                    <a:pt x="1811" y="1657"/>
                  </a:lnTo>
                  <a:lnTo>
                    <a:pt x="2004" y="1426"/>
                  </a:lnTo>
                  <a:lnTo>
                    <a:pt x="2273" y="1195"/>
                  </a:lnTo>
                  <a:lnTo>
                    <a:pt x="2543" y="1002"/>
                  </a:lnTo>
                  <a:lnTo>
                    <a:pt x="2813" y="848"/>
                  </a:lnTo>
                  <a:lnTo>
                    <a:pt x="3121" y="732"/>
                  </a:lnTo>
                  <a:lnTo>
                    <a:pt x="3468" y="386"/>
                  </a:lnTo>
                  <a:lnTo>
                    <a:pt x="3468" y="193"/>
                  </a:lnTo>
                  <a:lnTo>
                    <a:pt x="3160" y="116"/>
                  </a:lnTo>
                  <a:lnTo>
                    <a:pt x="2890"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7"/>
            <p:cNvSpPr/>
            <p:nvPr/>
          </p:nvSpPr>
          <p:spPr>
            <a:xfrm>
              <a:off x="7364047" y="-2205581"/>
              <a:ext cx="438656" cy="468206"/>
            </a:xfrm>
            <a:custGeom>
              <a:rect b="b" l="l" r="r" t="t"/>
              <a:pathLst>
                <a:path extrusionOk="0" h="4278" w="4008">
                  <a:moveTo>
                    <a:pt x="3661" y="0"/>
                  </a:moveTo>
                  <a:lnTo>
                    <a:pt x="1" y="3661"/>
                  </a:lnTo>
                  <a:lnTo>
                    <a:pt x="116" y="3930"/>
                  </a:lnTo>
                  <a:lnTo>
                    <a:pt x="193" y="4277"/>
                  </a:lnTo>
                  <a:lnTo>
                    <a:pt x="348" y="4277"/>
                  </a:lnTo>
                  <a:lnTo>
                    <a:pt x="4008" y="578"/>
                  </a:lnTo>
                  <a:lnTo>
                    <a:pt x="3815" y="309"/>
                  </a:lnTo>
                  <a:lnTo>
                    <a:pt x="3661"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7"/>
            <p:cNvSpPr/>
            <p:nvPr/>
          </p:nvSpPr>
          <p:spPr>
            <a:xfrm>
              <a:off x="6950784" y="-3293570"/>
              <a:ext cx="497756" cy="497646"/>
            </a:xfrm>
            <a:custGeom>
              <a:rect b="b" l="l" r="r" t="t"/>
              <a:pathLst>
                <a:path extrusionOk="0" h="4547" w="4548">
                  <a:moveTo>
                    <a:pt x="2043" y="0"/>
                  </a:moveTo>
                  <a:lnTo>
                    <a:pt x="1850" y="39"/>
                  </a:lnTo>
                  <a:lnTo>
                    <a:pt x="1388" y="193"/>
                  </a:lnTo>
                  <a:lnTo>
                    <a:pt x="1002" y="385"/>
                  </a:lnTo>
                  <a:lnTo>
                    <a:pt x="694" y="655"/>
                  </a:lnTo>
                  <a:lnTo>
                    <a:pt x="424" y="1002"/>
                  </a:lnTo>
                  <a:lnTo>
                    <a:pt x="193" y="1387"/>
                  </a:lnTo>
                  <a:lnTo>
                    <a:pt x="78" y="1811"/>
                  </a:lnTo>
                  <a:lnTo>
                    <a:pt x="39" y="2042"/>
                  </a:lnTo>
                  <a:lnTo>
                    <a:pt x="1" y="2274"/>
                  </a:lnTo>
                  <a:lnTo>
                    <a:pt x="39" y="2505"/>
                  </a:lnTo>
                  <a:lnTo>
                    <a:pt x="78" y="2736"/>
                  </a:lnTo>
                  <a:lnTo>
                    <a:pt x="193" y="3160"/>
                  </a:lnTo>
                  <a:lnTo>
                    <a:pt x="424" y="3545"/>
                  </a:lnTo>
                  <a:lnTo>
                    <a:pt x="694" y="3892"/>
                  </a:lnTo>
                  <a:lnTo>
                    <a:pt x="1002" y="4162"/>
                  </a:lnTo>
                  <a:lnTo>
                    <a:pt x="1388" y="4354"/>
                  </a:lnTo>
                  <a:lnTo>
                    <a:pt x="1850" y="4508"/>
                  </a:lnTo>
                  <a:lnTo>
                    <a:pt x="2043" y="4547"/>
                  </a:lnTo>
                  <a:lnTo>
                    <a:pt x="2505" y="4547"/>
                  </a:lnTo>
                  <a:lnTo>
                    <a:pt x="2736" y="4508"/>
                  </a:lnTo>
                  <a:lnTo>
                    <a:pt x="3160" y="4354"/>
                  </a:lnTo>
                  <a:lnTo>
                    <a:pt x="3546" y="4162"/>
                  </a:lnTo>
                  <a:lnTo>
                    <a:pt x="3892" y="3892"/>
                  </a:lnTo>
                  <a:lnTo>
                    <a:pt x="4162" y="3545"/>
                  </a:lnTo>
                  <a:lnTo>
                    <a:pt x="4393" y="3160"/>
                  </a:lnTo>
                  <a:lnTo>
                    <a:pt x="4509" y="2736"/>
                  </a:lnTo>
                  <a:lnTo>
                    <a:pt x="4547" y="2505"/>
                  </a:lnTo>
                  <a:lnTo>
                    <a:pt x="4547" y="2274"/>
                  </a:lnTo>
                  <a:lnTo>
                    <a:pt x="4547" y="2042"/>
                  </a:lnTo>
                  <a:lnTo>
                    <a:pt x="4509" y="1811"/>
                  </a:lnTo>
                  <a:lnTo>
                    <a:pt x="4393" y="1387"/>
                  </a:lnTo>
                  <a:lnTo>
                    <a:pt x="4162" y="1002"/>
                  </a:lnTo>
                  <a:lnTo>
                    <a:pt x="3892" y="655"/>
                  </a:lnTo>
                  <a:lnTo>
                    <a:pt x="3546"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7"/>
            <p:cNvSpPr/>
            <p:nvPr/>
          </p:nvSpPr>
          <p:spPr>
            <a:xfrm>
              <a:off x="7140561" y="-3108061"/>
              <a:ext cx="122360" cy="126628"/>
            </a:xfrm>
            <a:custGeom>
              <a:rect b="b" l="l" r="r" t="t"/>
              <a:pathLst>
                <a:path extrusionOk="0" h="1157" w="1118">
                  <a:moveTo>
                    <a:pt x="540" y="1"/>
                  </a:moveTo>
                  <a:lnTo>
                    <a:pt x="424" y="39"/>
                  </a:lnTo>
                  <a:lnTo>
                    <a:pt x="347" y="39"/>
                  </a:lnTo>
                  <a:lnTo>
                    <a:pt x="155" y="193"/>
                  </a:lnTo>
                  <a:lnTo>
                    <a:pt x="39" y="347"/>
                  </a:lnTo>
                  <a:lnTo>
                    <a:pt x="1" y="463"/>
                  </a:lnTo>
                  <a:lnTo>
                    <a:pt x="1" y="579"/>
                  </a:lnTo>
                  <a:lnTo>
                    <a:pt x="1" y="694"/>
                  </a:lnTo>
                  <a:lnTo>
                    <a:pt x="39" y="810"/>
                  </a:lnTo>
                  <a:lnTo>
                    <a:pt x="155" y="964"/>
                  </a:lnTo>
                  <a:lnTo>
                    <a:pt x="347" y="1118"/>
                  </a:lnTo>
                  <a:lnTo>
                    <a:pt x="424" y="1156"/>
                  </a:lnTo>
                  <a:lnTo>
                    <a:pt x="656" y="1156"/>
                  </a:lnTo>
                  <a:lnTo>
                    <a:pt x="771" y="1118"/>
                  </a:lnTo>
                  <a:lnTo>
                    <a:pt x="964" y="964"/>
                  </a:lnTo>
                  <a:lnTo>
                    <a:pt x="1079" y="810"/>
                  </a:lnTo>
                  <a:lnTo>
                    <a:pt x="1118" y="694"/>
                  </a:lnTo>
                  <a:lnTo>
                    <a:pt x="1118" y="579"/>
                  </a:lnTo>
                  <a:lnTo>
                    <a:pt x="1118" y="463"/>
                  </a:lnTo>
                  <a:lnTo>
                    <a:pt x="1079" y="347"/>
                  </a:lnTo>
                  <a:lnTo>
                    <a:pt x="964" y="193"/>
                  </a:lnTo>
                  <a:lnTo>
                    <a:pt x="771" y="39"/>
                  </a:lnTo>
                  <a:lnTo>
                    <a:pt x="656" y="39"/>
                  </a:lnTo>
                  <a:lnTo>
                    <a:pt x="5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7"/>
            <p:cNvSpPr/>
            <p:nvPr/>
          </p:nvSpPr>
          <p:spPr>
            <a:xfrm>
              <a:off x="7676183" y="-3293570"/>
              <a:ext cx="497646" cy="497646"/>
            </a:xfrm>
            <a:custGeom>
              <a:rect b="b" l="l" r="r" t="t"/>
              <a:pathLst>
                <a:path extrusionOk="0" h="4547" w="4547">
                  <a:moveTo>
                    <a:pt x="2042" y="0"/>
                  </a:moveTo>
                  <a:lnTo>
                    <a:pt x="1811" y="39"/>
                  </a:lnTo>
                  <a:lnTo>
                    <a:pt x="1387" y="193"/>
                  </a:lnTo>
                  <a:lnTo>
                    <a:pt x="1002" y="385"/>
                  </a:lnTo>
                  <a:lnTo>
                    <a:pt x="655" y="655"/>
                  </a:lnTo>
                  <a:lnTo>
                    <a:pt x="385" y="1002"/>
                  </a:lnTo>
                  <a:lnTo>
                    <a:pt x="154" y="1387"/>
                  </a:lnTo>
                  <a:lnTo>
                    <a:pt x="39" y="1811"/>
                  </a:lnTo>
                  <a:lnTo>
                    <a:pt x="0" y="2042"/>
                  </a:lnTo>
                  <a:lnTo>
                    <a:pt x="0" y="2274"/>
                  </a:lnTo>
                  <a:lnTo>
                    <a:pt x="0" y="2505"/>
                  </a:lnTo>
                  <a:lnTo>
                    <a:pt x="39" y="2736"/>
                  </a:lnTo>
                  <a:lnTo>
                    <a:pt x="154" y="3160"/>
                  </a:lnTo>
                  <a:lnTo>
                    <a:pt x="385" y="3545"/>
                  </a:lnTo>
                  <a:lnTo>
                    <a:pt x="655" y="3892"/>
                  </a:lnTo>
                  <a:lnTo>
                    <a:pt x="1002" y="4162"/>
                  </a:lnTo>
                  <a:lnTo>
                    <a:pt x="1387" y="4354"/>
                  </a:lnTo>
                  <a:lnTo>
                    <a:pt x="1811" y="4508"/>
                  </a:lnTo>
                  <a:lnTo>
                    <a:pt x="2042" y="4547"/>
                  </a:lnTo>
                  <a:lnTo>
                    <a:pt x="2505" y="4547"/>
                  </a:lnTo>
                  <a:lnTo>
                    <a:pt x="2736" y="4508"/>
                  </a:lnTo>
                  <a:lnTo>
                    <a:pt x="3160" y="4354"/>
                  </a:lnTo>
                  <a:lnTo>
                    <a:pt x="3545" y="4162"/>
                  </a:lnTo>
                  <a:lnTo>
                    <a:pt x="3853" y="3892"/>
                  </a:lnTo>
                  <a:lnTo>
                    <a:pt x="4123" y="3545"/>
                  </a:lnTo>
                  <a:lnTo>
                    <a:pt x="4354" y="3160"/>
                  </a:lnTo>
                  <a:lnTo>
                    <a:pt x="4470" y="2736"/>
                  </a:lnTo>
                  <a:lnTo>
                    <a:pt x="4508" y="2505"/>
                  </a:lnTo>
                  <a:lnTo>
                    <a:pt x="4547" y="2274"/>
                  </a:lnTo>
                  <a:lnTo>
                    <a:pt x="4508" y="2042"/>
                  </a:lnTo>
                  <a:lnTo>
                    <a:pt x="4470" y="1811"/>
                  </a:lnTo>
                  <a:lnTo>
                    <a:pt x="4354" y="1387"/>
                  </a:lnTo>
                  <a:lnTo>
                    <a:pt x="4123" y="1002"/>
                  </a:lnTo>
                  <a:lnTo>
                    <a:pt x="3853" y="655"/>
                  </a:lnTo>
                  <a:lnTo>
                    <a:pt x="3545"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7"/>
            <p:cNvSpPr/>
            <p:nvPr/>
          </p:nvSpPr>
          <p:spPr>
            <a:xfrm>
              <a:off x="7861691" y="-3108061"/>
              <a:ext cx="122360" cy="126628"/>
            </a:xfrm>
            <a:custGeom>
              <a:rect b="b" l="l" r="r" t="t"/>
              <a:pathLst>
                <a:path extrusionOk="0" h="1157" w="1118">
                  <a:moveTo>
                    <a:pt x="578" y="1"/>
                  </a:moveTo>
                  <a:lnTo>
                    <a:pt x="463" y="39"/>
                  </a:lnTo>
                  <a:lnTo>
                    <a:pt x="347" y="39"/>
                  </a:lnTo>
                  <a:lnTo>
                    <a:pt x="155" y="193"/>
                  </a:lnTo>
                  <a:lnTo>
                    <a:pt x="39" y="347"/>
                  </a:lnTo>
                  <a:lnTo>
                    <a:pt x="0" y="463"/>
                  </a:lnTo>
                  <a:lnTo>
                    <a:pt x="0" y="579"/>
                  </a:lnTo>
                  <a:lnTo>
                    <a:pt x="0" y="694"/>
                  </a:lnTo>
                  <a:lnTo>
                    <a:pt x="39" y="810"/>
                  </a:lnTo>
                  <a:lnTo>
                    <a:pt x="155" y="964"/>
                  </a:lnTo>
                  <a:lnTo>
                    <a:pt x="347" y="1118"/>
                  </a:lnTo>
                  <a:lnTo>
                    <a:pt x="463" y="1156"/>
                  </a:lnTo>
                  <a:lnTo>
                    <a:pt x="694" y="1156"/>
                  </a:lnTo>
                  <a:lnTo>
                    <a:pt x="771" y="1118"/>
                  </a:lnTo>
                  <a:lnTo>
                    <a:pt x="964" y="964"/>
                  </a:lnTo>
                  <a:lnTo>
                    <a:pt x="1079" y="810"/>
                  </a:lnTo>
                  <a:lnTo>
                    <a:pt x="1118" y="694"/>
                  </a:lnTo>
                  <a:lnTo>
                    <a:pt x="1118" y="579"/>
                  </a:lnTo>
                  <a:lnTo>
                    <a:pt x="1118" y="463"/>
                  </a:lnTo>
                  <a:lnTo>
                    <a:pt x="1079" y="347"/>
                  </a:lnTo>
                  <a:lnTo>
                    <a:pt x="964" y="193"/>
                  </a:lnTo>
                  <a:lnTo>
                    <a:pt x="771" y="39"/>
                  </a:lnTo>
                  <a:lnTo>
                    <a:pt x="694" y="39"/>
                  </a:lnTo>
                  <a:lnTo>
                    <a:pt x="57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7"/>
            <p:cNvSpPr/>
            <p:nvPr/>
          </p:nvSpPr>
          <p:spPr>
            <a:xfrm>
              <a:off x="7001457" y="-3243006"/>
              <a:ext cx="328992" cy="328992"/>
            </a:xfrm>
            <a:custGeom>
              <a:rect b="b" l="l" r="r" t="t"/>
              <a:pathLst>
                <a:path extrusionOk="0" h="3006" w="3006">
                  <a:moveTo>
                    <a:pt x="1772" y="1"/>
                  </a:moveTo>
                  <a:lnTo>
                    <a:pt x="1426" y="78"/>
                  </a:lnTo>
                  <a:lnTo>
                    <a:pt x="1117" y="155"/>
                  </a:lnTo>
                  <a:lnTo>
                    <a:pt x="809" y="347"/>
                  </a:lnTo>
                  <a:lnTo>
                    <a:pt x="539" y="540"/>
                  </a:lnTo>
                  <a:lnTo>
                    <a:pt x="347" y="810"/>
                  </a:lnTo>
                  <a:lnTo>
                    <a:pt x="154" y="1118"/>
                  </a:lnTo>
                  <a:lnTo>
                    <a:pt x="77" y="1426"/>
                  </a:lnTo>
                  <a:lnTo>
                    <a:pt x="0" y="1773"/>
                  </a:lnTo>
                  <a:lnTo>
                    <a:pt x="39" y="2081"/>
                  </a:lnTo>
                  <a:lnTo>
                    <a:pt x="77" y="2428"/>
                  </a:lnTo>
                  <a:lnTo>
                    <a:pt x="231" y="2736"/>
                  </a:lnTo>
                  <a:lnTo>
                    <a:pt x="385" y="3006"/>
                  </a:lnTo>
                  <a:lnTo>
                    <a:pt x="385" y="3006"/>
                  </a:lnTo>
                  <a:lnTo>
                    <a:pt x="347" y="2736"/>
                  </a:lnTo>
                  <a:lnTo>
                    <a:pt x="308" y="2467"/>
                  </a:lnTo>
                  <a:lnTo>
                    <a:pt x="347" y="2197"/>
                  </a:lnTo>
                  <a:lnTo>
                    <a:pt x="385" y="1927"/>
                  </a:lnTo>
                  <a:lnTo>
                    <a:pt x="462" y="1657"/>
                  </a:lnTo>
                  <a:lnTo>
                    <a:pt x="578" y="1388"/>
                  </a:lnTo>
                  <a:lnTo>
                    <a:pt x="732" y="1156"/>
                  </a:lnTo>
                  <a:lnTo>
                    <a:pt x="925" y="925"/>
                  </a:lnTo>
                  <a:lnTo>
                    <a:pt x="1156" y="733"/>
                  </a:lnTo>
                  <a:lnTo>
                    <a:pt x="1387" y="578"/>
                  </a:lnTo>
                  <a:lnTo>
                    <a:pt x="1657" y="463"/>
                  </a:lnTo>
                  <a:lnTo>
                    <a:pt x="1927" y="386"/>
                  </a:lnTo>
                  <a:lnTo>
                    <a:pt x="2196" y="309"/>
                  </a:lnTo>
                  <a:lnTo>
                    <a:pt x="2466" y="309"/>
                  </a:lnTo>
                  <a:lnTo>
                    <a:pt x="2736" y="347"/>
                  </a:lnTo>
                  <a:lnTo>
                    <a:pt x="3005" y="386"/>
                  </a:lnTo>
                  <a:lnTo>
                    <a:pt x="3005" y="386"/>
                  </a:lnTo>
                  <a:lnTo>
                    <a:pt x="2736" y="232"/>
                  </a:lnTo>
                  <a:lnTo>
                    <a:pt x="2427" y="78"/>
                  </a:lnTo>
                  <a:lnTo>
                    <a:pt x="2081" y="39"/>
                  </a:lnTo>
                  <a:lnTo>
                    <a:pt x="17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7"/>
            <p:cNvSpPr/>
            <p:nvPr/>
          </p:nvSpPr>
          <p:spPr>
            <a:xfrm>
              <a:off x="7730905" y="-3243006"/>
              <a:ext cx="324833" cy="328992"/>
            </a:xfrm>
            <a:custGeom>
              <a:rect b="b" l="l" r="r" t="t"/>
              <a:pathLst>
                <a:path extrusionOk="0" h="3006" w="2968">
                  <a:moveTo>
                    <a:pt x="1735" y="1"/>
                  </a:moveTo>
                  <a:lnTo>
                    <a:pt x="1388" y="78"/>
                  </a:lnTo>
                  <a:lnTo>
                    <a:pt x="1080" y="155"/>
                  </a:lnTo>
                  <a:lnTo>
                    <a:pt x="810" y="347"/>
                  </a:lnTo>
                  <a:lnTo>
                    <a:pt x="540" y="540"/>
                  </a:lnTo>
                  <a:lnTo>
                    <a:pt x="309" y="810"/>
                  </a:lnTo>
                  <a:lnTo>
                    <a:pt x="155" y="1118"/>
                  </a:lnTo>
                  <a:lnTo>
                    <a:pt x="40" y="1426"/>
                  </a:lnTo>
                  <a:lnTo>
                    <a:pt x="1" y="1773"/>
                  </a:lnTo>
                  <a:lnTo>
                    <a:pt x="1" y="2081"/>
                  </a:lnTo>
                  <a:lnTo>
                    <a:pt x="78" y="2428"/>
                  </a:lnTo>
                  <a:lnTo>
                    <a:pt x="194" y="2736"/>
                  </a:lnTo>
                  <a:lnTo>
                    <a:pt x="386" y="3006"/>
                  </a:lnTo>
                  <a:lnTo>
                    <a:pt x="309" y="2736"/>
                  </a:lnTo>
                  <a:lnTo>
                    <a:pt x="271" y="2467"/>
                  </a:lnTo>
                  <a:lnTo>
                    <a:pt x="309" y="2197"/>
                  </a:lnTo>
                  <a:lnTo>
                    <a:pt x="348" y="1927"/>
                  </a:lnTo>
                  <a:lnTo>
                    <a:pt x="425" y="1657"/>
                  </a:lnTo>
                  <a:lnTo>
                    <a:pt x="540" y="1388"/>
                  </a:lnTo>
                  <a:lnTo>
                    <a:pt x="695" y="1156"/>
                  </a:lnTo>
                  <a:lnTo>
                    <a:pt x="887" y="925"/>
                  </a:lnTo>
                  <a:lnTo>
                    <a:pt x="1118" y="733"/>
                  </a:lnTo>
                  <a:lnTo>
                    <a:pt x="1350" y="578"/>
                  </a:lnTo>
                  <a:lnTo>
                    <a:pt x="1619" y="463"/>
                  </a:lnTo>
                  <a:lnTo>
                    <a:pt x="1889" y="386"/>
                  </a:lnTo>
                  <a:lnTo>
                    <a:pt x="2159" y="309"/>
                  </a:lnTo>
                  <a:lnTo>
                    <a:pt x="2428" y="309"/>
                  </a:lnTo>
                  <a:lnTo>
                    <a:pt x="2698" y="347"/>
                  </a:lnTo>
                  <a:lnTo>
                    <a:pt x="2968" y="386"/>
                  </a:lnTo>
                  <a:lnTo>
                    <a:pt x="2698" y="232"/>
                  </a:lnTo>
                  <a:lnTo>
                    <a:pt x="2390" y="78"/>
                  </a:lnTo>
                  <a:lnTo>
                    <a:pt x="2043" y="39"/>
                  </a:lnTo>
                  <a:lnTo>
                    <a:pt x="173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7"/>
            <p:cNvSpPr/>
            <p:nvPr/>
          </p:nvSpPr>
          <p:spPr>
            <a:xfrm>
              <a:off x="5668860" y="-3542447"/>
              <a:ext cx="396410" cy="396519"/>
            </a:xfrm>
            <a:custGeom>
              <a:rect b="b" l="l" r="r" t="t"/>
              <a:pathLst>
                <a:path extrusionOk="0" h="3623" w="3622">
                  <a:moveTo>
                    <a:pt x="2119" y="1"/>
                  </a:moveTo>
                  <a:lnTo>
                    <a:pt x="1734" y="39"/>
                  </a:lnTo>
                  <a:lnTo>
                    <a:pt x="1349" y="193"/>
                  </a:lnTo>
                  <a:lnTo>
                    <a:pt x="1002" y="386"/>
                  </a:lnTo>
                  <a:lnTo>
                    <a:pt x="655" y="656"/>
                  </a:lnTo>
                  <a:lnTo>
                    <a:pt x="385" y="964"/>
                  </a:lnTo>
                  <a:lnTo>
                    <a:pt x="193" y="1311"/>
                  </a:lnTo>
                  <a:lnTo>
                    <a:pt x="77" y="1696"/>
                  </a:lnTo>
                  <a:lnTo>
                    <a:pt x="0" y="2081"/>
                  </a:lnTo>
                  <a:lnTo>
                    <a:pt x="0" y="2505"/>
                  </a:lnTo>
                  <a:lnTo>
                    <a:pt x="116" y="2891"/>
                  </a:lnTo>
                  <a:lnTo>
                    <a:pt x="270" y="3276"/>
                  </a:lnTo>
                  <a:lnTo>
                    <a:pt x="462" y="3623"/>
                  </a:lnTo>
                  <a:lnTo>
                    <a:pt x="385" y="3276"/>
                  </a:lnTo>
                  <a:lnTo>
                    <a:pt x="385" y="2929"/>
                  </a:lnTo>
                  <a:lnTo>
                    <a:pt x="385" y="2621"/>
                  </a:lnTo>
                  <a:lnTo>
                    <a:pt x="462" y="2274"/>
                  </a:lnTo>
                  <a:lnTo>
                    <a:pt x="539" y="1966"/>
                  </a:lnTo>
                  <a:lnTo>
                    <a:pt x="694" y="1658"/>
                  </a:lnTo>
                  <a:lnTo>
                    <a:pt x="886" y="1349"/>
                  </a:lnTo>
                  <a:lnTo>
                    <a:pt x="1117" y="1080"/>
                  </a:lnTo>
                  <a:lnTo>
                    <a:pt x="1387" y="848"/>
                  </a:lnTo>
                  <a:lnTo>
                    <a:pt x="1657" y="694"/>
                  </a:lnTo>
                  <a:lnTo>
                    <a:pt x="1965" y="540"/>
                  </a:lnTo>
                  <a:lnTo>
                    <a:pt x="2312" y="425"/>
                  </a:lnTo>
                  <a:lnTo>
                    <a:pt x="2620" y="386"/>
                  </a:lnTo>
                  <a:lnTo>
                    <a:pt x="2967" y="348"/>
                  </a:lnTo>
                  <a:lnTo>
                    <a:pt x="3314" y="386"/>
                  </a:lnTo>
                  <a:lnTo>
                    <a:pt x="3622" y="463"/>
                  </a:lnTo>
                  <a:lnTo>
                    <a:pt x="3622" y="463"/>
                  </a:lnTo>
                  <a:lnTo>
                    <a:pt x="3275" y="232"/>
                  </a:lnTo>
                  <a:lnTo>
                    <a:pt x="2890" y="78"/>
                  </a:lnTo>
                  <a:lnTo>
                    <a:pt x="250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 name="Google Shape;1463;p57"/>
          <p:cNvGrpSpPr/>
          <p:nvPr/>
        </p:nvGrpSpPr>
        <p:grpSpPr>
          <a:xfrm>
            <a:off x="7183745" y="3414297"/>
            <a:ext cx="843456" cy="1003247"/>
            <a:chOff x="7183745" y="3414297"/>
            <a:chExt cx="843456" cy="1003247"/>
          </a:xfrm>
        </p:grpSpPr>
        <p:sp>
          <p:nvSpPr>
            <p:cNvPr id="1464" name="Google Shape;1464;p57"/>
            <p:cNvSpPr/>
            <p:nvPr/>
          </p:nvSpPr>
          <p:spPr>
            <a:xfrm rot="-1718589">
              <a:off x="7365552" y="3475393"/>
              <a:ext cx="479841" cy="881055"/>
            </a:xfrm>
            <a:custGeom>
              <a:rect b="b" l="l" r="r" t="t"/>
              <a:pathLst>
                <a:path extrusionOk="0" h="32406"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40" y="30325"/>
                  </a:lnTo>
                  <a:lnTo>
                    <a:pt x="78" y="30556"/>
                  </a:lnTo>
                  <a:lnTo>
                    <a:pt x="194" y="30980"/>
                  </a:lnTo>
                  <a:lnTo>
                    <a:pt x="425" y="31365"/>
                  </a:lnTo>
                  <a:lnTo>
                    <a:pt x="695" y="31712"/>
                  </a:lnTo>
                  <a:lnTo>
                    <a:pt x="1041" y="32020"/>
                  </a:lnTo>
                  <a:lnTo>
                    <a:pt x="1427" y="32213"/>
                  </a:lnTo>
                  <a:lnTo>
                    <a:pt x="1850" y="32367"/>
                  </a:lnTo>
                  <a:lnTo>
                    <a:pt x="2082" y="32405"/>
                  </a:lnTo>
                  <a:lnTo>
                    <a:pt x="15568" y="32405"/>
                  </a:lnTo>
                  <a:lnTo>
                    <a:pt x="15799" y="32367"/>
                  </a:lnTo>
                  <a:lnTo>
                    <a:pt x="16223" y="32213"/>
                  </a:lnTo>
                  <a:lnTo>
                    <a:pt x="16647" y="32020"/>
                  </a:lnTo>
                  <a:lnTo>
                    <a:pt x="16955" y="31712"/>
                  </a:lnTo>
                  <a:lnTo>
                    <a:pt x="17263" y="31365"/>
                  </a:lnTo>
                  <a:lnTo>
                    <a:pt x="17456" y="30980"/>
                  </a:lnTo>
                  <a:lnTo>
                    <a:pt x="17610" y="30556"/>
                  </a:lnTo>
                  <a:lnTo>
                    <a:pt x="17648" y="30325"/>
                  </a:lnTo>
                  <a:lnTo>
                    <a:pt x="17648"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7"/>
            <p:cNvSpPr/>
            <p:nvPr/>
          </p:nvSpPr>
          <p:spPr>
            <a:xfrm rot="-1718589">
              <a:off x="7350486" y="3479239"/>
              <a:ext cx="479841" cy="818196"/>
            </a:xfrm>
            <a:custGeom>
              <a:rect b="b" l="l" r="r" t="t"/>
              <a:pathLst>
                <a:path extrusionOk="0" h="30094"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7"/>
            <p:cNvSpPr/>
            <p:nvPr/>
          </p:nvSpPr>
          <p:spPr>
            <a:xfrm rot="-1718589">
              <a:off x="7400228" y="3530440"/>
              <a:ext cx="381366" cy="717628"/>
            </a:xfrm>
            <a:custGeom>
              <a:rect b="b" l="l" r="r" t="t"/>
              <a:pathLst>
                <a:path extrusionOk="0" h="26395" w="14027">
                  <a:moveTo>
                    <a:pt x="1" y="0"/>
                  </a:moveTo>
                  <a:lnTo>
                    <a:pt x="1" y="26394"/>
                  </a:lnTo>
                  <a:lnTo>
                    <a:pt x="14026" y="26394"/>
                  </a:lnTo>
                  <a:lnTo>
                    <a:pt x="140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7"/>
            <p:cNvSpPr/>
            <p:nvPr/>
          </p:nvSpPr>
          <p:spPr>
            <a:xfrm rot="-1718589">
              <a:off x="7751057" y="4212182"/>
              <a:ext cx="74386" cy="74414"/>
            </a:xfrm>
            <a:custGeom>
              <a:rect b="b" l="l" r="r" t="t"/>
              <a:pathLst>
                <a:path extrusionOk="0" h="2737" w="2736">
                  <a:moveTo>
                    <a:pt x="1079" y="1"/>
                  </a:moveTo>
                  <a:lnTo>
                    <a:pt x="809" y="78"/>
                  </a:lnTo>
                  <a:lnTo>
                    <a:pt x="578" y="232"/>
                  </a:lnTo>
                  <a:lnTo>
                    <a:pt x="385" y="386"/>
                  </a:lnTo>
                  <a:lnTo>
                    <a:pt x="231" y="579"/>
                  </a:lnTo>
                  <a:lnTo>
                    <a:pt x="77" y="810"/>
                  </a:lnTo>
                  <a:lnTo>
                    <a:pt x="0" y="1080"/>
                  </a:lnTo>
                  <a:lnTo>
                    <a:pt x="0" y="1350"/>
                  </a:lnTo>
                  <a:lnTo>
                    <a:pt x="0" y="1619"/>
                  </a:lnTo>
                  <a:lnTo>
                    <a:pt x="77" y="1889"/>
                  </a:lnTo>
                  <a:lnTo>
                    <a:pt x="231" y="2120"/>
                  </a:lnTo>
                  <a:lnTo>
                    <a:pt x="385" y="2313"/>
                  </a:lnTo>
                  <a:lnTo>
                    <a:pt x="578" y="2505"/>
                  </a:lnTo>
                  <a:lnTo>
                    <a:pt x="809" y="2621"/>
                  </a:lnTo>
                  <a:lnTo>
                    <a:pt x="1079" y="2698"/>
                  </a:lnTo>
                  <a:lnTo>
                    <a:pt x="1349" y="2737"/>
                  </a:lnTo>
                  <a:lnTo>
                    <a:pt x="1618" y="2698"/>
                  </a:lnTo>
                  <a:lnTo>
                    <a:pt x="1888" y="2621"/>
                  </a:lnTo>
                  <a:lnTo>
                    <a:pt x="2119" y="2505"/>
                  </a:lnTo>
                  <a:lnTo>
                    <a:pt x="2312" y="2313"/>
                  </a:lnTo>
                  <a:lnTo>
                    <a:pt x="2505" y="2120"/>
                  </a:lnTo>
                  <a:lnTo>
                    <a:pt x="2620" y="1889"/>
                  </a:lnTo>
                  <a:lnTo>
                    <a:pt x="2697" y="1619"/>
                  </a:lnTo>
                  <a:lnTo>
                    <a:pt x="2736" y="1350"/>
                  </a:lnTo>
                  <a:lnTo>
                    <a:pt x="2697" y="1080"/>
                  </a:lnTo>
                  <a:lnTo>
                    <a:pt x="2620" y="810"/>
                  </a:lnTo>
                  <a:lnTo>
                    <a:pt x="2505" y="579"/>
                  </a:lnTo>
                  <a:lnTo>
                    <a:pt x="2312" y="386"/>
                  </a:lnTo>
                  <a:lnTo>
                    <a:pt x="2119" y="232"/>
                  </a:lnTo>
                  <a:lnTo>
                    <a:pt x="1888" y="78"/>
                  </a:lnTo>
                  <a:lnTo>
                    <a:pt x="161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7"/>
            <p:cNvSpPr/>
            <p:nvPr/>
          </p:nvSpPr>
          <p:spPr>
            <a:xfrm rot="-1718589">
              <a:off x="7357866" y="3543834"/>
              <a:ext cx="98502" cy="17835"/>
            </a:xfrm>
            <a:custGeom>
              <a:rect b="b" l="l" r="r" t="t"/>
              <a:pathLst>
                <a:path extrusionOk="0" h="656" w="3623">
                  <a:moveTo>
                    <a:pt x="309" y="0"/>
                  </a:moveTo>
                  <a:lnTo>
                    <a:pt x="193" y="39"/>
                  </a:lnTo>
                  <a:lnTo>
                    <a:pt x="116" y="116"/>
                  </a:lnTo>
                  <a:lnTo>
                    <a:pt x="39" y="193"/>
                  </a:lnTo>
                  <a:lnTo>
                    <a:pt x="1" y="309"/>
                  </a:lnTo>
                  <a:lnTo>
                    <a:pt x="39" y="463"/>
                  </a:lnTo>
                  <a:lnTo>
                    <a:pt x="116" y="540"/>
                  </a:lnTo>
                  <a:lnTo>
                    <a:pt x="193" y="617"/>
                  </a:lnTo>
                  <a:lnTo>
                    <a:pt x="309" y="655"/>
                  </a:lnTo>
                  <a:lnTo>
                    <a:pt x="3314" y="655"/>
                  </a:lnTo>
                  <a:lnTo>
                    <a:pt x="3430" y="617"/>
                  </a:lnTo>
                  <a:lnTo>
                    <a:pt x="3546" y="540"/>
                  </a:lnTo>
                  <a:lnTo>
                    <a:pt x="3623" y="463"/>
                  </a:lnTo>
                  <a:lnTo>
                    <a:pt x="3623" y="309"/>
                  </a:lnTo>
                  <a:lnTo>
                    <a:pt x="3623" y="193"/>
                  </a:lnTo>
                  <a:lnTo>
                    <a:pt x="3546" y="116"/>
                  </a:lnTo>
                  <a:lnTo>
                    <a:pt x="3430" y="39"/>
                  </a:lnTo>
                  <a:lnTo>
                    <a:pt x="331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72" name="Shape 1472"/>
        <p:cNvGrpSpPr/>
        <p:nvPr/>
      </p:nvGrpSpPr>
      <p:grpSpPr>
        <a:xfrm>
          <a:off x="0" y="0"/>
          <a:ext cx="0" cy="0"/>
          <a:chOff x="0" y="0"/>
          <a:chExt cx="0" cy="0"/>
        </a:xfrm>
      </p:grpSpPr>
      <p:sp>
        <p:nvSpPr>
          <p:cNvPr id="1473" name="Google Shape;1473;p58"/>
          <p:cNvSpPr txBox="1"/>
          <p:nvPr>
            <p:ph type="title"/>
          </p:nvPr>
        </p:nvSpPr>
        <p:spPr>
          <a:xfrm>
            <a:off x="1285700" y="4014450"/>
            <a:ext cx="6572700" cy="5727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7" name="Shape 1477"/>
        <p:cNvGrpSpPr/>
        <p:nvPr/>
      </p:nvGrpSpPr>
      <p:grpSpPr>
        <a:xfrm>
          <a:off x="0" y="0"/>
          <a:ext cx="0" cy="0"/>
          <a:chOff x="0" y="0"/>
          <a:chExt cx="0" cy="0"/>
        </a:xfrm>
      </p:grpSpPr>
      <p:pic>
        <p:nvPicPr>
          <p:cNvPr id="1478" name="Google Shape;1478;p59"/>
          <p:cNvPicPr preferRelativeResize="0"/>
          <p:nvPr>
            <p:ph idx="2" type="pic"/>
          </p:nvPr>
        </p:nvPicPr>
        <p:blipFill rotWithShape="1">
          <a:blip r:embed="rId3">
            <a:alphaModFix/>
          </a:blip>
          <a:srcRect b="0" l="11107" r="11107" t="0"/>
          <a:stretch/>
        </p:blipFill>
        <p:spPr>
          <a:xfrm>
            <a:off x="5559775" y="1136250"/>
            <a:ext cx="2871000" cy="2871000"/>
          </a:xfrm>
          <a:prstGeom prst="ellipse">
            <a:avLst/>
          </a:prstGeom>
          <a:ln cap="flat" cmpd="sng" w="9525">
            <a:solidFill>
              <a:schemeClr val="dk1"/>
            </a:solidFill>
            <a:prstDash val="solid"/>
            <a:round/>
            <a:headEnd len="sm" w="sm" type="none"/>
            <a:tailEnd len="sm" w="sm" type="none"/>
          </a:ln>
        </p:spPr>
      </p:pic>
      <p:sp>
        <p:nvSpPr>
          <p:cNvPr id="1479" name="Google Shape;1479;p59"/>
          <p:cNvSpPr txBox="1"/>
          <p:nvPr>
            <p:ph type="title"/>
          </p:nvPr>
        </p:nvSpPr>
        <p:spPr>
          <a:xfrm>
            <a:off x="720000" y="1678725"/>
            <a:ext cx="4438800" cy="990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1480" name="Google Shape;1480;p59"/>
          <p:cNvSpPr txBox="1"/>
          <p:nvPr>
            <p:ph idx="1" type="subTitle"/>
          </p:nvPr>
        </p:nvSpPr>
        <p:spPr>
          <a:xfrm>
            <a:off x="720000" y="2669059"/>
            <a:ext cx="4438800" cy="795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a long text. Your audience will appreciate it</a:t>
            </a:r>
            <a:endParaRPr/>
          </a:p>
        </p:txBody>
      </p:sp>
      <p:grpSp>
        <p:nvGrpSpPr>
          <p:cNvPr id="1481" name="Google Shape;1481;p59"/>
          <p:cNvGrpSpPr/>
          <p:nvPr/>
        </p:nvGrpSpPr>
        <p:grpSpPr>
          <a:xfrm rot="-1678489">
            <a:off x="4498820" y="656564"/>
            <a:ext cx="460230" cy="917429"/>
            <a:chOff x="5331858" y="2568034"/>
            <a:chExt cx="330961" cy="659744"/>
          </a:xfrm>
        </p:grpSpPr>
        <p:sp>
          <p:nvSpPr>
            <p:cNvPr id="1482" name="Google Shape;1482;p59"/>
            <p:cNvSpPr/>
            <p:nvPr/>
          </p:nvSpPr>
          <p:spPr>
            <a:xfrm rot="-7578">
              <a:off x="5332584" y="2568396"/>
              <a:ext cx="329509" cy="659019"/>
            </a:xfrm>
            <a:custGeom>
              <a:rect b="b" l="l" r="r" t="t"/>
              <a:pathLst>
                <a:path extrusionOk="0" h="29054" w="14527">
                  <a:moveTo>
                    <a:pt x="6089" y="1"/>
                  </a:moveTo>
                  <a:lnTo>
                    <a:pt x="4933" y="116"/>
                  </a:lnTo>
                  <a:lnTo>
                    <a:pt x="3777" y="270"/>
                  </a:lnTo>
                  <a:lnTo>
                    <a:pt x="2621" y="463"/>
                  </a:lnTo>
                  <a:lnTo>
                    <a:pt x="2274" y="579"/>
                  </a:lnTo>
                  <a:lnTo>
                    <a:pt x="1966" y="694"/>
                  </a:lnTo>
                  <a:lnTo>
                    <a:pt x="1657" y="887"/>
                  </a:lnTo>
                  <a:lnTo>
                    <a:pt x="1349" y="1118"/>
                  </a:lnTo>
                  <a:lnTo>
                    <a:pt x="1118" y="1388"/>
                  </a:lnTo>
                  <a:lnTo>
                    <a:pt x="887" y="1735"/>
                  </a:lnTo>
                  <a:lnTo>
                    <a:pt x="733" y="2120"/>
                  </a:lnTo>
                  <a:lnTo>
                    <a:pt x="656" y="2544"/>
                  </a:lnTo>
                  <a:lnTo>
                    <a:pt x="463" y="4201"/>
                  </a:lnTo>
                  <a:lnTo>
                    <a:pt x="270" y="5819"/>
                  </a:lnTo>
                  <a:lnTo>
                    <a:pt x="155" y="7322"/>
                  </a:lnTo>
                  <a:lnTo>
                    <a:pt x="78" y="8786"/>
                  </a:lnTo>
                  <a:lnTo>
                    <a:pt x="1" y="10212"/>
                  </a:lnTo>
                  <a:lnTo>
                    <a:pt x="1" y="11599"/>
                  </a:lnTo>
                  <a:lnTo>
                    <a:pt x="1" y="12947"/>
                  </a:lnTo>
                  <a:lnTo>
                    <a:pt x="39" y="14296"/>
                  </a:lnTo>
                  <a:lnTo>
                    <a:pt x="116" y="15645"/>
                  </a:lnTo>
                  <a:lnTo>
                    <a:pt x="232" y="16993"/>
                  </a:lnTo>
                  <a:lnTo>
                    <a:pt x="347" y="18380"/>
                  </a:lnTo>
                  <a:lnTo>
                    <a:pt x="502" y="19806"/>
                  </a:lnTo>
                  <a:lnTo>
                    <a:pt x="925" y="22811"/>
                  </a:lnTo>
                  <a:lnTo>
                    <a:pt x="1503" y="26125"/>
                  </a:lnTo>
                  <a:lnTo>
                    <a:pt x="1580" y="26549"/>
                  </a:lnTo>
                  <a:lnTo>
                    <a:pt x="1773" y="27011"/>
                  </a:lnTo>
                  <a:lnTo>
                    <a:pt x="1966" y="27435"/>
                  </a:lnTo>
                  <a:lnTo>
                    <a:pt x="2197" y="27782"/>
                  </a:lnTo>
                  <a:lnTo>
                    <a:pt x="2467" y="28129"/>
                  </a:lnTo>
                  <a:lnTo>
                    <a:pt x="2736" y="28360"/>
                  </a:lnTo>
                  <a:lnTo>
                    <a:pt x="3006" y="28553"/>
                  </a:lnTo>
                  <a:lnTo>
                    <a:pt x="3314" y="28668"/>
                  </a:lnTo>
                  <a:lnTo>
                    <a:pt x="4316" y="28822"/>
                  </a:lnTo>
                  <a:lnTo>
                    <a:pt x="5279" y="28938"/>
                  </a:lnTo>
                  <a:lnTo>
                    <a:pt x="6281" y="29015"/>
                  </a:lnTo>
                  <a:lnTo>
                    <a:pt x="7245" y="29053"/>
                  </a:lnTo>
                  <a:lnTo>
                    <a:pt x="8246" y="29015"/>
                  </a:lnTo>
                  <a:lnTo>
                    <a:pt x="9248" y="28938"/>
                  </a:lnTo>
                  <a:lnTo>
                    <a:pt x="10211" y="28822"/>
                  </a:lnTo>
                  <a:lnTo>
                    <a:pt x="11213" y="28668"/>
                  </a:lnTo>
                  <a:lnTo>
                    <a:pt x="11483" y="28553"/>
                  </a:lnTo>
                  <a:lnTo>
                    <a:pt x="11791" y="28360"/>
                  </a:lnTo>
                  <a:lnTo>
                    <a:pt x="12061" y="28129"/>
                  </a:lnTo>
                  <a:lnTo>
                    <a:pt x="12331" y="27782"/>
                  </a:lnTo>
                  <a:lnTo>
                    <a:pt x="12562" y="27397"/>
                  </a:lnTo>
                  <a:lnTo>
                    <a:pt x="12755" y="27011"/>
                  </a:lnTo>
                  <a:lnTo>
                    <a:pt x="12909" y="26549"/>
                  </a:lnTo>
                  <a:lnTo>
                    <a:pt x="13024" y="26125"/>
                  </a:lnTo>
                  <a:lnTo>
                    <a:pt x="13564" y="22811"/>
                  </a:lnTo>
                  <a:lnTo>
                    <a:pt x="13988" y="19806"/>
                  </a:lnTo>
                  <a:lnTo>
                    <a:pt x="14180" y="18380"/>
                  </a:lnTo>
                  <a:lnTo>
                    <a:pt x="14296" y="16993"/>
                  </a:lnTo>
                  <a:lnTo>
                    <a:pt x="14411" y="15645"/>
                  </a:lnTo>
                  <a:lnTo>
                    <a:pt x="14488" y="14296"/>
                  </a:lnTo>
                  <a:lnTo>
                    <a:pt x="14527" y="12947"/>
                  </a:lnTo>
                  <a:lnTo>
                    <a:pt x="14527" y="11599"/>
                  </a:lnTo>
                  <a:lnTo>
                    <a:pt x="14527" y="10212"/>
                  </a:lnTo>
                  <a:lnTo>
                    <a:pt x="14450" y="8786"/>
                  </a:lnTo>
                  <a:lnTo>
                    <a:pt x="14373" y="7322"/>
                  </a:lnTo>
                  <a:lnTo>
                    <a:pt x="14219" y="5819"/>
                  </a:lnTo>
                  <a:lnTo>
                    <a:pt x="14065" y="4201"/>
                  </a:lnTo>
                  <a:lnTo>
                    <a:pt x="13872" y="2544"/>
                  </a:lnTo>
                  <a:lnTo>
                    <a:pt x="13795" y="2120"/>
                  </a:lnTo>
                  <a:lnTo>
                    <a:pt x="13602" y="1735"/>
                  </a:lnTo>
                  <a:lnTo>
                    <a:pt x="13410" y="1388"/>
                  </a:lnTo>
                  <a:lnTo>
                    <a:pt x="13178" y="1118"/>
                  </a:lnTo>
                  <a:lnTo>
                    <a:pt x="12870" y="887"/>
                  </a:lnTo>
                  <a:lnTo>
                    <a:pt x="12562" y="694"/>
                  </a:lnTo>
                  <a:lnTo>
                    <a:pt x="12215" y="579"/>
                  </a:lnTo>
                  <a:lnTo>
                    <a:pt x="11907" y="463"/>
                  </a:lnTo>
                  <a:lnTo>
                    <a:pt x="10751" y="270"/>
                  </a:lnTo>
                  <a:lnTo>
                    <a:pt x="9595" y="116"/>
                  </a:lnTo>
                  <a:lnTo>
                    <a:pt x="843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9"/>
            <p:cNvSpPr/>
            <p:nvPr/>
          </p:nvSpPr>
          <p:spPr>
            <a:xfrm rot="-7578">
              <a:off x="5412069" y="2863833"/>
              <a:ext cx="170459" cy="19257"/>
            </a:xfrm>
            <a:custGeom>
              <a:rect b="b" l="l" r="r" t="t"/>
              <a:pathLst>
                <a:path extrusionOk="0" h="849" w="7515">
                  <a:moveTo>
                    <a:pt x="386" y="0"/>
                  </a:moveTo>
                  <a:lnTo>
                    <a:pt x="78" y="39"/>
                  </a:lnTo>
                  <a:lnTo>
                    <a:pt x="1" y="77"/>
                  </a:lnTo>
                  <a:lnTo>
                    <a:pt x="1" y="116"/>
                  </a:lnTo>
                  <a:lnTo>
                    <a:pt x="1" y="155"/>
                  </a:lnTo>
                  <a:lnTo>
                    <a:pt x="78" y="193"/>
                  </a:lnTo>
                  <a:lnTo>
                    <a:pt x="309" y="309"/>
                  </a:lnTo>
                  <a:lnTo>
                    <a:pt x="1118" y="540"/>
                  </a:lnTo>
                  <a:lnTo>
                    <a:pt x="1966" y="694"/>
                  </a:lnTo>
                  <a:lnTo>
                    <a:pt x="2852" y="810"/>
                  </a:lnTo>
                  <a:lnTo>
                    <a:pt x="3739" y="848"/>
                  </a:lnTo>
                  <a:lnTo>
                    <a:pt x="4663" y="810"/>
                  </a:lnTo>
                  <a:lnTo>
                    <a:pt x="5550" y="694"/>
                  </a:lnTo>
                  <a:lnTo>
                    <a:pt x="6397" y="540"/>
                  </a:lnTo>
                  <a:lnTo>
                    <a:pt x="7168" y="309"/>
                  </a:lnTo>
                  <a:lnTo>
                    <a:pt x="7438" y="193"/>
                  </a:lnTo>
                  <a:lnTo>
                    <a:pt x="7515" y="155"/>
                  </a:lnTo>
                  <a:lnTo>
                    <a:pt x="7515" y="116"/>
                  </a:lnTo>
                  <a:lnTo>
                    <a:pt x="7476" y="77"/>
                  </a:lnTo>
                  <a:lnTo>
                    <a:pt x="7399" y="39"/>
                  </a:lnTo>
                  <a:lnTo>
                    <a:pt x="712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9"/>
            <p:cNvSpPr/>
            <p:nvPr/>
          </p:nvSpPr>
          <p:spPr>
            <a:xfrm rot="-7578">
              <a:off x="5349052" y="2585025"/>
              <a:ext cx="273597" cy="500831"/>
            </a:xfrm>
            <a:custGeom>
              <a:rect b="b" l="l" r="r" t="t"/>
              <a:pathLst>
                <a:path extrusionOk="0" h="22080" w="12062">
                  <a:moveTo>
                    <a:pt x="6513" y="1"/>
                  </a:moveTo>
                  <a:lnTo>
                    <a:pt x="5395" y="39"/>
                  </a:lnTo>
                  <a:lnTo>
                    <a:pt x="4278" y="116"/>
                  </a:lnTo>
                  <a:lnTo>
                    <a:pt x="3160" y="271"/>
                  </a:lnTo>
                  <a:lnTo>
                    <a:pt x="2043" y="463"/>
                  </a:lnTo>
                  <a:lnTo>
                    <a:pt x="1735" y="579"/>
                  </a:lnTo>
                  <a:lnTo>
                    <a:pt x="1542" y="656"/>
                  </a:lnTo>
                  <a:lnTo>
                    <a:pt x="1311" y="810"/>
                  </a:lnTo>
                  <a:lnTo>
                    <a:pt x="1080" y="1003"/>
                  </a:lnTo>
                  <a:lnTo>
                    <a:pt x="925" y="1234"/>
                  </a:lnTo>
                  <a:lnTo>
                    <a:pt x="771" y="1542"/>
                  </a:lnTo>
                  <a:lnTo>
                    <a:pt x="656" y="1927"/>
                  </a:lnTo>
                  <a:lnTo>
                    <a:pt x="463" y="3546"/>
                  </a:lnTo>
                  <a:lnTo>
                    <a:pt x="309" y="5126"/>
                  </a:lnTo>
                  <a:lnTo>
                    <a:pt x="193" y="6628"/>
                  </a:lnTo>
                  <a:lnTo>
                    <a:pt x="78" y="8054"/>
                  </a:lnTo>
                  <a:lnTo>
                    <a:pt x="39" y="9480"/>
                  </a:lnTo>
                  <a:lnTo>
                    <a:pt x="1" y="10828"/>
                  </a:lnTo>
                  <a:lnTo>
                    <a:pt x="1" y="12177"/>
                  </a:lnTo>
                  <a:lnTo>
                    <a:pt x="39" y="13525"/>
                  </a:lnTo>
                  <a:lnTo>
                    <a:pt x="116" y="14874"/>
                  </a:lnTo>
                  <a:lnTo>
                    <a:pt x="232" y="16223"/>
                  </a:lnTo>
                  <a:lnTo>
                    <a:pt x="347" y="17610"/>
                  </a:lnTo>
                  <a:lnTo>
                    <a:pt x="540" y="19035"/>
                  </a:lnTo>
                  <a:lnTo>
                    <a:pt x="964" y="22079"/>
                  </a:lnTo>
                  <a:lnTo>
                    <a:pt x="771" y="20538"/>
                  </a:lnTo>
                  <a:lnTo>
                    <a:pt x="579" y="19074"/>
                  </a:lnTo>
                  <a:lnTo>
                    <a:pt x="425" y="17687"/>
                  </a:lnTo>
                  <a:lnTo>
                    <a:pt x="309" y="16338"/>
                  </a:lnTo>
                  <a:lnTo>
                    <a:pt x="232" y="14990"/>
                  </a:lnTo>
                  <a:lnTo>
                    <a:pt x="193" y="13680"/>
                  </a:lnTo>
                  <a:lnTo>
                    <a:pt x="193" y="12369"/>
                  </a:lnTo>
                  <a:lnTo>
                    <a:pt x="232" y="11059"/>
                  </a:lnTo>
                  <a:lnTo>
                    <a:pt x="270" y="9711"/>
                  </a:lnTo>
                  <a:lnTo>
                    <a:pt x="347" y="8324"/>
                  </a:lnTo>
                  <a:lnTo>
                    <a:pt x="463" y="6898"/>
                  </a:lnTo>
                  <a:lnTo>
                    <a:pt x="617" y="5434"/>
                  </a:lnTo>
                  <a:lnTo>
                    <a:pt x="964" y="2197"/>
                  </a:lnTo>
                  <a:lnTo>
                    <a:pt x="1080" y="1850"/>
                  </a:lnTo>
                  <a:lnTo>
                    <a:pt x="1195" y="1542"/>
                  </a:lnTo>
                  <a:lnTo>
                    <a:pt x="1388" y="1311"/>
                  </a:lnTo>
                  <a:lnTo>
                    <a:pt x="1619" y="1118"/>
                  </a:lnTo>
                  <a:lnTo>
                    <a:pt x="1850" y="964"/>
                  </a:lnTo>
                  <a:lnTo>
                    <a:pt x="2043" y="887"/>
                  </a:lnTo>
                  <a:lnTo>
                    <a:pt x="2351" y="771"/>
                  </a:lnTo>
                  <a:lnTo>
                    <a:pt x="3469" y="579"/>
                  </a:lnTo>
                  <a:lnTo>
                    <a:pt x="4586" y="425"/>
                  </a:lnTo>
                  <a:lnTo>
                    <a:pt x="5703" y="348"/>
                  </a:lnTo>
                  <a:lnTo>
                    <a:pt x="6821" y="309"/>
                  </a:lnTo>
                  <a:lnTo>
                    <a:pt x="7938" y="348"/>
                  </a:lnTo>
                  <a:lnTo>
                    <a:pt x="9094" y="425"/>
                  </a:lnTo>
                  <a:lnTo>
                    <a:pt x="10212" y="579"/>
                  </a:lnTo>
                  <a:lnTo>
                    <a:pt x="11290" y="771"/>
                  </a:lnTo>
                  <a:lnTo>
                    <a:pt x="11637" y="887"/>
                  </a:lnTo>
                  <a:lnTo>
                    <a:pt x="11868" y="964"/>
                  </a:lnTo>
                  <a:lnTo>
                    <a:pt x="12061" y="1118"/>
                  </a:lnTo>
                  <a:lnTo>
                    <a:pt x="11945" y="964"/>
                  </a:lnTo>
                  <a:lnTo>
                    <a:pt x="11791" y="849"/>
                  </a:lnTo>
                  <a:lnTo>
                    <a:pt x="11483" y="656"/>
                  </a:lnTo>
                  <a:lnTo>
                    <a:pt x="11213" y="540"/>
                  </a:lnTo>
                  <a:lnTo>
                    <a:pt x="11021" y="463"/>
                  </a:lnTo>
                  <a:lnTo>
                    <a:pt x="9903" y="271"/>
                  </a:lnTo>
                  <a:lnTo>
                    <a:pt x="8786" y="116"/>
                  </a:lnTo>
                  <a:lnTo>
                    <a:pt x="7668" y="39"/>
                  </a:lnTo>
                  <a:lnTo>
                    <a:pt x="651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9"/>
            <p:cNvSpPr/>
            <p:nvPr/>
          </p:nvSpPr>
          <p:spPr>
            <a:xfrm rot="-7578">
              <a:off x="5386446" y="2656682"/>
              <a:ext cx="221155" cy="180054"/>
            </a:xfrm>
            <a:custGeom>
              <a:rect b="b" l="l" r="r" t="t"/>
              <a:pathLst>
                <a:path extrusionOk="0" h="7938" w="9750">
                  <a:moveTo>
                    <a:pt x="1311" y="0"/>
                  </a:moveTo>
                  <a:lnTo>
                    <a:pt x="1041" y="39"/>
                  </a:lnTo>
                  <a:lnTo>
                    <a:pt x="771" y="116"/>
                  </a:lnTo>
                  <a:lnTo>
                    <a:pt x="579" y="270"/>
                  </a:lnTo>
                  <a:lnTo>
                    <a:pt x="386" y="463"/>
                  </a:lnTo>
                  <a:lnTo>
                    <a:pt x="232" y="694"/>
                  </a:lnTo>
                  <a:lnTo>
                    <a:pt x="78" y="925"/>
                  </a:lnTo>
                  <a:lnTo>
                    <a:pt x="39" y="1233"/>
                  </a:lnTo>
                  <a:lnTo>
                    <a:pt x="1" y="1542"/>
                  </a:lnTo>
                  <a:lnTo>
                    <a:pt x="1" y="6435"/>
                  </a:lnTo>
                  <a:lnTo>
                    <a:pt x="39" y="6743"/>
                  </a:lnTo>
                  <a:lnTo>
                    <a:pt x="78" y="7013"/>
                  </a:lnTo>
                  <a:lnTo>
                    <a:pt x="232" y="7283"/>
                  </a:lnTo>
                  <a:lnTo>
                    <a:pt x="386" y="7514"/>
                  </a:lnTo>
                  <a:lnTo>
                    <a:pt x="579" y="7668"/>
                  </a:lnTo>
                  <a:lnTo>
                    <a:pt x="771" y="7822"/>
                  </a:lnTo>
                  <a:lnTo>
                    <a:pt x="1041" y="7899"/>
                  </a:lnTo>
                  <a:lnTo>
                    <a:pt x="1311" y="7938"/>
                  </a:lnTo>
                  <a:lnTo>
                    <a:pt x="8439" y="7938"/>
                  </a:lnTo>
                  <a:lnTo>
                    <a:pt x="8709" y="7899"/>
                  </a:lnTo>
                  <a:lnTo>
                    <a:pt x="8940" y="7822"/>
                  </a:lnTo>
                  <a:lnTo>
                    <a:pt x="9171" y="7668"/>
                  </a:lnTo>
                  <a:lnTo>
                    <a:pt x="9364" y="7514"/>
                  </a:lnTo>
                  <a:lnTo>
                    <a:pt x="9518" y="7283"/>
                  </a:lnTo>
                  <a:lnTo>
                    <a:pt x="9633" y="7013"/>
                  </a:lnTo>
                  <a:lnTo>
                    <a:pt x="9711" y="6743"/>
                  </a:lnTo>
                  <a:lnTo>
                    <a:pt x="9749" y="6435"/>
                  </a:lnTo>
                  <a:lnTo>
                    <a:pt x="9749" y="1542"/>
                  </a:lnTo>
                  <a:lnTo>
                    <a:pt x="9711" y="1233"/>
                  </a:lnTo>
                  <a:lnTo>
                    <a:pt x="9633" y="925"/>
                  </a:lnTo>
                  <a:lnTo>
                    <a:pt x="9518" y="694"/>
                  </a:lnTo>
                  <a:lnTo>
                    <a:pt x="9364" y="463"/>
                  </a:lnTo>
                  <a:lnTo>
                    <a:pt x="9171" y="270"/>
                  </a:lnTo>
                  <a:lnTo>
                    <a:pt x="8940" y="116"/>
                  </a:lnTo>
                  <a:lnTo>
                    <a:pt x="8709" y="39"/>
                  </a:lnTo>
                  <a:lnTo>
                    <a:pt x="843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9"/>
            <p:cNvSpPr/>
            <p:nvPr/>
          </p:nvSpPr>
          <p:spPr>
            <a:xfrm rot="-7578">
              <a:off x="5384210" y="2887606"/>
              <a:ext cx="62082" cy="71700"/>
            </a:xfrm>
            <a:custGeom>
              <a:rect b="b" l="l" r="r" t="t"/>
              <a:pathLst>
                <a:path extrusionOk="0" h="3161" w="2737">
                  <a:moveTo>
                    <a:pt x="271" y="1"/>
                  </a:moveTo>
                  <a:lnTo>
                    <a:pt x="117" y="78"/>
                  </a:lnTo>
                  <a:lnTo>
                    <a:pt x="40" y="232"/>
                  </a:lnTo>
                  <a:lnTo>
                    <a:pt x="1" y="425"/>
                  </a:lnTo>
                  <a:lnTo>
                    <a:pt x="40" y="2159"/>
                  </a:lnTo>
                  <a:lnTo>
                    <a:pt x="78" y="2351"/>
                  </a:lnTo>
                  <a:lnTo>
                    <a:pt x="194" y="2544"/>
                  </a:lnTo>
                  <a:lnTo>
                    <a:pt x="348" y="2698"/>
                  </a:lnTo>
                  <a:lnTo>
                    <a:pt x="502" y="2814"/>
                  </a:lnTo>
                  <a:lnTo>
                    <a:pt x="1388" y="3006"/>
                  </a:lnTo>
                  <a:lnTo>
                    <a:pt x="2274" y="3160"/>
                  </a:lnTo>
                  <a:lnTo>
                    <a:pt x="2467" y="3160"/>
                  </a:lnTo>
                  <a:lnTo>
                    <a:pt x="2621" y="3045"/>
                  </a:lnTo>
                  <a:lnTo>
                    <a:pt x="2737" y="2891"/>
                  </a:lnTo>
                  <a:lnTo>
                    <a:pt x="2737" y="2698"/>
                  </a:lnTo>
                  <a:lnTo>
                    <a:pt x="2737" y="964"/>
                  </a:lnTo>
                  <a:lnTo>
                    <a:pt x="2698" y="771"/>
                  </a:lnTo>
                  <a:lnTo>
                    <a:pt x="2583" y="579"/>
                  </a:lnTo>
                  <a:lnTo>
                    <a:pt x="2428" y="425"/>
                  </a:lnTo>
                  <a:lnTo>
                    <a:pt x="2236" y="386"/>
                  </a:lnTo>
                  <a:lnTo>
                    <a:pt x="1350" y="232"/>
                  </a:lnTo>
                  <a:lnTo>
                    <a:pt x="46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9"/>
            <p:cNvSpPr/>
            <p:nvPr/>
          </p:nvSpPr>
          <p:spPr>
            <a:xfrm rot="-7578">
              <a:off x="5465528" y="2899673"/>
              <a:ext cx="62944" cy="63806"/>
            </a:xfrm>
            <a:custGeom>
              <a:rect b="b" l="l" r="r" t="t"/>
              <a:pathLst>
                <a:path extrusionOk="0" h="2813" w="2775">
                  <a:moveTo>
                    <a:pt x="501" y="0"/>
                  </a:moveTo>
                  <a:lnTo>
                    <a:pt x="309" y="39"/>
                  </a:lnTo>
                  <a:lnTo>
                    <a:pt x="155" y="154"/>
                  </a:lnTo>
                  <a:lnTo>
                    <a:pt x="39" y="308"/>
                  </a:lnTo>
                  <a:lnTo>
                    <a:pt x="0" y="540"/>
                  </a:lnTo>
                  <a:lnTo>
                    <a:pt x="39" y="2235"/>
                  </a:lnTo>
                  <a:lnTo>
                    <a:pt x="77" y="2466"/>
                  </a:lnTo>
                  <a:lnTo>
                    <a:pt x="155" y="2620"/>
                  </a:lnTo>
                  <a:lnTo>
                    <a:pt x="309" y="2736"/>
                  </a:lnTo>
                  <a:lnTo>
                    <a:pt x="501" y="2813"/>
                  </a:lnTo>
                  <a:lnTo>
                    <a:pt x="2312" y="2813"/>
                  </a:lnTo>
                  <a:lnTo>
                    <a:pt x="2466" y="2736"/>
                  </a:lnTo>
                  <a:lnTo>
                    <a:pt x="2621" y="2620"/>
                  </a:lnTo>
                  <a:lnTo>
                    <a:pt x="2736" y="2466"/>
                  </a:lnTo>
                  <a:lnTo>
                    <a:pt x="2775" y="2235"/>
                  </a:lnTo>
                  <a:lnTo>
                    <a:pt x="2775" y="540"/>
                  </a:lnTo>
                  <a:lnTo>
                    <a:pt x="2736" y="308"/>
                  </a:lnTo>
                  <a:lnTo>
                    <a:pt x="2659" y="154"/>
                  </a:lnTo>
                  <a:lnTo>
                    <a:pt x="2505" y="39"/>
                  </a:lnTo>
                  <a:lnTo>
                    <a:pt x="2312" y="0"/>
                  </a:lnTo>
                  <a:lnTo>
                    <a:pt x="1388" y="39"/>
                  </a:lnTo>
                  <a:lnTo>
                    <a:pt x="50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9"/>
            <p:cNvSpPr/>
            <p:nvPr/>
          </p:nvSpPr>
          <p:spPr>
            <a:xfrm rot="-7578">
              <a:off x="5547672" y="2887240"/>
              <a:ext cx="62944" cy="71700"/>
            </a:xfrm>
            <a:custGeom>
              <a:rect b="b" l="l" r="r" t="t"/>
              <a:pathLst>
                <a:path extrusionOk="0" h="3161" w="2775">
                  <a:moveTo>
                    <a:pt x="2312" y="1"/>
                  </a:moveTo>
                  <a:lnTo>
                    <a:pt x="1426" y="232"/>
                  </a:lnTo>
                  <a:lnTo>
                    <a:pt x="540" y="386"/>
                  </a:lnTo>
                  <a:lnTo>
                    <a:pt x="347" y="425"/>
                  </a:lnTo>
                  <a:lnTo>
                    <a:pt x="193" y="579"/>
                  </a:lnTo>
                  <a:lnTo>
                    <a:pt x="77" y="771"/>
                  </a:lnTo>
                  <a:lnTo>
                    <a:pt x="39" y="964"/>
                  </a:lnTo>
                  <a:lnTo>
                    <a:pt x="0" y="2698"/>
                  </a:lnTo>
                  <a:lnTo>
                    <a:pt x="39" y="2891"/>
                  </a:lnTo>
                  <a:lnTo>
                    <a:pt x="154" y="3045"/>
                  </a:lnTo>
                  <a:lnTo>
                    <a:pt x="309" y="3160"/>
                  </a:lnTo>
                  <a:lnTo>
                    <a:pt x="463" y="3160"/>
                  </a:lnTo>
                  <a:lnTo>
                    <a:pt x="1349" y="3006"/>
                  </a:lnTo>
                  <a:lnTo>
                    <a:pt x="2235" y="2814"/>
                  </a:lnTo>
                  <a:lnTo>
                    <a:pt x="2428" y="2698"/>
                  </a:lnTo>
                  <a:lnTo>
                    <a:pt x="2582" y="2544"/>
                  </a:lnTo>
                  <a:lnTo>
                    <a:pt x="2698" y="2351"/>
                  </a:lnTo>
                  <a:lnTo>
                    <a:pt x="2736" y="2159"/>
                  </a:lnTo>
                  <a:lnTo>
                    <a:pt x="2775" y="425"/>
                  </a:lnTo>
                  <a:lnTo>
                    <a:pt x="2736" y="232"/>
                  </a:lnTo>
                  <a:lnTo>
                    <a:pt x="2659" y="78"/>
                  </a:lnTo>
                  <a:lnTo>
                    <a:pt x="250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9"/>
            <p:cNvSpPr/>
            <p:nvPr/>
          </p:nvSpPr>
          <p:spPr>
            <a:xfrm rot="-7578">
              <a:off x="5386156" y="2967155"/>
              <a:ext cx="62059" cy="70815"/>
            </a:xfrm>
            <a:custGeom>
              <a:rect b="b" l="l" r="r" t="t"/>
              <a:pathLst>
                <a:path extrusionOk="0" h="3122" w="2736">
                  <a:moveTo>
                    <a:pt x="270" y="0"/>
                  </a:moveTo>
                  <a:lnTo>
                    <a:pt x="154" y="77"/>
                  </a:lnTo>
                  <a:lnTo>
                    <a:pt x="39" y="193"/>
                  </a:lnTo>
                  <a:lnTo>
                    <a:pt x="0" y="385"/>
                  </a:lnTo>
                  <a:lnTo>
                    <a:pt x="77" y="2119"/>
                  </a:lnTo>
                  <a:lnTo>
                    <a:pt x="116" y="2351"/>
                  </a:lnTo>
                  <a:lnTo>
                    <a:pt x="193" y="2543"/>
                  </a:lnTo>
                  <a:lnTo>
                    <a:pt x="347" y="2697"/>
                  </a:lnTo>
                  <a:lnTo>
                    <a:pt x="539" y="2774"/>
                  </a:lnTo>
                  <a:lnTo>
                    <a:pt x="1387" y="2967"/>
                  </a:lnTo>
                  <a:lnTo>
                    <a:pt x="2273" y="3121"/>
                  </a:lnTo>
                  <a:lnTo>
                    <a:pt x="2466" y="3121"/>
                  </a:lnTo>
                  <a:lnTo>
                    <a:pt x="2582" y="3006"/>
                  </a:lnTo>
                  <a:lnTo>
                    <a:pt x="2697" y="2851"/>
                  </a:lnTo>
                  <a:lnTo>
                    <a:pt x="2736" y="2659"/>
                  </a:lnTo>
                  <a:lnTo>
                    <a:pt x="2697" y="963"/>
                  </a:lnTo>
                  <a:lnTo>
                    <a:pt x="2659" y="732"/>
                  </a:lnTo>
                  <a:lnTo>
                    <a:pt x="2543" y="540"/>
                  </a:lnTo>
                  <a:lnTo>
                    <a:pt x="2389" y="424"/>
                  </a:lnTo>
                  <a:lnTo>
                    <a:pt x="2235" y="347"/>
                  </a:lnTo>
                  <a:lnTo>
                    <a:pt x="1349" y="193"/>
                  </a:lnTo>
                  <a:lnTo>
                    <a:pt x="462"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9"/>
            <p:cNvSpPr/>
            <p:nvPr/>
          </p:nvSpPr>
          <p:spPr>
            <a:xfrm rot="-7578">
              <a:off x="5466568" y="2979203"/>
              <a:ext cx="62082" cy="63829"/>
            </a:xfrm>
            <a:custGeom>
              <a:rect b="b" l="l" r="r" t="t"/>
              <a:pathLst>
                <a:path extrusionOk="0" h="2814" w="2737">
                  <a:moveTo>
                    <a:pt x="309" y="1"/>
                  </a:moveTo>
                  <a:lnTo>
                    <a:pt x="155" y="116"/>
                  </a:lnTo>
                  <a:lnTo>
                    <a:pt x="39" y="270"/>
                  </a:lnTo>
                  <a:lnTo>
                    <a:pt x="1" y="501"/>
                  </a:lnTo>
                  <a:lnTo>
                    <a:pt x="39" y="2197"/>
                  </a:lnTo>
                  <a:lnTo>
                    <a:pt x="78" y="2428"/>
                  </a:lnTo>
                  <a:lnTo>
                    <a:pt x="155" y="2582"/>
                  </a:lnTo>
                  <a:lnTo>
                    <a:pt x="309" y="2736"/>
                  </a:lnTo>
                  <a:lnTo>
                    <a:pt x="502" y="2775"/>
                  </a:lnTo>
                  <a:lnTo>
                    <a:pt x="1350" y="2813"/>
                  </a:lnTo>
                  <a:lnTo>
                    <a:pt x="2236" y="2775"/>
                  </a:lnTo>
                  <a:lnTo>
                    <a:pt x="2428" y="2736"/>
                  </a:lnTo>
                  <a:lnTo>
                    <a:pt x="2583" y="2582"/>
                  </a:lnTo>
                  <a:lnTo>
                    <a:pt x="2660" y="2428"/>
                  </a:lnTo>
                  <a:lnTo>
                    <a:pt x="2698" y="2197"/>
                  </a:lnTo>
                  <a:lnTo>
                    <a:pt x="2737" y="501"/>
                  </a:lnTo>
                  <a:lnTo>
                    <a:pt x="2698" y="270"/>
                  </a:lnTo>
                  <a:lnTo>
                    <a:pt x="2583" y="116"/>
                  </a:lnTo>
                  <a:lnTo>
                    <a:pt x="242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9"/>
            <p:cNvSpPr/>
            <p:nvPr/>
          </p:nvSpPr>
          <p:spPr>
            <a:xfrm rot="-7578">
              <a:off x="5546964" y="2966797"/>
              <a:ext cx="62082" cy="70815"/>
            </a:xfrm>
            <a:custGeom>
              <a:rect b="b" l="l" r="r" t="t"/>
              <a:pathLst>
                <a:path extrusionOk="0" h="3122" w="2737">
                  <a:moveTo>
                    <a:pt x="2274" y="0"/>
                  </a:moveTo>
                  <a:lnTo>
                    <a:pt x="1388" y="193"/>
                  </a:lnTo>
                  <a:lnTo>
                    <a:pt x="502" y="347"/>
                  </a:lnTo>
                  <a:lnTo>
                    <a:pt x="309" y="424"/>
                  </a:lnTo>
                  <a:lnTo>
                    <a:pt x="155" y="540"/>
                  </a:lnTo>
                  <a:lnTo>
                    <a:pt x="78" y="732"/>
                  </a:lnTo>
                  <a:lnTo>
                    <a:pt x="39" y="963"/>
                  </a:lnTo>
                  <a:lnTo>
                    <a:pt x="1" y="2659"/>
                  </a:lnTo>
                  <a:lnTo>
                    <a:pt x="39" y="2851"/>
                  </a:lnTo>
                  <a:lnTo>
                    <a:pt x="155" y="3006"/>
                  </a:lnTo>
                  <a:lnTo>
                    <a:pt x="271" y="3121"/>
                  </a:lnTo>
                  <a:lnTo>
                    <a:pt x="463" y="3121"/>
                  </a:lnTo>
                  <a:lnTo>
                    <a:pt x="1349" y="2967"/>
                  </a:lnTo>
                  <a:lnTo>
                    <a:pt x="2197" y="2774"/>
                  </a:lnTo>
                  <a:lnTo>
                    <a:pt x="2390" y="2697"/>
                  </a:lnTo>
                  <a:lnTo>
                    <a:pt x="2505" y="2543"/>
                  </a:lnTo>
                  <a:lnTo>
                    <a:pt x="2621" y="2351"/>
                  </a:lnTo>
                  <a:lnTo>
                    <a:pt x="2660" y="2119"/>
                  </a:lnTo>
                  <a:lnTo>
                    <a:pt x="2737" y="385"/>
                  </a:lnTo>
                  <a:lnTo>
                    <a:pt x="2698" y="193"/>
                  </a:lnTo>
                  <a:lnTo>
                    <a:pt x="2582" y="77"/>
                  </a:lnTo>
                  <a:lnTo>
                    <a:pt x="246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9"/>
            <p:cNvSpPr/>
            <p:nvPr/>
          </p:nvSpPr>
          <p:spPr>
            <a:xfrm rot="-7578">
              <a:off x="5388941" y="3045797"/>
              <a:ext cx="60336" cy="71700"/>
            </a:xfrm>
            <a:custGeom>
              <a:rect b="b" l="l" r="r" t="t"/>
              <a:pathLst>
                <a:path extrusionOk="0" h="3161" w="2660">
                  <a:moveTo>
                    <a:pt x="270" y="1"/>
                  </a:moveTo>
                  <a:lnTo>
                    <a:pt x="116" y="78"/>
                  </a:lnTo>
                  <a:lnTo>
                    <a:pt x="39" y="232"/>
                  </a:lnTo>
                  <a:lnTo>
                    <a:pt x="1" y="425"/>
                  </a:lnTo>
                  <a:lnTo>
                    <a:pt x="39" y="2159"/>
                  </a:lnTo>
                  <a:lnTo>
                    <a:pt x="78" y="2351"/>
                  </a:lnTo>
                  <a:lnTo>
                    <a:pt x="193" y="2583"/>
                  </a:lnTo>
                  <a:lnTo>
                    <a:pt x="347" y="2698"/>
                  </a:lnTo>
                  <a:lnTo>
                    <a:pt x="502" y="2814"/>
                  </a:lnTo>
                  <a:lnTo>
                    <a:pt x="1349" y="3006"/>
                  </a:lnTo>
                  <a:lnTo>
                    <a:pt x="2197" y="3161"/>
                  </a:lnTo>
                  <a:lnTo>
                    <a:pt x="2390" y="3122"/>
                  </a:lnTo>
                  <a:lnTo>
                    <a:pt x="2544" y="3045"/>
                  </a:lnTo>
                  <a:lnTo>
                    <a:pt x="2621" y="2891"/>
                  </a:lnTo>
                  <a:lnTo>
                    <a:pt x="2659" y="2660"/>
                  </a:lnTo>
                  <a:lnTo>
                    <a:pt x="2621" y="964"/>
                  </a:lnTo>
                  <a:lnTo>
                    <a:pt x="2582" y="733"/>
                  </a:lnTo>
                  <a:lnTo>
                    <a:pt x="2505" y="579"/>
                  </a:lnTo>
                  <a:lnTo>
                    <a:pt x="2351" y="425"/>
                  </a:lnTo>
                  <a:lnTo>
                    <a:pt x="2158" y="348"/>
                  </a:lnTo>
                  <a:lnTo>
                    <a:pt x="1311" y="194"/>
                  </a:lnTo>
                  <a:lnTo>
                    <a:pt x="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9"/>
            <p:cNvSpPr/>
            <p:nvPr/>
          </p:nvSpPr>
          <p:spPr>
            <a:xfrm rot="-7578">
              <a:off x="5467628" y="3057871"/>
              <a:ext cx="60336" cy="63829"/>
            </a:xfrm>
            <a:custGeom>
              <a:rect b="b" l="l" r="r" t="t"/>
              <a:pathLst>
                <a:path extrusionOk="0" h="2814" w="2660">
                  <a:moveTo>
                    <a:pt x="463" y="0"/>
                  </a:moveTo>
                  <a:lnTo>
                    <a:pt x="270" y="39"/>
                  </a:lnTo>
                  <a:lnTo>
                    <a:pt x="116" y="116"/>
                  </a:lnTo>
                  <a:lnTo>
                    <a:pt x="39" y="309"/>
                  </a:lnTo>
                  <a:lnTo>
                    <a:pt x="0" y="501"/>
                  </a:lnTo>
                  <a:lnTo>
                    <a:pt x="0" y="2235"/>
                  </a:lnTo>
                  <a:lnTo>
                    <a:pt x="39" y="2428"/>
                  </a:lnTo>
                  <a:lnTo>
                    <a:pt x="155" y="2621"/>
                  </a:lnTo>
                  <a:lnTo>
                    <a:pt x="309" y="2736"/>
                  </a:lnTo>
                  <a:lnTo>
                    <a:pt x="463" y="2775"/>
                  </a:lnTo>
                  <a:lnTo>
                    <a:pt x="1311" y="2813"/>
                  </a:lnTo>
                  <a:lnTo>
                    <a:pt x="2197" y="2775"/>
                  </a:lnTo>
                  <a:lnTo>
                    <a:pt x="2351" y="2736"/>
                  </a:lnTo>
                  <a:lnTo>
                    <a:pt x="2505" y="2621"/>
                  </a:lnTo>
                  <a:lnTo>
                    <a:pt x="2621" y="2428"/>
                  </a:lnTo>
                  <a:lnTo>
                    <a:pt x="2659" y="2235"/>
                  </a:lnTo>
                  <a:lnTo>
                    <a:pt x="2659" y="501"/>
                  </a:lnTo>
                  <a:lnTo>
                    <a:pt x="2621" y="309"/>
                  </a:lnTo>
                  <a:lnTo>
                    <a:pt x="2544" y="116"/>
                  </a:lnTo>
                  <a:lnTo>
                    <a:pt x="2389" y="39"/>
                  </a:lnTo>
                  <a:lnTo>
                    <a:pt x="21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9"/>
            <p:cNvSpPr/>
            <p:nvPr/>
          </p:nvSpPr>
          <p:spPr>
            <a:xfrm rot="-7578">
              <a:off x="5546278" y="3045446"/>
              <a:ext cx="60313" cy="71700"/>
            </a:xfrm>
            <a:custGeom>
              <a:rect b="b" l="l" r="r" t="t"/>
              <a:pathLst>
                <a:path extrusionOk="0" h="3161" w="2659">
                  <a:moveTo>
                    <a:pt x="2235" y="1"/>
                  </a:moveTo>
                  <a:lnTo>
                    <a:pt x="1349" y="194"/>
                  </a:lnTo>
                  <a:lnTo>
                    <a:pt x="501" y="348"/>
                  </a:lnTo>
                  <a:lnTo>
                    <a:pt x="309" y="425"/>
                  </a:lnTo>
                  <a:lnTo>
                    <a:pt x="154" y="579"/>
                  </a:lnTo>
                  <a:lnTo>
                    <a:pt x="77" y="733"/>
                  </a:lnTo>
                  <a:lnTo>
                    <a:pt x="39" y="964"/>
                  </a:lnTo>
                  <a:lnTo>
                    <a:pt x="0" y="2660"/>
                  </a:lnTo>
                  <a:lnTo>
                    <a:pt x="39" y="2891"/>
                  </a:lnTo>
                  <a:lnTo>
                    <a:pt x="116" y="3045"/>
                  </a:lnTo>
                  <a:lnTo>
                    <a:pt x="270" y="3122"/>
                  </a:lnTo>
                  <a:lnTo>
                    <a:pt x="463" y="3161"/>
                  </a:lnTo>
                  <a:lnTo>
                    <a:pt x="1310" y="3006"/>
                  </a:lnTo>
                  <a:lnTo>
                    <a:pt x="2158" y="2814"/>
                  </a:lnTo>
                  <a:lnTo>
                    <a:pt x="2312" y="2698"/>
                  </a:lnTo>
                  <a:lnTo>
                    <a:pt x="2466" y="2583"/>
                  </a:lnTo>
                  <a:lnTo>
                    <a:pt x="2582" y="2351"/>
                  </a:lnTo>
                  <a:lnTo>
                    <a:pt x="2620" y="2159"/>
                  </a:lnTo>
                  <a:lnTo>
                    <a:pt x="2659" y="425"/>
                  </a:lnTo>
                  <a:lnTo>
                    <a:pt x="2620" y="232"/>
                  </a:lnTo>
                  <a:lnTo>
                    <a:pt x="2543" y="78"/>
                  </a:lnTo>
                  <a:lnTo>
                    <a:pt x="238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9"/>
            <p:cNvSpPr/>
            <p:nvPr/>
          </p:nvSpPr>
          <p:spPr>
            <a:xfrm rot="-7578">
              <a:off x="5391749" y="3125346"/>
              <a:ext cx="58566" cy="70815"/>
            </a:xfrm>
            <a:custGeom>
              <a:rect b="b" l="l" r="r" t="t"/>
              <a:pathLst>
                <a:path extrusionOk="0" h="3122" w="2582">
                  <a:moveTo>
                    <a:pt x="231" y="0"/>
                  </a:moveTo>
                  <a:lnTo>
                    <a:pt x="116" y="77"/>
                  </a:lnTo>
                  <a:lnTo>
                    <a:pt x="0" y="193"/>
                  </a:lnTo>
                  <a:lnTo>
                    <a:pt x="0" y="424"/>
                  </a:lnTo>
                  <a:lnTo>
                    <a:pt x="39" y="2120"/>
                  </a:lnTo>
                  <a:lnTo>
                    <a:pt x="77" y="2351"/>
                  </a:lnTo>
                  <a:lnTo>
                    <a:pt x="193" y="2543"/>
                  </a:lnTo>
                  <a:lnTo>
                    <a:pt x="308" y="2698"/>
                  </a:lnTo>
                  <a:lnTo>
                    <a:pt x="501" y="2775"/>
                  </a:lnTo>
                  <a:lnTo>
                    <a:pt x="1310" y="2967"/>
                  </a:lnTo>
                  <a:lnTo>
                    <a:pt x="2158" y="3121"/>
                  </a:lnTo>
                  <a:lnTo>
                    <a:pt x="2312" y="3121"/>
                  </a:lnTo>
                  <a:lnTo>
                    <a:pt x="2466" y="3006"/>
                  </a:lnTo>
                  <a:lnTo>
                    <a:pt x="2543" y="2852"/>
                  </a:lnTo>
                  <a:lnTo>
                    <a:pt x="2582" y="2659"/>
                  </a:lnTo>
                  <a:lnTo>
                    <a:pt x="2543" y="925"/>
                  </a:lnTo>
                  <a:lnTo>
                    <a:pt x="2505" y="732"/>
                  </a:lnTo>
                  <a:lnTo>
                    <a:pt x="2428" y="540"/>
                  </a:lnTo>
                  <a:lnTo>
                    <a:pt x="2274" y="386"/>
                  </a:lnTo>
                  <a:lnTo>
                    <a:pt x="2119" y="347"/>
                  </a:lnTo>
                  <a:lnTo>
                    <a:pt x="1272" y="193"/>
                  </a:lnTo>
                  <a:lnTo>
                    <a:pt x="42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9"/>
            <p:cNvSpPr/>
            <p:nvPr/>
          </p:nvSpPr>
          <p:spPr>
            <a:xfrm rot="-7578">
              <a:off x="5468688" y="3136540"/>
              <a:ext cx="58566" cy="63829"/>
            </a:xfrm>
            <a:custGeom>
              <a:rect b="b" l="l" r="r" t="t"/>
              <a:pathLst>
                <a:path extrusionOk="0" h="2814" w="2582">
                  <a:moveTo>
                    <a:pt x="424" y="0"/>
                  </a:moveTo>
                  <a:lnTo>
                    <a:pt x="270" y="39"/>
                  </a:lnTo>
                  <a:lnTo>
                    <a:pt x="116" y="154"/>
                  </a:lnTo>
                  <a:lnTo>
                    <a:pt x="39" y="308"/>
                  </a:lnTo>
                  <a:lnTo>
                    <a:pt x="0" y="501"/>
                  </a:lnTo>
                  <a:lnTo>
                    <a:pt x="0" y="2235"/>
                  </a:lnTo>
                  <a:lnTo>
                    <a:pt x="39" y="2428"/>
                  </a:lnTo>
                  <a:lnTo>
                    <a:pt x="116" y="2620"/>
                  </a:lnTo>
                  <a:lnTo>
                    <a:pt x="270" y="2736"/>
                  </a:lnTo>
                  <a:lnTo>
                    <a:pt x="462" y="2774"/>
                  </a:lnTo>
                  <a:lnTo>
                    <a:pt x="1272" y="2813"/>
                  </a:lnTo>
                  <a:lnTo>
                    <a:pt x="2119" y="2774"/>
                  </a:lnTo>
                  <a:lnTo>
                    <a:pt x="2312" y="2736"/>
                  </a:lnTo>
                  <a:lnTo>
                    <a:pt x="2427" y="2620"/>
                  </a:lnTo>
                  <a:lnTo>
                    <a:pt x="2543" y="2428"/>
                  </a:lnTo>
                  <a:lnTo>
                    <a:pt x="2582" y="2235"/>
                  </a:lnTo>
                  <a:lnTo>
                    <a:pt x="2582" y="501"/>
                  </a:lnTo>
                  <a:lnTo>
                    <a:pt x="2543" y="308"/>
                  </a:lnTo>
                  <a:lnTo>
                    <a:pt x="2466" y="154"/>
                  </a:lnTo>
                  <a:lnTo>
                    <a:pt x="2312" y="39"/>
                  </a:lnTo>
                  <a:lnTo>
                    <a:pt x="2158" y="0"/>
                  </a:lnTo>
                  <a:lnTo>
                    <a:pt x="1272" y="39"/>
                  </a:lnTo>
                  <a:lnTo>
                    <a:pt x="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9"/>
            <p:cNvSpPr/>
            <p:nvPr/>
          </p:nvSpPr>
          <p:spPr>
            <a:xfrm rot="-7578">
              <a:off x="5545570" y="3125003"/>
              <a:ext cx="58589" cy="70815"/>
            </a:xfrm>
            <a:custGeom>
              <a:rect b="b" l="l" r="r" t="t"/>
              <a:pathLst>
                <a:path extrusionOk="0" h="3122" w="2583">
                  <a:moveTo>
                    <a:pt x="2159" y="0"/>
                  </a:moveTo>
                  <a:lnTo>
                    <a:pt x="1311" y="193"/>
                  </a:lnTo>
                  <a:lnTo>
                    <a:pt x="463" y="347"/>
                  </a:lnTo>
                  <a:lnTo>
                    <a:pt x="309" y="386"/>
                  </a:lnTo>
                  <a:lnTo>
                    <a:pt x="155" y="540"/>
                  </a:lnTo>
                  <a:lnTo>
                    <a:pt x="39" y="732"/>
                  </a:lnTo>
                  <a:lnTo>
                    <a:pt x="1" y="925"/>
                  </a:lnTo>
                  <a:lnTo>
                    <a:pt x="1" y="2659"/>
                  </a:lnTo>
                  <a:lnTo>
                    <a:pt x="39" y="2852"/>
                  </a:lnTo>
                  <a:lnTo>
                    <a:pt x="116" y="3006"/>
                  </a:lnTo>
                  <a:lnTo>
                    <a:pt x="270" y="3121"/>
                  </a:lnTo>
                  <a:lnTo>
                    <a:pt x="425" y="3121"/>
                  </a:lnTo>
                  <a:lnTo>
                    <a:pt x="1272" y="2967"/>
                  </a:lnTo>
                  <a:lnTo>
                    <a:pt x="2081" y="2775"/>
                  </a:lnTo>
                  <a:lnTo>
                    <a:pt x="2274" y="2698"/>
                  </a:lnTo>
                  <a:lnTo>
                    <a:pt x="2390" y="2543"/>
                  </a:lnTo>
                  <a:lnTo>
                    <a:pt x="2505" y="2351"/>
                  </a:lnTo>
                  <a:lnTo>
                    <a:pt x="2544" y="2120"/>
                  </a:lnTo>
                  <a:lnTo>
                    <a:pt x="2582" y="424"/>
                  </a:lnTo>
                  <a:lnTo>
                    <a:pt x="2544" y="193"/>
                  </a:lnTo>
                  <a:lnTo>
                    <a:pt x="2467" y="77"/>
                  </a:lnTo>
                  <a:lnTo>
                    <a:pt x="235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9"/>
            <p:cNvSpPr/>
            <p:nvPr/>
          </p:nvSpPr>
          <p:spPr>
            <a:xfrm rot="-7578">
              <a:off x="5475308" y="2591159"/>
              <a:ext cx="9640" cy="52465"/>
            </a:xfrm>
            <a:custGeom>
              <a:rect b="b" l="l" r="r" t="t"/>
              <a:pathLst>
                <a:path extrusionOk="0" h="2313" w="425">
                  <a:moveTo>
                    <a:pt x="116" y="1"/>
                  </a:moveTo>
                  <a:lnTo>
                    <a:pt x="78" y="39"/>
                  </a:lnTo>
                  <a:lnTo>
                    <a:pt x="1" y="116"/>
                  </a:lnTo>
                  <a:lnTo>
                    <a:pt x="1" y="232"/>
                  </a:lnTo>
                  <a:lnTo>
                    <a:pt x="1" y="2081"/>
                  </a:lnTo>
                  <a:lnTo>
                    <a:pt x="1" y="2158"/>
                  </a:lnTo>
                  <a:lnTo>
                    <a:pt x="78" y="2235"/>
                  </a:lnTo>
                  <a:lnTo>
                    <a:pt x="116" y="2274"/>
                  </a:lnTo>
                  <a:lnTo>
                    <a:pt x="193"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9"/>
            <p:cNvSpPr/>
            <p:nvPr/>
          </p:nvSpPr>
          <p:spPr>
            <a:xfrm rot="-7578">
              <a:off x="5491913" y="2591122"/>
              <a:ext cx="9640" cy="52465"/>
            </a:xfrm>
            <a:custGeom>
              <a:rect b="b" l="l" r="r" t="t"/>
              <a:pathLst>
                <a:path extrusionOk="0" h="2313" w="425">
                  <a:moveTo>
                    <a:pt x="116" y="1"/>
                  </a:moveTo>
                  <a:lnTo>
                    <a:pt x="78" y="39"/>
                  </a:lnTo>
                  <a:lnTo>
                    <a:pt x="39" y="116"/>
                  </a:lnTo>
                  <a:lnTo>
                    <a:pt x="1" y="232"/>
                  </a:lnTo>
                  <a:lnTo>
                    <a:pt x="1" y="2081"/>
                  </a:lnTo>
                  <a:lnTo>
                    <a:pt x="39" y="2158"/>
                  </a:lnTo>
                  <a:lnTo>
                    <a:pt x="78" y="2235"/>
                  </a:lnTo>
                  <a:lnTo>
                    <a:pt x="116" y="2274"/>
                  </a:lnTo>
                  <a:lnTo>
                    <a:pt x="194"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9"/>
            <p:cNvSpPr/>
            <p:nvPr/>
          </p:nvSpPr>
          <p:spPr>
            <a:xfrm rot="-7578">
              <a:off x="5508518" y="2591085"/>
              <a:ext cx="9640" cy="52465"/>
            </a:xfrm>
            <a:custGeom>
              <a:rect b="b" l="l" r="r" t="t"/>
              <a:pathLst>
                <a:path extrusionOk="0" h="2313" w="425">
                  <a:moveTo>
                    <a:pt x="155" y="1"/>
                  </a:moveTo>
                  <a:lnTo>
                    <a:pt x="78" y="39"/>
                  </a:lnTo>
                  <a:lnTo>
                    <a:pt x="40" y="116"/>
                  </a:lnTo>
                  <a:lnTo>
                    <a:pt x="1" y="232"/>
                  </a:lnTo>
                  <a:lnTo>
                    <a:pt x="1" y="2081"/>
                  </a:lnTo>
                  <a:lnTo>
                    <a:pt x="40" y="2158"/>
                  </a:lnTo>
                  <a:lnTo>
                    <a:pt x="78" y="2235"/>
                  </a:lnTo>
                  <a:lnTo>
                    <a:pt x="155" y="2274"/>
                  </a:lnTo>
                  <a:lnTo>
                    <a:pt x="232" y="2312"/>
                  </a:lnTo>
                  <a:lnTo>
                    <a:pt x="309" y="2274"/>
                  </a:lnTo>
                  <a:lnTo>
                    <a:pt x="348" y="2235"/>
                  </a:lnTo>
                  <a:lnTo>
                    <a:pt x="386" y="2158"/>
                  </a:lnTo>
                  <a:lnTo>
                    <a:pt x="425" y="2081"/>
                  </a:lnTo>
                  <a:lnTo>
                    <a:pt x="425" y="232"/>
                  </a:lnTo>
                  <a:lnTo>
                    <a:pt x="386" y="116"/>
                  </a:lnTo>
                  <a:lnTo>
                    <a:pt x="348" y="39"/>
                  </a:lnTo>
                  <a:lnTo>
                    <a:pt x="30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59"/>
          <p:cNvGrpSpPr/>
          <p:nvPr/>
        </p:nvGrpSpPr>
        <p:grpSpPr>
          <a:xfrm>
            <a:off x="4041393" y="3610593"/>
            <a:ext cx="1375075" cy="1114111"/>
            <a:chOff x="4108681" y="-1356282"/>
            <a:chExt cx="1375075" cy="1114111"/>
          </a:xfrm>
        </p:grpSpPr>
        <p:sp>
          <p:nvSpPr>
            <p:cNvPr id="1502" name="Google Shape;1502;p59"/>
            <p:cNvSpPr/>
            <p:nvPr/>
          </p:nvSpPr>
          <p:spPr>
            <a:xfrm rot="-899997">
              <a:off x="4172920" y="-831493"/>
              <a:ext cx="391676" cy="547971"/>
            </a:xfrm>
            <a:custGeom>
              <a:rect b="b" l="l" r="r" t="t"/>
              <a:pathLst>
                <a:path extrusionOk="0" h="12562" w="8979">
                  <a:moveTo>
                    <a:pt x="5241" y="0"/>
                  </a:moveTo>
                  <a:lnTo>
                    <a:pt x="5048" y="39"/>
                  </a:lnTo>
                  <a:lnTo>
                    <a:pt x="4778" y="154"/>
                  </a:lnTo>
                  <a:lnTo>
                    <a:pt x="4586" y="232"/>
                  </a:lnTo>
                  <a:lnTo>
                    <a:pt x="4393" y="309"/>
                  </a:lnTo>
                  <a:lnTo>
                    <a:pt x="4239" y="386"/>
                  </a:lnTo>
                  <a:lnTo>
                    <a:pt x="4046" y="463"/>
                  </a:lnTo>
                  <a:lnTo>
                    <a:pt x="3853" y="617"/>
                  </a:lnTo>
                  <a:lnTo>
                    <a:pt x="3699" y="809"/>
                  </a:lnTo>
                  <a:lnTo>
                    <a:pt x="3584" y="1041"/>
                  </a:lnTo>
                  <a:lnTo>
                    <a:pt x="3507" y="1272"/>
                  </a:lnTo>
                  <a:lnTo>
                    <a:pt x="3468" y="1542"/>
                  </a:lnTo>
                  <a:lnTo>
                    <a:pt x="3430" y="1811"/>
                  </a:lnTo>
                  <a:lnTo>
                    <a:pt x="3430" y="2312"/>
                  </a:lnTo>
                  <a:lnTo>
                    <a:pt x="3430" y="3545"/>
                  </a:lnTo>
                  <a:lnTo>
                    <a:pt x="3468" y="4740"/>
                  </a:lnTo>
                  <a:lnTo>
                    <a:pt x="3468" y="5973"/>
                  </a:lnTo>
                  <a:lnTo>
                    <a:pt x="3430" y="7206"/>
                  </a:lnTo>
                  <a:lnTo>
                    <a:pt x="3391" y="7745"/>
                  </a:lnTo>
                  <a:lnTo>
                    <a:pt x="3314" y="8285"/>
                  </a:lnTo>
                  <a:lnTo>
                    <a:pt x="3276" y="8439"/>
                  </a:lnTo>
                  <a:lnTo>
                    <a:pt x="3160" y="8554"/>
                  </a:lnTo>
                  <a:lnTo>
                    <a:pt x="3083" y="8631"/>
                  </a:lnTo>
                  <a:lnTo>
                    <a:pt x="2967" y="8670"/>
                  </a:lnTo>
                  <a:lnTo>
                    <a:pt x="2736" y="8708"/>
                  </a:lnTo>
                  <a:lnTo>
                    <a:pt x="2197" y="8863"/>
                  </a:lnTo>
                  <a:lnTo>
                    <a:pt x="1619" y="9055"/>
                  </a:lnTo>
                  <a:lnTo>
                    <a:pt x="1156" y="9286"/>
                  </a:lnTo>
                  <a:lnTo>
                    <a:pt x="925" y="9402"/>
                  </a:lnTo>
                  <a:lnTo>
                    <a:pt x="732" y="9556"/>
                  </a:lnTo>
                  <a:lnTo>
                    <a:pt x="540" y="9710"/>
                  </a:lnTo>
                  <a:lnTo>
                    <a:pt x="386" y="9864"/>
                  </a:lnTo>
                  <a:lnTo>
                    <a:pt x="232" y="10096"/>
                  </a:lnTo>
                  <a:lnTo>
                    <a:pt x="116" y="10327"/>
                  </a:lnTo>
                  <a:lnTo>
                    <a:pt x="39" y="10596"/>
                  </a:lnTo>
                  <a:lnTo>
                    <a:pt x="0" y="10828"/>
                  </a:lnTo>
                  <a:lnTo>
                    <a:pt x="39" y="11097"/>
                  </a:lnTo>
                  <a:lnTo>
                    <a:pt x="77" y="11367"/>
                  </a:lnTo>
                  <a:lnTo>
                    <a:pt x="154" y="11598"/>
                  </a:lnTo>
                  <a:lnTo>
                    <a:pt x="309" y="11829"/>
                  </a:lnTo>
                  <a:lnTo>
                    <a:pt x="463" y="12022"/>
                  </a:lnTo>
                  <a:lnTo>
                    <a:pt x="694" y="12176"/>
                  </a:lnTo>
                  <a:lnTo>
                    <a:pt x="964" y="12292"/>
                  </a:lnTo>
                  <a:lnTo>
                    <a:pt x="1233" y="12369"/>
                  </a:lnTo>
                  <a:lnTo>
                    <a:pt x="1811" y="12446"/>
                  </a:lnTo>
                  <a:lnTo>
                    <a:pt x="3044" y="12523"/>
                  </a:lnTo>
                  <a:lnTo>
                    <a:pt x="4431" y="12562"/>
                  </a:lnTo>
                  <a:lnTo>
                    <a:pt x="5819" y="12562"/>
                  </a:lnTo>
                  <a:lnTo>
                    <a:pt x="7206" y="12523"/>
                  </a:lnTo>
                  <a:lnTo>
                    <a:pt x="8593" y="12446"/>
                  </a:lnTo>
                  <a:lnTo>
                    <a:pt x="8747" y="12407"/>
                  </a:lnTo>
                  <a:lnTo>
                    <a:pt x="8863" y="12330"/>
                  </a:lnTo>
                  <a:lnTo>
                    <a:pt x="8978" y="12215"/>
                  </a:lnTo>
                  <a:lnTo>
                    <a:pt x="8978" y="12061"/>
                  </a:lnTo>
                  <a:lnTo>
                    <a:pt x="8978" y="11907"/>
                  </a:lnTo>
                  <a:lnTo>
                    <a:pt x="8863" y="11791"/>
                  </a:lnTo>
                  <a:lnTo>
                    <a:pt x="8747" y="11714"/>
                  </a:lnTo>
                  <a:lnTo>
                    <a:pt x="8593" y="11675"/>
                  </a:lnTo>
                  <a:lnTo>
                    <a:pt x="7437" y="11752"/>
                  </a:lnTo>
                  <a:lnTo>
                    <a:pt x="6281" y="11791"/>
                  </a:lnTo>
                  <a:lnTo>
                    <a:pt x="3969" y="11791"/>
                  </a:lnTo>
                  <a:lnTo>
                    <a:pt x="2775" y="11714"/>
                  </a:lnTo>
                  <a:lnTo>
                    <a:pt x="1619" y="11637"/>
                  </a:lnTo>
                  <a:lnTo>
                    <a:pt x="1426" y="11637"/>
                  </a:lnTo>
                  <a:lnTo>
                    <a:pt x="1233" y="11598"/>
                  </a:lnTo>
                  <a:lnTo>
                    <a:pt x="1041" y="11483"/>
                  </a:lnTo>
                  <a:lnTo>
                    <a:pt x="887" y="11329"/>
                  </a:lnTo>
                  <a:lnTo>
                    <a:pt x="809" y="11174"/>
                  </a:lnTo>
                  <a:lnTo>
                    <a:pt x="771" y="10982"/>
                  </a:lnTo>
                  <a:lnTo>
                    <a:pt x="771" y="10789"/>
                  </a:lnTo>
                  <a:lnTo>
                    <a:pt x="848" y="10596"/>
                  </a:lnTo>
                  <a:lnTo>
                    <a:pt x="925" y="10404"/>
                  </a:lnTo>
                  <a:lnTo>
                    <a:pt x="1041" y="10250"/>
                  </a:lnTo>
                  <a:lnTo>
                    <a:pt x="1195" y="10134"/>
                  </a:lnTo>
                  <a:lnTo>
                    <a:pt x="1387" y="10018"/>
                  </a:lnTo>
                  <a:lnTo>
                    <a:pt x="1773" y="9826"/>
                  </a:lnTo>
                  <a:lnTo>
                    <a:pt x="2158" y="9710"/>
                  </a:lnTo>
                  <a:lnTo>
                    <a:pt x="3198" y="9402"/>
                  </a:lnTo>
                  <a:lnTo>
                    <a:pt x="3430" y="9286"/>
                  </a:lnTo>
                  <a:lnTo>
                    <a:pt x="3622" y="9171"/>
                  </a:lnTo>
                  <a:lnTo>
                    <a:pt x="3815" y="9017"/>
                  </a:lnTo>
                  <a:lnTo>
                    <a:pt x="3931" y="8785"/>
                  </a:lnTo>
                  <a:lnTo>
                    <a:pt x="4046" y="8554"/>
                  </a:lnTo>
                  <a:lnTo>
                    <a:pt x="4085" y="8285"/>
                  </a:lnTo>
                  <a:lnTo>
                    <a:pt x="4162" y="7745"/>
                  </a:lnTo>
                  <a:lnTo>
                    <a:pt x="4239" y="6628"/>
                  </a:lnTo>
                  <a:lnTo>
                    <a:pt x="4239" y="5472"/>
                  </a:lnTo>
                  <a:lnTo>
                    <a:pt x="4239" y="4316"/>
                  </a:lnTo>
                  <a:lnTo>
                    <a:pt x="4200" y="3044"/>
                  </a:lnTo>
                  <a:lnTo>
                    <a:pt x="4200" y="1773"/>
                  </a:lnTo>
                  <a:lnTo>
                    <a:pt x="4200" y="1580"/>
                  </a:lnTo>
                  <a:lnTo>
                    <a:pt x="4239" y="1426"/>
                  </a:lnTo>
                  <a:lnTo>
                    <a:pt x="4316" y="1233"/>
                  </a:lnTo>
                  <a:lnTo>
                    <a:pt x="4470" y="1118"/>
                  </a:lnTo>
                  <a:lnTo>
                    <a:pt x="4663" y="1041"/>
                  </a:lnTo>
                  <a:lnTo>
                    <a:pt x="4855" y="1002"/>
                  </a:lnTo>
                  <a:lnTo>
                    <a:pt x="5087" y="887"/>
                  </a:lnTo>
                  <a:lnTo>
                    <a:pt x="5318" y="694"/>
                  </a:lnTo>
                  <a:lnTo>
                    <a:pt x="5433" y="578"/>
                  </a:lnTo>
                  <a:lnTo>
                    <a:pt x="5510" y="424"/>
                  </a:lnTo>
                  <a:lnTo>
                    <a:pt x="5510" y="270"/>
                  </a:lnTo>
                  <a:lnTo>
                    <a:pt x="5472" y="154"/>
                  </a:lnTo>
                  <a:lnTo>
                    <a:pt x="5356" y="39"/>
                  </a:lnTo>
                  <a:lnTo>
                    <a:pt x="52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9"/>
            <p:cNvSpPr/>
            <p:nvPr/>
          </p:nvSpPr>
          <p:spPr>
            <a:xfrm rot="-899997">
              <a:off x="4625321" y="-371208"/>
              <a:ext cx="89118" cy="43752"/>
            </a:xfrm>
            <a:custGeom>
              <a:rect b="b" l="l" r="r" t="t"/>
              <a:pathLst>
                <a:path extrusionOk="0" h="1003" w="2043">
                  <a:moveTo>
                    <a:pt x="501" y="0"/>
                  </a:moveTo>
                  <a:lnTo>
                    <a:pt x="308" y="39"/>
                  </a:lnTo>
                  <a:lnTo>
                    <a:pt x="154" y="154"/>
                  </a:lnTo>
                  <a:lnTo>
                    <a:pt x="39" y="309"/>
                  </a:lnTo>
                  <a:lnTo>
                    <a:pt x="0" y="501"/>
                  </a:lnTo>
                  <a:lnTo>
                    <a:pt x="39" y="694"/>
                  </a:lnTo>
                  <a:lnTo>
                    <a:pt x="154" y="848"/>
                  </a:lnTo>
                  <a:lnTo>
                    <a:pt x="308" y="964"/>
                  </a:lnTo>
                  <a:lnTo>
                    <a:pt x="501" y="1002"/>
                  </a:lnTo>
                  <a:lnTo>
                    <a:pt x="1541" y="1002"/>
                  </a:lnTo>
                  <a:lnTo>
                    <a:pt x="1734" y="964"/>
                  </a:lnTo>
                  <a:lnTo>
                    <a:pt x="1888" y="848"/>
                  </a:lnTo>
                  <a:lnTo>
                    <a:pt x="2004" y="694"/>
                  </a:lnTo>
                  <a:lnTo>
                    <a:pt x="2042" y="501"/>
                  </a:lnTo>
                  <a:lnTo>
                    <a:pt x="2004" y="309"/>
                  </a:lnTo>
                  <a:lnTo>
                    <a:pt x="1888" y="154"/>
                  </a:lnTo>
                  <a:lnTo>
                    <a:pt x="1734" y="39"/>
                  </a:lnTo>
                  <a:lnTo>
                    <a:pt x="15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9"/>
            <p:cNvSpPr/>
            <p:nvPr/>
          </p:nvSpPr>
          <p:spPr>
            <a:xfrm rot="-899997">
              <a:off x="5329863" y="-560208"/>
              <a:ext cx="90820" cy="43752"/>
            </a:xfrm>
            <a:custGeom>
              <a:rect b="b" l="l" r="r" t="t"/>
              <a:pathLst>
                <a:path extrusionOk="0" h="1003" w="2082">
                  <a:moveTo>
                    <a:pt x="502" y="0"/>
                  </a:moveTo>
                  <a:lnTo>
                    <a:pt x="309" y="39"/>
                  </a:lnTo>
                  <a:lnTo>
                    <a:pt x="155" y="154"/>
                  </a:lnTo>
                  <a:lnTo>
                    <a:pt x="39" y="309"/>
                  </a:lnTo>
                  <a:lnTo>
                    <a:pt x="1" y="501"/>
                  </a:lnTo>
                  <a:lnTo>
                    <a:pt x="39" y="694"/>
                  </a:lnTo>
                  <a:lnTo>
                    <a:pt x="155" y="848"/>
                  </a:lnTo>
                  <a:lnTo>
                    <a:pt x="309" y="964"/>
                  </a:lnTo>
                  <a:lnTo>
                    <a:pt x="502" y="1002"/>
                  </a:lnTo>
                  <a:lnTo>
                    <a:pt x="1581" y="1002"/>
                  </a:lnTo>
                  <a:lnTo>
                    <a:pt x="1773" y="964"/>
                  </a:lnTo>
                  <a:lnTo>
                    <a:pt x="1927" y="848"/>
                  </a:lnTo>
                  <a:lnTo>
                    <a:pt x="2043" y="694"/>
                  </a:lnTo>
                  <a:lnTo>
                    <a:pt x="2082" y="501"/>
                  </a:lnTo>
                  <a:lnTo>
                    <a:pt x="2043" y="309"/>
                  </a:lnTo>
                  <a:lnTo>
                    <a:pt x="1927" y="154"/>
                  </a:lnTo>
                  <a:lnTo>
                    <a:pt x="1773" y="39"/>
                  </a:lnTo>
                  <a:lnTo>
                    <a:pt x="158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9"/>
            <p:cNvSpPr/>
            <p:nvPr/>
          </p:nvSpPr>
          <p:spPr>
            <a:xfrm rot="-899997">
              <a:off x="5156594" y="-1036732"/>
              <a:ext cx="231978" cy="373181"/>
            </a:xfrm>
            <a:custGeom>
              <a:rect b="b" l="l" r="r" t="t"/>
              <a:pathLst>
                <a:path extrusionOk="0" h="8555" w="5318">
                  <a:moveTo>
                    <a:pt x="1" y="1"/>
                  </a:moveTo>
                  <a:lnTo>
                    <a:pt x="1" y="5934"/>
                  </a:lnTo>
                  <a:lnTo>
                    <a:pt x="347" y="6474"/>
                  </a:lnTo>
                  <a:lnTo>
                    <a:pt x="733" y="6975"/>
                  </a:lnTo>
                  <a:lnTo>
                    <a:pt x="1234" y="7437"/>
                  </a:lnTo>
                  <a:lnTo>
                    <a:pt x="1773" y="7822"/>
                  </a:lnTo>
                  <a:lnTo>
                    <a:pt x="2351" y="8131"/>
                  </a:lnTo>
                  <a:lnTo>
                    <a:pt x="2968" y="8362"/>
                  </a:lnTo>
                  <a:lnTo>
                    <a:pt x="3276" y="8439"/>
                  </a:lnTo>
                  <a:lnTo>
                    <a:pt x="3623" y="8477"/>
                  </a:lnTo>
                  <a:lnTo>
                    <a:pt x="3969" y="8516"/>
                  </a:lnTo>
                  <a:lnTo>
                    <a:pt x="4316" y="8555"/>
                  </a:lnTo>
                  <a:lnTo>
                    <a:pt x="5318" y="8555"/>
                  </a:lnTo>
                  <a:lnTo>
                    <a:pt x="5087" y="7591"/>
                  </a:lnTo>
                  <a:lnTo>
                    <a:pt x="4779" y="6589"/>
                  </a:lnTo>
                  <a:lnTo>
                    <a:pt x="4432" y="5588"/>
                  </a:lnTo>
                  <a:lnTo>
                    <a:pt x="3969" y="4624"/>
                  </a:lnTo>
                  <a:lnTo>
                    <a:pt x="3468" y="3738"/>
                  </a:lnTo>
                  <a:lnTo>
                    <a:pt x="2852" y="2852"/>
                  </a:lnTo>
                  <a:lnTo>
                    <a:pt x="2197" y="2043"/>
                  </a:lnTo>
                  <a:lnTo>
                    <a:pt x="1465" y="1272"/>
                  </a:lnTo>
                  <a:lnTo>
                    <a:pt x="694" y="579"/>
                  </a:lnTo>
                  <a:lnTo>
                    <a:pt x="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9"/>
            <p:cNvSpPr/>
            <p:nvPr/>
          </p:nvSpPr>
          <p:spPr>
            <a:xfrm rot="-899997">
              <a:off x="4487468" y="-859363"/>
              <a:ext cx="233680" cy="374838"/>
            </a:xfrm>
            <a:custGeom>
              <a:rect b="b" l="l" r="r" t="t"/>
              <a:pathLst>
                <a:path extrusionOk="0" h="8593" w="5357">
                  <a:moveTo>
                    <a:pt x="5357" y="0"/>
                  </a:moveTo>
                  <a:lnTo>
                    <a:pt x="4624" y="617"/>
                  </a:lnTo>
                  <a:lnTo>
                    <a:pt x="3815" y="1310"/>
                  </a:lnTo>
                  <a:lnTo>
                    <a:pt x="3083" y="2081"/>
                  </a:lnTo>
                  <a:lnTo>
                    <a:pt x="2428" y="2890"/>
                  </a:lnTo>
                  <a:lnTo>
                    <a:pt x="1850" y="3776"/>
                  </a:lnTo>
                  <a:lnTo>
                    <a:pt x="1311" y="4662"/>
                  </a:lnTo>
                  <a:lnTo>
                    <a:pt x="887" y="5626"/>
                  </a:lnTo>
                  <a:lnTo>
                    <a:pt x="502" y="6627"/>
                  </a:lnTo>
                  <a:lnTo>
                    <a:pt x="232" y="7629"/>
                  </a:lnTo>
                  <a:lnTo>
                    <a:pt x="1" y="8593"/>
                  </a:lnTo>
                  <a:lnTo>
                    <a:pt x="964" y="8593"/>
                  </a:lnTo>
                  <a:lnTo>
                    <a:pt x="1349" y="8554"/>
                  </a:lnTo>
                  <a:lnTo>
                    <a:pt x="1696" y="8515"/>
                  </a:lnTo>
                  <a:lnTo>
                    <a:pt x="2043" y="8477"/>
                  </a:lnTo>
                  <a:lnTo>
                    <a:pt x="2390" y="8361"/>
                  </a:lnTo>
                  <a:lnTo>
                    <a:pt x="2698" y="8246"/>
                  </a:lnTo>
                  <a:lnTo>
                    <a:pt x="3006" y="8130"/>
                  </a:lnTo>
                  <a:lnTo>
                    <a:pt x="3314" y="7976"/>
                  </a:lnTo>
                  <a:lnTo>
                    <a:pt x="3623" y="7822"/>
                  </a:lnTo>
                  <a:lnTo>
                    <a:pt x="3892" y="7629"/>
                  </a:lnTo>
                  <a:lnTo>
                    <a:pt x="4162" y="7398"/>
                  </a:lnTo>
                  <a:lnTo>
                    <a:pt x="4624" y="6936"/>
                  </a:lnTo>
                  <a:lnTo>
                    <a:pt x="5048" y="6396"/>
                  </a:lnTo>
                  <a:lnTo>
                    <a:pt x="5202" y="6127"/>
                  </a:lnTo>
                  <a:lnTo>
                    <a:pt x="5357" y="5818"/>
                  </a:lnTo>
                  <a:lnTo>
                    <a:pt x="5357"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9"/>
            <p:cNvSpPr/>
            <p:nvPr/>
          </p:nvSpPr>
          <p:spPr>
            <a:xfrm rot="-899997">
              <a:off x="4476309" y="-1012149"/>
              <a:ext cx="942963" cy="581603"/>
            </a:xfrm>
            <a:custGeom>
              <a:rect b="b" l="l" r="r" t="t"/>
              <a:pathLst>
                <a:path extrusionOk="0" h="13333" w="21617">
                  <a:moveTo>
                    <a:pt x="5356" y="0"/>
                  </a:moveTo>
                  <a:lnTo>
                    <a:pt x="5356" y="4509"/>
                  </a:lnTo>
                  <a:lnTo>
                    <a:pt x="5318" y="5009"/>
                  </a:lnTo>
                  <a:lnTo>
                    <a:pt x="5241" y="5472"/>
                  </a:lnTo>
                  <a:lnTo>
                    <a:pt x="5125" y="5934"/>
                  </a:lnTo>
                  <a:lnTo>
                    <a:pt x="4971" y="6397"/>
                  </a:lnTo>
                  <a:lnTo>
                    <a:pt x="4778" y="6820"/>
                  </a:lnTo>
                  <a:lnTo>
                    <a:pt x="4547" y="7206"/>
                  </a:lnTo>
                  <a:lnTo>
                    <a:pt x="4239" y="7591"/>
                  </a:lnTo>
                  <a:lnTo>
                    <a:pt x="3931" y="7899"/>
                  </a:lnTo>
                  <a:lnTo>
                    <a:pt x="3622" y="8246"/>
                  </a:lnTo>
                  <a:lnTo>
                    <a:pt x="3237" y="8516"/>
                  </a:lnTo>
                  <a:lnTo>
                    <a:pt x="2852" y="8747"/>
                  </a:lnTo>
                  <a:lnTo>
                    <a:pt x="2428" y="8940"/>
                  </a:lnTo>
                  <a:lnTo>
                    <a:pt x="1966" y="9094"/>
                  </a:lnTo>
                  <a:lnTo>
                    <a:pt x="1503" y="9209"/>
                  </a:lnTo>
                  <a:lnTo>
                    <a:pt x="1041" y="9286"/>
                  </a:lnTo>
                  <a:lnTo>
                    <a:pt x="540" y="9325"/>
                  </a:lnTo>
                  <a:lnTo>
                    <a:pt x="270" y="9325"/>
                  </a:lnTo>
                  <a:lnTo>
                    <a:pt x="155" y="9363"/>
                  </a:lnTo>
                  <a:lnTo>
                    <a:pt x="78" y="9402"/>
                  </a:lnTo>
                  <a:lnTo>
                    <a:pt x="39" y="9479"/>
                  </a:lnTo>
                  <a:lnTo>
                    <a:pt x="0" y="9595"/>
                  </a:lnTo>
                  <a:lnTo>
                    <a:pt x="0" y="13101"/>
                  </a:lnTo>
                  <a:lnTo>
                    <a:pt x="39" y="13178"/>
                  </a:lnTo>
                  <a:lnTo>
                    <a:pt x="78" y="13255"/>
                  </a:lnTo>
                  <a:lnTo>
                    <a:pt x="155" y="13332"/>
                  </a:lnTo>
                  <a:lnTo>
                    <a:pt x="21463" y="13332"/>
                  </a:lnTo>
                  <a:lnTo>
                    <a:pt x="21540" y="13255"/>
                  </a:lnTo>
                  <a:lnTo>
                    <a:pt x="21578" y="13178"/>
                  </a:lnTo>
                  <a:lnTo>
                    <a:pt x="21617" y="13101"/>
                  </a:lnTo>
                  <a:lnTo>
                    <a:pt x="21617" y="9595"/>
                  </a:lnTo>
                  <a:lnTo>
                    <a:pt x="21578" y="9479"/>
                  </a:lnTo>
                  <a:lnTo>
                    <a:pt x="21540" y="9402"/>
                  </a:lnTo>
                  <a:lnTo>
                    <a:pt x="21463" y="9363"/>
                  </a:lnTo>
                  <a:lnTo>
                    <a:pt x="21347" y="9325"/>
                  </a:lnTo>
                  <a:lnTo>
                    <a:pt x="21077" y="9325"/>
                  </a:lnTo>
                  <a:lnTo>
                    <a:pt x="20576" y="9286"/>
                  </a:lnTo>
                  <a:lnTo>
                    <a:pt x="20114" y="9209"/>
                  </a:lnTo>
                  <a:lnTo>
                    <a:pt x="19652" y="9094"/>
                  </a:lnTo>
                  <a:lnTo>
                    <a:pt x="19228" y="8940"/>
                  </a:lnTo>
                  <a:lnTo>
                    <a:pt x="18804" y="8747"/>
                  </a:lnTo>
                  <a:lnTo>
                    <a:pt x="18380" y="8516"/>
                  </a:lnTo>
                  <a:lnTo>
                    <a:pt x="18033" y="8246"/>
                  </a:lnTo>
                  <a:lnTo>
                    <a:pt x="17686" y="7899"/>
                  </a:lnTo>
                  <a:lnTo>
                    <a:pt x="17378" y="7591"/>
                  </a:lnTo>
                  <a:lnTo>
                    <a:pt x="17108" y="7206"/>
                  </a:lnTo>
                  <a:lnTo>
                    <a:pt x="16839" y="6820"/>
                  </a:lnTo>
                  <a:lnTo>
                    <a:pt x="16646" y="6397"/>
                  </a:lnTo>
                  <a:lnTo>
                    <a:pt x="16492" y="5934"/>
                  </a:lnTo>
                  <a:lnTo>
                    <a:pt x="16376" y="5472"/>
                  </a:lnTo>
                  <a:lnTo>
                    <a:pt x="16299" y="5009"/>
                  </a:lnTo>
                  <a:lnTo>
                    <a:pt x="16261" y="4509"/>
                  </a:lnTo>
                  <a:lnTo>
                    <a:pt x="1626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9"/>
            <p:cNvSpPr/>
            <p:nvPr/>
          </p:nvSpPr>
          <p:spPr>
            <a:xfrm rot="-899997">
              <a:off x="4727023" y="-968850"/>
              <a:ext cx="421949" cy="421949"/>
            </a:xfrm>
            <a:custGeom>
              <a:rect b="b" l="l" r="r" t="t"/>
              <a:pathLst>
                <a:path extrusionOk="0" h="9673" w="9673">
                  <a:moveTo>
                    <a:pt x="4856" y="1"/>
                  </a:moveTo>
                  <a:lnTo>
                    <a:pt x="4355" y="39"/>
                  </a:lnTo>
                  <a:lnTo>
                    <a:pt x="3854" y="116"/>
                  </a:lnTo>
                  <a:lnTo>
                    <a:pt x="3392" y="232"/>
                  </a:lnTo>
                  <a:lnTo>
                    <a:pt x="2968" y="386"/>
                  </a:lnTo>
                  <a:lnTo>
                    <a:pt x="2544" y="579"/>
                  </a:lnTo>
                  <a:lnTo>
                    <a:pt x="2159" y="810"/>
                  </a:lnTo>
                  <a:lnTo>
                    <a:pt x="1773" y="1118"/>
                  </a:lnTo>
                  <a:lnTo>
                    <a:pt x="1427" y="1426"/>
                  </a:lnTo>
                  <a:lnTo>
                    <a:pt x="1118" y="1773"/>
                  </a:lnTo>
                  <a:lnTo>
                    <a:pt x="849" y="2120"/>
                  </a:lnTo>
                  <a:lnTo>
                    <a:pt x="579" y="2544"/>
                  </a:lnTo>
                  <a:lnTo>
                    <a:pt x="386" y="2968"/>
                  </a:lnTo>
                  <a:lnTo>
                    <a:pt x="232" y="3391"/>
                  </a:lnTo>
                  <a:lnTo>
                    <a:pt x="116" y="3854"/>
                  </a:lnTo>
                  <a:lnTo>
                    <a:pt x="39" y="4355"/>
                  </a:lnTo>
                  <a:lnTo>
                    <a:pt x="1" y="4817"/>
                  </a:lnTo>
                  <a:lnTo>
                    <a:pt x="39" y="5318"/>
                  </a:lnTo>
                  <a:lnTo>
                    <a:pt x="116" y="5819"/>
                  </a:lnTo>
                  <a:lnTo>
                    <a:pt x="232" y="6281"/>
                  </a:lnTo>
                  <a:lnTo>
                    <a:pt x="386" y="6705"/>
                  </a:lnTo>
                  <a:lnTo>
                    <a:pt x="579" y="7129"/>
                  </a:lnTo>
                  <a:lnTo>
                    <a:pt x="849" y="7553"/>
                  </a:lnTo>
                  <a:lnTo>
                    <a:pt x="1118" y="7900"/>
                  </a:lnTo>
                  <a:lnTo>
                    <a:pt x="1427" y="8246"/>
                  </a:lnTo>
                  <a:lnTo>
                    <a:pt x="1773" y="8555"/>
                  </a:lnTo>
                  <a:lnTo>
                    <a:pt x="2159" y="8863"/>
                  </a:lnTo>
                  <a:lnTo>
                    <a:pt x="2544" y="9094"/>
                  </a:lnTo>
                  <a:lnTo>
                    <a:pt x="2968" y="9287"/>
                  </a:lnTo>
                  <a:lnTo>
                    <a:pt x="3392" y="9441"/>
                  </a:lnTo>
                  <a:lnTo>
                    <a:pt x="3854" y="9556"/>
                  </a:lnTo>
                  <a:lnTo>
                    <a:pt x="4355" y="9633"/>
                  </a:lnTo>
                  <a:lnTo>
                    <a:pt x="4856" y="9672"/>
                  </a:lnTo>
                  <a:lnTo>
                    <a:pt x="5318" y="9633"/>
                  </a:lnTo>
                  <a:lnTo>
                    <a:pt x="5819" y="9556"/>
                  </a:lnTo>
                  <a:lnTo>
                    <a:pt x="6281" y="9441"/>
                  </a:lnTo>
                  <a:lnTo>
                    <a:pt x="6705" y="9287"/>
                  </a:lnTo>
                  <a:lnTo>
                    <a:pt x="7129" y="9094"/>
                  </a:lnTo>
                  <a:lnTo>
                    <a:pt x="7553" y="8863"/>
                  </a:lnTo>
                  <a:lnTo>
                    <a:pt x="7900" y="8555"/>
                  </a:lnTo>
                  <a:lnTo>
                    <a:pt x="8247" y="8246"/>
                  </a:lnTo>
                  <a:lnTo>
                    <a:pt x="8593" y="7900"/>
                  </a:lnTo>
                  <a:lnTo>
                    <a:pt x="8863" y="7553"/>
                  </a:lnTo>
                  <a:lnTo>
                    <a:pt x="9094" y="7129"/>
                  </a:lnTo>
                  <a:lnTo>
                    <a:pt x="9287" y="6705"/>
                  </a:lnTo>
                  <a:lnTo>
                    <a:pt x="9480" y="6281"/>
                  </a:lnTo>
                  <a:lnTo>
                    <a:pt x="9595" y="5819"/>
                  </a:lnTo>
                  <a:lnTo>
                    <a:pt x="9672" y="5318"/>
                  </a:lnTo>
                  <a:lnTo>
                    <a:pt x="9672" y="4817"/>
                  </a:lnTo>
                  <a:lnTo>
                    <a:pt x="9672" y="4355"/>
                  </a:lnTo>
                  <a:lnTo>
                    <a:pt x="9595" y="3854"/>
                  </a:lnTo>
                  <a:lnTo>
                    <a:pt x="9480" y="3391"/>
                  </a:lnTo>
                  <a:lnTo>
                    <a:pt x="9287" y="2968"/>
                  </a:lnTo>
                  <a:lnTo>
                    <a:pt x="9094" y="2544"/>
                  </a:lnTo>
                  <a:lnTo>
                    <a:pt x="8863" y="2120"/>
                  </a:lnTo>
                  <a:lnTo>
                    <a:pt x="8593" y="1773"/>
                  </a:lnTo>
                  <a:lnTo>
                    <a:pt x="8247" y="1426"/>
                  </a:lnTo>
                  <a:lnTo>
                    <a:pt x="7900" y="1118"/>
                  </a:lnTo>
                  <a:lnTo>
                    <a:pt x="7553" y="810"/>
                  </a:lnTo>
                  <a:lnTo>
                    <a:pt x="7129" y="579"/>
                  </a:lnTo>
                  <a:lnTo>
                    <a:pt x="6705" y="386"/>
                  </a:lnTo>
                  <a:lnTo>
                    <a:pt x="6281" y="232"/>
                  </a:lnTo>
                  <a:lnTo>
                    <a:pt x="5819" y="116"/>
                  </a:lnTo>
                  <a:lnTo>
                    <a:pt x="5318" y="39"/>
                  </a:lnTo>
                  <a:lnTo>
                    <a:pt x="4856"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9"/>
            <p:cNvSpPr/>
            <p:nvPr/>
          </p:nvSpPr>
          <p:spPr>
            <a:xfrm rot="-899997">
              <a:off x="5062107" y="-751238"/>
              <a:ext cx="79042" cy="52128"/>
            </a:xfrm>
            <a:custGeom>
              <a:rect b="b" l="l" r="r" t="t"/>
              <a:pathLst>
                <a:path extrusionOk="0" h="1195" w="1812">
                  <a:moveTo>
                    <a:pt x="655" y="0"/>
                  </a:moveTo>
                  <a:lnTo>
                    <a:pt x="309" y="39"/>
                  </a:lnTo>
                  <a:lnTo>
                    <a:pt x="0" y="155"/>
                  </a:lnTo>
                  <a:lnTo>
                    <a:pt x="232" y="193"/>
                  </a:lnTo>
                  <a:lnTo>
                    <a:pt x="463" y="270"/>
                  </a:lnTo>
                  <a:lnTo>
                    <a:pt x="694" y="386"/>
                  </a:lnTo>
                  <a:lnTo>
                    <a:pt x="887" y="501"/>
                  </a:lnTo>
                  <a:lnTo>
                    <a:pt x="1079" y="656"/>
                  </a:lnTo>
                  <a:lnTo>
                    <a:pt x="1233" y="810"/>
                  </a:lnTo>
                  <a:lnTo>
                    <a:pt x="1388" y="1002"/>
                  </a:lnTo>
                  <a:lnTo>
                    <a:pt x="1503" y="1195"/>
                  </a:lnTo>
                  <a:lnTo>
                    <a:pt x="1696" y="887"/>
                  </a:lnTo>
                  <a:lnTo>
                    <a:pt x="1811" y="540"/>
                  </a:lnTo>
                  <a:lnTo>
                    <a:pt x="1580" y="309"/>
                  </a:lnTo>
                  <a:lnTo>
                    <a:pt x="1310" y="155"/>
                  </a:lnTo>
                  <a:lnTo>
                    <a:pt x="964" y="39"/>
                  </a:lnTo>
                  <a:lnTo>
                    <a:pt x="65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9"/>
            <p:cNvSpPr/>
            <p:nvPr/>
          </p:nvSpPr>
          <p:spPr>
            <a:xfrm rot="-899997">
              <a:off x="4707958" y="-1087345"/>
              <a:ext cx="3402" cy="44"/>
            </a:xfrm>
            <a:custGeom>
              <a:rect b="b" l="l" r="r" t="t"/>
              <a:pathLst>
                <a:path extrusionOk="0" h="1" w="78">
                  <a:moveTo>
                    <a:pt x="0" y="0"/>
                  </a:moveTo>
                  <a:lnTo>
                    <a:pt x="77" y="0"/>
                  </a:lnTo>
                  <a:lnTo>
                    <a:pt x="0" y="0"/>
                  </a:lnTo>
                  <a:lnTo>
                    <a:pt x="0" y="0"/>
                  </a:lnTo>
                  <a:lnTo>
                    <a:pt x="0" y="0"/>
                  </a:lnTo>
                  <a:lnTo>
                    <a:pt x="0" y="0"/>
                  </a:lnTo>
                  <a:close/>
                </a:path>
              </a:pathLst>
            </a:custGeom>
            <a:solidFill>
              <a:srgbClr val="231F2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9"/>
            <p:cNvSpPr/>
            <p:nvPr/>
          </p:nvSpPr>
          <p:spPr>
            <a:xfrm rot="-899997">
              <a:off x="4259634" y="-1205949"/>
              <a:ext cx="1203513" cy="317694"/>
            </a:xfrm>
            <a:custGeom>
              <a:rect b="b" l="l" r="r" t="t"/>
              <a:pathLst>
                <a:path extrusionOk="0" h="7283" w="27590">
                  <a:moveTo>
                    <a:pt x="13795" y="1"/>
                  </a:moveTo>
                  <a:lnTo>
                    <a:pt x="11521" y="39"/>
                  </a:lnTo>
                  <a:lnTo>
                    <a:pt x="9287" y="155"/>
                  </a:lnTo>
                  <a:lnTo>
                    <a:pt x="7013" y="309"/>
                  </a:lnTo>
                  <a:lnTo>
                    <a:pt x="4778" y="578"/>
                  </a:lnTo>
                  <a:lnTo>
                    <a:pt x="4200" y="656"/>
                  </a:lnTo>
                  <a:lnTo>
                    <a:pt x="3545" y="848"/>
                  </a:lnTo>
                  <a:lnTo>
                    <a:pt x="2929" y="1118"/>
                  </a:lnTo>
                  <a:lnTo>
                    <a:pt x="2351" y="1426"/>
                  </a:lnTo>
                  <a:lnTo>
                    <a:pt x="1773" y="1773"/>
                  </a:lnTo>
                  <a:lnTo>
                    <a:pt x="1311" y="2197"/>
                  </a:lnTo>
                  <a:lnTo>
                    <a:pt x="1079" y="2428"/>
                  </a:lnTo>
                  <a:lnTo>
                    <a:pt x="887" y="2659"/>
                  </a:lnTo>
                  <a:lnTo>
                    <a:pt x="771" y="2890"/>
                  </a:lnTo>
                  <a:lnTo>
                    <a:pt x="656" y="3122"/>
                  </a:lnTo>
                  <a:lnTo>
                    <a:pt x="463" y="3584"/>
                  </a:lnTo>
                  <a:lnTo>
                    <a:pt x="347" y="4008"/>
                  </a:lnTo>
                  <a:lnTo>
                    <a:pt x="116" y="4894"/>
                  </a:lnTo>
                  <a:lnTo>
                    <a:pt x="1" y="5742"/>
                  </a:lnTo>
                  <a:lnTo>
                    <a:pt x="1" y="6512"/>
                  </a:lnTo>
                  <a:lnTo>
                    <a:pt x="1" y="6705"/>
                  </a:lnTo>
                  <a:lnTo>
                    <a:pt x="78" y="6859"/>
                  </a:lnTo>
                  <a:lnTo>
                    <a:pt x="193" y="7013"/>
                  </a:lnTo>
                  <a:lnTo>
                    <a:pt x="347" y="7129"/>
                  </a:lnTo>
                  <a:lnTo>
                    <a:pt x="501" y="7206"/>
                  </a:lnTo>
                  <a:lnTo>
                    <a:pt x="656" y="7283"/>
                  </a:lnTo>
                  <a:lnTo>
                    <a:pt x="1041" y="7283"/>
                  </a:lnTo>
                  <a:lnTo>
                    <a:pt x="2312" y="7052"/>
                  </a:lnTo>
                  <a:lnTo>
                    <a:pt x="3584" y="6821"/>
                  </a:lnTo>
                  <a:lnTo>
                    <a:pt x="4894" y="6666"/>
                  </a:lnTo>
                  <a:lnTo>
                    <a:pt x="6166" y="6512"/>
                  </a:lnTo>
                  <a:lnTo>
                    <a:pt x="6358" y="6474"/>
                  </a:lnTo>
                  <a:lnTo>
                    <a:pt x="6512" y="6397"/>
                  </a:lnTo>
                  <a:lnTo>
                    <a:pt x="6666" y="6281"/>
                  </a:lnTo>
                  <a:lnTo>
                    <a:pt x="6782" y="6166"/>
                  </a:lnTo>
                  <a:lnTo>
                    <a:pt x="6859" y="6011"/>
                  </a:lnTo>
                  <a:lnTo>
                    <a:pt x="6898" y="5819"/>
                  </a:lnTo>
                  <a:lnTo>
                    <a:pt x="6936" y="5626"/>
                  </a:lnTo>
                  <a:lnTo>
                    <a:pt x="6975" y="5433"/>
                  </a:lnTo>
                  <a:lnTo>
                    <a:pt x="6975" y="5087"/>
                  </a:lnTo>
                  <a:lnTo>
                    <a:pt x="7013" y="4663"/>
                  </a:lnTo>
                  <a:lnTo>
                    <a:pt x="7129" y="4277"/>
                  </a:lnTo>
                  <a:lnTo>
                    <a:pt x="7244" y="4085"/>
                  </a:lnTo>
                  <a:lnTo>
                    <a:pt x="7360" y="3892"/>
                  </a:lnTo>
                  <a:lnTo>
                    <a:pt x="7514" y="3700"/>
                  </a:lnTo>
                  <a:lnTo>
                    <a:pt x="7668" y="3545"/>
                  </a:lnTo>
                  <a:lnTo>
                    <a:pt x="7899" y="3391"/>
                  </a:lnTo>
                  <a:lnTo>
                    <a:pt x="8131" y="3276"/>
                  </a:lnTo>
                  <a:lnTo>
                    <a:pt x="8400" y="3160"/>
                  </a:lnTo>
                  <a:lnTo>
                    <a:pt x="8709" y="3083"/>
                  </a:lnTo>
                  <a:lnTo>
                    <a:pt x="9055" y="3006"/>
                  </a:lnTo>
                  <a:lnTo>
                    <a:pt x="9479" y="2967"/>
                  </a:lnTo>
                  <a:lnTo>
                    <a:pt x="11637" y="2890"/>
                  </a:lnTo>
                  <a:lnTo>
                    <a:pt x="13795" y="2852"/>
                  </a:lnTo>
                  <a:lnTo>
                    <a:pt x="15953" y="2890"/>
                  </a:lnTo>
                  <a:lnTo>
                    <a:pt x="18110" y="2967"/>
                  </a:lnTo>
                  <a:lnTo>
                    <a:pt x="18457" y="3006"/>
                  </a:lnTo>
                  <a:lnTo>
                    <a:pt x="18804" y="3083"/>
                  </a:lnTo>
                  <a:lnTo>
                    <a:pt x="19074" y="3160"/>
                  </a:lnTo>
                  <a:lnTo>
                    <a:pt x="19343" y="3276"/>
                  </a:lnTo>
                  <a:lnTo>
                    <a:pt x="19575" y="3430"/>
                  </a:lnTo>
                  <a:lnTo>
                    <a:pt x="19767" y="3584"/>
                  </a:lnTo>
                  <a:lnTo>
                    <a:pt x="19960" y="3738"/>
                  </a:lnTo>
                  <a:lnTo>
                    <a:pt x="20075" y="3892"/>
                  </a:lnTo>
                  <a:lnTo>
                    <a:pt x="20191" y="4085"/>
                  </a:lnTo>
                  <a:lnTo>
                    <a:pt x="20307" y="4277"/>
                  </a:lnTo>
                  <a:lnTo>
                    <a:pt x="20461" y="4663"/>
                  </a:lnTo>
                  <a:lnTo>
                    <a:pt x="20538" y="5087"/>
                  </a:lnTo>
                  <a:lnTo>
                    <a:pt x="20538" y="5433"/>
                  </a:lnTo>
                  <a:lnTo>
                    <a:pt x="20576" y="5626"/>
                  </a:lnTo>
                  <a:lnTo>
                    <a:pt x="20615" y="5819"/>
                  </a:lnTo>
                  <a:lnTo>
                    <a:pt x="20692" y="5973"/>
                  </a:lnTo>
                  <a:lnTo>
                    <a:pt x="20769" y="6127"/>
                  </a:lnTo>
                  <a:lnTo>
                    <a:pt x="20923" y="6281"/>
                  </a:lnTo>
                  <a:lnTo>
                    <a:pt x="21039" y="6397"/>
                  </a:lnTo>
                  <a:lnTo>
                    <a:pt x="21231" y="6474"/>
                  </a:lnTo>
                  <a:lnTo>
                    <a:pt x="21424" y="6512"/>
                  </a:lnTo>
                  <a:lnTo>
                    <a:pt x="22696" y="6666"/>
                  </a:lnTo>
                  <a:lnTo>
                    <a:pt x="23967" y="6821"/>
                  </a:lnTo>
                  <a:lnTo>
                    <a:pt x="25239" y="7052"/>
                  </a:lnTo>
                  <a:lnTo>
                    <a:pt x="26510" y="7283"/>
                  </a:lnTo>
                  <a:lnTo>
                    <a:pt x="26896" y="7283"/>
                  </a:lnTo>
                  <a:lnTo>
                    <a:pt x="27088" y="7206"/>
                  </a:lnTo>
                  <a:lnTo>
                    <a:pt x="27242" y="7129"/>
                  </a:lnTo>
                  <a:lnTo>
                    <a:pt x="27358" y="7013"/>
                  </a:lnTo>
                  <a:lnTo>
                    <a:pt x="27474" y="6859"/>
                  </a:lnTo>
                  <a:lnTo>
                    <a:pt x="27551" y="6705"/>
                  </a:lnTo>
                  <a:lnTo>
                    <a:pt x="27589" y="6512"/>
                  </a:lnTo>
                  <a:lnTo>
                    <a:pt x="27551" y="5742"/>
                  </a:lnTo>
                  <a:lnTo>
                    <a:pt x="27435" y="4894"/>
                  </a:lnTo>
                  <a:lnTo>
                    <a:pt x="27242" y="4008"/>
                  </a:lnTo>
                  <a:lnTo>
                    <a:pt x="27088" y="3584"/>
                  </a:lnTo>
                  <a:lnTo>
                    <a:pt x="26934" y="3122"/>
                  </a:lnTo>
                  <a:lnTo>
                    <a:pt x="26818" y="2890"/>
                  </a:lnTo>
                  <a:lnTo>
                    <a:pt x="26664" y="2659"/>
                  </a:lnTo>
                  <a:lnTo>
                    <a:pt x="26472" y="2428"/>
                  </a:lnTo>
                  <a:lnTo>
                    <a:pt x="26279" y="2197"/>
                  </a:lnTo>
                  <a:lnTo>
                    <a:pt x="25778" y="1773"/>
                  </a:lnTo>
                  <a:lnTo>
                    <a:pt x="25239" y="1426"/>
                  </a:lnTo>
                  <a:lnTo>
                    <a:pt x="24622" y="1118"/>
                  </a:lnTo>
                  <a:lnTo>
                    <a:pt x="24006" y="848"/>
                  </a:lnTo>
                  <a:lnTo>
                    <a:pt x="23389" y="656"/>
                  </a:lnTo>
                  <a:lnTo>
                    <a:pt x="22773" y="578"/>
                  </a:lnTo>
                  <a:lnTo>
                    <a:pt x="20538" y="309"/>
                  </a:lnTo>
                  <a:lnTo>
                    <a:pt x="18303" y="155"/>
                  </a:lnTo>
                  <a:lnTo>
                    <a:pt x="16030" y="39"/>
                  </a:lnTo>
                  <a:lnTo>
                    <a:pt x="1379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9"/>
            <p:cNvSpPr/>
            <p:nvPr/>
          </p:nvSpPr>
          <p:spPr>
            <a:xfrm rot="-899997">
              <a:off x="4328423" y="-1039591"/>
              <a:ext cx="178193" cy="243756"/>
            </a:xfrm>
            <a:custGeom>
              <a:rect b="b" l="l" r="r" t="t"/>
              <a:pathLst>
                <a:path extrusionOk="0" h="5588" w="4085">
                  <a:moveTo>
                    <a:pt x="4085" y="0"/>
                  </a:moveTo>
                  <a:lnTo>
                    <a:pt x="3931" y="39"/>
                  </a:lnTo>
                  <a:lnTo>
                    <a:pt x="3468" y="116"/>
                  </a:lnTo>
                  <a:lnTo>
                    <a:pt x="2929" y="270"/>
                  </a:lnTo>
                  <a:lnTo>
                    <a:pt x="2428" y="501"/>
                  </a:lnTo>
                  <a:lnTo>
                    <a:pt x="1927" y="771"/>
                  </a:lnTo>
                  <a:lnTo>
                    <a:pt x="1465" y="1079"/>
                  </a:lnTo>
                  <a:lnTo>
                    <a:pt x="1079" y="1426"/>
                  </a:lnTo>
                  <a:lnTo>
                    <a:pt x="733" y="1773"/>
                  </a:lnTo>
                  <a:lnTo>
                    <a:pt x="617" y="1965"/>
                  </a:lnTo>
                  <a:lnTo>
                    <a:pt x="540" y="2197"/>
                  </a:lnTo>
                  <a:lnTo>
                    <a:pt x="309" y="2890"/>
                  </a:lnTo>
                  <a:lnTo>
                    <a:pt x="116" y="3622"/>
                  </a:lnTo>
                  <a:lnTo>
                    <a:pt x="0" y="4354"/>
                  </a:lnTo>
                  <a:lnTo>
                    <a:pt x="0" y="5087"/>
                  </a:lnTo>
                  <a:lnTo>
                    <a:pt x="0" y="5202"/>
                  </a:lnTo>
                  <a:lnTo>
                    <a:pt x="78" y="5318"/>
                  </a:lnTo>
                  <a:lnTo>
                    <a:pt x="155" y="5433"/>
                  </a:lnTo>
                  <a:lnTo>
                    <a:pt x="232" y="5510"/>
                  </a:lnTo>
                  <a:lnTo>
                    <a:pt x="347" y="5549"/>
                  </a:lnTo>
                  <a:lnTo>
                    <a:pt x="463" y="5587"/>
                  </a:lnTo>
                  <a:lnTo>
                    <a:pt x="733" y="5587"/>
                  </a:lnTo>
                  <a:lnTo>
                    <a:pt x="1542" y="5433"/>
                  </a:lnTo>
                  <a:lnTo>
                    <a:pt x="1465" y="5279"/>
                  </a:lnTo>
                  <a:lnTo>
                    <a:pt x="1426" y="5087"/>
                  </a:lnTo>
                  <a:lnTo>
                    <a:pt x="1465" y="4354"/>
                  </a:lnTo>
                  <a:lnTo>
                    <a:pt x="1542" y="3584"/>
                  </a:lnTo>
                  <a:lnTo>
                    <a:pt x="1696" y="2813"/>
                  </a:lnTo>
                  <a:lnTo>
                    <a:pt x="1927" y="2081"/>
                  </a:lnTo>
                  <a:lnTo>
                    <a:pt x="2043" y="1734"/>
                  </a:lnTo>
                  <a:lnTo>
                    <a:pt x="2235" y="1426"/>
                  </a:lnTo>
                  <a:lnTo>
                    <a:pt x="2505" y="1156"/>
                  </a:lnTo>
                  <a:lnTo>
                    <a:pt x="2775" y="848"/>
                  </a:lnTo>
                  <a:lnTo>
                    <a:pt x="3044" y="617"/>
                  </a:lnTo>
                  <a:lnTo>
                    <a:pt x="3391" y="386"/>
                  </a:lnTo>
                  <a:lnTo>
                    <a:pt x="3738" y="193"/>
                  </a:lnTo>
                  <a:lnTo>
                    <a:pt x="4085"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9"/>
            <p:cNvSpPr/>
            <p:nvPr/>
          </p:nvSpPr>
          <p:spPr>
            <a:xfrm rot="-899997">
              <a:off x="4853288" y="-1077153"/>
              <a:ext cx="44" cy="44"/>
            </a:xfrm>
            <a:custGeom>
              <a:rect b="b" l="l" r="r" t="t"/>
              <a:pathLst>
                <a:path extrusionOk="0" h="1" w="1">
                  <a:moveTo>
                    <a:pt x="1" y="1"/>
                  </a:moveTo>
                  <a:lnTo>
                    <a:pt x="1" y="1"/>
                  </a:lnTo>
                  <a:lnTo>
                    <a:pt x="1" y="1"/>
                  </a:lnTo>
                  <a:lnTo>
                    <a:pt x="1" y="1"/>
                  </a:lnTo>
                  <a:lnTo>
                    <a:pt x="1" y="1"/>
                  </a:lnTo>
                  <a:lnTo>
                    <a:pt x="1" y="1"/>
                  </a:lnTo>
                  <a:close/>
                </a:path>
              </a:pathLst>
            </a:custGeom>
            <a:solidFill>
              <a:srgbClr val="FC611F"/>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9"/>
            <p:cNvSpPr/>
            <p:nvPr/>
          </p:nvSpPr>
          <p:spPr>
            <a:xfrm rot="-899997">
              <a:off x="4512984" y="-1126292"/>
              <a:ext cx="711028" cy="205064"/>
            </a:xfrm>
            <a:custGeom>
              <a:rect b="b" l="l" r="r" t="t"/>
              <a:pathLst>
                <a:path extrusionOk="0" h="4701" w="16300">
                  <a:moveTo>
                    <a:pt x="8169" y="0"/>
                  </a:moveTo>
                  <a:lnTo>
                    <a:pt x="6898" y="39"/>
                  </a:lnTo>
                  <a:lnTo>
                    <a:pt x="5588" y="77"/>
                  </a:lnTo>
                  <a:lnTo>
                    <a:pt x="4278" y="116"/>
                  </a:lnTo>
                  <a:lnTo>
                    <a:pt x="3006" y="193"/>
                  </a:lnTo>
                  <a:lnTo>
                    <a:pt x="2544" y="270"/>
                  </a:lnTo>
                  <a:lnTo>
                    <a:pt x="2120" y="347"/>
                  </a:lnTo>
                  <a:lnTo>
                    <a:pt x="1735" y="462"/>
                  </a:lnTo>
                  <a:lnTo>
                    <a:pt x="1426" y="655"/>
                  </a:lnTo>
                  <a:lnTo>
                    <a:pt x="1118" y="848"/>
                  </a:lnTo>
                  <a:lnTo>
                    <a:pt x="887" y="1040"/>
                  </a:lnTo>
                  <a:lnTo>
                    <a:pt x="694" y="1310"/>
                  </a:lnTo>
                  <a:lnTo>
                    <a:pt x="540" y="1541"/>
                  </a:lnTo>
                  <a:lnTo>
                    <a:pt x="386" y="1811"/>
                  </a:lnTo>
                  <a:lnTo>
                    <a:pt x="270" y="2119"/>
                  </a:lnTo>
                  <a:lnTo>
                    <a:pt x="193" y="2389"/>
                  </a:lnTo>
                  <a:lnTo>
                    <a:pt x="155" y="2697"/>
                  </a:lnTo>
                  <a:lnTo>
                    <a:pt x="116" y="3275"/>
                  </a:lnTo>
                  <a:lnTo>
                    <a:pt x="116" y="3853"/>
                  </a:lnTo>
                  <a:lnTo>
                    <a:pt x="116" y="4084"/>
                  </a:lnTo>
                  <a:lnTo>
                    <a:pt x="116" y="4316"/>
                  </a:lnTo>
                  <a:lnTo>
                    <a:pt x="78" y="4508"/>
                  </a:lnTo>
                  <a:lnTo>
                    <a:pt x="1" y="4701"/>
                  </a:lnTo>
                  <a:lnTo>
                    <a:pt x="502" y="4662"/>
                  </a:lnTo>
                  <a:lnTo>
                    <a:pt x="694" y="4624"/>
                  </a:lnTo>
                  <a:lnTo>
                    <a:pt x="848" y="4547"/>
                  </a:lnTo>
                  <a:lnTo>
                    <a:pt x="1002" y="4431"/>
                  </a:lnTo>
                  <a:lnTo>
                    <a:pt x="1118" y="4316"/>
                  </a:lnTo>
                  <a:lnTo>
                    <a:pt x="1195" y="4161"/>
                  </a:lnTo>
                  <a:lnTo>
                    <a:pt x="1234" y="3969"/>
                  </a:lnTo>
                  <a:lnTo>
                    <a:pt x="1272" y="3776"/>
                  </a:lnTo>
                  <a:lnTo>
                    <a:pt x="1311" y="3583"/>
                  </a:lnTo>
                  <a:lnTo>
                    <a:pt x="1311" y="3237"/>
                  </a:lnTo>
                  <a:lnTo>
                    <a:pt x="1349" y="2813"/>
                  </a:lnTo>
                  <a:lnTo>
                    <a:pt x="1465" y="2427"/>
                  </a:lnTo>
                  <a:lnTo>
                    <a:pt x="1580" y="2235"/>
                  </a:lnTo>
                  <a:lnTo>
                    <a:pt x="1696" y="2042"/>
                  </a:lnTo>
                  <a:lnTo>
                    <a:pt x="1850" y="1850"/>
                  </a:lnTo>
                  <a:lnTo>
                    <a:pt x="2004" y="1695"/>
                  </a:lnTo>
                  <a:lnTo>
                    <a:pt x="2235" y="1541"/>
                  </a:lnTo>
                  <a:lnTo>
                    <a:pt x="2467" y="1426"/>
                  </a:lnTo>
                  <a:lnTo>
                    <a:pt x="2736" y="1310"/>
                  </a:lnTo>
                  <a:lnTo>
                    <a:pt x="3045" y="1233"/>
                  </a:lnTo>
                  <a:lnTo>
                    <a:pt x="3391" y="1156"/>
                  </a:lnTo>
                  <a:lnTo>
                    <a:pt x="3815" y="1117"/>
                  </a:lnTo>
                  <a:lnTo>
                    <a:pt x="5973" y="1040"/>
                  </a:lnTo>
                  <a:lnTo>
                    <a:pt x="8131" y="1002"/>
                  </a:lnTo>
                  <a:lnTo>
                    <a:pt x="10289" y="1040"/>
                  </a:lnTo>
                  <a:lnTo>
                    <a:pt x="12446" y="1117"/>
                  </a:lnTo>
                  <a:lnTo>
                    <a:pt x="12793" y="1156"/>
                  </a:lnTo>
                  <a:lnTo>
                    <a:pt x="13140" y="1233"/>
                  </a:lnTo>
                  <a:lnTo>
                    <a:pt x="13410" y="1310"/>
                  </a:lnTo>
                  <a:lnTo>
                    <a:pt x="13679" y="1426"/>
                  </a:lnTo>
                  <a:lnTo>
                    <a:pt x="13911" y="1580"/>
                  </a:lnTo>
                  <a:lnTo>
                    <a:pt x="14103" y="1734"/>
                  </a:lnTo>
                  <a:lnTo>
                    <a:pt x="14296" y="1888"/>
                  </a:lnTo>
                  <a:lnTo>
                    <a:pt x="14411" y="2042"/>
                  </a:lnTo>
                  <a:lnTo>
                    <a:pt x="14527" y="2235"/>
                  </a:lnTo>
                  <a:lnTo>
                    <a:pt x="14643" y="2427"/>
                  </a:lnTo>
                  <a:lnTo>
                    <a:pt x="14797" y="2813"/>
                  </a:lnTo>
                  <a:lnTo>
                    <a:pt x="14874" y="3237"/>
                  </a:lnTo>
                  <a:lnTo>
                    <a:pt x="14874" y="3583"/>
                  </a:lnTo>
                  <a:lnTo>
                    <a:pt x="14912" y="3776"/>
                  </a:lnTo>
                  <a:lnTo>
                    <a:pt x="14951" y="3969"/>
                  </a:lnTo>
                  <a:lnTo>
                    <a:pt x="15028" y="4123"/>
                  </a:lnTo>
                  <a:lnTo>
                    <a:pt x="15105" y="4277"/>
                  </a:lnTo>
                  <a:lnTo>
                    <a:pt x="15259" y="4431"/>
                  </a:lnTo>
                  <a:lnTo>
                    <a:pt x="15375" y="4547"/>
                  </a:lnTo>
                  <a:lnTo>
                    <a:pt x="15567" y="4624"/>
                  </a:lnTo>
                  <a:lnTo>
                    <a:pt x="15760" y="4662"/>
                  </a:lnTo>
                  <a:lnTo>
                    <a:pt x="16300" y="4701"/>
                  </a:lnTo>
                  <a:lnTo>
                    <a:pt x="16222" y="4508"/>
                  </a:lnTo>
                  <a:lnTo>
                    <a:pt x="16184" y="4316"/>
                  </a:lnTo>
                  <a:lnTo>
                    <a:pt x="16145" y="4084"/>
                  </a:lnTo>
                  <a:lnTo>
                    <a:pt x="16145" y="3853"/>
                  </a:lnTo>
                  <a:lnTo>
                    <a:pt x="16145" y="3314"/>
                  </a:lnTo>
                  <a:lnTo>
                    <a:pt x="16068" y="2736"/>
                  </a:lnTo>
                  <a:lnTo>
                    <a:pt x="15991" y="2427"/>
                  </a:lnTo>
                  <a:lnTo>
                    <a:pt x="15914" y="2158"/>
                  </a:lnTo>
                  <a:lnTo>
                    <a:pt x="15799" y="1850"/>
                  </a:lnTo>
                  <a:lnTo>
                    <a:pt x="15683" y="1580"/>
                  </a:lnTo>
                  <a:lnTo>
                    <a:pt x="15529" y="1310"/>
                  </a:lnTo>
                  <a:lnTo>
                    <a:pt x="15336" y="1079"/>
                  </a:lnTo>
                  <a:lnTo>
                    <a:pt x="15105" y="886"/>
                  </a:lnTo>
                  <a:lnTo>
                    <a:pt x="14835" y="655"/>
                  </a:lnTo>
                  <a:lnTo>
                    <a:pt x="14527" y="501"/>
                  </a:lnTo>
                  <a:lnTo>
                    <a:pt x="14180" y="385"/>
                  </a:lnTo>
                  <a:lnTo>
                    <a:pt x="13795" y="270"/>
                  </a:lnTo>
                  <a:lnTo>
                    <a:pt x="13333" y="193"/>
                  </a:lnTo>
                  <a:lnTo>
                    <a:pt x="12061" y="116"/>
                  </a:lnTo>
                  <a:lnTo>
                    <a:pt x="10751" y="77"/>
                  </a:lnTo>
                  <a:lnTo>
                    <a:pt x="9479" y="39"/>
                  </a:lnTo>
                  <a:lnTo>
                    <a:pt x="816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9"/>
            <p:cNvSpPr/>
            <p:nvPr/>
          </p:nvSpPr>
          <p:spPr>
            <a:xfrm rot="-899997">
              <a:off x="4663743" y="-1072776"/>
              <a:ext cx="82401" cy="163057"/>
            </a:xfrm>
            <a:custGeom>
              <a:rect b="b" l="l" r="r" t="t"/>
              <a:pathLst>
                <a:path extrusionOk="0" h="3738" w="1889">
                  <a:moveTo>
                    <a:pt x="964" y="0"/>
                  </a:moveTo>
                  <a:lnTo>
                    <a:pt x="771" y="39"/>
                  </a:lnTo>
                  <a:lnTo>
                    <a:pt x="578" y="77"/>
                  </a:lnTo>
                  <a:lnTo>
                    <a:pt x="424" y="154"/>
                  </a:lnTo>
                  <a:lnTo>
                    <a:pt x="270" y="270"/>
                  </a:lnTo>
                  <a:lnTo>
                    <a:pt x="155" y="424"/>
                  </a:lnTo>
                  <a:lnTo>
                    <a:pt x="78" y="578"/>
                  </a:lnTo>
                  <a:lnTo>
                    <a:pt x="39" y="771"/>
                  </a:lnTo>
                  <a:lnTo>
                    <a:pt x="0" y="963"/>
                  </a:lnTo>
                  <a:lnTo>
                    <a:pt x="0" y="2774"/>
                  </a:lnTo>
                  <a:lnTo>
                    <a:pt x="39" y="2967"/>
                  </a:lnTo>
                  <a:lnTo>
                    <a:pt x="78" y="3160"/>
                  </a:lnTo>
                  <a:lnTo>
                    <a:pt x="155" y="3314"/>
                  </a:lnTo>
                  <a:lnTo>
                    <a:pt x="270" y="3468"/>
                  </a:lnTo>
                  <a:lnTo>
                    <a:pt x="424" y="3584"/>
                  </a:lnTo>
                  <a:lnTo>
                    <a:pt x="578" y="3661"/>
                  </a:lnTo>
                  <a:lnTo>
                    <a:pt x="771" y="3699"/>
                  </a:lnTo>
                  <a:lnTo>
                    <a:pt x="964" y="3738"/>
                  </a:lnTo>
                  <a:lnTo>
                    <a:pt x="1156" y="3699"/>
                  </a:lnTo>
                  <a:lnTo>
                    <a:pt x="1311" y="3661"/>
                  </a:lnTo>
                  <a:lnTo>
                    <a:pt x="1503" y="3584"/>
                  </a:lnTo>
                  <a:lnTo>
                    <a:pt x="1619" y="3468"/>
                  </a:lnTo>
                  <a:lnTo>
                    <a:pt x="1734" y="3314"/>
                  </a:lnTo>
                  <a:lnTo>
                    <a:pt x="1811" y="3160"/>
                  </a:lnTo>
                  <a:lnTo>
                    <a:pt x="1888" y="2967"/>
                  </a:lnTo>
                  <a:lnTo>
                    <a:pt x="1888" y="2774"/>
                  </a:lnTo>
                  <a:lnTo>
                    <a:pt x="1888" y="963"/>
                  </a:lnTo>
                  <a:lnTo>
                    <a:pt x="1888" y="771"/>
                  </a:lnTo>
                  <a:lnTo>
                    <a:pt x="1811" y="578"/>
                  </a:lnTo>
                  <a:lnTo>
                    <a:pt x="1734" y="424"/>
                  </a:lnTo>
                  <a:lnTo>
                    <a:pt x="1619" y="270"/>
                  </a:lnTo>
                  <a:lnTo>
                    <a:pt x="1503" y="154"/>
                  </a:lnTo>
                  <a:lnTo>
                    <a:pt x="1311" y="77"/>
                  </a:lnTo>
                  <a:lnTo>
                    <a:pt x="1156"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9"/>
            <p:cNvSpPr/>
            <p:nvPr/>
          </p:nvSpPr>
          <p:spPr>
            <a:xfrm rot="-899997">
              <a:off x="4981942" y="-1158033"/>
              <a:ext cx="82401" cy="163057"/>
            </a:xfrm>
            <a:custGeom>
              <a:rect b="b" l="l" r="r" t="t"/>
              <a:pathLst>
                <a:path extrusionOk="0" h="3738" w="1889">
                  <a:moveTo>
                    <a:pt x="964" y="0"/>
                  </a:moveTo>
                  <a:lnTo>
                    <a:pt x="771" y="39"/>
                  </a:lnTo>
                  <a:lnTo>
                    <a:pt x="579" y="77"/>
                  </a:lnTo>
                  <a:lnTo>
                    <a:pt x="424" y="154"/>
                  </a:lnTo>
                  <a:lnTo>
                    <a:pt x="270" y="270"/>
                  </a:lnTo>
                  <a:lnTo>
                    <a:pt x="155" y="424"/>
                  </a:lnTo>
                  <a:lnTo>
                    <a:pt x="78" y="578"/>
                  </a:lnTo>
                  <a:lnTo>
                    <a:pt x="1" y="771"/>
                  </a:lnTo>
                  <a:lnTo>
                    <a:pt x="1" y="963"/>
                  </a:lnTo>
                  <a:lnTo>
                    <a:pt x="1" y="2774"/>
                  </a:lnTo>
                  <a:lnTo>
                    <a:pt x="1" y="2967"/>
                  </a:lnTo>
                  <a:lnTo>
                    <a:pt x="78" y="3160"/>
                  </a:lnTo>
                  <a:lnTo>
                    <a:pt x="155" y="3314"/>
                  </a:lnTo>
                  <a:lnTo>
                    <a:pt x="270" y="3468"/>
                  </a:lnTo>
                  <a:lnTo>
                    <a:pt x="424" y="3584"/>
                  </a:lnTo>
                  <a:lnTo>
                    <a:pt x="579" y="3661"/>
                  </a:lnTo>
                  <a:lnTo>
                    <a:pt x="771" y="3699"/>
                  </a:lnTo>
                  <a:lnTo>
                    <a:pt x="964" y="3738"/>
                  </a:lnTo>
                  <a:lnTo>
                    <a:pt x="1157" y="3699"/>
                  </a:lnTo>
                  <a:lnTo>
                    <a:pt x="1311" y="3661"/>
                  </a:lnTo>
                  <a:lnTo>
                    <a:pt x="1465" y="3584"/>
                  </a:lnTo>
                  <a:lnTo>
                    <a:pt x="1619" y="3468"/>
                  </a:lnTo>
                  <a:lnTo>
                    <a:pt x="1735" y="3314"/>
                  </a:lnTo>
                  <a:lnTo>
                    <a:pt x="1812" y="3160"/>
                  </a:lnTo>
                  <a:lnTo>
                    <a:pt x="1889" y="2967"/>
                  </a:lnTo>
                  <a:lnTo>
                    <a:pt x="1889" y="2774"/>
                  </a:lnTo>
                  <a:lnTo>
                    <a:pt x="1889" y="963"/>
                  </a:lnTo>
                  <a:lnTo>
                    <a:pt x="1889" y="771"/>
                  </a:lnTo>
                  <a:lnTo>
                    <a:pt x="1812" y="578"/>
                  </a:lnTo>
                  <a:lnTo>
                    <a:pt x="1735" y="424"/>
                  </a:lnTo>
                  <a:lnTo>
                    <a:pt x="1619" y="270"/>
                  </a:lnTo>
                  <a:lnTo>
                    <a:pt x="1465" y="154"/>
                  </a:lnTo>
                  <a:lnTo>
                    <a:pt x="1311" y="77"/>
                  </a:lnTo>
                  <a:lnTo>
                    <a:pt x="1157"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9"/>
            <p:cNvSpPr/>
            <p:nvPr/>
          </p:nvSpPr>
          <p:spPr>
            <a:xfrm rot="-899997">
              <a:off x="4742440" y="-953241"/>
              <a:ext cx="374882" cy="395035"/>
            </a:xfrm>
            <a:custGeom>
              <a:rect b="b" l="l" r="r" t="t"/>
              <a:pathLst>
                <a:path extrusionOk="0" h="9056" w="8594">
                  <a:moveTo>
                    <a:pt x="4393" y="1"/>
                  </a:moveTo>
                  <a:lnTo>
                    <a:pt x="4201" y="39"/>
                  </a:lnTo>
                  <a:lnTo>
                    <a:pt x="4085" y="116"/>
                  </a:lnTo>
                  <a:lnTo>
                    <a:pt x="3931" y="232"/>
                  </a:lnTo>
                  <a:lnTo>
                    <a:pt x="3815" y="386"/>
                  </a:lnTo>
                  <a:lnTo>
                    <a:pt x="3738" y="502"/>
                  </a:lnTo>
                  <a:lnTo>
                    <a:pt x="3700" y="694"/>
                  </a:lnTo>
                  <a:lnTo>
                    <a:pt x="3700" y="849"/>
                  </a:lnTo>
                  <a:lnTo>
                    <a:pt x="3700" y="1041"/>
                  </a:lnTo>
                  <a:lnTo>
                    <a:pt x="3738" y="1195"/>
                  </a:lnTo>
                  <a:lnTo>
                    <a:pt x="3815" y="1349"/>
                  </a:lnTo>
                  <a:lnTo>
                    <a:pt x="3931" y="1465"/>
                  </a:lnTo>
                  <a:lnTo>
                    <a:pt x="4085" y="1581"/>
                  </a:lnTo>
                  <a:lnTo>
                    <a:pt x="4201" y="1658"/>
                  </a:lnTo>
                  <a:lnTo>
                    <a:pt x="4393" y="1735"/>
                  </a:lnTo>
                  <a:lnTo>
                    <a:pt x="4740" y="1735"/>
                  </a:lnTo>
                  <a:lnTo>
                    <a:pt x="4894" y="1658"/>
                  </a:lnTo>
                  <a:lnTo>
                    <a:pt x="5048" y="1581"/>
                  </a:lnTo>
                  <a:lnTo>
                    <a:pt x="5164" y="1465"/>
                  </a:lnTo>
                  <a:lnTo>
                    <a:pt x="5279" y="1349"/>
                  </a:lnTo>
                  <a:lnTo>
                    <a:pt x="5357" y="1195"/>
                  </a:lnTo>
                  <a:lnTo>
                    <a:pt x="5434" y="1041"/>
                  </a:lnTo>
                  <a:lnTo>
                    <a:pt x="5434" y="849"/>
                  </a:lnTo>
                  <a:lnTo>
                    <a:pt x="5434" y="694"/>
                  </a:lnTo>
                  <a:lnTo>
                    <a:pt x="5357" y="502"/>
                  </a:lnTo>
                  <a:lnTo>
                    <a:pt x="5279" y="386"/>
                  </a:lnTo>
                  <a:lnTo>
                    <a:pt x="5164" y="232"/>
                  </a:lnTo>
                  <a:lnTo>
                    <a:pt x="5048" y="116"/>
                  </a:lnTo>
                  <a:lnTo>
                    <a:pt x="4894" y="39"/>
                  </a:lnTo>
                  <a:lnTo>
                    <a:pt x="4740" y="1"/>
                  </a:lnTo>
                  <a:close/>
                  <a:moveTo>
                    <a:pt x="2621" y="502"/>
                  </a:moveTo>
                  <a:lnTo>
                    <a:pt x="2428" y="540"/>
                  </a:lnTo>
                  <a:lnTo>
                    <a:pt x="2274" y="617"/>
                  </a:lnTo>
                  <a:lnTo>
                    <a:pt x="2120" y="694"/>
                  </a:lnTo>
                  <a:lnTo>
                    <a:pt x="2004" y="810"/>
                  </a:lnTo>
                  <a:lnTo>
                    <a:pt x="1927" y="964"/>
                  </a:lnTo>
                  <a:lnTo>
                    <a:pt x="1850" y="1118"/>
                  </a:lnTo>
                  <a:lnTo>
                    <a:pt x="1812" y="1272"/>
                  </a:lnTo>
                  <a:lnTo>
                    <a:pt x="1812" y="1465"/>
                  </a:lnTo>
                  <a:lnTo>
                    <a:pt x="1850" y="1619"/>
                  </a:lnTo>
                  <a:lnTo>
                    <a:pt x="1927" y="1812"/>
                  </a:lnTo>
                  <a:lnTo>
                    <a:pt x="2043" y="1927"/>
                  </a:lnTo>
                  <a:lnTo>
                    <a:pt x="2158" y="2043"/>
                  </a:lnTo>
                  <a:lnTo>
                    <a:pt x="2274" y="2159"/>
                  </a:lnTo>
                  <a:lnTo>
                    <a:pt x="2428" y="2197"/>
                  </a:lnTo>
                  <a:lnTo>
                    <a:pt x="2621" y="2236"/>
                  </a:lnTo>
                  <a:lnTo>
                    <a:pt x="2775" y="2236"/>
                  </a:lnTo>
                  <a:lnTo>
                    <a:pt x="2968" y="2197"/>
                  </a:lnTo>
                  <a:lnTo>
                    <a:pt x="3122" y="2159"/>
                  </a:lnTo>
                  <a:lnTo>
                    <a:pt x="3276" y="2043"/>
                  </a:lnTo>
                  <a:lnTo>
                    <a:pt x="3391" y="1927"/>
                  </a:lnTo>
                  <a:lnTo>
                    <a:pt x="3468" y="1773"/>
                  </a:lnTo>
                  <a:lnTo>
                    <a:pt x="3546" y="1619"/>
                  </a:lnTo>
                  <a:lnTo>
                    <a:pt x="3584" y="1465"/>
                  </a:lnTo>
                  <a:lnTo>
                    <a:pt x="3584" y="1272"/>
                  </a:lnTo>
                  <a:lnTo>
                    <a:pt x="3546" y="1118"/>
                  </a:lnTo>
                  <a:lnTo>
                    <a:pt x="3468" y="964"/>
                  </a:lnTo>
                  <a:lnTo>
                    <a:pt x="3353" y="810"/>
                  </a:lnTo>
                  <a:lnTo>
                    <a:pt x="3237" y="694"/>
                  </a:lnTo>
                  <a:lnTo>
                    <a:pt x="3083" y="579"/>
                  </a:lnTo>
                  <a:lnTo>
                    <a:pt x="2929" y="540"/>
                  </a:lnTo>
                  <a:lnTo>
                    <a:pt x="2775" y="502"/>
                  </a:lnTo>
                  <a:close/>
                  <a:moveTo>
                    <a:pt x="6243" y="502"/>
                  </a:moveTo>
                  <a:lnTo>
                    <a:pt x="6089" y="579"/>
                  </a:lnTo>
                  <a:lnTo>
                    <a:pt x="5934" y="656"/>
                  </a:lnTo>
                  <a:lnTo>
                    <a:pt x="5780" y="772"/>
                  </a:lnTo>
                  <a:lnTo>
                    <a:pt x="5665" y="887"/>
                  </a:lnTo>
                  <a:lnTo>
                    <a:pt x="5588" y="1041"/>
                  </a:lnTo>
                  <a:lnTo>
                    <a:pt x="5549" y="1234"/>
                  </a:lnTo>
                  <a:lnTo>
                    <a:pt x="5549" y="1388"/>
                  </a:lnTo>
                  <a:lnTo>
                    <a:pt x="5549" y="1542"/>
                  </a:lnTo>
                  <a:lnTo>
                    <a:pt x="5626" y="1735"/>
                  </a:lnTo>
                  <a:lnTo>
                    <a:pt x="5703" y="1850"/>
                  </a:lnTo>
                  <a:lnTo>
                    <a:pt x="5819" y="2005"/>
                  </a:lnTo>
                  <a:lnTo>
                    <a:pt x="5934" y="2120"/>
                  </a:lnTo>
                  <a:lnTo>
                    <a:pt x="6127" y="2197"/>
                  </a:lnTo>
                  <a:lnTo>
                    <a:pt x="6281" y="2236"/>
                  </a:lnTo>
                  <a:lnTo>
                    <a:pt x="6628" y="2236"/>
                  </a:lnTo>
                  <a:lnTo>
                    <a:pt x="6782" y="2159"/>
                  </a:lnTo>
                  <a:lnTo>
                    <a:pt x="6936" y="2082"/>
                  </a:lnTo>
                  <a:lnTo>
                    <a:pt x="7052" y="1966"/>
                  </a:lnTo>
                  <a:lnTo>
                    <a:pt x="7168" y="1850"/>
                  </a:lnTo>
                  <a:lnTo>
                    <a:pt x="7245" y="1696"/>
                  </a:lnTo>
                  <a:lnTo>
                    <a:pt x="7283" y="1504"/>
                  </a:lnTo>
                  <a:lnTo>
                    <a:pt x="7283" y="1349"/>
                  </a:lnTo>
                  <a:lnTo>
                    <a:pt x="7283" y="1195"/>
                  </a:lnTo>
                  <a:lnTo>
                    <a:pt x="7245" y="1041"/>
                  </a:lnTo>
                  <a:lnTo>
                    <a:pt x="7129" y="887"/>
                  </a:lnTo>
                  <a:lnTo>
                    <a:pt x="7052" y="733"/>
                  </a:lnTo>
                  <a:lnTo>
                    <a:pt x="6898" y="617"/>
                  </a:lnTo>
                  <a:lnTo>
                    <a:pt x="6744" y="540"/>
                  </a:lnTo>
                  <a:lnTo>
                    <a:pt x="6551" y="502"/>
                  </a:lnTo>
                  <a:close/>
                  <a:moveTo>
                    <a:pt x="1388" y="1773"/>
                  </a:moveTo>
                  <a:lnTo>
                    <a:pt x="1195" y="1812"/>
                  </a:lnTo>
                  <a:lnTo>
                    <a:pt x="1041" y="1850"/>
                  </a:lnTo>
                  <a:lnTo>
                    <a:pt x="887" y="1927"/>
                  </a:lnTo>
                  <a:lnTo>
                    <a:pt x="771" y="2043"/>
                  </a:lnTo>
                  <a:lnTo>
                    <a:pt x="656" y="2197"/>
                  </a:lnTo>
                  <a:lnTo>
                    <a:pt x="579" y="2351"/>
                  </a:lnTo>
                  <a:lnTo>
                    <a:pt x="540" y="2505"/>
                  </a:lnTo>
                  <a:lnTo>
                    <a:pt x="540" y="2698"/>
                  </a:lnTo>
                  <a:lnTo>
                    <a:pt x="540" y="2852"/>
                  </a:lnTo>
                  <a:lnTo>
                    <a:pt x="617" y="3006"/>
                  </a:lnTo>
                  <a:lnTo>
                    <a:pt x="694" y="3160"/>
                  </a:lnTo>
                  <a:lnTo>
                    <a:pt x="810" y="3276"/>
                  </a:lnTo>
                  <a:lnTo>
                    <a:pt x="925" y="3392"/>
                  </a:lnTo>
                  <a:lnTo>
                    <a:pt x="1080" y="3469"/>
                  </a:lnTo>
                  <a:lnTo>
                    <a:pt x="1272" y="3546"/>
                  </a:lnTo>
                  <a:lnTo>
                    <a:pt x="1426" y="3546"/>
                  </a:lnTo>
                  <a:lnTo>
                    <a:pt x="1580" y="3507"/>
                  </a:lnTo>
                  <a:lnTo>
                    <a:pt x="1735" y="3469"/>
                  </a:lnTo>
                  <a:lnTo>
                    <a:pt x="1889" y="3392"/>
                  </a:lnTo>
                  <a:lnTo>
                    <a:pt x="2043" y="3276"/>
                  </a:lnTo>
                  <a:lnTo>
                    <a:pt x="2158" y="3122"/>
                  </a:lnTo>
                  <a:lnTo>
                    <a:pt x="2235" y="2968"/>
                  </a:lnTo>
                  <a:lnTo>
                    <a:pt x="2274" y="2814"/>
                  </a:lnTo>
                  <a:lnTo>
                    <a:pt x="2274" y="2660"/>
                  </a:lnTo>
                  <a:lnTo>
                    <a:pt x="2274" y="2467"/>
                  </a:lnTo>
                  <a:lnTo>
                    <a:pt x="2197" y="2313"/>
                  </a:lnTo>
                  <a:lnTo>
                    <a:pt x="2120" y="2159"/>
                  </a:lnTo>
                  <a:lnTo>
                    <a:pt x="2004" y="2043"/>
                  </a:lnTo>
                  <a:lnTo>
                    <a:pt x="1889" y="1927"/>
                  </a:lnTo>
                  <a:lnTo>
                    <a:pt x="1735" y="1850"/>
                  </a:lnTo>
                  <a:lnTo>
                    <a:pt x="1542" y="1812"/>
                  </a:lnTo>
                  <a:lnTo>
                    <a:pt x="1388" y="1773"/>
                  </a:lnTo>
                  <a:close/>
                  <a:moveTo>
                    <a:pt x="7630" y="1773"/>
                  </a:moveTo>
                  <a:lnTo>
                    <a:pt x="7476" y="1812"/>
                  </a:lnTo>
                  <a:lnTo>
                    <a:pt x="7283" y="1889"/>
                  </a:lnTo>
                  <a:lnTo>
                    <a:pt x="7129" y="2005"/>
                  </a:lnTo>
                  <a:lnTo>
                    <a:pt x="7013" y="2120"/>
                  </a:lnTo>
                  <a:lnTo>
                    <a:pt x="6936" y="2274"/>
                  </a:lnTo>
                  <a:lnTo>
                    <a:pt x="6859" y="2428"/>
                  </a:lnTo>
                  <a:lnTo>
                    <a:pt x="6859" y="2582"/>
                  </a:lnTo>
                  <a:lnTo>
                    <a:pt x="6859" y="2737"/>
                  </a:lnTo>
                  <a:lnTo>
                    <a:pt x="6859" y="2929"/>
                  </a:lnTo>
                  <a:lnTo>
                    <a:pt x="6936" y="3083"/>
                  </a:lnTo>
                  <a:lnTo>
                    <a:pt x="7052" y="3238"/>
                  </a:lnTo>
                  <a:lnTo>
                    <a:pt x="7168" y="3353"/>
                  </a:lnTo>
                  <a:lnTo>
                    <a:pt x="7322" y="3430"/>
                  </a:lnTo>
                  <a:lnTo>
                    <a:pt x="7476" y="3507"/>
                  </a:lnTo>
                  <a:lnTo>
                    <a:pt x="7630" y="3546"/>
                  </a:lnTo>
                  <a:lnTo>
                    <a:pt x="7784" y="3546"/>
                  </a:lnTo>
                  <a:lnTo>
                    <a:pt x="7977" y="3507"/>
                  </a:lnTo>
                  <a:lnTo>
                    <a:pt x="8131" y="3430"/>
                  </a:lnTo>
                  <a:lnTo>
                    <a:pt x="8285" y="3315"/>
                  </a:lnTo>
                  <a:lnTo>
                    <a:pt x="8401" y="3199"/>
                  </a:lnTo>
                  <a:lnTo>
                    <a:pt x="8478" y="3083"/>
                  </a:lnTo>
                  <a:lnTo>
                    <a:pt x="8555" y="2929"/>
                  </a:lnTo>
                  <a:lnTo>
                    <a:pt x="8593" y="2737"/>
                  </a:lnTo>
                  <a:lnTo>
                    <a:pt x="8593" y="2582"/>
                  </a:lnTo>
                  <a:lnTo>
                    <a:pt x="8555" y="2390"/>
                  </a:lnTo>
                  <a:lnTo>
                    <a:pt x="8478" y="2236"/>
                  </a:lnTo>
                  <a:lnTo>
                    <a:pt x="8401" y="2082"/>
                  </a:lnTo>
                  <a:lnTo>
                    <a:pt x="8246" y="1966"/>
                  </a:lnTo>
                  <a:lnTo>
                    <a:pt x="8131" y="1889"/>
                  </a:lnTo>
                  <a:lnTo>
                    <a:pt x="7977" y="1812"/>
                  </a:lnTo>
                  <a:lnTo>
                    <a:pt x="7784" y="1773"/>
                  </a:lnTo>
                  <a:close/>
                  <a:moveTo>
                    <a:pt x="733" y="3661"/>
                  </a:moveTo>
                  <a:lnTo>
                    <a:pt x="540" y="3738"/>
                  </a:lnTo>
                  <a:lnTo>
                    <a:pt x="386" y="3815"/>
                  </a:lnTo>
                  <a:lnTo>
                    <a:pt x="270" y="3893"/>
                  </a:lnTo>
                  <a:lnTo>
                    <a:pt x="155" y="4047"/>
                  </a:lnTo>
                  <a:lnTo>
                    <a:pt x="78" y="4201"/>
                  </a:lnTo>
                  <a:lnTo>
                    <a:pt x="39" y="4355"/>
                  </a:lnTo>
                  <a:lnTo>
                    <a:pt x="1" y="4509"/>
                  </a:lnTo>
                  <a:lnTo>
                    <a:pt x="39" y="4702"/>
                  </a:lnTo>
                  <a:lnTo>
                    <a:pt x="78" y="4856"/>
                  </a:lnTo>
                  <a:lnTo>
                    <a:pt x="155" y="5010"/>
                  </a:lnTo>
                  <a:lnTo>
                    <a:pt x="270" y="5164"/>
                  </a:lnTo>
                  <a:lnTo>
                    <a:pt x="386" y="5241"/>
                  </a:lnTo>
                  <a:lnTo>
                    <a:pt x="540" y="5357"/>
                  </a:lnTo>
                  <a:lnTo>
                    <a:pt x="733" y="5395"/>
                  </a:lnTo>
                  <a:lnTo>
                    <a:pt x="1080" y="5395"/>
                  </a:lnTo>
                  <a:lnTo>
                    <a:pt x="1234" y="5357"/>
                  </a:lnTo>
                  <a:lnTo>
                    <a:pt x="1388" y="5241"/>
                  </a:lnTo>
                  <a:lnTo>
                    <a:pt x="1503" y="5164"/>
                  </a:lnTo>
                  <a:lnTo>
                    <a:pt x="1619" y="5010"/>
                  </a:lnTo>
                  <a:lnTo>
                    <a:pt x="1696" y="4856"/>
                  </a:lnTo>
                  <a:lnTo>
                    <a:pt x="1735" y="4702"/>
                  </a:lnTo>
                  <a:lnTo>
                    <a:pt x="1773" y="4509"/>
                  </a:lnTo>
                  <a:lnTo>
                    <a:pt x="1735" y="4355"/>
                  </a:lnTo>
                  <a:lnTo>
                    <a:pt x="1696" y="4201"/>
                  </a:lnTo>
                  <a:lnTo>
                    <a:pt x="1619" y="4047"/>
                  </a:lnTo>
                  <a:lnTo>
                    <a:pt x="1503" y="3893"/>
                  </a:lnTo>
                  <a:lnTo>
                    <a:pt x="1388" y="3815"/>
                  </a:lnTo>
                  <a:lnTo>
                    <a:pt x="1234" y="3738"/>
                  </a:lnTo>
                  <a:lnTo>
                    <a:pt x="1080" y="3661"/>
                  </a:lnTo>
                  <a:close/>
                  <a:moveTo>
                    <a:pt x="4509" y="2159"/>
                  </a:moveTo>
                  <a:lnTo>
                    <a:pt x="4278" y="2197"/>
                  </a:lnTo>
                  <a:lnTo>
                    <a:pt x="4046" y="2236"/>
                  </a:lnTo>
                  <a:lnTo>
                    <a:pt x="3815" y="2274"/>
                  </a:lnTo>
                  <a:lnTo>
                    <a:pt x="3584" y="2351"/>
                  </a:lnTo>
                  <a:lnTo>
                    <a:pt x="3199" y="2582"/>
                  </a:lnTo>
                  <a:lnTo>
                    <a:pt x="2852" y="2852"/>
                  </a:lnTo>
                  <a:lnTo>
                    <a:pt x="2544" y="3199"/>
                  </a:lnTo>
                  <a:lnTo>
                    <a:pt x="2313" y="3623"/>
                  </a:lnTo>
                  <a:lnTo>
                    <a:pt x="2235" y="3815"/>
                  </a:lnTo>
                  <a:lnTo>
                    <a:pt x="2197" y="4047"/>
                  </a:lnTo>
                  <a:lnTo>
                    <a:pt x="2158" y="4278"/>
                  </a:lnTo>
                  <a:lnTo>
                    <a:pt x="2158" y="4509"/>
                  </a:lnTo>
                  <a:lnTo>
                    <a:pt x="2158" y="4779"/>
                  </a:lnTo>
                  <a:lnTo>
                    <a:pt x="2197" y="5010"/>
                  </a:lnTo>
                  <a:lnTo>
                    <a:pt x="2235" y="5241"/>
                  </a:lnTo>
                  <a:lnTo>
                    <a:pt x="2313" y="5434"/>
                  </a:lnTo>
                  <a:lnTo>
                    <a:pt x="2544" y="5858"/>
                  </a:lnTo>
                  <a:lnTo>
                    <a:pt x="2852" y="6204"/>
                  </a:lnTo>
                  <a:lnTo>
                    <a:pt x="3199" y="6474"/>
                  </a:lnTo>
                  <a:lnTo>
                    <a:pt x="3584" y="6705"/>
                  </a:lnTo>
                  <a:lnTo>
                    <a:pt x="3815" y="6782"/>
                  </a:lnTo>
                  <a:lnTo>
                    <a:pt x="4046" y="6821"/>
                  </a:lnTo>
                  <a:lnTo>
                    <a:pt x="4278" y="6859"/>
                  </a:lnTo>
                  <a:lnTo>
                    <a:pt x="4509" y="6898"/>
                  </a:lnTo>
                  <a:lnTo>
                    <a:pt x="4740" y="6859"/>
                  </a:lnTo>
                  <a:lnTo>
                    <a:pt x="4971" y="6821"/>
                  </a:lnTo>
                  <a:lnTo>
                    <a:pt x="5202" y="6782"/>
                  </a:lnTo>
                  <a:lnTo>
                    <a:pt x="5434" y="6705"/>
                  </a:lnTo>
                  <a:lnTo>
                    <a:pt x="5819" y="6474"/>
                  </a:lnTo>
                  <a:lnTo>
                    <a:pt x="6166" y="6204"/>
                  </a:lnTo>
                  <a:lnTo>
                    <a:pt x="6474" y="5858"/>
                  </a:lnTo>
                  <a:lnTo>
                    <a:pt x="6667" y="5434"/>
                  </a:lnTo>
                  <a:lnTo>
                    <a:pt x="6744" y="5241"/>
                  </a:lnTo>
                  <a:lnTo>
                    <a:pt x="6821" y="5010"/>
                  </a:lnTo>
                  <a:lnTo>
                    <a:pt x="6859" y="4779"/>
                  </a:lnTo>
                  <a:lnTo>
                    <a:pt x="6859" y="4509"/>
                  </a:lnTo>
                  <a:lnTo>
                    <a:pt x="6859" y="4278"/>
                  </a:lnTo>
                  <a:lnTo>
                    <a:pt x="6821" y="4047"/>
                  </a:lnTo>
                  <a:lnTo>
                    <a:pt x="6744" y="3815"/>
                  </a:lnTo>
                  <a:lnTo>
                    <a:pt x="6667" y="3623"/>
                  </a:lnTo>
                  <a:lnTo>
                    <a:pt x="6474" y="3199"/>
                  </a:lnTo>
                  <a:lnTo>
                    <a:pt x="6166" y="2852"/>
                  </a:lnTo>
                  <a:lnTo>
                    <a:pt x="5819" y="2582"/>
                  </a:lnTo>
                  <a:lnTo>
                    <a:pt x="5434" y="2351"/>
                  </a:lnTo>
                  <a:lnTo>
                    <a:pt x="5202" y="2274"/>
                  </a:lnTo>
                  <a:lnTo>
                    <a:pt x="4971" y="2236"/>
                  </a:lnTo>
                  <a:lnTo>
                    <a:pt x="4740" y="2197"/>
                  </a:lnTo>
                  <a:lnTo>
                    <a:pt x="4509" y="2159"/>
                  </a:lnTo>
                  <a:close/>
                  <a:moveTo>
                    <a:pt x="1311" y="5511"/>
                  </a:moveTo>
                  <a:lnTo>
                    <a:pt x="1157" y="5549"/>
                  </a:lnTo>
                  <a:lnTo>
                    <a:pt x="964" y="5626"/>
                  </a:lnTo>
                  <a:lnTo>
                    <a:pt x="848" y="5742"/>
                  </a:lnTo>
                  <a:lnTo>
                    <a:pt x="733" y="5858"/>
                  </a:lnTo>
                  <a:lnTo>
                    <a:pt x="617" y="5973"/>
                  </a:lnTo>
                  <a:lnTo>
                    <a:pt x="579" y="6127"/>
                  </a:lnTo>
                  <a:lnTo>
                    <a:pt x="540" y="6320"/>
                  </a:lnTo>
                  <a:lnTo>
                    <a:pt x="540" y="6474"/>
                  </a:lnTo>
                  <a:lnTo>
                    <a:pt x="579" y="6667"/>
                  </a:lnTo>
                  <a:lnTo>
                    <a:pt x="617" y="6821"/>
                  </a:lnTo>
                  <a:lnTo>
                    <a:pt x="733" y="6975"/>
                  </a:lnTo>
                  <a:lnTo>
                    <a:pt x="848" y="7091"/>
                  </a:lnTo>
                  <a:lnTo>
                    <a:pt x="1002" y="7168"/>
                  </a:lnTo>
                  <a:lnTo>
                    <a:pt x="1157" y="7245"/>
                  </a:lnTo>
                  <a:lnTo>
                    <a:pt x="1311" y="7283"/>
                  </a:lnTo>
                  <a:lnTo>
                    <a:pt x="1503" y="7283"/>
                  </a:lnTo>
                  <a:lnTo>
                    <a:pt x="1657" y="7245"/>
                  </a:lnTo>
                  <a:lnTo>
                    <a:pt x="1812" y="7168"/>
                  </a:lnTo>
                  <a:lnTo>
                    <a:pt x="1966" y="7052"/>
                  </a:lnTo>
                  <a:lnTo>
                    <a:pt x="2081" y="6937"/>
                  </a:lnTo>
                  <a:lnTo>
                    <a:pt x="2197" y="6782"/>
                  </a:lnTo>
                  <a:lnTo>
                    <a:pt x="2235" y="6628"/>
                  </a:lnTo>
                  <a:lnTo>
                    <a:pt x="2274" y="6474"/>
                  </a:lnTo>
                  <a:lnTo>
                    <a:pt x="2274" y="6320"/>
                  </a:lnTo>
                  <a:lnTo>
                    <a:pt x="2235" y="6127"/>
                  </a:lnTo>
                  <a:lnTo>
                    <a:pt x="2158" y="5973"/>
                  </a:lnTo>
                  <a:lnTo>
                    <a:pt x="2081" y="5819"/>
                  </a:lnTo>
                  <a:lnTo>
                    <a:pt x="1966" y="5704"/>
                  </a:lnTo>
                  <a:lnTo>
                    <a:pt x="1812" y="5626"/>
                  </a:lnTo>
                  <a:lnTo>
                    <a:pt x="1657" y="5549"/>
                  </a:lnTo>
                  <a:lnTo>
                    <a:pt x="1503" y="5511"/>
                  </a:lnTo>
                  <a:close/>
                  <a:moveTo>
                    <a:pt x="2505" y="6821"/>
                  </a:moveTo>
                  <a:lnTo>
                    <a:pt x="2351" y="6898"/>
                  </a:lnTo>
                  <a:lnTo>
                    <a:pt x="2197" y="6975"/>
                  </a:lnTo>
                  <a:lnTo>
                    <a:pt x="2081" y="7091"/>
                  </a:lnTo>
                  <a:lnTo>
                    <a:pt x="1966" y="7206"/>
                  </a:lnTo>
                  <a:lnTo>
                    <a:pt x="1889" y="7360"/>
                  </a:lnTo>
                  <a:lnTo>
                    <a:pt x="1812" y="7553"/>
                  </a:lnTo>
                  <a:lnTo>
                    <a:pt x="1812" y="7707"/>
                  </a:lnTo>
                  <a:lnTo>
                    <a:pt x="1850" y="7861"/>
                  </a:lnTo>
                  <a:lnTo>
                    <a:pt x="1889" y="8015"/>
                  </a:lnTo>
                  <a:lnTo>
                    <a:pt x="1966" y="8170"/>
                  </a:lnTo>
                  <a:lnTo>
                    <a:pt x="2081" y="8324"/>
                  </a:lnTo>
                  <a:lnTo>
                    <a:pt x="2235" y="8439"/>
                  </a:lnTo>
                  <a:lnTo>
                    <a:pt x="2390" y="8516"/>
                  </a:lnTo>
                  <a:lnTo>
                    <a:pt x="2544" y="8555"/>
                  </a:lnTo>
                  <a:lnTo>
                    <a:pt x="2890" y="8555"/>
                  </a:lnTo>
                  <a:lnTo>
                    <a:pt x="3045" y="8478"/>
                  </a:lnTo>
                  <a:lnTo>
                    <a:pt x="3199" y="8401"/>
                  </a:lnTo>
                  <a:lnTo>
                    <a:pt x="3314" y="8285"/>
                  </a:lnTo>
                  <a:lnTo>
                    <a:pt x="3430" y="8170"/>
                  </a:lnTo>
                  <a:lnTo>
                    <a:pt x="3507" y="8015"/>
                  </a:lnTo>
                  <a:lnTo>
                    <a:pt x="3546" y="7823"/>
                  </a:lnTo>
                  <a:lnTo>
                    <a:pt x="3584" y="7669"/>
                  </a:lnTo>
                  <a:lnTo>
                    <a:pt x="3546" y="7476"/>
                  </a:lnTo>
                  <a:lnTo>
                    <a:pt x="3507" y="7322"/>
                  </a:lnTo>
                  <a:lnTo>
                    <a:pt x="3430" y="7168"/>
                  </a:lnTo>
                  <a:lnTo>
                    <a:pt x="3314" y="7052"/>
                  </a:lnTo>
                  <a:lnTo>
                    <a:pt x="3160" y="6937"/>
                  </a:lnTo>
                  <a:lnTo>
                    <a:pt x="3006" y="6859"/>
                  </a:lnTo>
                  <a:lnTo>
                    <a:pt x="2852" y="6821"/>
                  </a:lnTo>
                  <a:close/>
                  <a:moveTo>
                    <a:pt x="6320" y="6821"/>
                  </a:moveTo>
                  <a:lnTo>
                    <a:pt x="6166" y="6859"/>
                  </a:lnTo>
                  <a:lnTo>
                    <a:pt x="6012" y="6898"/>
                  </a:lnTo>
                  <a:lnTo>
                    <a:pt x="5857" y="7014"/>
                  </a:lnTo>
                  <a:lnTo>
                    <a:pt x="5742" y="7129"/>
                  </a:lnTo>
                  <a:lnTo>
                    <a:pt x="5626" y="7283"/>
                  </a:lnTo>
                  <a:lnTo>
                    <a:pt x="5588" y="7437"/>
                  </a:lnTo>
                  <a:lnTo>
                    <a:pt x="5549" y="7592"/>
                  </a:lnTo>
                  <a:lnTo>
                    <a:pt x="5549" y="7784"/>
                  </a:lnTo>
                  <a:lnTo>
                    <a:pt x="5588" y="7938"/>
                  </a:lnTo>
                  <a:lnTo>
                    <a:pt x="5665" y="8092"/>
                  </a:lnTo>
                  <a:lnTo>
                    <a:pt x="5742" y="8247"/>
                  </a:lnTo>
                  <a:lnTo>
                    <a:pt x="5896" y="8362"/>
                  </a:lnTo>
                  <a:lnTo>
                    <a:pt x="6012" y="8478"/>
                  </a:lnTo>
                  <a:lnTo>
                    <a:pt x="6166" y="8516"/>
                  </a:lnTo>
                  <a:lnTo>
                    <a:pt x="6358" y="8555"/>
                  </a:lnTo>
                  <a:lnTo>
                    <a:pt x="6512" y="8555"/>
                  </a:lnTo>
                  <a:lnTo>
                    <a:pt x="6667" y="8516"/>
                  </a:lnTo>
                  <a:lnTo>
                    <a:pt x="6859" y="8439"/>
                  </a:lnTo>
                  <a:lnTo>
                    <a:pt x="6975" y="8362"/>
                  </a:lnTo>
                  <a:lnTo>
                    <a:pt x="7129" y="8247"/>
                  </a:lnTo>
                  <a:lnTo>
                    <a:pt x="7206" y="8092"/>
                  </a:lnTo>
                  <a:lnTo>
                    <a:pt x="7283" y="7938"/>
                  </a:lnTo>
                  <a:lnTo>
                    <a:pt x="7283" y="7784"/>
                  </a:lnTo>
                  <a:lnTo>
                    <a:pt x="7283" y="7592"/>
                  </a:lnTo>
                  <a:lnTo>
                    <a:pt x="7245" y="7437"/>
                  </a:lnTo>
                  <a:lnTo>
                    <a:pt x="7206" y="7283"/>
                  </a:lnTo>
                  <a:lnTo>
                    <a:pt x="7090" y="7129"/>
                  </a:lnTo>
                  <a:lnTo>
                    <a:pt x="6975" y="7014"/>
                  </a:lnTo>
                  <a:lnTo>
                    <a:pt x="6821" y="6898"/>
                  </a:lnTo>
                  <a:lnTo>
                    <a:pt x="6667" y="6859"/>
                  </a:lnTo>
                  <a:lnTo>
                    <a:pt x="6512" y="6821"/>
                  </a:lnTo>
                  <a:close/>
                  <a:moveTo>
                    <a:pt x="4393" y="7322"/>
                  </a:moveTo>
                  <a:lnTo>
                    <a:pt x="4201" y="7399"/>
                  </a:lnTo>
                  <a:lnTo>
                    <a:pt x="4085" y="7476"/>
                  </a:lnTo>
                  <a:lnTo>
                    <a:pt x="3931" y="7592"/>
                  </a:lnTo>
                  <a:lnTo>
                    <a:pt x="3815" y="7707"/>
                  </a:lnTo>
                  <a:lnTo>
                    <a:pt x="3738" y="7861"/>
                  </a:lnTo>
                  <a:lnTo>
                    <a:pt x="3700" y="8015"/>
                  </a:lnTo>
                  <a:lnTo>
                    <a:pt x="3700" y="8208"/>
                  </a:lnTo>
                  <a:lnTo>
                    <a:pt x="3700" y="8362"/>
                  </a:lnTo>
                  <a:lnTo>
                    <a:pt x="3738" y="8555"/>
                  </a:lnTo>
                  <a:lnTo>
                    <a:pt x="3815" y="8670"/>
                  </a:lnTo>
                  <a:lnTo>
                    <a:pt x="3931" y="8825"/>
                  </a:lnTo>
                  <a:lnTo>
                    <a:pt x="4085" y="8940"/>
                  </a:lnTo>
                  <a:lnTo>
                    <a:pt x="4201" y="9017"/>
                  </a:lnTo>
                  <a:lnTo>
                    <a:pt x="4393" y="9056"/>
                  </a:lnTo>
                  <a:lnTo>
                    <a:pt x="4740" y="9056"/>
                  </a:lnTo>
                  <a:lnTo>
                    <a:pt x="4894" y="9017"/>
                  </a:lnTo>
                  <a:lnTo>
                    <a:pt x="5048" y="8940"/>
                  </a:lnTo>
                  <a:lnTo>
                    <a:pt x="5164" y="8825"/>
                  </a:lnTo>
                  <a:lnTo>
                    <a:pt x="5279" y="8670"/>
                  </a:lnTo>
                  <a:lnTo>
                    <a:pt x="5357" y="8555"/>
                  </a:lnTo>
                  <a:lnTo>
                    <a:pt x="5434" y="8362"/>
                  </a:lnTo>
                  <a:lnTo>
                    <a:pt x="5434" y="8208"/>
                  </a:lnTo>
                  <a:lnTo>
                    <a:pt x="5434" y="8015"/>
                  </a:lnTo>
                  <a:lnTo>
                    <a:pt x="5357" y="7861"/>
                  </a:lnTo>
                  <a:lnTo>
                    <a:pt x="5279" y="7707"/>
                  </a:lnTo>
                  <a:lnTo>
                    <a:pt x="5164" y="7592"/>
                  </a:lnTo>
                  <a:lnTo>
                    <a:pt x="5048" y="7476"/>
                  </a:lnTo>
                  <a:lnTo>
                    <a:pt x="4894" y="7399"/>
                  </a:lnTo>
                  <a:lnTo>
                    <a:pt x="4740" y="7322"/>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9"/>
            <p:cNvSpPr/>
            <p:nvPr/>
          </p:nvSpPr>
          <p:spPr>
            <a:xfrm rot="-899997">
              <a:off x="4920218" y="-777870"/>
              <a:ext cx="40393" cy="38692"/>
            </a:xfrm>
            <a:custGeom>
              <a:rect b="b" l="l" r="r" t="t"/>
              <a:pathLst>
                <a:path extrusionOk="0" h="887" w="926">
                  <a:moveTo>
                    <a:pt x="463" y="0"/>
                  </a:moveTo>
                  <a:lnTo>
                    <a:pt x="271" y="39"/>
                  </a:lnTo>
                  <a:lnTo>
                    <a:pt x="155" y="116"/>
                  </a:lnTo>
                  <a:lnTo>
                    <a:pt x="40" y="270"/>
                  </a:lnTo>
                  <a:lnTo>
                    <a:pt x="1" y="424"/>
                  </a:lnTo>
                  <a:lnTo>
                    <a:pt x="40" y="617"/>
                  </a:lnTo>
                  <a:lnTo>
                    <a:pt x="155" y="771"/>
                  </a:lnTo>
                  <a:lnTo>
                    <a:pt x="271" y="848"/>
                  </a:lnTo>
                  <a:lnTo>
                    <a:pt x="463" y="886"/>
                  </a:lnTo>
                  <a:lnTo>
                    <a:pt x="656" y="848"/>
                  </a:lnTo>
                  <a:lnTo>
                    <a:pt x="772" y="771"/>
                  </a:lnTo>
                  <a:lnTo>
                    <a:pt x="887" y="617"/>
                  </a:lnTo>
                  <a:lnTo>
                    <a:pt x="926" y="424"/>
                  </a:lnTo>
                  <a:lnTo>
                    <a:pt x="887" y="270"/>
                  </a:lnTo>
                  <a:lnTo>
                    <a:pt x="772" y="116"/>
                  </a:lnTo>
                  <a:lnTo>
                    <a:pt x="656" y="39"/>
                  </a:lnTo>
                  <a:lnTo>
                    <a:pt x="46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 name="Shape 537"/>
        <p:cNvGrpSpPr/>
        <p:nvPr/>
      </p:nvGrpSpPr>
      <p:grpSpPr>
        <a:xfrm>
          <a:off x="0" y="0"/>
          <a:ext cx="0" cy="0"/>
          <a:chOff x="0" y="0"/>
          <a:chExt cx="0" cy="0"/>
        </a:xfrm>
      </p:grpSpPr>
      <p:sp>
        <p:nvSpPr>
          <p:cNvPr id="538" name="Google Shape;538;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539" name="Google Shape;539;p42"/>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delete this slide when you’re done editing the presentation</a:t>
            </a:r>
            <a:endParaRPr/>
          </a:p>
        </p:txBody>
      </p:sp>
      <p:graphicFrame>
        <p:nvGraphicFramePr>
          <p:cNvPr id="540" name="Google Shape;540;p42"/>
          <p:cNvGraphicFramePr/>
          <p:nvPr/>
        </p:nvGraphicFramePr>
        <p:xfrm>
          <a:off x="720000" y="1804825"/>
          <a:ext cx="3000000" cy="3000000"/>
        </p:xfrm>
        <a:graphic>
          <a:graphicData uri="http://schemas.openxmlformats.org/drawingml/2006/table">
            <a:tbl>
              <a:tblPr>
                <a:noFill/>
                <a:tableStyleId>{C47F8B69-18F7-4712-9592-620E9C4C78A6}</a:tableStyleId>
              </a:tblPr>
              <a:tblGrid>
                <a:gridCol w="2533825"/>
                <a:gridCol w="5170175"/>
              </a:tblGrid>
              <a:tr h="350500">
                <a:tc>
                  <a:txBody>
                    <a:bodyPr/>
                    <a:lstStyle/>
                    <a:p>
                      <a:pPr indent="0" lvl="0" marL="0" rtl="0" algn="l">
                        <a:spcBef>
                          <a:spcPts val="0"/>
                        </a:spcBef>
                        <a:spcAft>
                          <a:spcPts val="0"/>
                        </a:spcAft>
                        <a:buNone/>
                      </a:pPr>
                      <a:r>
                        <a:rPr b="1" lang="en" sz="1000">
                          <a:solidFill>
                            <a:schemeClr val="hlink"/>
                          </a:solidFill>
                          <a:uFill>
                            <a:noFill/>
                          </a:uFill>
                          <a:latin typeface="Playfair Display"/>
                          <a:ea typeface="Playfair Display"/>
                          <a:cs typeface="Playfair Display"/>
                          <a:sym typeface="Playfair Display"/>
                          <a:hlinkClick action="ppaction://hlinksldjump" r:id="rId3"/>
                        </a:rPr>
                        <a:t>Fonts</a:t>
                      </a:r>
                      <a:endParaRPr b="1" sz="1000">
                        <a:solidFill>
                          <a:schemeClr val="dk1"/>
                        </a:solidFill>
                        <a:latin typeface="Playfair Display"/>
                        <a:ea typeface="Playfair Display"/>
                        <a:cs typeface="Playfair Display"/>
                        <a:sym typeface="Playfair Display"/>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M Sans"/>
                          <a:ea typeface="DM Sans"/>
                          <a:cs typeface="DM Sans"/>
                          <a:sym typeface="DM Sans"/>
                        </a:rPr>
                        <a:t>To view this template correctly in PowerPoint, download and install the fonts we used</a:t>
                      </a:r>
                      <a:endParaRPr sz="1000">
                        <a:solidFill>
                          <a:schemeClr val="dk1"/>
                        </a:solidFill>
                        <a:latin typeface="DM Sans"/>
                        <a:ea typeface="DM Sans"/>
                        <a:cs typeface="DM Sans"/>
                        <a:sym typeface="DM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dk1"/>
                          </a:solidFill>
                          <a:uFill>
                            <a:noFill/>
                          </a:uFill>
                          <a:latin typeface="Playfair Display"/>
                          <a:ea typeface="Playfair Display"/>
                          <a:cs typeface="Playfair Display"/>
                          <a:sym typeface="Playfair Display"/>
                          <a:hlinkClick action="ppaction://hlinksldjump" r:id="rId4">
                            <a:extLst>
                              <a:ext uri="{A12FA001-AC4F-418D-AE19-62706E023703}">
                                <ahyp:hlinkClr val="tx"/>
                              </a:ext>
                            </a:extLst>
                          </a:hlinkClick>
                        </a:rPr>
                        <a:t>Used</a:t>
                      </a:r>
                      <a:r>
                        <a:rPr b="1" lang="en" sz="1000">
                          <a:solidFill>
                            <a:schemeClr val="dk1"/>
                          </a:solidFill>
                          <a:latin typeface="Playfair Display"/>
                          <a:ea typeface="Playfair Display"/>
                          <a:cs typeface="Playfair Display"/>
                          <a:sym typeface="Playfair Display"/>
                        </a:rPr>
                        <a:t> and </a:t>
                      </a:r>
                      <a:r>
                        <a:rPr b="1" lang="en" sz="1000">
                          <a:solidFill>
                            <a:schemeClr val="dk1"/>
                          </a:solidFill>
                          <a:uFill>
                            <a:noFill/>
                          </a:uFill>
                          <a:latin typeface="Playfair Display"/>
                          <a:ea typeface="Playfair Display"/>
                          <a:cs typeface="Playfair Display"/>
                          <a:sym typeface="Playfair Display"/>
                          <a:hlinkClick action="ppaction://hlinksldjump" r:id="rId5">
                            <a:extLst>
                              <a:ext uri="{A12FA001-AC4F-418D-AE19-62706E023703}">
                                <ahyp:hlinkClr val="tx"/>
                              </a:ext>
                            </a:extLst>
                          </a:hlinkClick>
                        </a:rPr>
                        <a:t>alternative resources</a:t>
                      </a:r>
                      <a:endParaRPr b="1" sz="1000">
                        <a:solidFill>
                          <a:schemeClr val="dk1"/>
                        </a:solidFill>
                        <a:latin typeface="Playfair Display"/>
                        <a:ea typeface="Playfair Display"/>
                        <a:cs typeface="Playfair Display"/>
                        <a:sym typeface="Playfair Display"/>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DM Sans"/>
                          <a:ea typeface="DM Sans"/>
                          <a:cs typeface="DM Sans"/>
                          <a:sym typeface="DM Sans"/>
                        </a:rPr>
                        <a:t>An assortment of graphic resources that are suitable for use in this presentation</a:t>
                      </a:r>
                      <a:endParaRPr sz="1000">
                        <a:solidFill>
                          <a:schemeClr val="dk1"/>
                        </a:solidFill>
                        <a:latin typeface="DM Sans"/>
                        <a:ea typeface="DM Sans"/>
                        <a:cs typeface="DM Sans"/>
                        <a:sym typeface="DM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dk1"/>
                          </a:solidFill>
                          <a:uFill>
                            <a:noFill/>
                          </a:uFill>
                          <a:latin typeface="Playfair Display"/>
                          <a:ea typeface="Playfair Display"/>
                          <a:cs typeface="Playfair Display"/>
                          <a:sym typeface="Playfair Display"/>
                          <a:hlinkClick action="ppaction://hlinksldjump" r:id="rId6">
                            <a:extLst>
                              <a:ext uri="{A12FA001-AC4F-418D-AE19-62706E023703}">
                                <ahyp:hlinkClr val="tx"/>
                              </a:ext>
                            </a:extLst>
                          </a:hlinkClick>
                        </a:rPr>
                        <a:t>Thanks slide</a:t>
                      </a:r>
                      <a:endParaRPr b="1" sz="1000">
                        <a:solidFill>
                          <a:schemeClr val="dk1"/>
                        </a:solidFill>
                        <a:latin typeface="Playfair Display"/>
                        <a:ea typeface="Playfair Display"/>
                        <a:cs typeface="Playfair Display"/>
                        <a:sym typeface="Playfair Display"/>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M Sans"/>
                          <a:ea typeface="DM Sans"/>
                          <a:cs typeface="DM Sans"/>
                          <a:sym typeface="DM Sans"/>
                        </a:rPr>
                        <a:t>You must keep it so that proper credits for our design are given</a:t>
                      </a:r>
                      <a:endParaRPr sz="1000">
                        <a:solidFill>
                          <a:schemeClr val="dk1"/>
                        </a:solidFill>
                        <a:latin typeface="DM Sans"/>
                        <a:ea typeface="DM Sans"/>
                        <a:cs typeface="DM Sans"/>
                        <a:sym typeface="DM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hlink"/>
                          </a:solidFill>
                          <a:uFill>
                            <a:noFill/>
                          </a:uFill>
                          <a:latin typeface="Playfair Display"/>
                          <a:ea typeface="Playfair Display"/>
                          <a:cs typeface="Playfair Display"/>
                          <a:sym typeface="Playfair Display"/>
                          <a:hlinkClick action="ppaction://hlinksldjump" r:id="rId7"/>
                        </a:rPr>
                        <a:t>Colors</a:t>
                      </a:r>
                      <a:endParaRPr b="1" sz="1000">
                        <a:solidFill>
                          <a:schemeClr val="dk1"/>
                        </a:solidFill>
                        <a:latin typeface="Playfair Display"/>
                        <a:ea typeface="Playfair Display"/>
                        <a:cs typeface="Playfair Display"/>
                        <a:sym typeface="Playfair Display"/>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M Sans"/>
                          <a:ea typeface="DM Sans"/>
                          <a:cs typeface="DM Sans"/>
                          <a:sym typeface="DM Sans"/>
                        </a:rPr>
                        <a:t>All the colors used in this presentation</a:t>
                      </a:r>
                      <a:endParaRPr sz="1000">
                        <a:solidFill>
                          <a:schemeClr val="dk1"/>
                        </a:solidFill>
                        <a:latin typeface="DM Sans"/>
                        <a:ea typeface="DM Sans"/>
                        <a:cs typeface="DM Sans"/>
                        <a:sym typeface="DM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hlink"/>
                          </a:solidFill>
                          <a:uFill>
                            <a:noFill/>
                          </a:uFill>
                          <a:latin typeface="Playfair Display"/>
                          <a:ea typeface="Playfair Display"/>
                          <a:cs typeface="Playfair Display"/>
                          <a:sym typeface="Playfair Display"/>
                          <a:hlinkClick action="ppaction://hlinksldjump" r:id="rId8"/>
                        </a:rPr>
                        <a:t>Icons</a:t>
                      </a:r>
                      <a:r>
                        <a:rPr b="1" lang="en" sz="1000">
                          <a:solidFill>
                            <a:schemeClr val="dk1"/>
                          </a:solidFill>
                          <a:latin typeface="Playfair Display"/>
                          <a:ea typeface="Playfair Display"/>
                          <a:cs typeface="Playfair Display"/>
                          <a:sym typeface="Playfair Display"/>
                        </a:rPr>
                        <a:t> and </a:t>
                      </a:r>
                      <a:r>
                        <a:rPr b="1" lang="en" sz="1000">
                          <a:solidFill>
                            <a:schemeClr val="hlink"/>
                          </a:solidFill>
                          <a:uFill>
                            <a:noFill/>
                          </a:uFill>
                          <a:latin typeface="Playfair Display"/>
                          <a:ea typeface="Playfair Display"/>
                          <a:cs typeface="Playfair Display"/>
                          <a:sym typeface="Playfair Display"/>
                          <a:hlinkClick action="ppaction://hlinksldjump" r:id="rId9"/>
                        </a:rPr>
                        <a:t>infographic resources</a:t>
                      </a:r>
                      <a:endParaRPr b="1" sz="1000">
                        <a:solidFill>
                          <a:schemeClr val="dk1"/>
                        </a:solidFill>
                        <a:latin typeface="Playfair Display"/>
                        <a:ea typeface="Playfair Display"/>
                        <a:cs typeface="Playfair Display"/>
                        <a:sym typeface="Playfair Display"/>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1"/>
                          </a:solidFill>
                          <a:latin typeface="DM Sans"/>
                          <a:ea typeface="DM Sans"/>
                          <a:cs typeface="DM Sans"/>
                          <a:sym typeface="DM Sans"/>
                        </a:rPr>
                        <a:t>These can be used in the template, and their size and color can be edited</a:t>
                      </a:r>
                      <a:endParaRPr sz="1000">
                        <a:solidFill>
                          <a:schemeClr val="dk1"/>
                        </a:solidFill>
                        <a:latin typeface="DM Sans"/>
                        <a:ea typeface="DM Sans"/>
                        <a:cs typeface="DM Sans"/>
                        <a:sym typeface="DM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000">
                          <a:solidFill>
                            <a:schemeClr val="dk1"/>
                          </a:solidFill>
                          <a:latin typeface="Playfair Display"/>
                          <a:ea typeface="Playfair Display"/>
                          <a:cs typeface="Playfair Display"/>
                          <a:sym typeface="Playfair Display"/>
                        </a:rPr>
                        <a:t>Editable presentation theme</a:t>
                      </a:r>
                      <a:endParaRPr b="1" sz="1000">
                        <a:solidFill>
                          <a:schemeClr val="dk1"/>
                        </a:solidFill>
                        <a:latin typeface="Playfair Display"/>
                        <a:ea typeface="Playfair Display"/>
                        <a:cs typeface="Playfair Display"/>
                        <a:sym typeface="Playfair Display"/>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DM Sans"/>
                          <a:ea typeface="DM Sans"/>
                          <a:cs typeface="DM Sans"/>
                          <a:sym typeface="DM Sans"/>
                        </a:rPr>
                        <a:t>You can edit the master slides easily. For more info, click </a:t>
                      </a:r>
                      <a:r>
                        <a:rPr b="1" lang="en" sz="1000">
                          <a:solidFill>
                            <a:schemeClr val="dk1"/>
                          </a:solidFill>
                          <a:uFill>
                            <a:noFill/>
                          </a:uFill>
                          <a:latin typeface="DM Sans"/>
                          <a:ea typeface="DM Sans"/>
                          <a:cs typeface="DM Sans"/>
                          <a:sym typeface="DM Sans"/>
                          <a:hlinkClick r:id="rId10">
                            <a:extLst>
                              <a:ext uri="{A12FA001-AC4F-418D-AE19-62706E023703}">
                                <ahyp:hlinkClr val="tx"/>
                              </a:ext>
                            </a:extLst>
                          </a:hlinkClick>
                        </a:rPr>
                        <a:t>here</a:t>
                      </a:r>
                      <a:endParaRPr sz="1000">
                        <a:solidFill>
                          <a:schemeClr val="dk1"/>
                        </a:solidFill>
                        <a:latin typeface="DM Sans"/>
                        <a:ea typeface="DM Sans"/>
                        <a:cs typeface="DM Sans"/>
                        <a:sym typeface="DM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541" name="Google Shape;541;p42"/>
          <p:cNvSpPr txBox="1"/>
          <p:nvPr/>
        </p:nvSpPr>
        <p:spPr>
          <a:xfrm>
            <a:off x="719988" y="4107175"/>
            <a:ext cx="36984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DM Sans"/>
                <a:ea typeface="DM Sans"/>
                <a:cs typeface="DM Sans"/>
                <a:sym typeface="DM Sans"/>
              </a:rPr>
              <a:t>For more info:</a:t>
            </a:r>
            <a:br>
              <a:rPr b="1" lang="en" sz="1000">
                <a:solidFill>
                  <a:schemeClr val="dk1"/>
                </a:solidFill>
                <a:latin typeface="DM Sans"/>
                <a:ea typeface="DM Sans"/>
                <a:cs typeface="DM Sans"/>
                <a:sym typeface="DM Sans"/>
              </a:rPr>
            </a:br>
            <a:r>
              <a:rPr b="1" lang="en" sz="1000">
                <a:solidFill>
                  <a:schemeClr val="dk1"/>
                </a:solidFill>
                <a:uFill>
                  <a:noFill/>
                </a:uFill>
                <a:latin typeface="DM Sans"/>
                <a:ea typeface="DM Sans"/>
                <a:cs typeface="DM Sans"/>
                <a:sym typeface="DM Sans"/>
                <a:hlinkClick r:id="rId11">
                  <a:extLst>
                    <a:ext uri="{A12FA001-AC4F-418D-AE19-62706E023703}">
                      <ahyp:hlinkClr val="tx"/>
                    </a:ext>
                  </a:extLst>
                </a:hlinkClick>
              </a:rPr>
              <a:t>SLIDESGO </a:t>
            </a:r>
            <a:r>
              <a:rPr b="1" lang="en" sz="1000">
                <a:solidFill>
                  <a:schemeClr val="dk1"/>
                </a:solidFill>
                <a:latin typeface="DM Sans"/>
                <a:ea typeface="DM Sans"/>
                <a:cs typeface="DM Sans"/>
                <a:sym typeface="DM Sans"/>
              </a:rPr>
              <a:t> |  </a:t>
            </a:r>
            <a:r>
              <a:rPr b="1" lang="en" sz="1000">
                <a:solidFill>
                  <a:schemeClr val="dk1"/>
                </a:solidFill>
                <a:uFill>
                  <a:noFill/>
                </a:uFill>
                <a:latin typeface="DM Sans"/>
                <a:ea typeface="DM Sans"/>
                <a:cs typeface="DM Sans"/>
                <a:sym typeface="DM Sans"/>
                <a:hlinkClick r:id="rId12">
                  <a:extLst>
                    <a:ext uri="{A12FA001-AC4F-418D-AE19-62706E023703}">
                      <ahyp:hlinkClr val="tx"/>
                    </a:ext>
                  </a:extLst>
                </a:hlinkClick>
              </a:rPr>
              <a:t>BLOG</a:t>
            </a:r>
            <a:r>
              <a:rPr b="1" lang="en" sz="1000">
                <a:solidFill>
                  <a:schemeClr val="dk1"/>
                </a:solidFill>
                <a:latin typeface="DM Sans"/>
                <a:ea typeface="DM Sans"/>
                <a:cs typeface="DM Sans"/>
                <a:sym typeface="DM Sans"/>
              </a:rPr>
              <a:t>  |  </a:t>
            </a:r>
            <a:r>
              <a:rPr b="1" lang="en" sz="1000">
                <a:solidFill>
                  <a:schemeClr val="dk1"/>
                </a:solidFill>
                <a:uFill>
                  <a:noFill/>
                </a:uFill>
                <a:latin typeface="DM Sans"/>
                <a:ea typeface="DM Sans"/>
                <a:cs typeface="DM Sans"/>
                <a:sym typeface="DM Sans"/>
                <a:hlinkClick r:id="rId13">
                  <a:extLst>
                    <a:ext uri="{A12FA001-AC4F-418D-AE19-62706E023703}">
                      <ahyp:hlinkClr val="tx"/>
                    </a:ext>
                  </a:extLst>
                </a:hlinkClick>
              </a:rPr>
              <a:t>FAQS</a:t>
            </a:r>
            <a:endParaRPr sz="1000">
              <a:solidFill>
                <a:schemeClr val="dk1"/>
              </a:solidFill>
              <a:latin typeface="DM Sans"/>
              <a:ea typeface="DM Sans"/>
              <a:cs typeface="DM Sans"/>
              <a:sym typeface="DM Sans"/>
            </a:endParaRPr>
          </a:p>
        </p:txBody>
      </p:sp>
      <p:sp>
        <p:nvSpPr>
          <p:cNvPr id="542" name="Google Shape;542;p42"/>
          <p:cNvSpPr txBox="1"/>
          <p:nvPr/>
        </p:nvSpPr>
        <p:spPr>
          <a:xfrm>
            <a:off x="4725600" y="4107175"/>
            <a:ext cx="36984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DM Sans"/>
                <a:ea typeface="DM Sans"/>
                <a:cs typeface="DM Sans"/>
                <a:sym typeface="DM Sans"/>
              </a:rPr>
              <a:t>You can visit our sister </a:t>
            </a:r>
            <a:r>
              <a:rPr lang="en" sz="1000">
                <a:solidFill>
                  <a:schemeClr val="dk1"/>
                </a:solidFill>
                <a:latin typeface="DM Sans"/>
                <a:ea typeface="DM Sans"/>
                <a:cs typeface="DM Sans"/>
                <a:sym typeface="DM Sans"/>
              </a:rPr>
              <a:t>projects</a:t>
            </a:r>
            <a:r>
              <a:rPr lang="en" sz="1000">
                <a:solidFill>
                  <a:schemeClr val="dk1"/>
                </a:solidFill>
                <a:latin typeface="DM Sans"/>
                <a:ea typeface="DM Sans"/>
                <a:cs typeface="DM Sans"/>
                <a:sym typeface="DM Sans"/>
              </a:rPr>
              <a:t>:</a:t>
            </a:r>
            <a:br>
              <a:rPr b="1" lang="en" sz="1000">
                <a:solidFill>
                  <a:schemeClr val="dk1"/>
                </a:solidFill>
                <a:latin typeface="DM Sans"/>
                <a:ea typeface="DM Sans"/>
                <a:cs typeface="DM Sans"/>
                <a:sym typeface="DM Sans"/>
              </a:rPr>
            </a:br>
            <a:r>
              <a:rPr b="1" lang="en" sz="1000">
                <a:solidFill>
                  <a:schemeClr val="dk1"/>
                </a:solidFill>
                <a:uFill>
                  <a:noFill/>
                </a:uFill>
                <a:latin typeface="DM Sans"/>
                <a:ea typeface="DM Sans"/>
                <a:cs typeface="DM Sans"/>
                <a:sym typeface="DM Sans"/>
                <a:hlinkClick r:id="rId14">
                  <a:extLst>
                    <a:ext uri="{A12FA001-AC4F-418D-AE19-62706E023703}">
                      <ahyp:hlinkClr val="tx"/>
                    </a:ext>
                  </a:extLst>
                </a:hlinkClick>
              </a:rPr>
              <a:t>FREEPIK</a:t>
            </a:r>
            <a:r>
              <a:rPr b="1" lang="en" sz="1000">
                <a:solidFill>
                  <a:schemeClr val="dk1"/>
                </a:solidFill>
                <a:latin typeface="DM Sans"/>
                <a:ea typeface="DM Sans"/>
                <a:cs typeface="DM Sans"/>
                <a:sym typeface="DM Sans"/>
              </a:rPr>
              <a:t> | </a:t>
            </a:r>
            <a:r>
              <a:rPr b="1" lang="en" sz="1000">
                <a:solidFill>
                  <a:schemeClr val="dk1"/>
                </a:solidFill>
                <a:uFill>
                  <a:noFill/>
                </a:uFill>
                <a:latin typeface="DM Sans"/>
                <a:ea typeface="DM Sans"/>
                <a:cs typeface="DM Sans"/>
                <a:sym typeface="DM Sans"/>
                <a:hlinkClick r:id="rId15">
                  <a:extLst>
                    <a:ext uri="{A12FA001-AC4F-418D-AE19-62706E023703}">
                      <ahyp:hlinkClr val="tx"/>
                    </a:ext>
                  </a:extLst>
                </a:hlinkClick>
              </a:rPr>
              <a:t>FLATICON</a:t>
            </a:r>
            <a:r>
              <a:rPr b="1" lang="en" sz="1000">
                <a:solidFill>
                  <a:schemeClr val="dk1"/>
                </a:solidFill>
                <a:latin typeface="DM Sans"/>
                <a:ea typeface="DM Sans"/>
                <a:cs typeface="DM Sans"/>
                <a:sym typeface="DM Sans"/>
              </a:rPr>
              <a:t> | </a:t>
            </a:r>
            <a:r>
              <a:rPr b="1" lang="en" sz="1000">
                <a:solidFill>
                  <a:schemeClr val="dk1"/>
                </a:solidFill>
                <a:uFill>
                  <a:noFill/>
                </a:uFill>
                <a:latin typeface="DM Sans"/>
                <a:ea typeface="DM Sans"/>
                <a:cs typeface="DM Sans"/>
                <a:sym typeface="DM Sans"/>
                <a:hlinkClick r:id="rId16">
                  <a:extLst>
                    <a:ext uri="{A12FA001-AC4F-418D-AE19-62706E023703}">
                      <ahyp:hlinkClr val="tx"/>
                    </a:ext>
                  </a:extLst>
                </a:hlinkClick>
              </a:rPr>
              <a:t>STORYSET</a:t>
            </a:r>
            <a:r>
              <a:rPr b="1" lang="en" sz="1000">
                <a:solidFill>
                  <a:schemeClr val="dk1"/>
                </a:solidFill>
                <a:latin typeface="DM Sans"/>
                <a:ea typeface="DM Sans"/>
                <a:cs typeface="DM Sans"/>
                <a:sym typeface="DM Sans"/>
              </a:rPr>
              <a:t> | </a:t>
            </a:r>
            <a:r>
              <a:rPr b="1" lang="en" sz="1000">
                <a:solidFill>
                  <a:schemeClr val="dk1"/>
                </a:solidFill>
                <a:uFill>
                  <a:noFill/>
                </a:uFill>
                <a:latin typeface="DM Sans"/>
                <a:ea typeface="DM Sans"/>
                <a:cs typeface="DM Sans"/>
                <a:sym typeface="DM Sans"/>
                <a:hlinkClick r:id="rId17">
                  <a:extLst>
                    <a:ext uri="{A12FA001-AC4F-418D-AE19-62706E023703}">
                      <ahyp:hlinkClr val="tx"/>
                    </a:ext>
                  </a:extLst>
                </a:hlinkClick>
              </a:rPr>
              <a:t>WEPIK </a:t>
            </a:r>
            <a:r>
              <a:rPr b="1" lang="en" sz="1000">
                <a:solidFill>
                  <a:schemeClr val="dk1"/>
                </a:solidFill>
                <a:latin typeface="DM Sans"/>
                <a:ea typeface="DM Sans"/>
                <a:cs typeface="DM Sans"/>
                <a:sym typeface="DM Sans"/>
              </a:rPr>
              <a:t>| </a:t>
            </a:r>
            <a:r>
              <a:rPr b="1" lang="en" sz="1000">
                <a:solidFill>
                  <a:schemeClr val="dk1"/>
                </a:solidFill>
                <a:uFill>
                  <a:noFill/>
                </a:uFill>
                <a:latin typeface="DM Sans"/>
                <a:ea typeface="DM Sans"/>
                <a:cs typeface="DM Sans"/>
                <a:sym typeface="DM Sans"/>
                <a:hlinkClick r:id="rId18">
                  <a:extLst>
                    <a:ext uri="{A12FA001-AC4F-418D-AE19-62706E023703}">
                      <ahyp:hlinkClr val="tx"/>
                    </a:ext>
                  </a:extLst>
                </a:hlinkClick>
              </a:rPr>
              <a:t>VIDEVO</a:t>
            </a:r>
            <a:endParaRPr b="1" sz="1000">
              <a:solidFill>
                <a:schemeClr val="dk1"/>
              </a:solidFill>
              <a:latin typeface="DM Sans"/>
              <a:ea typeface="DM Sans"/>
              <a:cs typeface="DM Sans"/>
              <a:sym typeface="DM Sans"/>
            </a:endParaRPr>
          </a:p>
        </p:txBody>
      </p:sp>
      <p:grpSp>
        <p:nvGrpSpPr>
          <p:cNvPr id="543" name="Google Shape;543;p42"/>
          <p:cNvGrpSpPr/>
          <p:nvPr/>
        </p:nvGrpSpPr>
        <p:grpSpPr>
          <a:xfrm>
            <a:off x="7722383" y="539553"/>
            <a:ext cx="708557" cy="980573"/>
            <a:chOff x="7722383" y="539553"/>
            <a:chExt cx="708557" cy="980573"/>
          </a:xfrm>
        </p:grpSpPr>
        <p:sp>
          <p:nvSpPr>
            <p:cNvPr id="544" name="Google Shape;544;p42"/>
            <p:cNvSpPr/>
            <p:nvPr/>
          </p:nvSpPr>
          <p:spPr>
            <a:xfrm rot="981298">
              <a:off x="7836728" y="589288"/>
              <a:ext cx="479867" cy="881102"/>
            </a:xfrm>
            <a:custGeom>
              <a:rect b="b" l="l" r="r" t="t"/>
              <a:pathLst>
                <a:path extrusionOk="0" h="32406"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40" y="30325"/>
                  </a:lnTo>
                  <a:lnTo>
                    <a:pt x="78" y="30556"/>
                  </a:lnTo>
                  <a:lnTo>
                    <a:pt x="194" y="30980"/>
                  </a:lnTo>
                  <a:lnTo>
                    <a:pt x="425" y="31365"/>
                  </a:lnTo>
                  <a:lnTo>
                    <a:pt x="695" y="31712"/>
                  </a:lnTo>
                  <a:lnTo>
                    <a:pt x="1041" y="32020"/>
                  </a:lnTo>
                  <a:lnTo>
                    <a:pt x="1427" y="32213"/>
                  </a:lnTo>
                  <a:lnTo>
                    <a:pt x="1850" y="32367"/>
                  </a:lnTo>
                  <a:lnTo>
                    <a:pt x="2082" y="32405"/>
                  </a:lnTo>
                  <a:lnTo>
                    <a:pt x="15568" y="32405"/>
                  </a:lnTo>
                  <a:lnTo>
                    <a:pt x="15799" y="32367"/>
                  </a:lnTo>
                  <a:lnTo>
                    <a:pt x="16223" y="32213"/>
                  </a:lnTo>
                  <a:lnTo>
                    <a:pt x="16647" y="32020"/>
                  </a:lnTo>
                  <a:lnTo>
                    <a:pt x="16955" y="31712"/>
                  </a:lnTo>
                  <a:lnTo>
                    <a:pt x="17263" y="31365"/>
                  </a:lnTo>
                  <a:lnTo>
                    <a:pt x="17456" y="30980"/>
                  </a:lnTo>
                  <a:lnTo>
                    <a:pt x="17610" y="30556"/>
                  </a:lnTo>
                  <a:lnTo>
                    <a:pt x="17648" y="30325"/>
                  </a:lnTo>
                  <a:lnTo>
                    <a:pt x="17648"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2"/>
            <p:cNvSpPr/>
            <p:nvPr/>
          </p:nvSpPr>
          <p:spPr>
            <a:xfrm rot="981298">
              <a:off x="7845578" y="590560"/>
              <a:ext cx="479867" cy="818240"/>
            </a:xfrm>
            <a:custGeom>
              <a:rect b="b" l="l" r="r" t="t"/>
              <a:pathLst>
                <a:path extrusionOk="0" h="30094"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2"/>
            <p:cNvSpPr/>
            <p:nvPr/>
          </p:nvSpPr>
          <p:spPr>
            <a:xfrm rot="981298">
              <a:off x="7894524" y="641853"/>
              <a:ext cx="381387" cy="717666"/>
            </a:xfrm>
            <a:custGeom>
              <a:rect b="b" l="l" r="r" t="t"/>
              <a:pathLst>
                <a:path extrusionOk="0" h="26395" w="14027">
                  <a:moveTo>
                    <a:pt x="1" y="0"/>
                  </a:moveTo>
                  <a:lnTo>
                    <a:pt x="1" y="26394"/>
                  </a:lnTo>
                  <a:lnTo>
                    <a:pt x="14026" y="26394"/>
                  </a:lnTo>
                  <a:lnTo>
                    <a:pt x="140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2"/>
            <p:cNvSpPr/>
            <p:nvPr/>
          </p:nvSpPr>
          <p:spPr>
            <a:xfrm rot="981298">
              <a:off x="7932891" y="1357696"/>
              <a:ext cx="74390" cy="74418"/>
            </a:xfrm>
            <a:custGeom>
              <a:rect b="b" l="l" r="r" t="t"/>
              <a:pathLst>
                <a:path extrusionOk="0" h="2737" w="2736">
                  <a:moveTo>
                    <a:pt x="1079" y="1"/>
                  </a:moveTo>
                  <a:lnTo>
                    <a:pt x="809" y="78"/>
                  </a:lnTo>
                  <a:lnTo>
                    <a:pt x="578" y="232"/>
                  </a:lnTo>
                  <a:lnTo>
                    <a:pt x="385" y="386"/>
                  </a:lnTo>
                  <a:lnTo>
                    <a:pt x="231" y="579"/>
                  </a:lnTo>
                  <a:lnTo>
                    <a:pt x="77" y="810"/>
                  </a:lnTo>
                  <a:lnTo>
                    <a:pt x="0" y="1080"/>
                  </a:lnTo>
                  <a:lnTo>
                    <a:pt x="0" y="1350"/>
                  </a:lnTo>
                  <a:lnTo>
                    <a:pt x="0" y="1619"/>
                  </a:lnTo>
                  <a:lnTo>
                    <a:pt x="77" y="1889"/>
                  </a:lnTo>
                  <a:lnTo>
                    <a:pt x="231" y="2120"/>
                  </a:lnTo>
                  <a:lnTo>
                    <a:pt x="385" y="2313"/>
                  </a:lnTo>
                  <a:lnTo>
                    <a:pt x="578" y="2505"/>
                  </a:lnTo>
                  <a:lnTo>
                    <a:pt x="809" y="2621"/>
                  </a:lnTo>
                  <a:lnTo>
                    <a:pt x="1079" y="2698"/>
                  </a:lnTo>
                  <a:lnTo>
                    <a:pt x="1349" y="2737"/>
                  </a:lnTo>
                  <a:lnTo>
                    <a:pt x="1618" y="2698"/>
                  </a:lnTo>
                  <a:lnTo>
                    <a:pt x="1888" y="2621"/>
                  </a:lnTo>
                  <a:lnTo>
                    <a:pt x="2119" y="2505"/>
                  </a:lnTo>
                  <a:lnTo>
                    <a:pt x="2312" y="2313"/>
                  </a:lnTo>
                  <a:lnTo>
                    <a:pt x="2505" y="2120"/>
                  </a:lnTo>
                  <a:lnTo>
                    <a:pt x="2620" y="1889"/>
                  </a:lnTo>
                  <a:lnTo>
                    <a:pt x="2697" y="1619"/>
                  </a:lnTo>
                  <a:lnTo>
                    <a:pt x="2736" y="1350"/>
                  </a:lnTo>
                  <a:lnTo>
                    <a:pt x="2697" y="1080"/>
                  </a:lnTo>
                  <a:lnTo>
                    <a:pt x="2620" y="810"/>
                  </a:lnTo>
                  <a:lnTo>
                    <a:pt x="2505" y="579"/>
                  </a:lnTo>
                  <a:lnTo>
                    <a:pt x="2312" y="386"/>
                  </a:lnTo>
                  <a:lnTo>
                    <a:pt x="2119" y="232"/>
                  </a:lnTo>
                  <a:lnTo>
                    <a:pt x="1888" y="78"/>
                  </a:lnTo>
                  <a:lnTo>
                    <a:pt x="161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2"/>
            <p:cNvSpPr/>
            <p:nvPr/>
          </p:nvSpPr>
          <p:spPr>
            <a:xfrm rot="981298">
              <a:off x="8143939" y="623844"/>
              <a:ext cx="98507" cy="17836"/>
            </a:xfrm>
            <a:custGeom>
              <a:rect b="b" l="l" r="r" t="t"/>
              <a:pathLst>
                <a:path extrusionOk="0" h="656" w="3623">
                  <a:moveTo>
                    <a:pt x="309" y="0"/>
                  </a:moveTo>
                  <a:lnTo>
                    <a:pt x="193" y="39"/>
                  </a:lnTo>
                  <a:lnTo>
                    <a:pt x="116" y="116"/>
                  </a:lnTo>
                  <a:lnTo>
                    <a:pt x="39" y="193"/>
                  </a:lnTo>
                  <a:lnTo>
                    <a:pt x="1" y="309"/>
                  </a:lnTo>
                  <a:lnTo>
                    <a:pt x="39" y="463"/>
                  </a:lnTo>
                  <a:lnTo>
                    <a:pt x="116" y="540"/>
                  </a:lnTo>
                  <a:lnTo>
                    <a:pt x="193" y="617"/>
                  </a:lnTo>
                  <a:lnTo>
                    <a:pt x="309" y="655"/>
                  </a:lnTo>
                  <a:lnTo>
                    <a:pt x="3314" y="655"/>
                  </a:lnTo>
                  <a:lnTo>
                    <a:pt x="3430" y="617"/>
                  </a:lnTo>
                  <a:lnTo>
                    <a:pt x="3546" y="540"/>
                  </a:lnTo>
                  <a:lnTo>
                    <a:pt x="3623" y="463"/>
                  </a:lnTo>
                  <a:lnTo>
                    <a:pt x="3623" y="309"/>
                  </a:lnTo>
                  <a:lnTo>
                    <a:pt x="3623" y="193"/>
                  </a:lnTo>
                  <a:lnTo>
                    <a:pt x="3546" y="116"/>
                  </a:lnTo>
                  <a:lnTo>
                    <a:pt x="3430" y="39"/>
                  </a:lnTo>
                  <a:lnTo>
                    <a:pt x="331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2" name="Shape 1522"/>
        <p:cNvGrpSpPr/>
        <p:nvPr/>
      </p:nvGrpSpPr>
      <p:grpSpPr>
        <a:xfrm>
          <a:off x="0" y="0"/>
          <a:ext cx="0" cy="0"/>
          <a:chOff x="0" y="0"/>
          <a:chExt cx="0" cy="0"/>
        </a:xfrm>
      </p:grpSpPr>
      <p:sp>
        <p:nvSpPr>
          <p:cNvPr id="1523" name="Google Shape;1523;p60"/>
          <p:cNvSpPr txBox="1"/>
          <p:nvPr/>
        </p:nvSpPr>
        <p:spPr>
          <a:xfrm>
            <a:off x="6472074" y="1506125"/>
            <a:ext cx="20562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Playfair Display"/>
                <a:ea typeface="Playfair Display"/>
                <a:cs typeface="Playfair Display"/>
                <a:sym typeface="Playfair Display"/>
              </a:rPr>
              <a:t>Venus</a:t>
            </a:r>
            <a:endParaRPr b="1" sz="2400">
              <a:solidFill>
                <a:schemeClr val="dk1"/>
              </a:solidFill>
              <a:latin typeface="Playfair Display"/>
              <a:ea typeface="Playfair Display"/>
              <a:cs typeface="Playfair Display"/>
              <a:sym typeface="Playfair Display"/>
            </a:endParaRPr>
          </a:p>
        </p:txBody>
      </p:sp>
      <p:sp>
        <p:nvSpPr>
          <p:cNvPr id="1524" name="Google Shape;1524;p60"/>
          <p:cNvSpPr txBox="1"/>
          <p:nvPr/>
        </p:nvSpPr>
        <p:spPr>
          <a:xfrm>
            <a:off x="6472090" y="1885275"/>
            <a:ext cx="20562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Venus has extremely high temperatures</a:t>
            </a:r>
            <a:endParaRPr>
              <a:solidFill>
                <a:schemeClr val="dk1"/>
              </a:solidFill>
              <a:latin typeface="DM Sans"/>
              <a:ea typeface="DM Sans"/>
              <a:cs typeface="DM Sans"/>
              <a:sym typeface="DM Sans"/>
            </a:endParaRPr>
          </a:p>
        </p:txBody>
      </p:sp>
      <p:sp>
        <p:nvSpPr>
          <p:cNvPr id="1525" name="Google Shape;1525;p60"/>
          <p:cNvSpPr txBox="1"/>
          <p:nvPr/>
        </p:nvSpPr>
        <p:spPr>
          <a:xfrm>
            <a:off x="615625" y="3024225"/>
            <a:ext cx="2056200" cy="527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400">
                <a:solidFill>
                  <a:schemeClr val="dk1"/>
                </a:solidFill>
                <a:latin typeface="Playfair Display"/>
                <a:ea typeface="Playfair Display"/>
                <a:cs typeface="Playfair Display"/>
                <a:sym typeface="Playfair Display"/>
              </a:rPr>
              <a:t>Mercury</a:t>
            </a:r>
            <a:endParaRPr b="1" sz="2400">
              <a:solidFill>
                <a:schemeClr val="dk1"/>
              </a:solidFill>
              <a:latin typeface="Playfair Display"/>
              <a:ea typeface="Playfair Display"/>
              <a:cs typeface="Playfair Display"/>
              <a:sym typeface="Playfair Display"/>
            </a:endParaRPr>
          </a:p>
        </p:txBody>
      </p:sp>
      <p:sp>
        <p:nvSpPr>
          <p:cNvPr id="1526" name="Google Shape;1526;p60"/>
          <p:cNvSpPr txBox="1"/>
          <p:nvPr/>
        </p:nvSpPr>
        <p:spPr>
          <a:xfrm>
            <a:off x="615742" y="1885275"/>
            <a:ext cx="2056200" cy="484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DM Sans"/>
                <a:ea typeface="DM Sans"/>
                <a:cs typeface="DM Sans"/>
                <a:sym typeface="DM Sans"/>
              </a:rPr>
              <a:t>Mars is actually a very cold planet</a:t>
            </a:r>
            <a:endParaRPr>
              <a:solidFill>
                <a:schemeClr val="dk1"/>
              </a:solidFill>
              <a:latin typeface="DM Sans"/>
              <a:ea typeface="DM Sans"/>
              <a:cs typeface="DM Sans"/>
              <a:sym typeface="DM Sans"/>
            </a:endParaRPr>
          </a:p>
        </p:txBody>
      </p:sp>
      <p:sp>
        <p:nvSpPr>
          <p:cNvPr id="1527" name="Google Shape;1527;p60"/>
          <p:cNvSpPr txBox="1"/>
          <p:nvPr/>
        </p:nvSpPr>
        <p:spPr>
          <a:xfrm>
            <a:off x="615742" y="3403375"/>
            <a:ext cx="2056200" cy="484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DM Sans"/>
                <a:ea typeface="DM Sans"/>
                <a:cs typeface="DM Sans"/>
                <a:sym typeface="DM Sans"/>
              </a:rPr>
              <a:t>Mercury i</a:t>
            </a:r>
            <a:r>
              <a:rPr lang="en">
                <a:solidFill>
                  <a:schemeClr val="dk1"/>
                </a:solidFill>
                <a:latin typeface="DM Sans"/>
                <a:ea typeface="DM Sans"/>
                <a:cs typeface="DM Sans"/>
                <a:sym typeface="DM Sans"/>
              </a:rPr>
              <a:t>s the closest planet to the Sun</a:t>
            </a:r>
            <a:endParaRPr>
              <a:solidFill>
                <a:schemeClr val="dk1"/>
              </a:solidFill>
              <a:latin typeface="DM Sans"/>
              <a:ea typeface="DM Sans"/>
              <a:cs typeface="DM Sans"/>
              <a:sym typeface="DM Sans"/>
            </a:endParaRPr>
          </a:p>
        </p:txBody>
      </p:sp>
      <p:sp>
        <p:nvSpPr>
          <p:cNvPr id="1528" name="Google Shape;1528;p60"/>
          <p:cNvSpPr txBox="1"/>
          <p:nvPr/>
        </p:nvSpPr>
        <p:spPr>
          <a:xfrm>
            <a:off x="6472074" y="3024225"/>
            <a:ext cx="2056200" cy="527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400">
                <a:solidFill>
                  <a:schemeClr val="dk1"/>
                </a:solidFill>
                <a:latin typeface="Playfair Display"/>
                <a:ea typeface="Playfair Display"/>
                <a:cs typeface="Playfair Display"/>
                <a:sym typeface="Playfair Display"/>
              </a:rPr>
              <a:t>Saturn</a:t>
            </a:r>
            <a:endParaRPr b="1" sz="2400">
              <a:solidFill>
                <a:schemeClr val="dk1"/>
              </a:solidFill>
              <a:latin typeface="Playfair Display"/>
              <a:ea typeface="Playfair Display"/>
              <a:cs typeface="Playfair Display"/>
              <a:sym typeface="Playfair Display"/>
            </a:endParaRPr>
          </a:p>
        </p:txBody>
      </p:sp>
      <p:sp>
        <p:nvSpPr>
          <p:cNvPr id="1529" name="Google Shape;1529;p60"/>
          <p:cNvSpPr txBox="1"/>
          <p:nvPr/>
        </p:nvSpPr>
        <p:spPr>
          <a:xfrm>
            <a:off x="6472090" y="3403375"/>
            <a:ext cx="2056200" cy="484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Saturn is a gas giant and has several rings</a:t>
            </a:r>
            <a:endParaRPr>
              <a:solidFill>
                <a:schemeClr val="dk1"/>
              </a:solidFill>
              <a:latin typeface="DM Sans"/>
              <a:ea typeface="DM Sans"/>
              <a:cs typeface="DM Sans"/>
              <a:sym typeface="DM Sans"/>
            </a:endParaRPr>
          </a:p>
        </p:txBody>
      </p:sp>
      <p:sp>
        <p:nvSpPr>
          <p:cNvPr id="1530" name="Google Shape;1530;p60"/>
          <p:cNvSpPr txBox="1"/>
          <p:nvPr/>
        </p:nvSpPr>
        <p:spPr>
          <a:xfrm>
            <a:off x="615625" y="1506125"/>
            <a:ext cx="2056200" cy="5277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400">
                <a:solidFill>
                  <a:schemeClr val="dk1"/>
                </a:solidFill>
                <a:latin typeface="Playfair Display"/>
                <a:ea typeface="Playfair Display"/>
                <a:cs typeface="Playfair Display"/>
                <a:sym typeface="Playfair Display"/>
              </a:rPr>
              <a:t>Mars</a:t>
            </a:r>
            <a:endParaRPr b="1" sz="2400">
              <a:solidFill>
                <a:schemeClr val="dk1"/>
              </a:solidFill>
              <a:latin typeface="Playfair Display"/>
              <a:ea typeface="Playfair Display"/>
              <a:cs typeface="Playfair Display"/>
              <a:sym typeface="Playfair Display"/>
            </a:endParaRPr>
          </a:p>
        </p:txBody>
      </p:sp>
      <p:sp>
        <p:nvSpPr>
          <p:cNvPr id="1531" name="Google Shape;1531;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Candlestick telephone infographic</a:t>
            </a:r>
            <a:endParaRPr/>
          </a:p>
        </p:txBody>
      </p:sp>
      <p:grpSp>
        <p:nvGrpSpPr>
          <p:cNvPr id="1532" name="Google Shape;1532;p60"/>
          <p:cNvGrpSpPr/>
          <p:nvPr/>
        </p:nvGrpSpPr>
        <p:grpSpPr>
          <a:xfrm>
            <a:off x="3752353" y="1690604"/>
            <a:ext cx="1586402" cy="2328157"/>
            <a:chOff x="5661214" y="539474"/>
            <a:chExt cx="2769557" cy="4064520"/>
          </a:xfrm>
        </p:grpSpPr>
        <p:sp>
          <p:nvSpPr>
            <p:cNvPr id="1533" name="Google Shape;1533;p60"/>
            <p:cNvSpPr/>
            <p:nvPr/>
          </p:nvSpPr>
          <p:spPr>
            <a:xfrm>
              <a:off x="5661214" y="1579519"/>
              <a:ext cx="968481" cy="3008549"/>
            </a:xfrm>
            <a:custGeom>
              <a:rect b="b" l="l" r="r" t="t"/>
              <a:pathLst>
                <a:path extrusionOk="0" h="29092" w="9365">
                  <a:moveTo>
                    <a:pt x="4509" y="0"/>
                  </a:moveTo>
                  <a:lnTo>
                    <a:pt x="4124" y="39"/>
                  </a:lnTo>
                  <a:lnTo>
                    <a:pt x="3777" y="154"/>
                  </a:lnTo>
                  <a:lnTo>
                    <a:pt x="3469" y="308"/>
                  </a:lnTo>
                  <a:lnTo>
                    <a:pt x="3199" y="540"/>
                  </a:lnTo>
                  <a:lnTo>
                    <a:pt x="2968" y="809"/>
                  </a:lnTo>
                  <a:lnTo>
                    <a:pt x="2775" y="1156"/>
                  </a:lnTo>
                  <a:lnTo>
                    <a:pt x="2660" y="1503"/>
                  </a:lnTo>
                  <a:lnTo>
                    <a:pt x="2621" y="1888"/>
                  </a:lnTo>
                  <a:lnTo>
                    <a:pt x="2621" y="25123"/>
                  </a:lnTo>
                  <a:lnTo>
                    <a:pt x="2582" y="25315"/>
                  </a:lnTo>
                  <a:lnTo>
                    <a:pt x="2467" y="25508"/>
                  </a:lnTo>
                  <a:lnTo>
                    <a:pt x="2313" y="25624"/>
                  </a:lnTo>
                  <a:lnTo>
                    <a:pt x="2120" y="25662"/>
                  </a:lnTo>
                  <a:lnTo>
                    <a:pt x="1889" y="25662"/>
                  </a:lnTo>
                  <a:lnTo>
                    <a:pt x="1504" y="25701"/>
                  </a:lnTo>
                  <a:lnTo>
                    <a:pt x="1157" y="25778"/>
                  </a:lnTo>
                  <a:lnTo>
                    <a:pt x="849" y="25932"/>
                  </a:lnTo>
                  <a:lnTo>
                    <a:pt x="579" y="26163"/>
                  </a:lnTo>
                  <a:lnTo>
                    <a:pt x="348" y="26394"/>
                  </a:lnTo>
                  <a:lnTo>
                    <a:pt x="155" y="26702"/>
                  </a:lnTo>
                  <a:lnTo>
                    <a:pt x="39" y="27011"/>
                  </a:lnTo>
                  <a:lnTo>
                    <a:pt x="1" y="27358"/>
                  </a:lnTo>
                  <a:lnTo>
                    <a:pt x="39" y="27704"/>
                  </a:lnTo>
                  <a:lnTo>
                    <a:pt x="155" y="28051"/>
                  </a:lnTo>
                  <a:lnTo>
                    <a:pt x="348" y="28321"/>
                  </a:lnTo>
                  <a:lnTo>
                    <a:pt x="579" y="28591"/>
                  </a:lnTo>
                  <a:lnTo>
                    <a:pt x="849" y="28822"/>
                  </a:lnTo>
                  <a:lnTo>
                    <a:pt x="1157" y="28976"/>
                  </a:lnTo>
                  <a:lnTo>
                    <a:pt x="1504" y="29053"/>
                  </a:lnTo>
                  <a:lnTo>
                    <a:pt x="1889" y="29091"/>
                  </a:lnTo>
                  <a:lnTo>
                    <a:pt x="9364" y="29091"/>
                  </a:lnTo>
                  <a:lnTo>
                    <a:pt x="9364" y="28475"/>
                  </a:lnTo>
                  <a:lnTo>
                    <a:pt x="1889" y="28475"/>
                  </a:lnTo>
                  <a:lnTo>
                    <a:pt x="1658" y="28436"/>
                  </a:lnTo>
                  <a:lnTo>
                    <a:pt x="1388" y="28398"/>
                  </a:lnTo>
                  <a:lnTo>
                    <a:pt x="1195" y="28282"/>
                  </a:lnTo>
                  <a:lnTo>
                    <a:pt x="1003" y="28128"/>
                  </a:lnTo>
                  <a:lnTo>
                    <a:pt x="849" y="27974"/>
                  </a:lnTo>
                  <a:lnTo>
                    <a:pt x="733" y="27781"/>
                  </a:lnTo>
                  <a:lnTo>
                    <a:pt x="656" y="27589"/>
                  </a:lnTo>
                  <a:lnTo>
                    <a:pt x="656" y="27358"/>
                  </a:lnTo>
                  <a:lnTo>
                    <a:pt x="656" y="27165"/>
                  </a:lnTo>
                  <a:lnTo>
                    <a:pt x="733" y="26934"/>
                  </a:lnTo>
                  <a:lnTo>
                    <a:pt x="849" y="26780"/>
                  </a:lnTo>
                  <a:lnTo>
                    <a:pt x="1003" y="26587"/>
                  </a:lnTo>
                  <a:lnTo>
                    <a:pt x="1195" y="26471"/>
                  </a:lnTo>
                  <a:lnTo>
                    <a:pt x="1388" y="26356"/>
                  </a:lnTo>
                  <a:lnTo>
                    <a:pt x="1658" y="26317"/>
                  </a:lnTo>
                  <a:lnTo>
                    <a:pt x="1889" y="26279"/>
                  </a:lnTo>
                  <a:lnTo>
                    <a:pt x="2120" y="26279"/>
                  </a:lnTo>
                  <a:lnTo>
                    <a:pt x="2351" y="26240"/>
                  </a:lnTo>
                  <a:lnTo>
                    <a:pt x="2544" y="26202"/>
                  </a:lnTo>
                  <a:lnTo>
                    <a:pt x="2775" y="26086"/>
                  </a:lnTo>
                  <a:lnTo>
                    <a:pt x="2929" y="25932"/>
                  </a:lnTo>
                  <a:lnTo>
                    <a:pt x="3083" y="25778"/>
                  </a:lnTo>
                  <a:lnTo>
                    <a:pt x="3199" y="25585"/>
                  </a:lnTo>
                  <a:lnTo>
                    <a:pt x="3238" y="25354"/>
                  </a:lnTo>
                  <a:lnTo>
                    <a:pt x="3276" y="25123"/>
                  </a:lnTo>
                  <a:lnTo>
                    <a:pt x="3276" y="1888"/>
                  </a:lnTo>
                  <a:lnTo>
                    <a:pt x="3315" y="1619"/>
                  </a:lnTo>
                  <a:lnTo>
                    <a:pt x="3353" y="1387"/>
                  </a:lnTo>
                  <a:lnTo>
                    <a:pt x="3469" y="1195"/>
                  </a:lnTo>
                  <a:lnTo>
                    <a:pt x="3623" y="1002"/>
                  </a:lnTo>
                  <a:lnTo>
                    <a:pt x="3815" y="848"/>
                  </a:lnTo>
                  <a:lnTo>
                    <a:pt x="4047" y="732"/>
                  </a:lnTo>
                  <a:lnTo>
                    <a:pt x="4278" y="655"/>
                  </a:lnTo>
                  <a:lnTo>
                    <a:pt x="4509" y="617"/>
                  </a:lnTo>
                  <a:lnTo>
                    <a:pt x="6975" y="617"/>
                  </a:lnTo>
                  <a:lnTo>
                    <a:pt x="7206" y="655"/>
                  </a:lnTo>
                  <a:lnTo>
                    <a:pt x="7437" y="732"/>
                  </a:lnTo>
                  <a:lnTo>
                    <a:pt x="7669" y="848"/>
                  </a:lnTo>
                  <a:lnTo>
                    <a:pt x="7861" y="963"/>
                  </a:lnTo>
                  <a:lnTo>
                    <a:pt x="8015" y="1156"/>
                  </a:lnTo>
                  <a:lnTo>
                    <a:pt x="8131" y="1349"/>
                  </a:lnTo>
                  <a:lnTo>
                    <a:pt x="8208" y="1580"/>
                  </a:lnTo>
                  <a:lnTo>
                    <a:pt x="8208" y="1811"/>
                  </a:lnTo>
                  <a:lnTo>
                    <a:pt x="8208" y="3738"/>
                  </a:lnTo>
                  <a:lnTo>
                    <a:pt x="8863" y="3738"/>
                  </a:lnTo>
                  <a:lnTo>
                    <a:pt x="8863" y="1811"/>
                  </a:lnTo>
                  <a:lnTo>
                    <a:pt x="8825" y="1464"/>
                  </a:lnTo>
                  <a:lnTo>
                    <a:pt x="8709" y="1118"/>
                  </a:lnTo>
                  <a:lnTo>
                    <a:pt x="8516" y="809"/>
                  </a:lnTo>
                  <a:lnTo>
                    <a:pt x="8285" y="540"/>
                  </a:lnTo>
                  <a:lnTo>
                    <a:pt x="8015" y="308"/>
                  </a:lnTo>
                  <a:lnTo>
                    <a:pt x="7707" y="154"/>
                  </a:lnTo>
                  <a:lnTo>
                    <a:pt x="7360" y="39"/>
                  </a:lnTo>
                  <a:lnTo>
                    <a:pt x="69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0"/>
            <p:cNvSpPr/>
            <p:nvPr/>
          </p:nvSpPr>
          <p:spPr>
            <a:xfrm>
              <a:off x="6458233" y="1858429"/>
              <a:ext cx="171462" cy="358747"/>
            </a:xfrm>
            <a:custGeom>
              <a:rect b="b" l="l" r="r" t="t"/>
              <a:pathLst>
                <a:path extrusionOk="0" h="3469" w="1658">
                  <a:moveTo>
                    <a:pt x="193" y="0"/>
                  </a:moveTo>
                  <a:lnTo>
                    <a:pt x="116" y="77"/>
                  </a:lnTo>
                  <a:lnTo>
                    <a:pt x="39" y="193"/>
                  </a:lnTo>
                  <a:lnTo>
                    <a:pt x="0" y="347"/>
                  </a:lnTo>
                  <a:lnTo>
                    <a:pt x="0" y="3468"/>
                  </a:lnTo>
                  <a:lnTo>
                    <a:pt x="1657" y="3468"/>
                  </a:lnTo>
                  <a:lnTo>
                    <a:pt x="1657" y="347"/>
                  </a:lnTo>
                  <a:lnTo>
                    <a:pt x="1619" y="193"/>
                  </a:lnTo>
                  <a:lnTo>
                    <a:pt x="1541" y="77"/>
                  </a:lnTo>
                  <a:lnTo>
                    <a:pt x="14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0"/>
            <p:cNvSpPr/>
            <p:nvPr/>
          </p:nvSpPr>
          <p:spPr>
            <a:xfrm>
              <a:off x="6171257" y="1906207"/>
              <a:ext cx="745312" cy="1669739"/>
            </a:xfrm>
            <a:custGeom>
              <a:rect b="b" l="l" r="r" t="t"/>
              <a:pathLst>
                <a:path extrusionOk="0" h="16146" w="7207">
                  <a:moveTo>
                    <a:pt x="2698" y="1"/>
                  </a:moveTo>
                  <a:lnTo>
                    <a:pt x="2583" y="39"/>
                  </a:lnTo>
                  <a:lnTo>
                    <a:pt x="2467" y="78"/>
                  </a:lnTo>
                  <a:lnTo>
                    <a:pt x="2351" y="116"/>
                  </a:lnTo>
                  <a:lnTo>
                    <a:pt x="2236" y="232"/>
                  </a:lnTo>
                  <a:lnTo>
                    <a:pt x="2159" y="309"/>
                  </a:lnTo>
                  <a:lnTo>
                    <a:pt x="2082" y="425"/>
                  </a:lnTo>
                  <a:lnTo>
                    <a:pt x="2043" y="540"/>
                  </a:lnTo>
                  <a:lnTo>
                    <a:pt x="2043" y="694"/>
                  </a:lnTo>
                  <a:lnTo>
                    <a:pt x="2043" y="6513"/>
                  </a:lnTo>
                  <a:lnTo>
                    <a:pt x="2043" y="7322"/>
                  </a:lnTo>
                  <a:lnTo>
                    <a:pt x="1966" y="8208"/>
                  </a:lnTo>
                  <a:lnTo>
                    <a:pt x="1812" y="9133"/>
                  </a:lnTo>
                  <a:lnTo>
                    <a:pt x="1619" y="10096"/>
                  </a:lnTo>
                  <a:lnTo>
                    <a:pt x="1504" y="10520"/>
                  </a:lnTo>
                  <a:lnTo>
                    <a:pt x="1350" y="10944"/>
                  </a:lnTo>
                  <a:lnTo>
                    <a:pt x="1195" y="11368"/>
                  </a:lnTo>
                  <a:lnTo>
                    <a:pt x="1003" y="11753"/>
                  </a:lnTo>
                  <a:lnTo>
                    <a:pt x="772" y="12100"/>
                  </a:lnTo>
                  <a:lnTo>
                    <a:pt x="540" y="12369"/>
                  </a:lnTo>
                  <a:lnTo>
                    <a:pt x="271" y="12639"/>
                  </a:lnTo>
                  <a:lnTo>
                    <a:pt x="1" y="12832"/>
                  </a:lnTo>
                  <a:lnTo>
                    <a:pt x="1" y="16145"/>
                  </a:lnTo>
                  <a:lnTo>
                    <a:pt x="7206" y="16145"/>
                  </a:lnTo>
                  <a:lnTo>
                    <a:pt x="7206" y="12832"/>
                  </a:lnTo>
                  <a:lnTo>
                    <a:pt x="6937" y="12639"/>
                  </a:lnTo>
                  <a:lnTo>
                    <a:pt x="6667" y="12369"/>
                  </a:lnTo>
                  <a:lnTo>
                    <a:pt x="6436" y="12100"/>
                  </a:lnTo>
                  <a:lnTo>
                    <a:pt x="6204" y="11753"/>
                  </a:lnTo>
                  <a:lnTo>
                    <a:pt x="6012" y="11368"/>
                  </a:lnTo>
                  <a:lnTo>
                    <a:pt x="5858" y="10944"/>
                  </a:lnTo>
                  <a:lnTo>
                    <a:pt x="5704" y="10520"/>
                  </a:lnTo>
                  <a:lnTo>
                    <a:pt x="5588" y="10096"/>
                  </a:lnTo>
                  <a:lnTo>
                    <a:pt x="5395" y="9133"/>
                  </a:lnTo>
                  <a:lnTo>
                    <a:pt x="5241" y="8208"/>
                  </a:lnTo>
                  <a:lnTo>
                    <a:pt x="5164" y="7322"/>
                  </a:lnTo>
                  <a:lnTo>
                    <a:pt x="5164" y="6513"/>
                  </a:lnTo>
                  <a:lnTo>
                    <a:pt x="5164" y="694"/>
                  </a:lnTo>
                  <a:lnTo>
                    <a:pt x="5126" y="540"/>
                  </a:lnTo>
                  <a:lnTo>
                    <a:pt x="5087" y="425"/>
                  </a:lnTo>
                  <a:lnTo>
                    <a:pt x="5049" y="309"/>
                  </a:lnTo>
                  <a:lnTo>
                    <a:pt x="4971" y="232"/>
                  </a:lnTo>
                  <a:lnTo>
                    <a:pt x="4856" y="116"/>
                  </a:lnTo>
                  <a:lnTo>
                    <a:pt x="4740" y="78"/>
                  </a:lnTo>
                  <a:lnTo>
                    <a:pt x="4625" y="39"/>
                  </a:lnTo>
                  <a:lnTo>
                    <a:pt x="45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0"/>
            <p:cNvSpPr/>
            <p:nvPr/>
          </p:nvSpPr>
          <p:spPr>
            <a:xfrm>
              <a:off x="6095557" y="3292899"/>
              <a:ext cx="896711" cy="215310"/>
            </a:xfrm>
            <a:custGeom>
              <a:rect b="b" l="l" r="r" t="t"/>
              <a:pathLst>
                <a:path extrusionOk="0" h="2082" w="8671">
                  <a:moveTo>
                    <a:pt x="810" y="1"/>
                  </a:moveTo>
                  <a:lnTo>
                    <a:pt x="617" y="78"/>
                  </a:lnTo>
                  <a:lnTo>
                    <a:pt x="463" y="155"/>
                  </a:lnTo>
                  <a:lnTo>
                    <a:pt x="309" y="309"/>
                  </a:lnTo>
                  <a:lnTo>
                    <a:pt x="155" y="463"/>
                  </a:lnTo>
                  <a:lnTo>
                    <a:pt x="78" y="617"/>
                  </a:lnTo>
                  <a:lnTo>
                    <a:pt x="1" y="848"/>
                  </a:lnTo>
                  <a:lnTo>
                    <a:pt x="1" y="1041"/>
                  </a:lnTo>
                  <a:lnTo>
                    <a:pt x="1" y="1234"/>
                  </a:lnTo>
                  <a:lnTo>
                    <a:pt x="78" y="1465"/>
                  </a:lnTo>
                  <a:lnTo>
                    <a:pt x="155" y="1619"/>
                  </a:lnTo>
                  <a:lnTo>
                    <a:pt x="309" y="1773"/>
                  </a:lnTo>
                  <a:lnTo>
                    <a:pt x="463" y="1889"/>
                  </a:lnTo>
                  <a:lnTo>
                    <a:pt x="617" y="2004"/>
                  </a:lnTo>
                  <a:lnTo>
                    <a:pt x="810" y="2081"/>
                  </a:lnTo>
                  <a:lnTo>
                    <a:pt x="7861" y="2081"/>
                  </a:lnTo>
                  <a:lnTo>
                    <a:pt x="8054" y="2004"/>
                  </a:lnTo>
                  <a:lnTo>
                    <a:pt x="8208" y="1889"/>
                  </a:lnTo>
                  <a:lnTo>
                    <a:pt x="8362" y="1773"/>
                  </a:lnTo>
                  <a:lnTo>
                    <a:pt x="8516" y="1619"/>
                  </a:lnTo>
                  <a:lnTo>
                    <a:pt x="8593" y="1465"/>
                  </a:lnTo>
                  <a:lnTo>
                    <a:pt x="8670" y="1234"/>
                  </a:lnTo>
                  <a:lnTo>
                    <a:pt x="8670" y="1041"/>
                  </a:lnTo>
                  <a:lnTo>
                    <a:pt x="8670" y="848"/>
                  </a:lnTo>
                  <a:lnTo>
                    <a:pt x="8593" y="617"/>
                  </a:lnTo>
                  <a:lnTo>
                    <a:pt x="8516" y="463"/>
                  </a:lnTo>
                  <a:lnTo>
                    <a:pt x="8362" y="309"/>
                  </a:lnTo>
                  <a:lnTo>
                    <a:pt x="8208" y="155"/>
                  </a:lnTo>
                  <a:lnTo>
                    <a:pt x="8054" y="78"/>
                  </a:lnTo>
                  <a:lnTo>
                    <a:pt x="78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0"/>
            <p:cNvSpPr/>
            <p:nvPr/>
          </p:nvSpPr>
          <p:spPr>
            <a:xfrm>
              <a:off x="6346648" y="1989870"/>
              <a:ext cx="717286" cy="390702"/>
            </a:xfrm>
            <a:custGeom>
              <a:rect b="b" l="l" r="r" t="t"/>
              <a:pathLst>
                <a:path extrusionOk="0" h="3778" w="6936">
                  <a:moveTo>
                    <a:pt x="2158" y="694"/>
                  </a:moveTo>
                  <a:lnTo>
                    <a:pt x="2389" y="772"/>
                  </a:lnTo>
                  <a:lnTo>
                    <a:pt x="2582" y="887"/>
                  </a:lnTo>
                  <a:lnTo>
                    <a:pt x="2775" y="1041"/>
                  </a:lnTo>
                  <a:lnTo>
                    <a:pt x="2890" y="1195"/>
                  </a:lnTo>
                  <a:lnTo>
                    <a:pt x="3006" y="1427"/>
                  </a:lnTo>
                  <a:lnTo>
                    <a:pt x="3083" y="1658"/>
                  </a:lnTo>
                  <a:lnTo>
                    <a:pt x="3121" y="1889"/>
                  </a:lnTo>
                  <a:lnTo>
                    <a:pt x="3083" y="2120"/>
                  </a:lnTo>
                  <a:lnTo>
                    <a:pt x="3006" y="2351"/>
                  </a:lnTo>
                  <a:lnTo>
                    <a:pt x="2890" y="2544"/>
                  </a:lnTo>
                  <a:lnTo>
                    <a:pt x="2775" y="2737"/>
                  </a:lnTo>
                  <a:lnTo>
                    <a:pt x="2582" y="2891"/>
                  </a:lnTo>
                  <a:lnTo>
                    <a:pt x="2389" y="3006"/>
                  </a:lnTo>
                  <a:lnTo>
                    <a:pt x="2158" y="3083"/>
                  </a:lnTo>
                  <a:lnTo>
                    <a:pt x="1657" y="3083"/>
                  </a:lnTo>
                  <a:lnTo>
                    <a:pt x="1426" y="3006"/>
                  </a:lnTo>
                  <a:lnTo>
                    <a:pt x="1233" y="2891"/>
                  </a:lnTo>
                  <a:lnTo>
                    <a:pt x="1041" y="2737"/>
                  </a:lnTo>
                  <a:lnTo>
                    <a:pt x="925" y="2544"/>
                  </a:lnTo>
                  <a:lnTo>
                    <a:pt x="809" y="2351"/>
                  </a:lnTo>
                  <a:lnTo>
                    <a:pt x="732" y="2120"/>
                  </a:lnTo>
                  <a:lnTo>
                    <a:pt x="694" y="1889"/>
                  </a:lnTo>
                  <a:lnTo>
                    <a:pt x="732" y="1658"/>
                  </a:lnTo>
                  <a:lnTo>
                    <a:pt x="809" y="1427"/>
                  </a:lnTo>
                  <a:lnTo>
                    <a:pt x="925" y="1195"/>
                  </a:lnTo>
                  <a:lnTo>
                    <a:pt x="1041" y="1041"/>
                  </a:lnTo>
                  <a:lnTo>
                    <a:pt x="1233" y="887"/>
                  </a:lnTo>
                  <a:lnTo>
                    <a:pt x="1426" y="772"/>
                  </a:lnTo>
                  <a:lnTo>
                    <a:pt x="1657" y="694"/>
                  </a:lnTo>
                  <a:close/>
                  <a:moveTo>
                    <a:pt x="1888" y="1"/>
                  </a:moveTo>
                  <a:lnTo>
                    <a:pt x="1542" y="39"/>
                  </a:lnTo>
                  <a:lnTo>
                    <a:pt x="1156" y="155"/>
                  </a:lnTo>
                  <a:lnTo>
                    <a:pt x="848" y="309"/>
                  </a:lnTo>
                  <a:lnTo>
                    <a:pt x="578" y="540"/>
                  </a:lnTo>
                  <a:lnTo>
                    <a:pt x="347" y="810"/>
                  </a:lnTo>
                  <a:lnTo>
                    <a:pt x="154" y="1157"/>
                  </a:lnTo>
                  <a:lnTo>
                    <a:pt x="39" y="1504"/>
                  </a:lnTo>
                  <a:lnTo>
                    <a:pt x="0" y="1889"/>
                  </a:lnTo>
                  <a:lnTo>
                    <a:pt x="39" y="2274"/>
                  </a:lnTo>
                  <a:lnTo>
                    <a:pt x="154" y="2621"/>
                  </a:lnTo>
                  <a:lnTo>
                    <a:pt x="347" y="2929"/>
                  </a:lnTo>
                  <a:lnTo>
                    <a:pt x="578" y="3238"/>
                  </a:lnTo>
                  <a:lnTo>
                    <a:pt x="848" y="3469"/>
                  </a:lnTo>
                  <a:lnTo>
                    <a:pt x="1156" y="3623"/>
                  </a:lnTo>
                  <a:lnTo>
                    <a:pt x="1542" y="3738"/>
                  </a:lnTo>
                  <a:lnTo>
                    <a:pt x="1888" y="3777"/>
                  </a:lnTo>
                  <a:lnTo>
                    <a:pt x="2197" y="3738"/>
                  </a:lnTo>
                  <a:lnTo>
                    <a:pt x="2466" y="3700"/>
                  </a:lnTo>
                  <a:lnTo>
                    <a:pt x="2698" y="3584"/>
                  </a:lnTo>
                  <a:lnTo>
                    <a:pt x="2929" y="3469"/>
                  </a:lnTo>
                  <a:lnTo>
                    <a:pt x="3314" y="3199"/>
                  </a:lnTo>
                  <a:lnTo>
                    <a:pt x="3622" y="2929"/>
                  </a:lnTo>
                  <a:lnTo>
                    <a:pt x="3776" y="2814"/>
                  </a:lnTo>
                  <a:lnTo>
                    <a:pt x="3931" y="2698"/>
                  </a:lnTo>
                  <a:lnTo>
                    <a:pt x="4123" y="2660"/>
                  </a:lnTo>
                  <a:lnTo>
                    <a:pt x="4277" y="2621"/>
                  </a:lnTo>
                  <a:lnTo>
                    <a:pt x="4586" y="2621"/>
                  </a:lnTo>
                  <a:lnTo>
                    <a:pt x="4855" y="2544"/>
                  </a:lnTo>
                  <a:lnTo>
                    <a:pt x="5048" y="2467"/>
                  </a:lnTo>
                  <a:lnTo>
                    <a:pt x="5279" y="2390"/>
                  </a:lnTo>
                  <a:lnTo>
                    <a:pt x="5664" y="2197"/>
                  </a:lnTo>
                  <a:lnTo>
                    <a:pt x="5896" y="2120"/>
                  </a:lnTo>
                  <a:lnTo>
                    <a:pt x="6204" y="2082"/>
                  </a:lnTo>
                  <a:lnTo>
                    <a:pt x="6358" y="2082"/>
                  </a:lnTo>
                  <a:lnTo>
                    <a:pt x="6474" y="2197"/>
                  </a:lnTo>
                  <a:lnTo>
                    <a:pt x="6628" y="2313"/>
                  </a:lnTo>
                  <a:lnTo>
                    <a:pt x="6743" y="2505"/>
                  </a:lnTo>
                  <a:lnTo>
                    <a:pt x="6897" y="2814"/>
                  </a:lnTo>
                  <a:lnTo>
                    <a:pt x="6936" y="2968"/>
                  </a:lnTo>
                  <a:lnTo>
                    <a:pt x="6936" y="810"/>
                  </a:lnTo>
                  <a:lnTo>
                    <a:pt x="6474" y="849"/>
                  </a:lnTo>
                  <a:lnTo>
                    <a:pt x="6088" y="887"/>
                  </a:lnTo>
                  <a:lnTo>
                    <a:pt x="5780" y="1003"/>
                  </a:lnTo>
                  <a:lnTo>
                    <a:pt x="5510" y="1118"/>
                  </a:lnTo>
                  <a:lnTo>
                    <a:pt x="5241" y="1234"/>
                  </a:lnTo>
                  <a:lnTo>
                    <a:pt x="5009" y="1311"/>
                  </a:lnTo>
                  <a:lnTo>
                    <a:pt x="4701" y="1388"/>
                  </a:lnTo>
                  <a:lnTo>
                    <a:pt x="4123" y="1388"/>
                  </a:lnTo>
                  <a:lnTo>
                    <a:pt x="4008" y="1311"/>
                  </a:lnTo>
                  <a:lnTo>
                    <a:pt x="3853" y="1195"/>
                  </a:lnTo>
                  <a:lnTo>
                    <a:pt x="3738" y="1080"/>
                  </a:lnTo>
                  <a:lnTo>
                    <a:pt x="3430" y="733"/>
                  </a:lnTo>
                  <a:lnTo>
                    <a:pt x="3083" y="425"/>
                  </a:lnTo>
                  <a:lnTo>
                    <a:pt x="2813" y="232"/>
                  </a:lnTo>
                  <a:lnTo>
                    <a:pt x="2543" y="117"/>
                  </a:lnTo>
                  <a:lnTo>
                    <a:pt x="2235" y="39"/>
                  </a:lnTo>
                  <a:lnTo>
                    <a:pt x="18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0"/>
            <p:cNvSpPr/>
            <p:nvPr/>
          </p:nvSpPr>
          <p:spPr>
            <a:xfrm>
              <a:off x="6474159" y="2141373"/>
              <a:ext cx="16029" cy="87696"/>
            </a:xfrm>
            <a:custGeom>
              <a:rect b="b" l="l" r="r" t="t"/>
              <a:pathLst>
                <a:path extrusionOk="0" h="848" w="155">
                  <a:moveTo>
                    <a:pt x="154" y="0"/>
                  </a:moveTo>
                  <a:lnTo>
                    <a:pt x="39" y="193"/>
                  </a:lnTo>
                  <a:lnTo>
                    <a:pt x="0" y="424"/>
                  </a:lnTo>
                  <a:lnTo>
                    <a:pt x="39" y="655"/>
                  </a:lnTo>
                  <a:lnTo>
                    <a:pt x="154" y="848"/>
                  </a:lnTo>
                  <a:lnTo>
                    <a:pt x="154" y="0"/>
                  </a:lnTo>
                  <a:close/>
                </a:path>
              </a:pathLst>
            </a:custGeom>
            <a:solidFill>
              <a:srgbClr val="FFFFFF">
                <a:alpha val="9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0"/>
            <p:cNvSpPr/>
            <p:nvPr/>
          </p:nvSpPr>
          <p:spPr>
            <a:xfrm>
              <a:off x="6310763" y="2416250"/>
              <a:ext cx="179425" cy="816979"/>
            </a:xfrm>
            <a:custGeom>
              <a:rect b="b" l="l" r="r" t="t"/>
              <a:pathLst>
                <a:path extrusionOk="0" h="7900" w="1735">
                  <a:moveTo>
                    <a:pt x="1272" y="1"/>
                  </a:moveTo>
                  <a:lnTo>
                    <a:pt x="1272" y="1581"/>
                  </a:lnTo>
                  <a:lnTo>
                    <a:pt x="1272" y="2390"/>
                  </a:lnTo>
                  <a:lnTo>
                    <a:pt x="1234" y="3276"/>
                  </a:lnTo>
                  <a:lnTo>
                    <a:pt x="1118" y="4201"/>
                  </a:lnTo>
                  <a:lnTo>
                    <a:pt x="1002" y="5164"/>
                  </a:lnTo>
                  <a:lnTo>
                    <a:pt x="848" y="6012"/>
                  </a:lnTo>
                  <a:lnTo>
                    <a:pt x="617" y="6821"/>
                  </a:lnTo>
                  <a:lnTo>
                    <a:pt x="501" y="7168"/>
                  </a:lnTo>
                  <a:lnTo>
                    <a:pt x="347" y="7437"/>
                  </a:lnTo>
                  <a:lnTo>
                    <a:pt x="155" y="7707"/>
                  </a:lnTo>
                  <a:lnTo>
                    <a:pt x="1" y="7900"/>
                  </a:lnTo>
                  <a:lnTo>
                    <a:pt x="1079" y="7900"/>
                  </a:lnTo>
                  <a:lnTo>
                    <a:pt x="1156" y="7707"/>
                  </a:lnTo>
                  <a:lnTo>
                    <a:pt x="1272" y="7437"/>
                  </a:lnTo>
                  <a:lnTo>
                    <a:pt x="1388" y="6821"/>
                  </a:lnTo>
                  <a:lnTo>
                    <a:pt x="1503" y="6012"/>
                  </a:lnTo>
                  <a:lnTo>
                    <a:pt x="1619" y="5164"/>
                  </a:lnTo>
                  <a:lnTo>
                    <a:pt x="1657" y="4201"/>
                  </a:lnTo>
                  <a:lnTo>
                    <a:pt x="1734" y="3276"/>
                  </a:lnTo>
                  <a:lnTo>
                    <a:pt x="1734" y="1581"/>
                  </a:lnTo>
                  <a:lnTo>
                    <a:pt x="1734" y="155"/>
                  </a:lnTo>
                  <a:lnTo>
                    <a:pt x="1503" y="78"/>
                  </a:lnTo>
                  <a:lnTo>
                    <a:pt x="1272" y="1"/>
                  </a:lnTo>
                  <a:close/>
                </a:path>
              </a:pathLst>
            </a:custGeom>
            <a:solidFill>
              <a:srgbClr val="FFFFFF">
                <a:alpha val="9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0"/>
            <p:cNvSpPr/>
            <p:nvPr/>
          </p:nvSpPr>
          <p:spPr>
            <a:xfrm>
              <a:off x="6446237" y="1906207"/>
              <a:ext cx="67840" cy="47985"/>
            </a:xfrm>
            <a:custGeom>
              <a:rect b="b" l="l" r="r" t="t"/>
              <a:pathLst>
                <a:path extrusionOk="0" h="464" w="656">
                  <a:moveTo>
                    <a:pt x="386" y="1"/>
                  </a:moveTo>
                  <a:lnTo>
                    <a:pt x="270" y="39"/>
                  </a:lnTo>
                  <a:lnTo>
                    <a:pt x="155" y="155"/>
                  </a:lnTo>
                  <a:lnTo>
                    <a:pt x="39" y="270"/>
                  </a:lnTo>
                  <a:lnTo>
                    <a:pt x="1" y="463"/>
                  </a:lnTo>
                  <a:lnTo>
                    <a:pt x="232" y="386"/>
                  </a:lnTo>
                  <a:lnTo>
                    <a:pt x="463" y="309"/>
                  </a:lnTo>
                  <a:lnTo>
                    <a:pt x="540" y="116"/>
                  </a:lnTo>
                  <a:lnTo>
                    <a:pt x="617" y="39"/>
                  </a:lnTo>
                  <a:lnTo>
                    <a:pt x="656" y="1"/>
                  </a:lnTo>
                  <a:close/>
                </a:path>
              </a:pathLst>
            </a:custGeom>
            <a:solidFill>
              <a:srgbClr val="FFFFFF">
                <a:alpha val="9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0"/>
            <p:cNvSpPr/>
            <p:nvPr/>
          </p:nvSpPr>
          <p:spPr>
            <a:xfrm>
              <a:off x="7063832" y="1970014"/>
              <a:ext cx="546031" cy="2199637"/>
            </a:xfrm>
            <a:custGeom>
              <a:rect b="b" l="l" r="r" t="t"/>
              <a:pathLst>
                <a:path extrusionOk="0" h="21270" w="5280">
                  <a:moveTo>
                    <a:pt x="1" y="0"/>
                  </a:moveTo>
                  <a:lnTo>
                    <a:pt x="1" y="21270"/>
                  </a:lnTo>
                  <a:lnTo>
                    <a:pt x="5280" y="21270"/>
                  </a:lnTo>
                  <a:lnTo>
                    <a:pt x="5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0"/>
            <p:cNvSpPr/>
            <p:nvPr/>
          </p:nvSpPr>
          <p:spPr>
            <a:xfrm>
              <a:off x="7151527" y="2009829"/>
              <a:ext cx="79836" cy="1960645"/>
            </a:xfrm>
            <a:custGeom>
              <a:rect b="b" l="l" r="r" t="t"/>
              <a:pathLst>
                <a:path extrusionOk="0" h="18959" w="772">
                  <a:moveTo>
                    <a:pt x="1" y="1"/>
                  </a:moveTo>
                  <a:lnTo>
                    <a:pt x="1" y="18958"/>
                  </a:lnTo>
                  <a:lnTo>
                    <a:pt x="771" y="18958"/>
                  </a:lnTo>
                  <a:lnTo>
                    <a:pt x="771" y="1"/>
                  </a:lnTo>
                  <a:close/>
                </a:path>
              </a:pathLst>
            </a:custGeom>
            <a:solidFill>
              <a:srgbClr val="FFFFFF">
                <a:alpha val="9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0"/>
            <p:cNvSpPr/>
            <p:nvPr/>
          </p:nvSpPr>
          <p:spPr>
            <a:xfrm>
              <a:off x="7063832" y="1029558"/>
              <a:ext cx="546031" cy="940559"/>
            </a:xfrm>
            <a:custGeom>
              <a:rect b="b" l="l" r="r" t="t"/>
              <a:pathLst>
                <a:path extrusionOk="0" h="9095" w="5280">
                  <a:moveTo>
                    <a:pt x="2005" y="1"/>
                  </a:moveTo>
                  <a:lnTo>
                    <a:pt x="2005" y="4740"/>
                  </a:lnTo>
                  <a:lnTo>
                    <a:pt x="1966" y="5280"/>
                  </a:lnTo>
                  <a:lnTo>
                    <a:pt x="1850" y="5781"/>
                  </a:lnTo>
                  <a:lnTo>
                    <a:pt x="1696" y="6281"/>
                  </a:lnTo>
                  <a:lnTo>
                    <a:pt x="1427" y="6744"/>
                  </a:lnTo>
                  <a:lnTo>
                    <a:pt x="1157" y="7168"/>
                  </a:lnTo>
                  <a:lnTo>
                    <a:pt x="810" y="7514"/>
                  </a:lnTo>
                  <a:lnTo>
                    <a:pt x="425" y="7861"/>
                  </a:lnTo>
                  <a:lnTo>
                    <a:pt x="1" y="8131"/>
                  </a:lnTo>
                  <a:lnTo>
                    <a:pt x="1" y="9094"/>
                  </a:lnTo>
                  <a:lnTo>
                    <a:pt x="5280" y="9094"/>
                  </a:lnTo>
                  <a:lnTo>
                    <a:pt x="5280" y="8131"/>
                  </a:lnTo>
                  <a:lnTo>
                    <a:pt x="4856" y="7861"/>
                  </a:lnTo>
                  <a:lnTo>
                    <a:pt x="4471" y="7514"/>
                  </a:lnTo>
                  <a:lnTo>
                    <a:pt x="4124" y="7168"/>
                  </a:lnTo>
                  <a:lnTo>
                    <a:pt x="3854" y="6744"/>
                  </a:lnTo>
                  <a:lnTo>
                    <a:pt x="3623" y="6281"/>
                  </a:lnTo>
                  <a:lnTo>
                    <a:pt x="3430" y="5781"/>
                  </a:lnTo>
                  <a:lnTo>
                    <a:pt x="3315" y="5280"/>
                  </a:lnTo>
                  <a:lnTo>
                    <a:pt x="3315" y="4740"/>
                  </a:lnTo>
                  <a:lnTo>
                    <a:pt x="33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0"/>
            <p:cNvSpPr/>
            <p:nvPr/>
          </p:nvSpPr>
          <p:spPr>
            <a:xfrm>
              <a:off x="7147598" y="1519745"/>
              <a:ext cx="167429" cy="414487"/>
            </a:xfrm>
            <a:custGeom>
              <a:rect b="b" l="l" r="r" t="t"/>
              <a:pathLst>
                <a:path extrusionOk="0" h="4008" w="1619">
                  <a:moveTo>
                    <a:pt x="1387" y="0"/>
                  </a:moveTo>
                  <a:lnTo>
                    <a:pt x="1349" y="540"/>
                  </a:lnTo>
                  <a:lnTo>
                    <a:pt x="1272" y="1041"/>
                  </a:lnTo>
                  <a:lnTo>
                    <a:pt x="1156" y="1541"/>
                  </a:lnTo>
                  <a:lnTo>
                    <a:pt x="1002" y="2004"/>
                  </a:lnTo>
                  <a:lnTo>
                    <a:pt x="809" y="2428"/>
                  </a:lnTo>
                  <a:lnTo>
                    <a:pt x="578" y="2774"/>
                  </a:lnTo>
                  <a:lnTo>
                    <a:pt x="308" y="3121"/>
                  </a:lnTo>
                  <a:lnTo>
                    <a:pt x="0" y="3391"/>
                  </a:lnTo>
                  <a:lnTo>
                    <a:pt x="0" y="4007"/>
                  </a:lnTo>
                  <a:lnTo>
                    <a:pt x="886" y="4007"/>
                  </a:lnTo>
                  <a:lnTo>
                    <a:pt x="886" y="3391"/>
                  </a:lnTo>
                  <a:lnTo>
                    <a:pt x="1040" y="3121"/>
                  </a:lnTo>
                  <a:lnTo>
                    <a:pt x="1195" y="2774"/>
                  </a:lnTo>
                  <a:lnTo>
                    <a:pt x="1310" y="2428"/>
                  </a:lnTo>
                  <a:lnTo>
                    <a:pt x="1426" y="2004"/>
                  </a:lnTo>
                  <a:lnTo>
                    <a:pt x="1503" y="1541"/>
                  </a:lnTo>
                  <a:lnTo>
                    <a:pt x="1541" y="1041"/>
                  </a:lnTo>
                  <a:lnTo>
                    <a:pt x="1580" y="540"/>
                  </a:lnTo>
                  <a:lnTo>
                    <a:pt x="1618" y="0"/>
                  </a:lnTo>
                  <a:close/>
                </a:path>
              </a:pathLst>
            </a:custGeom>
            <a:solidFill>
              <a:srgbClr val="FFFFFF">
                <a:alpha val="9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0"/>
            <p:cNvSpPr/>
            <p:nvPr/>
          </p:nvSpPr>
          <p:spPr>
            <a:xfrm>
              <a:off x="6454200" y="4014115"/>
              <a:ext cx="1765397" cy="565990"/>
            </a:xfrm>
            <a:custGeom>
              <a:rect b="b" l="l" r="r" t="t"/>
              <a:pathLst>
                <a:path extrusionOk="0" h="5473" w="17071">
                  <a:moveTo>
                    <a:pt x="2467" y="1"/>
                  </a:moveTo>
                  <a:lnTo>
                    <a:pt x="2197" y="39"/>
                  </a:lnTo>
                  <a:lnTo>
                    <a:pt x="1927" y="117"/>
                  </a:lnTo>
                  <a:lnTo>
                    <a:pt x="1696" y="194"/>
                  </a:lnTo>
                  <a:lnTo>
                    <a:pt x="1426" y="309"/>
                  </a:lnTo>
                  <a:lnTo>
                    <a:pt x="1234" y="463"/>
                  </a:lnTo>
                  <a:lnTo>
                    <a:pt x="1002" y="617"/>
                  </a:lnTo>
                  <a:lnTo>
                    <a:pt x="810" y="772"/>
                  </a:lnTo>
                  <a:lnTo>
                    <a:pt x="617" y="1003"/>
                  </a:lnTo>
                  <a:lnTo>
                    <a:pt x="463" y="1195"/>
                  </a:lnTo>
                  <a:lnTo>
                    <a:pt x="347" y="1427"/>
                  </a:lnTo>
                  <a:lnTo>
                    <a:pt x="232" y="1658"/>
                  </a:lnTo>
                  <a:lnTo>
                    <a:pt x="116" y="1927"/>
                  </a:lnTo>
                  <a:lnTo>
                    <a:pt x="78" y="2159"/>
                  </a:lnTo>
                  <a:lnTo>
                    <a:pt x="39" y="2428"/>
                  </a:lnTo>
                  <a:lnTo>
                    <a:pt x="1" y="2737"/>
                  </a:lnTo>
                  <a:lnTo>
                    <a:pt x="39" y="3006"/>
                  </a:lnTo>
                  <a:lnTo>
                    <a:pt x="78" y="3276"/>
                  </a:lnTo>
                  <a:lnTo>
                    <a:pt x="116" y="3546"/>
                  </a:lnTo>
                  <a:lnTo>
                    <a:pt x="232" y="3777"/>
                  </a:lnTo>
                  <a:lnTo>
                    <a:pt x="347" y="4008"/>
                  </a:lnTo>
                  <a:lnTo>
                    <a:pt x="463" y="4239"/>
                  </a:lnTo>
                  <a:lnTo>
                    <a:pt x="617" y="4471"/>
                  </a:lnTo>
                  <a:lnTo>
                    <a:pt x="810" y="4663"/>
                  </a:lnTo>
                  <a:lnTo>
                    <a:pt x="1002" y="4817"/>
                  </a:lnTo>
                  <a:lnTo>
                    <a:pt x="1234" y="4971"/>
                  </a:lnTo>
                  <a:lnTo>
                    <a:pt x="1426" y="5126"/>
                  </a:lnTo>
                  <a:lnTo>
                    <a:pt x="1696" y="5241"/>
                  </a:lnTo>
                  <a:lnTo>
                    <a:pt x="1927" y="5318"/>
                  </a:lnTo>
                  <a:lnTo>
                    <a:pt x="2197" y="5395"/>
                  </a:lnTo>
                  <a:lnTo>
                    <a:pt x="2467" y="5434"/>
                  </a:lnTo>
                  <a:lnTo>
                    <a:pt x="2736" y="5472"/>
                  </a:lnTo>
                  <a:lnTo>
                    <a:pt x="14334" y="5472"/>
                  </a:lnTo>
                  <a:lnTo>
                    <a:pt x="14604" y="5434"/>
                  </a:lnTo>
                  <a:lnTo>
                    <a:pt x="14874" y="5395"/>
                  </a:lnTo>
                  <a:lnTo>
                    <a:pt x="15144" y="5318"/>
                  </a:lnTo>
                  <a:lnTo>
                    <a:pt x="15413" y="5241"/>
                  </a:lnTo>
                  <a:lnTo>
                    <a:pt x="15644" y="5126"/>
                  </a:lnTo>
                  <a:lnTo>
                    <a:pt x="15876" y="4971"/>
                  </a:lnTo>
                  <a:lnTo>
                    <a:pt x="16068" y="4817"/>
                  </a:lnTo>
                  <a:lnTo>
                    <a:pt x="16261" y="4663"/>
                  </a:lnTo>
                  <a:lnTo>
                    <a:pt x="16454" y="4471"/>
                  </a:lnTo>
                  <a:lnTo>
                    <a:pt x="16608" y="4239"/>
                  </a:lnTo>
                  <a:lnTo>
                    <a:pt x="16723" y="4008"/>
                  </a:lnTo>
                  <a:lnTo>
                    <a:pt x="16839" y="3777"/>
                  </a:lnTo>
                  <a:lnTo>
                    <a:pt x="16955" y="3546"/>
                  </a:lnTo>
                  <a:lnTo>
                    <a:pt x="17032" y="3276"/>
                  </a:lnTo>
                  <a:lnTo>
                    <a:pt x="17070" y="3006"/>
                  </a:lnTo>
                  <a:lnTo>
                    <a:pt x="17070" y="2737"/>
                  </a:lnTo>
                  <a:lnTo>
                    <a:pt x="17070" y="2428"/>
                  </a:lnTo>
                  <a:lnTo>
                    <a:pt x="17032" y="2159"/>
                  </a:lnTo>
                  <a:lnTo>
                    <a:pt x="16955" y="1927"/>
                  </a:lnTo>
                  <a:lnTo>
                    <a:pt x="16839" y="1658"/>
                  </a:lnTo>
                  <a:lnTo>
                    <a:pt x="16723" y="1427"/>
                  </a:lnTo>
                  <a:lnTo>
                    <a:pt x="16608" y="1195"/>
                  </a:lnTo>
                  <a:lnTo>
                    <a:pt x="16454" y="1003"/>
                  </a:lnTo>
                  <a:lnTo>
                    <a:pt x="16261" y="772"/>
                  </a:lnTo>
                  <a:lnTo>
                    <a:pt x="16068" y="617"/>
                  </a:lnTo>
                  <a:lnTo>
                    <a:pt x="15876" y="463"/>
                  </a:lnTo>
                  <a:lnTo>
                    <a:pt x="15644" y="309"/>
                  </a:lnTo>
                  <a:lnTo>
                    <a:pt x="15413" y="194"/>
                  </a:lnTo>
                  <a:lnTo>
                    <a:pt x="15144" y="117"/>
                  </a:lnTo>
                  <a:lnTo>
                    <a:pt x="14874" y="39"/>
                  </a:lnTo>
                  <a:lnTo>
                    <a:pt x="1460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0"/>
            <p:cNvSpPr/>
            <p:nvPr/>
          </p:nvSpPr>
          <p:spPr>
            <a:xfrm>
              <a:off x="6617596" y="4014115"/>
              <a:ext cx="326895" cy="565990"/>
            </a:xfrm>
            <a:custGeom>
              <a:rect b="b" l="l" r="r" t="t"/>
              <a:pathLst>
                <a:path extrusionOk="0" h="5473" w="3161">
                  <a:moveTo>
                    <a:pt x="2004" y="1"/>
                  </a:moveTo>
                  <a:lnTo>
                    <a:pt x="1773" y="39"/>
                  </a:lnTo>
                  <a:lnTo>
                    <a:pt x="1542" y="117"/>
                  </a:lnTo>
                  <a:lnTo>
                    <a:pt x="1349" y="194"/>
                  </a:lnTo>
                  <a:lnTo>
                    <a:pt x="1156" y="309"/>
                  </a:lnTo>
                  <a:lnTo>
                    <a:pt x="964" y="463"/>
                  </a:lnTo>
                  <a:lnTo>
                    <a:pt x="655" y="772"/>
                  </a:lnTo>
                  <a:lnTo>
                    <a:pt x="386" y="1195"/>
                  </a:lnTo>
                  <a:lnTo>
                    <a:pt x="155" y="1658"/>
                  </a:lnTo>
                  <a:lnTo>
                    <a:pt x="39" y="2159"/>
                  </a:lnTo>
                  <a:lnTo>
                    <a:pt x="0" y="2428"/>
                  </a:lnTo>
                  <a:lnTo>
                    <a:pt x="0" y="2737"/>
                  </a:lnTo>
                  <a:lnTo>
                    <a:pt x="0" y="3006"/>
                  </a:lnTo>
                  <a:lnTo>
                    <a:pt x="39" y="3276"/>
                  </a:lnTo>
                  <a:lnTo>
                    <a:pt x="155" y="3777"/>
                  </a:lnTo>
                  <a:lnTo>
                    <a:pt x="386" y="4239"/>
                  </a:lnTo>
                  <a:lnTo>
                    <a:pt x="655" y="4663"/>
                  </a:lnTo>
                  <a:lnTo>
                    <a:pt x="964" y="4971"/>
                  </a:lnTo>
                  <a:lnTo>
                    <a:pt x="1156" y="5126"/>
                  </a:lnTo>
                  <a:lnTo>
                    <a:pt x="1349" y="5241"/>
                  </a:lnTo>
                  <a:lnTo>
                    <a:pt x="1542" y="5318"/>
                  </a:lnTo>
                  <a:lnTo>
                    <a:pt x="1773" y="5395"/>
                  </a:lnTo>
                  <a:lnTo>
                    <a:pt x="2004" y="5434"/>
                  </a:lnTo>
                  <a:lnTo>
                    <a:pt x="2235" y="5472"/>
                  </a:lnTo>
                  <a:lnTo>
                    <a:pt x="3160" y="5472"/>
                  </a:lnTo>
                  <a:lnTo>
                    <a:pt x="2967" y="5434"/>
                  </a:lnTo>
                  <a:lnTo>
                    <a:pt x="2813" y="5395"/>
                  </a:lnTo>
                  <a:lnTo>
                    <a:pt x="2621" y="5318"/>
                  </a:lnTo>
                  <a:lnTo>
                    <a:pt x="2466" y="5241"/>
                  </a:lnTo>
                  <a:lnTo>
                    <a:pt x="2158" y="4971"/>
                  </a:lnTo>
                  <a:lnTo>
                    <a:pt x="1888" y="4663"/>
                  </a:lnTo>
                  <a:lnTo>
                    <a:pt x="1696" y="4239"/>
                  </a:lnTo>
                  <a:lnTo>
                    <a:pt x="1503" y="3777"/>
                  </a:lnTo>
                  <a:lnTo>
                    <a:pt x="1426" y="3276"/>
                  </a:lnTo>
                  <a:lnTo>
                    <a:pt x="1388" y="2737"/>
                  </a:lnTo>
                  <a:lnTo>
                    <a:pt x="1426" y="2159"/>
                  </a:lnTo>
                  <a:lnTo>
                    <a:pt x="1503" y="1658"/>
                  </a:lnTo>
                  <a:lnTo>
                    <a:pt x="1696" y="1195"/>
                  </a:lnTo>
                  <a:lnTo>
                    <a:pt x="1888" y="772"/>
                  </a:lnTo>
                  <a:lnTo>
                    <a:pt x="2158" y="463"/>
                  </a:lnTo>
                  <a:lnTo>
                    <a:pt x="2466" y="194"/>
                  </a:lnTo>
                  <a:lnTo>
                    <a:pt x="2621" y="117"/>
                  </a:lnTo>
                  <a:lnTo>
                    <a:pt x="2813" y="39"/>
                  </a:lnTo>
                  <a:lnTo>
                    <a:pt x="2967" y="1"/>
                  </a:lnTo>
                  <a:close/>
                </a:path>
              </a:pathLst>
            </a:custGeom>
            <a:solidFill>
              <a:srgbClr val="FFFFFF">
                <a:alpha val="9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0"/>
            <p:cNvSpPr/>
            <p:nvPr/>
          </p:nvSpPr>
          <p:spPr>
            <a:xfrm>
              <a:off x="6247060" y="4297058"/>
              <a:ext cx="2183711" cy="306936"/>
            </a:xfrm>
            <a:custGeom>
              <a:rect b="b" l="l" r="r" t="t"/>
              <a:pathLst>
                <a:path extrusionOk="0" h="2968" w="21116">
                  <a:moveTo>
                    <a:pt x="0" y="1"/>
                  </a:moveTo>
                  <a:lnTo>
                    <a:pt x="462" y="2968"/>
                  </a:lnTo>
                  <a:lnTo>
                    <a:pt x="20614" y="2968"/>
                  </a:lnTo>
                  <a:lnTo>
                    <a:pt x="211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0"/>
            <p:cNvSpPr/>
            <p:nvPr/>
          </p:nvSpPr>
          <p:spPr>
            <a:xfrm>
              <a:off x="6430311" y="4297058"/>
              <a:ext cx="199384" cy="306936"/>
            </a:xfrm>
            <a:custGeom>
              <a:rect b="b" l="l" r="r" t="t"/>
              <a:pathLst>
                <a:path extrusionOk="0" h="2968" w="1928">
                  <a:moveTo>
                    <a:pt x="0" y="1"/>
                  </a:moveTo>
                  <a:lnTo>
                    <a:pt x="424" y="2968"/>
                  </a:lnTo>
                  <a:lnTo>
                    <a:pt x="1927" y="2968"/>
                  </a:lnTo>
                  <a:lnTo>
                    <a:pt x="1580" y="1"/>
                  </a:lnTo>
                  <a:close/>
                </a:path>
              </a:pathLst>
            </a:custGeom>
            <a:solidFill>
              <a:srgbClr val="FFFFFF">
                <a:alpha val="9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0"/>
            <p:cNvSpPr/>
            <p:nvPr/>
          </p:nvSpPr>
          <p:spPr>
            <a:xfrm>
              <a:off x="6848728" y="539474"/>
              <a:ext cx="976341" cy="980374"/>
            </a:xfrm>
            <a:custGeom>
              <a:rect b="b" l="l" r="r" t="t"/>
              <a:pathLst>
                <a:path extrusionOk="0" h="9480" w="9441">
                  <a:moveTo>
                    <a:pt x="4740" y="0"/>
                  </a:moveTo>
                  <a:lnTo>
                    <a:pt x="4239" y="39"/>
                  </a:lnTo>
                  <a:lnTo>
                    <a:pt x="3776" y="116"/>
                  </a:lnTo>
                  <a:lnTo>
                    <a:pt x="3314" y="232"/>
                  </a:lnTo>
                  <a:lnTo>
                    <a:pt x="2890" y="386"/>
                  </a:lnTo>
                  <a:lnTo>
                    <a:pt x="2466" y="578"/>
                  </a:lnTo>
                  <a:lnTo>
                    <a:pt x="2081" y="810"/>
                  </a:lnTo>
                  <a:lnTo>
                    <a:pt x="1734" y="1079"/>
                  </a:lnTo>
                  <a:lnTo>
                    <a:pt x="1387" y="1388"/>
                  </a:lnTo>
                  <a:lnTo>
                    <a:pt x="1079" y="1734"/>
                  </a:lnTo>
                  <a:lnTo>
                    <a:pt x="809" y="2120"/>
                  </a:lnTo>
                  <a:lnTo>
                    <a:pt x="578" y="2505"/>
                  </a:lnTo>
                  <a:lnTo>
                    <a:pt x="386" y="2890"/>
                  </a:lnTo>
                  <a:lnTo>
                    <a:pt x="193" y="3353"/>
                  </a:lnTo>
                  <a:lnTo>
                    <a:pt x="77" y="3777"/>
                  </a:lnTo>
                  <a:lnTo>
                    <a:pt x="39" y="4277"/>
                  </a:lnTo>
                  <a:lnTo>
                    <a:pt x="0" y="4740"/>
                  </a:lnTo>
                  <a:lnTo>
                    <a:pt x="39" y="5241"/>
                  </a:lnTo>
                  <a:lnTo>
                    <a:pt x="77" y="5703"/>
                  </a:lnTo>
                  <a:lnTo>
                    <a:pt x="193" y="6166"/>
                  </a:lnTo>
                  <a:lnTo>
                    <a:pt x="386" y="6589"/>
                  </a:lnTo>
                  <a:lnTo>
                    <a:pt x="578" y="7013"/>
                  </a:lnTo>
                  <a:lnTo>
                    <a:pt x="809" y="7399"/>
                  </a:lnTo>
                  <a:lnTo>
                    <a:pt x="1079" y="7745"/>
                  </a:lnTo>
                  <a:lnTo>
                    <a:pt x="1387" y="8092"/>
                  </a:lnTo>
                  <a:lnTo>
                    <a:pt x="1734" y="8400"/>
                  </a:lnTo>
                  <a:lnTo>
                    <a:pt x="2081" y="8670"/>
                  </a:lnTo>
                  <a:lnTo>
                    <a:pt x="2466" y="8901"/>
                  </a:lnTo>
                  <a:lnTo>
                    <a:pt x="2890" y="9094"/>
                  </a:lnTo>
                  <a:lnTo>
                    <a:pt x="3314" y="9248"/>
                  </a:lnTo>
                  <a:lnTo>
                    <a:pt x="3776" y="9364"/>
                  </a:lnTo>
                  <a:lnTo>
                    <a:pt x="4239" y="9441"/>
                  </a:lnTo>
                  <a:lnTo>
                    <a:pt x="4740" y="9479"/>
                  </a:lnTo>
                  <a:lnTo>
                    <a:pt x="5202" y="9441"/>
                  </a:lnTo>
                  <a:lnTo>
                    <a:pt x="5664" y="9364"/>
                  </a:lnTo>
                  <a:lnTo>
                    <a:pt x="6127" y="9248"/>
                  </a:lnTo>
                  <a:lnTo>
                    <a:pt x="6551" y="9094"/>
                  </a:lnTo>
                  <a:lnTo>
                    <a:pt x="6974" y="8901"/>
                  </a:lnTo>
                  <a:lnTo>
                    <a:pt x="7360" y="8670"/>
                  </a:lnTo>
                  <a:lnTo>
                    <a:pt x="7745" y="8400"/>
                  </a:lnTo>
                  <a:lnTo>
                    <a:pt x="8053" y="8092"/>
                  </a:lnTo>
                  <a:lnTo>
                    <a:pt x="8362" y="7745"/>
                  </a:lnTo>
                  <a:lnTo>
                    <a:pt x="8631" y="7399"/>
                  </a:lnTo>
                  <a:lnTo>
                    <a:pt x="8863" y="7013"/>
                  </a:lnTo>
                  <a:lnTo>
                    <a:pt x="9094" y="6589"/>
                  </a:lnTo>
                  <a:lnTo>
                    <a:pt x="9248" y="6166"/>
                  </a:lnTo>
                  <a:lnTo>
                    <a:pt x="9363" y="5703"/>
                  </a:lnTo>
                  <a:lnTo>
                    <a:pt x="9441" y="5241"/>
                  </a:lnTo>
                  <a:lnTo>
                    <a:pt x="9441" y="4740"/>
                  </a:lnTo>
                  <a:lnTo>
                    <a:pt x="9441" y="4277"/>
                  </a:lnTo>
                  <a:lnTo>
                    <a:pt x="9363" y="3777"/>
                  </a:lnTo>
                  <a:lnTo>
                    <a:pt x="9248" y="3353"/>
                  </a:lnTo>
                  <a:lnTo>
                    <a:pt x="9094" y="2890"/>
                  </a:lnTo>
                  <a:lnTo>
                    <a:pt x="8863" y="2505"/>
                  </a:lnTo>
                  <a:lnTo>
                    <a:pt x="8631" y="2120"/>
                  </a:lnTo>
                  <a:lnTo>
                    <a:pt x="8362" y="1734"/>
                  </a:lnTo>
                  <a:lnTo>
                    <a:pt x="8053" y="1388"/>
                  </a:lnTo>
                  <a:lnTo>
                    <a:pt x="7745" y="1079"/>
                  </a:lnTo>
                  <a:lnTo>
                    <a:pt x="7360" y="810"/>
                  </a:lnTo>
                  <a:lnTo>
                    <a:pt x="6974" y="578"/>
                  </a:lnTo>
                  <a:lnTo>
                    <a:pt x="6551" y="386"/>
                  </a:lnTo>
                  <a:lnTo>
                    <a:pt x="6127" y="232"/>
                  </a:lnTo>
                  <a:lnTo>
                    <a:pt x="5664" y="116"/>
                  </a:lnTo>
                  <a:lnTo>
                    <a:pt x="5202" y="39"/>
                  </a:lnTo>
                  <a:lnTo>
                    <a:pt x="47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0"/>
            <p:cNvSpPr/>
            <p:nvPr/>
          </p:nvSpPr>
          <p:spPr>
            <a:xfrm>
              <a:off x="6932391" y="627170"/>
              <a:ext cx="557924" cy="557924"/>
            </a:xfrm>
            <a:custGeom>
              <a:rect b="b" l="l" r="r" t="t"/>
              <a:pathLst>
                <a:path extrusionOk="0" h="5395" w="5395">
                  <a:moveTo>
                    <a:pt x="3160" y="0"/>
                  </a:moveTo>
                  <a:lnTo>
                    <a:pt x="2852" y="39"/>
                  </a:lnTo>
                  <a:lnTo>
                    <a:pt x="2582" y="77"/>
                  </a:lnTo>
                  <a:lnTo>
                    <a:pt x="2274" y="154"/>
                  </a:lnTo>
                  <a:lnTo>
                    <a:pt x="2004" y="270"/>
                  </a:lnTo>
                  <a:lnTo>
                    <a:pt x="1734" y="424"/>
                  </a:lnTo>
                  <a:lnTo>
                    <a:pt x="1465" y="578"/>
                  </a:lnTo>
                  <a:lnTo>
                    <a:pt x="1233" y="771"/>
                  </a:lnTo>
                  <a:lnTo>
                    <a:pt x="1002" y="963"/>
                  </a:lnTo>
                  <a:lnTo>
                    <a:pt x="771" y="1195"/>
                  </a:lnTo>
                  <a:lnTo>
                    <a:pt x="578" y="1464"/>
                  </a:lnTo>
                  <a:lnTo>
                    <a:pt x="424" y="1734"/>
                  </a:lnTo>
                  <a:lnTo>
                    <a:pt x="309" y="2004"/>
                  </a:lnTo>
                  <a:lnTo>
                    <a:pt x="193" y="2274"/>
                  </a:lnTo>
                  <a:lnTo>
                    <a:pt x="116" y="2543"/>
                  </a:lnTo>
                  <a:lnTo>
                    <a:pt x="39" y="2851"/>
                  </a:lnTo>
                  <a:lnTo>
                    <a:pt x="39" y="3160"/>
                  </a:lnTo>
                  <a:lnTo>
                    <a:pt x="0" y="3429"/>
                  </a:lnTo>
                  <a:lnTo>
                    <a:pt x="39" y="3738"/>
                  </a:lnTo>
                  <a:lnTo>
                    <a:pt x="77" y="4046"/>
                  </a:lnTo>
                  <a:lnTo>
                    <a:pt x="155" y="4316"/>
                  </a:lnTo>
                  <a:lnTo>
                    <a:pt x="270" y="4585"/>
                  </a:lnTo>
                  <a:lnTo>
                    <a:pt x="386" y="4855"/>
                  </a:lnTo>
                  <a:lnTo>
                    <a:pt x="540" y="5125"/>
                  </a:lnTo>
                  <a:lnTo>
                    <a:pt x="733" y="5395"/>
                  </a:lnTo>
                  <a:lnTo>
                    <a:pt x="617" y="4894"/>
                  </a:lnTo>
                  <a:lnTo>
                    <a:pt x="578" y="4393"/>
                  </a:lnTo>
                  <a:lnTo>
                    <a:pt x="578" y="3930"/>
                  </a:lnTo>
                  <a:lnTo>
                    <a:pt x="694" y="3429"/>
                  </a:lnTo>
                  <a:lnTo>
                    <a:pt x="810" y="2929"/>
                  </a:lnTo>
                  <a:lnTo>
                    <a:pt x="1041" y="2466"/>
                  </a:lnTo>
                  <a:lnTo>
                    <a:pt x="1311" y="2042"/>
                  </a:lnTo>
                  <a:lnTo>
                    <a:pt x="1657" y="1657"/>
                  </a:lnTo>
                  <a:lnTo>
                    <a:pt x="2081" y="1310"/>
                  </a:lnTo>
                  <a:lnTo>
                    <a:pt x="2505" y="1041"/>
                  </a:lnTo>
                  <a:lnTo>
                    <a:pt x="2967" y="809"/>
                  </a:lnTo>
                  <a:lnTo>
                    <a:pt x="3430" y="655"/>
                  </a:lnTo>
                  <a:lnTo>
                    <a:pt x="3931" y="578"/>
                  </a:lnTo>
                  <a:lnTo>
                    <a:pt x="4432" y="540"/>
                  </a:lnTo>
                  <a:lnTo>
                    <a:pt x="4932" y="578"/>
                  </a:lnTo>
                  <a:lnTo>
                    <a:pt x="5395" y="694"/>
                  </a:lnTo>
                  <a:lnTo>
                    <a:pt x="5395" y="694"/>
                  </a:lnTo>
                  <a:lnTo>
                    <a:pt x="5164" y="501"/>
                  </a:lnTo>
                  <a:lnTo>
                    <a:pt x="4894" y="347"/>
                  </a:lnTo>
                  <a:lnTo>
                    <a:pt x="4624" y="231"/>
                  </a:lnTo>
                  <a:lnTo>
                    <a:pt x="4316" y="154"/>
                  </a:lnTo>
                  <a:lnTo>
                    <a:pt x="4046" y="77"/>
                  </a:lnTo>
                  <a:lnTo>
                    <a:pt x="3738" y="0"/>
                  </a:lnTo>
                  <a:close/>
                </a:path>
              </a:pathLst>
            </a:custGeom>
            <a:solidFill>
              <a:srgbClr val="FFFFFF">
                <a:alpha val="9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0"/>
            <p:cNvSpPr/>
            <p:nvPr/>
          </p:nvSpPr>
          <p:spPr>
            <a:xfrm>
              <a:off x="7087824" y="782500"/>
              <a:ext cx="498150" cy="498253"/>
            </a:xfrm>
            <a:custGeom>
              <a:rect b="b" l="l" r="r" t="t"/>
              <a:pathLst>
                <a:path extrusionOk="0" h="4818" w="4817">
                  <a:moveTo>
                    <a:pt x="2158" y="1"/>
                  </a:moveTo>
                  <a:lnTo>
                    <a:pt x="1927" y="39"/>
                  </a:lnTo>
                  <a:lnTo>
                    <a:pt x="1696" y="78"/>
                  </a:lnTo>
                  <a:lnTo>
                    <a:pt x="1464" y="194"/>
                  </a:lnTo>
                  <a:lnTo>
                    <a:pt x="1079" y="386"/>
                  </a:lnTo>
                  <a:lnTo>
                    <a:pt x="694" y="694"/>
                  </a:lnTo>
                  <a:lnTo>
                    <a:pt x="424" y="1041"/>
                  </a:lnTo>
                  <a:lnTo>
                    <a:pt x="193" y="1465"/>
                  </a:lnTo>
                  <a:lnTo>
                    <a:pt x="116" y="1696"/>
                  </a:lnTo>
                  <a:lnTo>
                    <a:pt x="39" y="1927"/>
                  </a:lnTo>
                  <a:lnTo>
                    <a:pt x="0" y="2159"/>
                  </a:lnTo>
                  <a:lnTo>
                    <a:pt x="0" y="2390"/>
                  </a:lnTo>
                  <a:lnTo>
                    <a:pt x="0" y="2660"/>
                  </a:lnTo>
                  <a:lnTo>
                    <a:pt x="39" y="2891"/>
                  </a:lnTo>
                  <a:lnTo>
                    <a:pt x="116" y="3122"/>
                  </a:lnTo>
                  <a:lnTo>
                    <a:pt x="193" y="3315"/>
                  </a:lnTo>
                  <a:lnTo>
                    <a:pt x="424" y="3738"/>
                  </a:lnTo>
                  <a:lnTo>
                    <a:pt x="694" y="4085"/>
                  </a:lnTo>
                  <a:lnTo>
                    <a:pt x="1079" y="4393"/>
                  </a:lnTo>
                  <a:lnTo>
                    <a:pt x="1464" y="4625"/>
                  </a:lnTo>
                  <a:lnTo>
                    <a:pt x="1696" y="4702"/>
                  </a:lnTo>
                  <a:lnTo>
                    <a:pt x="1927" y="4740"/>
                  </a:lnTo>
                  <a:lnTo>
                    <a:pt x="2158" y="4779"/>
                  </a:lnTo>
                  <a:lnTo>
                    <a:pt x="2428" y="4817"/>
                  </a:lnTo>
                  <a:lnTo>
                    <a:pt x="2659" y="4779"/>
                  </a:lnTo>
                  <a:lnTo>
                    <a:pt x="2890" y="4740"/>
                  </a:lnTo>
                  <a:lnTo>
                    <a:pt x="3121" y="4702"/>
                  </a:lnTo>
                  <a:lnTo>
                    <a:pt x="3352" y="4625"/>
                  </a:lnTo>
                  <a:lnTo>
                    <a:pt x="3776" y="4393"/>
                  </a:lnTo>
                  <a:lnTo>
                    <a:pt x="4123" y="4085"/>
                  </a:lnTo>
                  <a:lnTo>
                    <a:pt x="4393" y="3738"/>
                  </a:lnTo>
                  <a:lnTo>
                    <a:pt x="4624" y="3315"/>
                  </a:lnTo>
                  <a:lnTo>
                    <a:pt x="4701" y="3122"/>
                  </a:lnTo>
                  <a:lnTo>
                    <a:pt x="4778" y="2891"/>
                  </a:lnTo>
                  <a:lnTo>
                    <a:pt x="4817" y="2660"/>
                  </a:lnTo>
                  <a:lnTo>
                    <a:pt x="4817" y="2390"/>
                  </a:lnTo>
                  <a:lnTo>
                    <a:pt x="4817" y="2159"/>
                  </a:lnTo>
                  <a:lnTo>
                    <a:pt x="4778" y="1927"/>
                  </a:lnTo>
                  <a:lnTo>
                    <a:pt x="4701" y="1696"/>
                  </a:lnTo>
                  <a:lnTo>
                    <a:pt x="4624" y="1465"/>
                  </a:lnTo>
                  <a:lnTo>
                    <a:pt x="4393" y="1041"/>
                  </a:lnTo>
                  <a:lnTo>
                    <a:pt x="4123" y="694"/>
                  </a:lnTo>
                  <a:lnTo>
                    <a:pt x="3776" y="386"/>
                  </a:lnTo>
                  <a:lnTo>
                    <a:pt x="3352" y="194"/>
                  </a:lnTo>
                  <a:lnTo>
                    <a:pt x="3121" y="78"/>
                  </a:lnTo>
                  <a:lnTo>
                    <a:pt x="2890" y="39"/>
                  </a:lnTo>
                  <a:lnTo>
                    <a:pt x="2659" y="1"/>
                  </a:lnTo>
                  <a:close/>
                </a:path>
              </a:pathLst>
            </a:custGeom>
            <a:solidFill>
              <a:srgbClr val="1F1811">
                <a:alpha val="9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0"/>
            <p:cNvSpPr/>
            <p:nvPr/>
          </p:nvSpPr>
          <p:spPr>
            <a:xfrm>
              <a:off x="7151527" y="842273"/>
              <a:ext cx="370743" cy="374673"/>
            </a:xfrm>
            <a:custGeom>
              <a:rect b="b" l="l" r="r" t="t"/>
              <a:pathLst>
                <a:path extrusionOk="0" h="3623" w="3585">
                  <a:moveTo>
                    <a:pt x="1812" y="1"/>
                  </a:moveTo>
                  <a:lnTo>
                    <a:pt x="1426" y="39"/>
                  </a:lnTo>
                  <a:lnTo>
                    <a:pt x="1080" y="155"/>
                  </a:lnTo>
                  <a:lnTo>
                    <a:pt x="771" y="309"/>
                  </a:lnTo>
                  <a:lnTo>
                    <a:pt x="502" y="540"/>
                  </a:lnTo>
                  <a:lnTo>
                    <a:pt x="309" y="810"/>
                  </a:lnTo>
                  <a:lnTo>
                    <a:pt x="116" y="1118"/>
                  </a:lnTo>
                  <a:lnTo>
                    <a:pt x="39" y="1465"/>
                  </a:lnTo>
                  <a:lnTo>
                    <a:pt x="1" y="1812"/>
                  </a:lnTo>
                  <a:lnTo>
                    <a:pt x="39" y="2197"/>
                  </a:lnTo>
                  <a:lnTo>
                    <a:pt x="116" y="2505"/>
                  </a:lnTo>
                  <a:lnTo>
                    <a:pt x="309" y="2814"/>
                  </a:lnTo>
                  <a:lnTo>
                    <a:pt x="502" y="3083"/>
                  </a:lnTo>
                  <a:lnTo>
                    <a:pt x="771" y="3315"/>
                  </a:lnTo>
                  <a:lnTo>
                    <a:pt x="1080" y="3469"/>
                  </a:lnTo>
                  <a:lnTo>
                    <a:pt x="1426" y="3584"/>
                  </a:lnTo>
                  <a:lnTo>
                    <a:pt x="1812" y="3623"/>
                  </a:lnTo>
                  <a:lnTo>
                    <a:pt x="2158" y="3584"/>
                  </a:lnTo>
                  <a:lnTo>
                    <a:pt x="2505" y="3469"/>
                  </a:lnTo>
                  <a:lnTo>
                    <a:pt x="2813" y="3315"/>
                  </a:lnTo>
                  <a:lnTo>
                    <a:pt x="3083" y="3083"/>
                  </a:lnTo>
                  <a:lnTo>
                    <a:pt x="3276" y="2814"/>
                  </a:lnTo>
                  <a:lnTo>
                    <a:pt x="3469" y="2505"/>
                  </a:lnTo>
                  <a:lnTo>
                    <a:pt x="3584" y="2197"/>
                  </a:lnTo>
                  <a:lnTo>
                    <a:pt x="3584" y="1812"/>
                  </a:lnTo>
                  <a:lnTo>
                    <a:pt x="3584" y="1465"/>
                  </a:lnTo>
                  <a:lnTo>
                    <a:pt x="3469" y="1118"/>
                  </a:lnTo>
                  <a:lnTo>
                    <a:pt x="3276" y="810"/>
                  </a:lnTo>
                  <a:lnTo>
                    <a:pt x="3083" y="540"/>
                  </a:lnTo>
                  <a:lnTo>
                    <a:pt x="2813" y="309"/>
                  </a:lnTo>
                  <a:lnTo>
                    <a:pt x="2505" y="155"/>
                  </a:lnTo>
                  <a:lnTo>
                    <a:pt x="2158" y="39"/>
                  </a:lnTo>
                  <a:lnTo>
                    <a:pt x="18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0"/>
            <p:cNvSpPr/>
            <p:nvPr/>
          </p:nvSpPr>
          <p:spPr>
            <a:xfrm>
              <a:off x="7211301" y="906080"/>
              <a:ext cx="251195" cy="247162"/>
            </a:xfrm>
            <a:custGeom>
              <a:rect b="b" l="l" r="r" t="t"/>
              <a:pathLst>
                <a:path extrusionOk="0" h="2390" w="2429">
                  <a:moveTo>
                    <a:pt x="1234" y="0"/>
                  </a:moveTo>
                  <a:lnTo>
                    <a:pt x="964" y="39"/>
                  </a:lnTo>
                  <a:lnTo>
                    <a:pt x="733" y="77"/>
                  </a:lnTo>
                  <a:lnTo>
                    <a:pt x="540" y="193"/>
                  </a:lnTo>
                  <a:lnTo>
                    <a:pt x="386" y="347"/>
                  </a:lnTo>
                  <a:lnTo>
                    <a:pt x="232" y="540"/>
                  </a:lnTo>
                  <a:lnTo>
                    <a:pt x="116" y="732"/>
                  </a:lnTo>
                  <a:lnTo>
                    <a:pt x="39" y="964"/>
                  </a:lnTo>
                  <a:lnTo>
                    <a:pt x="1" y="1195"/>
                  </a:lnTo>
                  <a:lnTo>
                    <a:pt x="39" y="1426"/>
                  </a:lnTo>
                  <a:lnTo>
                    <a:pt x="116" y="1657"/>
                  </a:lnTo>
                  <a:lnTo>
                    <a:pt x="232" y="1888"/>
                  </a:lnTo>
                  <a:lnTo>
                    <a:pt x="386" y="2043"/>
                  </a:lnTo>
                  <a:lnTo>
                    <a:pt x="540" y="2197"/>
                  </a:lnTo>
                  <a:lnTo>
                    <a:pt x="733" y="2312"/>
                  </a:lnTo>
                  <a:lnTo>
                    <a:pt x="964" y="2389"/>
                  </a:lnTo>
                  <a:lnTo>
                    <a:pt x="1465" y="2389"/>
                  </a:lnTo>
                  <a:lnTo>
                    <a:pt x="1696" y="2312"/>
                  </a:lnTo>
                  <a:lnTo>
                    <a:pt x="1889" y="2197"/>
                  </a:lnTo>
                  <a:lnTo>
                    <a:pt x="2081" y="2043"/>
                  </a:lnTo>
                  <a:lnTo>
                    <a:pt x="2235" y="1888"/>
                  </a:lnTo>
                  <a:lnTo>
                    <a:pt x="2313" y="1657"/>
                  </a:lnTo>
                  <a:lnTo>
                    <a:pt x="2390" y="1426"/>
                  </a:lnTo>
                  <a:lnTo>
                    <a:pt x="2428" y="1195"/>
                  </a:lnTo>
                  <a:lnTo>
                    <a:pt x="2390" y="964"/>
                  </a:lnTo>
                  <a:lnTo>
                    <a:pt x="2313" y="732"/>
                  </a:lnTo>
                  <a:lnTo>
                    <a:pt x="2235" y="540"/>
                  </a:lnTo>
                  <a:lnTo>
                    <a:pt x="2081" y="347"/>
                  </a:lnTo>
                  <a:lnTo>
                    <a:pt x="1889" y="193"/>
                  </a:lnTo>
                  <a:lnTo>
                    <a:pt x="1696" y="77"/>
                  </a:lnTo>
                  <a:lnTo>
                    <a:pt x="1465" y="39"/>
                  </a:lnTo>
                  <a:lnTo>
                    <a:pt x="12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0"/>
            <p:cNvSpPr/>
            <p:nvPr/>
          </p:nvSpPr>
          <p:spPr>
            <a:xfrm>
              <a:off x="7275108" y="969784"/>
              <a:ext cx="123581" cy="123684"/>
            </a:xfrm>
            <a:custGeom>
              <a:rect b="b" l="l" r="r" t="t"/>
              <a:pathLst>
                <a:path extrusionOk="0" h="1196" w="1195">
                  <a:moveTo>
                    <a:pt x="463" y="1"/>
                  </a:moveTo>
                  <a:lnTo>
                    <a:pt x="385" y="39"/>
                  </a:lnTo>
                  <a:lnTo>
                    <a:pt x="193" y="155"/>
                  </a:lnTo>
                  <a:lnTo>
                    <a:pt x="39" y="348"/>
                  </a:lnTo>
                  <a:lnTo>
                    <a:pt x="0" y="463"/>
                  </a:lnTo>
                  <a:lnTo>
                    <a:pt x="0" y="579"/>
                  </a:lnTo>
                  <a:lnTo>
                    <a:pt x="0" y="694"/>
                  </a:lnTo>
                  <a:lnTo>
                    <a:pt x="39" y="810"/>
                  </a:lnTo>
                  <a:lnTo>
                    <a:pt x="193" y="1003"/>
                  </a:lnTo>
                  <a:lnTo>
                    <a:pt x="385" y="1157"/>
                  </a:lnTo>
                  <a:lnTo>
                    <a:pt x="463" y="1157"/>
                  </a:lnTo>
                  <a:lnTo>
                    <a:pt x="617" y="1195"/>
                  </a:lnTo>
                  <a:lnTo>
                    <a:pt x="732" y="1157"/>
                  </a:lnTo>
                  <a:lnTo>
                    <a:pt x="848" y="1157"/>
                  </a:lnTo>
                  <a:lnTo>
                    <a:pt x="1041" y="1003"/>
                  </a:lnTo>
                  <a:lnTo>
                    <a:pt x="1156" y="810"/>
                  </a:lnTo>
                  <a:lnTo>
                    <a:pt x="1195" y="694"/>
                  </a:lnTo>
                  <a:lnTo>
                    <a:pt x="1195" y="579"/>
                  </a:lnTo>
                  <a:lnTo>
                    <a:pt x="1195" y="463"/>
                  </a:lnTo>
                  <a:lnTo>
                    <a:pt x="1156" y="348"/>
                  </a:lnTo>
                  <a:lnTo>
                    <a:pt x="1041" y="155"/>
                  </a:lnTo>
                  <a:lnTo>
                    <a:pt x="848" y="39"/>
                  </a:lnTo>
                  <a:lnTo>
                    <a:pt x="7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55" name="Google Shape;1555;p60"/>
          <p:cNvCxnSpPr>
            <a:stCxn id="1530" idx="3"/>
          </p:cNvCxnSpPr>
          <p:nvPr/>
        </p:nvCxnSpPr>
        <p:spPr>
          <a:xfrm>
            <a:off x="2671825" y="1769975"/>
            <a:ext cx="1866900" cy="2700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1556" name="Google Shape;1556;p60"/>
          <p:cNvCxnSpPr>
            <a:stCxn id="1523" idx="1"/>
          </p:cNvCxnSpPr>
          <p:nvPr/>
        </p:nvCxnSpPr>
        <p:spPr>
          <a:xfrm flipH="1">
            <a:off x="4792374" y="1769975"/>
            <a:ext cx="1679700" cy="9099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1557" name="Google Shape;1557;p60"/>
          <p:cNvCxnSpPr/>
          <p:nvPr/>
        </p:nvCxnSpPr>
        <p:spPr>
          <a:xfrm flipH="1" rot="10800000">
            <a:off x="2671825" y="2993775"/>
            <a:ext cx="1565100" cy="2943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1558" name="Google Shape;1558;p60"/>
          <p:cNvCxnSpPr/>
          <p:nvPr/>
        </p:nvCxnSpPr>
        <p:spPr>
          <a:xfrm flipH="1">
            <a:off x="4949300" y="3283400"/>
            <a:ext cx="1484700" cy="651900"/>
          </a:xfrm>
          <a:prstGeom prst="bentConnector3">
            <a:avLst>
              <a:gd fmla="val 50000"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2" name="Shape 1562"/>
        <p:cNvGrpSpPr/>
        <p:nvPr/>
      </p:nvGrpSpPr>
      <p:grpSpPr>
        <a:xfrm>
          <a:off x="0" y="0"/>
          <a:ext cx="0" cy="0"/>
          <a:chOff x="0" y="0"/>
          <a:chExt cx="0" cy="0"/>
        </a:xfrm>
      </p:grpSpPr>
      <p:grpSp>
        <p:nvGrpSpPr>
          <p:cNvPr id="1563" name="Google Shape;1563;p61"/>
          <p:cNvGrpSpPr/>
          <p:nvPr/>
        </p:nvGrpSpPr>
        <p:grpSpPr>
          <a:xfrm>
            <a:off x="713422" y="979322"/>
            <a:ext cx="1326895" cy="1947311"/>
            <a:chOff x="5661214" y="539474"/>
            <a:chExt cx="2769557" cy="4064520"/>
          </a:xfrm>
        </p:grpSpPr>
        <p:sp>
          <p:nvSpPr>
            <p:cNvPr id="1564" name="Google Shape;1564;p61"/>
            <p:cNvSpPr/>
            <p:nvPr/>
          </p:nvSpPr>
          <p:spPr>
            <a:xfrm>
              <a:off x="5661214" y="1579519"/>
              <a:ext cx="968481" cy="3008549"/>
            </a:xfrm>
            <a:custGeom>
              <a:rect b="b" l="l" r="r" t="t"/>
              <a:pathLst>
                <a:path extrusionOk="0" h="29092" w="9365">
                  <a:moveTo>
                    <a:pt x="4509" y="0"/>
                  </a:moveTo>
                  <a:lnTo>
                    <a:pt x="4124" y="39"/>
                  </a:lnTo>
                  <a:lnTo>
                    <a:pt x="3777" y="154"/>
                  </a:lnTo>
                  <a:lnTo>
                    <a:pt x="3469" y="308"/>
                  </a:lnTo>
                  <a:lnTo>
                    <a:pt x="3199" y="540"/>
                  </a:lnTo>
                  <a:lnTo>
                    <a:pt x="2968" y="809"/>
                  </a:lnTo>
                  <a:lnTo>
                    <a:pt x="2775" y="1156"/>
                  </a:lnTo>
                  <a:lnTo>
                    <a:pt x="2660" y="1503"/>
                  </a:lnTo>
                  <a:lnTo>
                    <a:pt x="2621" y="1888"/>
                  </a:lnTo>
                  <a:lnTo>
                    <a:pt x="2621" y="25123"/>
                  </a:lnTo>
                  <a:lnTo>
                    <a:pt x="2582" y="25315"/>
                  </a:lnTo>
                  <a:lnTo>
                    <a:pt x="2467" y="25508"/>
                  </a:lnTo>
                  <a:lnTo>
                    <a:pt x="2313" y="25624"/>
                  </a:lnTo>
                  <a:lnTo>
                    <a:pt x="2120" y="25662"/>
                  </a:lnTo>
                  <a:lnTo>
                    <a:pt x="1889" y="25662"/>
                  </a:lnTo>
                  <a:lnTo>
                    <a:pt x="1504" y="25701"/>
                  </a:lnTo>
                  <a:lnTo>
                    <a:pt x="1157" y="25778"/>
                  </a:lnTo>
                  <a:lnTo>
                    <a:pt x="849" y="25932"/>
                  </a:lnTo>
                  <a:lnTo>
                    <a:pt x="579" y="26163"/>
                  </a:lnTo>
                  <a:lnTo>
                    <a:pt x="348" y="26394"/>
                  </a:lnTo>
                  <a:lnTo>
                    <a:pt x="155" y="26702"/>
                  </a:lnTo>
                  <a:lnTo>
                    <a:pt x="39" y="27011"/>
                  </a:lnTo>
                  <a:lnTo>
                    <a:pt x="1" y="27358"/>
                  </a:lnTo>
                  <a:lnTo>
                    <a:pt x="39" y="27704"/>
                  </a:lnTo>
                  <a:lnTo>
                    <a:pt x="155" y="28051"/>
                  </a:lnTo>
                  <a:lnTo>
                    <a:pt x="348" y="28321"/>
                  </a:lnTo>
                  <a:lnTo>
                    <a:pt x="579" y="28591"/>
                  </a:lnTo>
                  <a:lnTo>
                    <a:pt x="849" y="28822"/>
                  </a:lnTo>
                  <a:lnTo>
                    <a:pt x="1157" y="28976"/>
                  </a:lnTo>
                  <a:lnTo>
                    <a:pt x="1504" y="29053"/>
                  </a:lnTo>
                  <a:lnTo>
                    <a:pt x="1889" y="29091"/>
                  </a:lnTo>
                  <a:lnTo>
                    <a:pt x="9364" y="29091"/>
                  </a:lnTo>
                  <a:lnTo>
                    <a:pt x="9364" y="28475"/>
                  </a:lnTo>
                  <a:lnTo>
                    <a:pt x="1889" y="28475"/>
                  </a:lnTo>
                  <a:lnTo>
                    <a:pt x="1658" y="28436"/>
                  </a:lnTo>
                  <a:lnTo>
                    <a:pt x="1388" y="28398"/>
                  </a:lnTo>
                  <a:lnTo>
                    <a:pt x="1195" y="28282"/>
                  </a:lnTo>
                  <a:lnTo>
                    <a:pt x="1003" y="28128"/>
                  </a:lnTo>
                  <a:lnTo>
                    <a:pt x="849" y="27974"/>
                  </a:lnTo>
                  <a:lnTo>
                    <a:pt x="733" y="27781"/>
                  </a:lnTo>
                  <a:lnTo>
                    <a:pt x="656" y="27589"/>
                  </a:lnTo>
                  <a:lnTo>
                    <a:pt x="656" y="27358"/>
                  </a:lnTo>
                  <a:lnTo>
                    <a:pt x="656" y="27165"/>
                  </a:lnTo>
                  <a:lnTo>
                    <a:pt x="733" y="26934"/>
                  </a:lnTo>
                  <a:lnTo>
                    <a:pt x="849" y="26780"/>
                  </a:lnTo>
                  <a:lnTo>
                    <a:pt x="1003" y="26587"/>
                  </a:lnTo>
                  <a:lnTo>
                    <a:pt x="1195" y="26471"/>
                  </a:lnTo>
                  <a:lnTo>
                    <a:pt x="1388" y="26356"/>
                  </a:lnTo>
                  <a:lnTo>
                    <a:pt x="1658" y="26317"/>
                  </a:lnTo>
                  <a:lnTo>
                    <a:pt x="1889" y="26279"/>
                  </a:lnTo>
                  <a:lnTo>
                    <a:pt x="2120" y="26279"/>
                  </a:lnTo>
                  <a:lnTo>
                    <a:pt x="2351" y="26240"/>
                  </a:lnTo>
                  <a:lnTo>
                    <a:pt x="2544" y="26202"/>
                  </a:lnTo>
                  <a:lnTo>
                    <a:pt x="2775" y="26086"/>
                  </a:lnTo>
                  <a:lnTo>
                    <a:pt x="2929" y="25932"/>
                  </a:lnTo>
                  <a:lnTo>
                    <a:pt x="3083" y="25778"/>
                  </a:lnTo>
                  <a:lnTo>
                    <a:pt x="3199" y="25585"/>
                  </a:lnTo>
                  <a:lnTo>
                    <a:pt x="3238" y="25354"/>
                  </a:lnTo>
                  <a:lnTo>
                    <a:pt x="3276" y="25123"/>
                  </a:lnTo>
                  <a:lnTo>
                    <a:pt x="3276" y="1888"/>
                  </a:lnTo>
                  <a:lnTo>
                    <a:pt x="3315" y="1619"/>
                  </a:lnTo>
                  <a:lnTo>
                    <a:pt x="3353" y="1387"/>
                  </a:lnTo>
                  <a:lnTo>
                    <a:pt x="3469" y="1195"/>
                  </a:lnTo>
                  <a:lnTo>
                    <a:pt x="3623" y="1002"/>
                  </a:lnTo>
                  <a:lnTo>
                    <a:pt x="3815" y="848"/>
                  </a:lnTo>
                  <a:lnTo>
                    <a:pt x="4047" y="732"/>
                  </a:lnTo>
                  <a:lnTo>
                    <a:pt x="4278" y="655"/>
                  </a:lnTo>
                  <a:lnTo>
                    <a:pt x="4509" y="617"/>
                  </a:lnTo>
                  <a:lnTo>
                    <a:pt x="6975" y="617"/>
                  </a:lnTo>
                  <a:lnTo>
                    <a:pt x="7206" y="655"/>
                  </a:lnTo>
                  <a:lnTo>
                    <a:pt x="7437" y="732"/>
                  </a:lnTo>
                  <a:lnTo>
                    <a:pt x="7669" y="848"/>
                  </a:lnTo>
                  <a:lnTo>
                    <a:pt x="7861" y="963"/>
                  </a:lnTo>
                  <a:lnTo>
                    <a:pt x="8015" y="1156"/>
                  </a:lnTo>
                  <a:lnTo>
                    <a:pt x="8131" y="1349"/>
                  </a:lnTo>
                  <a:lnTo>
                    <a:pt x="8208" y="1580"/>
                  </a:lnTo>
                  <a:lnTo>
                    <a:pt x="8208" y="1811"/>
                  </a:lnTo>
                  <a:lnTo>
                    <a:pt x="8208" y="3738"/>
                  </a:lnTo>
                  <a:lnTo>
                    <a:pt x="8863" y="3738"/>
                  </a:lnTo>
                  <a:lnTo>
                    <a:pt x="8863" y="1811"/>
                  </a:lnTo>
                  <a:lnTo>
                    <a:pt x="8825" y="1464"/>
                  </a:lnTo>
                  <a:lnTo>
                    <a:pt x="8709" y="1118"/>
                  </a:lnTo>
                  <a:lnTo>
                    <a:pt x="8516" y="809"/>
                  </a:lnTo>
                  <a:lnTo>
                    <a:pt x="8285" y="540"/>
                  </a:lnTo>
                  <a:lnTo>
                    <a:pt x="8015" y="308"/>
                  </a:lnTo>
                  <a:lnTo>
                    <a:pt x="7707" y="154"/>
                  </a:lnTo>
                  <a:lnTo>
                    <a:pt x="7360" y="39"/>
                  </a:lnTo>
                  <a:lnTo>
                    <a:pt x="697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1"/>
            <p:cNvSpPr/>
            <p:nvPr/>
          </p:nvSpPr>
          <p:spPr>
            <a:xfrm>
              <a:off x="6458233" y="1858429"/>
              <a:ext cx="171462" cy="358747"/>
            </a:xfrm>
            <a:custGeom>
              <a:rect b="b" l="l" r="r" t="t"/>
              <a:pathLst>
                <a:path extrusionOk="0" h="3469" w="1658">
                  <a:moveTo>
                    <a:pt x="193" y="0"/>
                  </a:moveTo>
                  <a:lnTo>
                    <a:pt x="116" y="77"/>
                  </a:lnTo>
                  <a:lnTo>
                    <a:pt x="39" y="193"/>
                  </a:lnTo>
                  <a:lnTo>
                    <a:pt x="0" y="347"/>
                  </a:lnTo>
                  <a:lnTo>
                    <a:pt x="0" y="3468"/>
                  </a:lnTo>
                  <a:lnTo>
                    <a:pt x="1657" y="3468"/>
                  </a:lnTo>
                  <a:lnTo>
                    <a:pt x="1657" y="347"/>
                  </a:lnTo>
                  <a:lnTo>
                    <a:pt x="1619" y="193"/>
                  </a:lnTo>
                  <a:lnTo>
                    <a:pt x="1541" y="77"/>
                  </a:lnTo>
                  <a:lnTo>
                    <a:pt x="142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1"/>
            <p:cNvSpPr/>
            <p:nvPr/>
          </p:nvSpPr>
          <p:spPr>
            <a:xfrm>
              <a:off x="6171257" y="1906207"/>
              <a:ext cx="745312" cy="1669739"/>
            </a:xfrm>
            <a:custGeom>
              <a:rect b="b" l="l" r="r" t="t"/>
              <a:pathLst>
                <a:path extrusionOk="0" h="16146" w="7207">
                  <a:moveTo>
                    <a:pt x="2698" y="1"/>
                  </a:moveTo>
                  <a:lnTo>
                    <a:pt x="2583" y="39"/>
                  </a:lnTo>
                  <a:lnTo>
                    <a:pt x="2467" y="78"/>
                  </a:lnTo>
                  <a:lnTo>
                    <a:pt x="2351" y="116"/>
                  </a:lnTo>
                  <a:lnTo>
                    <a:pt x="2236" y="232"/>
                  </a:lnTo>
                  <a:lnTo>
                    <a:pt x="2159" y="309"/>
                  </a:lnTo>
                  <a:lnTo>
                    <a:pt x="2082" y="425"/>
                  </a:lnTo>
                  <a:lnTo>
                    <a:pt x="2043" y="540"/>
                  </a:lnTo>
                  <a:lnTo>
                    <a:pt x="2043" y="694"/>
                  </a:lnTo>
                  <a:lnTo>
                    <a:pt x="2043" y="6513"/>
                  </a:lnTo>
                  <a:lnTo>
                    <a:pt x="2043" y="7322"/>
                  </a:lnTo>
                  <a:lnTo>
                    <a:pt x="1966" y="8208"/>
                  </a:lnTo>
                  <a:lnTo>
                    <a:pt x="1812" y="9133"/>
                  </a:lnTo>
                  <a:lnTo>
                    <a:pt x="1619" y="10096"/>
                  </a:lnTo>
                  <a:lnTo>
                    <a:pt x="1504" y="10520"/>
                  </a:lnTo>
                  <a:lnTo>
                    <a:pt x="1350" y="10944"/>
                  </a:lnTo>
                  <a:lnTo>
                    <a:pt x="1195" y="11368"/>
                  </a:lnTo>
                  <a:lnTo>
                    <a:pt x="1003" y="11753"/>
                  </a:lnTo>
                  <a:lnTo>
                    <a:pt x="772" y="12100"/>
                  </a:lnTo>
                  <a:lnTo>
                    <a:pt x="540" y="12369"/>
                  </a:lnTo>
                  <a:lnTo>
                    <a:pt x="271" y="12639"/>
                  </a:lnTo>
                  <a:lnTo>
                    <a:pt x="1" y="12832"/>
                  </a:lnTo>
                  <a:lnTo>
                    <a:pt x="1" y="16145"/>
                  </a:lnTo>
                  <a:lnTo>
                    <a:pt x="7206" y="16145"/>
                  </a:lnTo>
                  <a:lnTo>
                    <a:pt x="7206" y="12832"/>
                  </a:lnTo>
                  <a:lnTo>
                    <a:pt x="6937" y="12639"/>
                  </a:lnTo>
                  <a:lnTo>
                    <a:pt x="6667" y="12369"/>
                  </a:lnTo>
                  <a:lnTo>
                    <a:pt x="6436" y="12100"/>
                  </a:lnTo>
                  <a:lnTo>
                    <a:pt x="6204" y="11753"/>
                  </a:lnTo>
                  <a:lnTo>
                    <a:pt x="6012" y="11368"/>
                  </a:lnTo>
                  <a:lnTo>
                    <a:pt x="5858" y="10944"/>
                  </a:lnTo>
                  <a:lnTo>
                    <a:pt x="5704" y="10520"/>
                  </a:lnTo>
                  <a:lnTo>
                    <a:pt x="5588" y="10096"/>
                  </a:lnTo>
                  <a:lnTo>
                    <a:pt x="5395" y="9133"/>
                  </a:lnTo>
                  <a:lnTo>
                    <a:pt x="5241" y="8208"/>
                  </a:lnTo>
                  <a:lnTo>
                    <a:pt x="5164" y="7322"/>
                  </a:lnTo>
                  <a:lnTo>
                    <a:pt x="5164" y="6513"/>
                  </a:lnTo>
                  <a:lnTo>
                    <a:pt x="5164" y="694"/>
                  </a:lnTo>
                  <a:lnTo>
                    <a:pt x="5126" y="540"/>
                  </a:lnTo>
                  <a:lnTo>
                    <a:pt x="5087" y="425"/>
                  </a:lnTo>
                  <a:lnTo>
                    <a:pt x="5049" y="309"/>
                  </a:lnTo>
                  <a:lnTo>
                    <a:pt x="4971" y="232"/>
                  </a:lnTo>
                  <a:lnTo>
                    <a:pt x="4856" y="116"/>
                  </a:lnTo>
                  <a:lnTo>
                    <a:pt x="4740" y="78"/>
                  </a:lnTo>
                  <a:lnTo>
                    <a:pt x="4625" y="39"/>
                  </a:lnTo>
                  <a:lnTo>
                    <a:pt x="450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1"/>
            <p:cNvSpPr/>
            <p:nvPr/>
          </p:nvSpPr>
          <p:spPr>
            <a:xfrm>
              <a:off x="6095557" y="3292899"/>
              <a:ext cx="896711" cy="215310"/>
            </a:xfrm>
            <a:custGeom>
              <a:rect b="b" l="l" r="r" t="t"/>
              <a:pathLst>
                <a:path extrusionOk="0" h="2082" w="8671">
                  <a:moveTo>
                    <a:pt x="810" y="1"/>
                  </a:moveTo>
                  <a:lnTo>
                    <a:pt x="617" y="78"/>
                  </a:lnTo>
                  <a:lnTo>
                    <a:pt x="463" y="155"/>
                  </a:lnTo>
                  <a:lnTo>
                    <a:pt x="309" y="309"/>
                  </a:lnTo>
                  <a:lnTo>
                    <a:pt x="155" y="463"/>
                  </a:lnTo>
                  <a:lnTo>
                    <a:pt x="78" y="617"/>
                  </a:lnTo>
                  <a:lnTo>
                    <a:pt x="1" y="848"/>
                  </a:lnTo>
                  <a:lnTo>
                    <a:pt x="1" y="1041"/>
                  </a:lnTo>
                  <a:lnTo>
                    <a:pt x="1" y="1234"/>
                  </a:lnTo>
                  <a:lnTo>
                    <a:pt x="78" y="1465"/>
                  </a:lnTo>
                  <a:lnTo>
                    <a:pt x="155" y="1619"/>
                  </a:lnTo>
                  <a:lnTo>
                    <a:pt x="309" y="1773"/>
                  </a:lnTo>
                  <a:lnTo>
                    <a:pt x="463" y="1889"/>
                  </a:lnTo>
                  <a:lnTo>
                    <a:pt x="617" y="2004"/>
                  </a:lnTo>
                  <a:lnTo>
                    <a:pt x="810" y="2081"/>
                  </a:lnTo>
                  <a:lnTo>
                    <a:pt x="7861" y="2081"/>
                  </a:lnTo>
                  <a:lnTo>
                    <a:pt x="8054" y="2004"/>
                  </a:lnTo>
                  <a:lnTo>
                    <a:pt x="8208" y="1889"/>
                  </a:lnTo>
                  <a:lnTo>
                    <a:pt x="8362" y="1773"/>
                  </a:lnTo>
                  <a:lnTo>
                    <a:pt x="8516" y="1619"/>
                  </a:lnTo>
                  <a:lnTo>
                    <a:pt x="8593" y="1465"/>
                  </a:lnTo>
                  <a:lnTo>
                    <a:pt x="8670" y="1234"/>
                  </a:lnTo>
                  <a:lnTo>
                    <a:pt x="8670" y="1041"/>
                  </a:lnTo>
                  <a:lnTo>
                    <a:pt x="8670" y="848"/>
                  </a:lnTo>
                  <a:lnTo>
                    <a:pt x="8593" y="617"/>
                  </a:lnTo>
                  <a:lnTo>
                    <a:pt x="8516" y="463"/>
                  </a:lnTo>
                  <a:lnTo>
                    <a:pt x="8362" y="309"/>
                  </a:lnTo>
                  <a:lnTo>
                    <a:pt x="8208" y="155"/>
                  </a:lnTo>
                  <a:lnTo>
                    <a:pt x="8054" y="78"/>
                  </a:lnTo>
                  <a:lnTo>
                    <a:pt x="786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1"/>
            <p:cNvSpPr/>
            <p:nvPr/>
          </p:nvSpPr>
          <p:spPr>
            <a:xfrm>
              <a:off x="6346648" y="1989870"/>
              <a:ext cx="717286" cy="390702"/>
            </a:xfrm>
            <a:custGeom>
              <a:rect b="b" l="l" r="r" t="t"/>
              <a:pathLst>
                <a:path extrusionOk="0" h="3778" w="6936">
                  <a:moveTo>
                    <a:pt x="2158" y="694"/>
                  </a:moveTo>
                  <a:lnTo>
                    <a:pt x="2389" y="772"/>
                  </a:lnTo>
                  <a:lnTo>
                    <a:pt x="2582" y="887"/>
                  </a:lnTo>
                  <a:lnTo>
                    <a:pt x="2775" y="1041"/>
                  </a:lnTo>
                  <a:lnTo>
                    <a:pt x="2890" y="1195"/>
                  </a:lnTo>
                  <a:lnTo>
                    <a:pt x="3006" y="1427"/>
                  </a:lnTo>
                  <a:lnTo>
                    <a:pt x="3083" y="1658"/>
                  </a:lnTo>
                  <a:lnTo>
                    <a:pt x="3121" y="1889"/>
                  </a:lnTo>
                  <a:lnTo>
                    <a:pt x="3083" y="2120"/>
                  </a:lnTo>
                  <a:lnTo>
                    <a:pt x="3006" y="2351"/>
                  </a:lnTo>
                  <a:lnTo>
                    <a:pt x="2890" y="2544"/>
                  </a:lnTo>
                  <a:lnTo>
                    <a:pt x="2775" y="2737"/>
                  </a:lnTo>
                  <a:lnTo>
                    <a:pt x="2582" y="2891"/>
                  </a:lnTo>
                  <a:lnTo>
                    <a:pt x="2389" y="3006"/>
                  </a:lnTo>
                  <a:lnTo>
                    <a:pt x="2158" y="3083"/>
                  </a:lnTo>
                  <a:lnTo>
                    <a:pt x="1657" y="3083"/>
                  </a:lnTo>
                  <a:lnTo>
                    <a:pt x="1426" y="3006"/>
                  </a:lnTo>
                  <a:lnTo>
                    <a:pt x="1233" y="2891"/>
                  </a:lnTo>
                  <a:lnTo>
                    <a:pt x="1041" y="2737"/>
                  </a:lnTo>
                  <a:lnTo>
                    <a:pt x="925" y="2544"/>
                  </a:lnTo>
                  <a:lnTo>
                    <a:pt x="809" y="2351"/>
                  </a:lnTo>
                  <a:lnTo>
                    <a:pt x="732" y="2120"/>
                  </a:lnTo>
                  <a:lnTo>
                    <a:pt x="694" y="1889"/>
                  </a:lnTo>
                  <a:lnTo>
                    <a:pt x="732" y="1658"/>
                  </a:lnTo>
                  <a:lnTo>
                    <a:pt x="809" y="1427"/>
                  </a:lnTo>
                  <a:lnTo>
                    <a:pt x="925" y="1195"/>
                  </a:lnTo>
                  <a:lnTo>
                    <a:pt x="1041" y="1041"/>
                  </a:lnTo>
                  <a:lnTo>
                    <a:pt x="1233" y="887"/>
                  </a:lnTo>
                  <a:lnTo>
                    <a:pt x="1426" y="772"/>
                  </a:lnTo>
                  <a:lnTo>
                    <a:pt x="1657" y="694"/>
                  </a:lnTo>
                  <a:close/>
                  <a:moveTo>
                    <a:pt x="1888" y="1"/>
                  </a:moveTo>
                  <a:lnTo>
                    <a:pt x="1542" y="39"/>
                  </a:lnTo>
                  <a:lnTo>
                    <a:pt x="1156" y="155"/>
                  </a:lnTo>
                  <a:lnTo>
                    <a:pt x="848" y="309"/>
                  </a:lnTo>
                  <a:lnTo>
                    <a:pt x="578" y="540"/>
                  </a:lnTo>
                  <a:lnTo>
                    <a:pt x="347" y="810"/>
                  </a:lnTo>
                  <a:lnTo>
                    <a:pt x="154" y="1157"/>
                  </a:lnTo>
                  <a:lnTo>
                    <a:pt x="39" y="1504"/>
                  </a:lnTo>
                  <a:lnTo>
                    <a:pt x="0" y="1889"/>
                  </a:lnTo>
                  <a:lnTo>
                    <a:pt x="39" y="2274"/>
                  </a:lnTo>
                  <a:lnTo>
                    <a:pt x="154" y="2621"/>
                  </a:lnTo>
                  <a:lnTo>
                    <a:pt x="347" y="2929"/>
                  </a:lnTo>
                  <a:lnTo>
                    <a:pt x="578" y="3238"/>
                  </a:lnTo>
                  <a:lnTo>
                    <a:pt x="848" y="3469"/>
                  </a:lnTo>
                  <a:lnTo>
                    <a:pt x="1156" y="3623"/>
                  </a:lnTo>
                  <a:lnTo>
                    <a:pt x="1542" y="3738"/>
                  </a:lnTo>
                  <a:lnTo>
                    <a:pt x="1888" y="3777"/>
                  </a:lnTo>
                  <a:lnTo>
                    <a:pt x="2197" y="3738"/>
                  </a:lnTo>
                  <a:lnTo>
                    <a:pt x="2466" y="3700"/>
                  </a:lnTo>
                  <a:lnTo>
                    <a:pt x="2698" y="3584"/>
                  </a:lnTo>
                  <a:lnTo>
                    <a:pt x="2929" y="3469"/>
                  </a:lnTo>
                  <a:lnTo>
                    <a:pt x="3314" y="3199"/>
                  </a:lnTo>
                  <a:lnTo>
                    <a:pt x="3622" y="2929"/>
                  </a:lnTo>
                  <a:lnTo>
                    <a:pt x="3776" y="2814"/>
                  </a:lnTo>
                  <a:lnTo>
                    <a:pt x="3931" y="2698"/>
                  </a:lnTo>
                  <a:lnTo>
                    <a:pt x="4123" y="2660"/>
                  </a:lnTo>
                  <a:lnTo>
                    <a:pt x="4277" y="2621"/>
                  </a:lnTo>
                  <a:lnTo>
                    <a:pt x="4586" y="2621"/>
                  </a:lnTo>
                  <a:lnTo>
                    <a:pt x="4855" y="2544"/>
                  </a:lnTo>
                  <a:lnTo>
                    <a:pt x="5048" y="2467"/>
                  </a:lnTo>
                  <a:lnTo>
                    <a:pt x="5279" y="2390"/>
                  </a:lnTo>
                  <a:lnTo>
                    <a:pt x="5664" y="2197"/>
                  </a:lnTo>
                  <a:lnTo>
                    <a:pt x="5896" y="2120"/>
                  </a:lnTo>
                  <a:lnTo>
                    <a:pt x="6204" y="2082"/>
                  </a:lnTo>
                  <a:lnTo>
                    <a:pt x="6358" y="2082"/>
                  </a:lnTo>
                  <a:lnTo>
                    <a:pt x="6474" y="2197"/>
                  </a:lnTo>
                  <a:lnTo>
                    <a:pt x="6628" y="2313"/>
                  </a:lnTo>
                  <a:lnTo>
                    <a:pt x="6743" y="2505"/>
                  </a:lnTo>
                  <a:lnTo>
                    <a:pt x="6897" y="2814"/>
                  </a:lnTo>
                  <a:lnTo>
                    <a:pt x="6936" y="2968"/>
                  </a:lnTo>
                  <a:lnTo>
                    <a:pt x="6936" y="810"/>
                  </a:lnTo>
                  <a:lnTo>
                    <a:pt x="6474" y="849"/>
                  </a:lnTo>
                  <a:lnTo>
                    <a:pt x="6088" y="887"/>
                  </a:lnTo>
                  <a:lnTo>
                    <a:pt x="5780" y="1003"/>
                  </a:lnTo>
                  <a:lnTo>
                    <a:pt x="5510" y="1118"/>
                  </a:lnTo>
                  <a:lnTo>
                    <a:pt x="5241" y="1234"/>
                  </a:lnTo>
                  <a:lnTo>
                    <a:pt x="5009" y="1311"/>
                  </a:lnTo>
                  <a:lnTo>
                    <a:pt x="4701" y="1388"/>
                  </a:lnTo>
                  <a:lnTo>
                    <a:pt x="4123" y="1388"/>
                  </a:lnTo>
                  <a:lnTo>
                    <a:pt x="4008" y="1311"/>
                  </a:lnTo>
                  <a:lnTo>
                    <a:pt x="3853" y="1195"/>
                  </a:lnTo>
                  <a:lnTo>
                    <a:pt x="3738" y="1080"/>
                  </a:lnTo>
                  <a:lnTo>
                    <a:pt x="3430" y="733"/>
                  </a:lnTo>
                  <a:lnTo>
                    <a:pt x="3083" y="425"/>
                  </a:lnTo>
                  <a:lnTo>
                    <a:pt x="2813" y="232"/>
                  </a:lnTo>
                  <a:lnTo>
                    <a:pt x="2543" y="117"/>
                  </a:lnTo>
                  <a:lnTo>
                    <a:pt x="2235" y="39"/>
                  </a:lnTo>
                  <a:lnTo>
                    <a:pt x="188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1"/>
            <p:cNvSpPr/>
            <p:nvPr/>
          </p:nvSpPr>
          <p:spPr>
            <a:xfrm>
              <a:off x="6474159" y="2141373"/>
              <a:ext cx="16029" cy="87696"/>
            </a:xfrm>
            <a:custGeom>
              <a:rect b="b" l="l" r="r" t="t"/>
              <a:pathLst>
                <a:path extrusionOk="0" h="848" w="155">
                  <a:moveTo>
                    <a:pt x="154" y="0"/>
                  </a:moveTo>
                  <a:lnTo>
                    <a:pt x="39" y="193"/>
                  </a:lnTo>
                  <a:lnTo>
                    <a:pt x="0" y="424"/>
                  </a:lnTo>
                  <a:lnTo>
                    <a:pt x="39" y="655"/>
                  </a:lnTo>
                  <a:lnTo>
                    <a:pt x="154" y="848"/>
                  </a:lnTo>
                  <a:lnTo>
                    <a:pt x="15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1"/>
            <p:cNvSpPr/>
            <p:nvPr/>
          </p:nvSpPr>
          <p:spPr>
            <a:xfrm>
              <a:off x="6310763" y="2416250"/>
              <a:ext cx="179425" cy="816979"/>
            </a:xfrm>
            <a:custGeom>
              <a:rect b="b" l="l" r="r" t="t"/>
              <a:pathLst>
                <a:path extrusionOk="0" h="7900" w="1735">
                  <a:moveTo>
                    <a:pt x="1272" y="1"/>
                  </a:moveTo>
                  <a:lnTo>
                    <a:pt x="1272" y="1581"/>
                  </a:lnTo>
                  <a:lnTo>
                    <a:pt x="1272" y="2390"/>
                  </a:lnTo>
                  <a:lnTo>
                    <a:pt x="1234" y="3276"/>
                  </a:lnTo>
                  <a:lnTo>
                    <a:pt x="1118" y="4201"/>
                  </a:lnTo>
                  <a:lnTo>
                    <a:pt x="1002" y="5164"/>
                  </a:lnTo>
                  <a:lnTo>
                    <a:pt x="848" y="6012"/>
                  </a:lnTo>
                  <a:lnTo>
                    <a:pt x="617" y="6821"/>
                  </a:lnTo>
                  <a:lnTo>
                    <a:pt x="501" y="7168"/>
                  </a:lnTo>
                  <a:lnTo>
                    <a:pt x="347" y="7437"/>
                  </a:lnTo>
                  <a:lnTo>
                    <a:pt x="155" y="7707"/>
                  </a:lnTo>
                  <a:lnTo>
                    <a:pt x="1" y="7900"/>
                  </a:lnTo>
                  <a:lnTo>
                    <a:pt x="1079" y="7900"/>
                  </a:lnTo>
                  <a:lnTo>
                    <a:pt x="1156" y="7707"/>
                  </a:lnTo>
                  <a:lnTo>
                    <a:pt x="1272" y="7437"/>
                  </a:lnTo>
                  <a:lnTo>
                    <a:pt x="1388" y="6821"/>
                  </a:lnTo>
                  <a:lnTo>
                    <a:pt x="1503" y="6012"/>
                  </a:lnTo>
                  <a:lnTo>
                    <a:pt x="1619" y="5164"/>
                  </a:lnTo>
                  <a:lnTo>
                    <a:pt x="1657" y="4201"/>
                  </a:lnTo>
                  <a:lnTo>
                    <a:pt x="1734" y="3276"/>
                  </a:lnTo>
                  <a:lnTo>
                    <a:pt x="1734" y="1581"/>
                  </a:lnTo>
                  <a:lnTo>
                    <a:pt x="1734" y="155"/>
                  </a:lnTo>
                  <a:lnTo>
                    <a:pt x="1503" y="78"/>
                  </a:lnTo>
                  <a:lnTo>
                    <a:pt x="12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1"/>
            <p:cNvSpPr/>
            <p:nvPr/>
          </p:nvSpPr>
          <p:spPr>
            <a:xfrm>
              <a:off x="6446237" y="1906207"/>
              <a:ext cx="67840" cy="47985"/>
            </a:xfrm>
            <a:custGeom>
              <a:rect b="b" l="l" r="r" t="t"/>
              <a:pathLst>
                <a:path extrusionOk="0" h="464" w="656">
                  <a:moveTo>
                    <a:pt x="386" y="1"/>
                  </a:moveTo>
                  <a:lnTo>
                    <a:pt x="270" y="39"/>
                  </a:lnTo>
                  <a:lnTo>
                    <a:pt x="155" y="155"/>
                  </a:lnTo>
                  <a:lnTo>
                    <a:pt x="39" y="270"/>
                  </a:lnTo>
                  <a:lnTo>
                    <a:pt x="1" y="463"/>
                  </a:lnTo>
                  <a:lnTo>
                    <a:pt x="232" y="386"/>
                  </a:lnTo>
                  <a:lnTo>
                    <a:pt x="463" y="309"/>
                  </a:lnTo>
                  <a:lnTo>
                    <a:pt x="540" y="116"/>
                  </a:lnTo>
                  <a:lnTo>
                    <a:pt x="617" y="39"/>
                  </a:lnTo>
                  <a:lnTo>
                    <a:pt x="656"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1"/>
            <p:cNvSpPr/>
            <p:nvPr/>
          </p:nvSpPr>
          <p:spPr>
            <a:xfrm>
              <a:off x="7063832" y="1970014"/>
              <a:ext cx="546031" cy="2199637"/>
            </a:xfrm>
            <a:custGeom>
              <a:rect b="b" l="l" r="r" t="t"/>
              <a:pathLst>
                <a:path extrusionOk="0" h="21270" w="5280">
                  <a:moveTo>
                    <a:pt x="1" y="0"/>
                  </a:moveTo>
                  <a:lnTo>
                    <a:pt x="1" y="21270"/>
                  </a:lnTo>
                  <a:lnTo>
                    <a:pt x="5280" y="21270"/>
                  </a:lnTo>
                  <a:lnTo>
                    <a:pt x="528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1"/>
            <p:cNvSpPr/>
            <p:nvPr/>
          </p:nvSpPr>
          <p:spPr>
            <a:xfrm>
              <a:off x="7151527" y="2009829"/>
              <a:ext cx="79836" cy="1960645"/>
            </a:xfrm>
            <a:custGeom>
              <a:rect b="b" l="l" r="r" t="t"/>
              <a:pathLst>
                <a:path extrusionOk="0" h="18959" w="772">
                  <a:moveTo>
                    <a:pt x="1" y="1"/>
                  </a:moveTo>
                  <a:lnTo>
                    <a:pt x="1" y="18958"/>
                  </a:lnTo>
                  <a:lnTo>
                    <a:pt x="771" y="18958"/>
                  </a:lnTo>
                  <a:lnTo>
                    <a:pt x="771"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1"/>
            <p:cNvSpPr/>
            <p:nvPr/>
          </p:nvSpPr>
          <p:spPr>
            <a:xfrm>
              <a:off x="7063832" y="1029558"/>
              <a:ext cx="546031" cy="940559"/>
            </a:xfrm>
            <a:custGeom>
              <a:rect b="b" l="l" r="r" t="t"/>
              <a:pathLst>
                <a:path extrusionOk="0" h="9095" w="5280">
                  <a:moveTo>
                    <a:pt x="2005" y="1"/>
                  </a:moveTo>
                  <a:lnTo>
                    <a:pt x="2005" y="4740"/>
                  </a:lnTo>
                  <a:lnTo>
                    <a:pt x="1966" y="5280"/>
                  </a:lnTo>
                  <a:lnTo>
                    <a:pt x="1850" y="5781"/>
                  </a:lnTo>
                  <a:lnTo>
                    <a:pt x="1696" y="6281"/>
                  </a:lnTo>
                  <a:lnTo>
                    <a:pt x="1427" y="6744"/>
                  </a:lnTo>
                  <a:lnTo>
                    <a:pt x="1157" y="7168"/>
                  </a:lnTo>
                  <a:lnTo>
                    <a:pt x="810" y="7514"/>
                  </a:lnTo>
                  <a:lnTo>
                    <a:pt x="425" y="7861"/>
                  </a:lnTo>
                  <a:lnTo>
                    <a:pt x="1" y="8131"/>
                  </a:lnTo>
                  <a:lnTo>
                    <a:pt x="1" y="9094"/>
                  </a:lnTo>
                  <a:lnTo>
                    <a:pt x="5280" y="9094"/>
                  </a:lnTo>
                  <a:lnTo>
                    <a:pt x="5280" y="8131"/>
                  </a:lnTo>
                  <a:lnTo>
                    <a:pt x="4856" y="7861"/>
                  </a:lnTo>
                  <a:lnTo>
                    <a:pt x="4471" y="7514"/>
                  </a:lnTo>
                  <a:lnTo>
                    <a:pt x="4124" y="7168"/>
                  </a:lnTo>
                  <a:lnTo>
                    <a:pt x="3854" y="6744"/>
                  </a:lnTo>
                  <a:lnTo>
                    <a:pt x="3623" y="6281"/>
                  </a:lnTo>
                  <a:lnTo>
                    <a:pt x="3430" y="5781"/>
                  </a:lnTo>
                  <a:lnTo>
                    <a:pt x="3315" y="5280"/>
                  </a:lnTo>
                  <a:lnTo>
                    <a:pt x="3315" y="4740"/>
                  </a:lnTo>
                  <a:lnTo>
                    <a:pt x="331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1"/>
            <p:cNvSpPr/>
            <p:nvPr/>
          </p:nvSpPr>
          <p:spPr>
            <a:xfrm>
              <a:off x="7147598" y="1519745"/>
              <a:ext cx="167429" cy="414487"/>
            </a:xfrm>
            <a:custGeom>
              <a:rect b="b" l="l" r="r" t="t"/>
              <a:pathLst>
                <a:path extrusionOk="0" h="4008" w="1619">
                  <a:moveTo>
                    <a:pt x="1387" y="0"/>
                  </a:moveTo>
                  <a:lnTo>
                    <a:pt x="1349" y="540"/>
                  </a:lnTo>
                  <a:lnTo>
                    <a:pt x="1272" y="1041"/>
                  </a:lnTo>
                  <a:lnTo>
                    <a:pt x="1156" y="1541"/>
                  </a:lnTo>
                  <a:lnTo>
                    <a:pt x="1002" y="2004"/>
                  </a:lnTo>
                  <a:lnTo>
                    <a:pt x="809" y="2428"/>
                  </a:lnTo>
                  <a:lnTo>
                    <a:pt x="578" y="2774"/>
                  </a:lnTo>
                  <a:lnTo>
                    <a:pt x="308" y="3121"/>
                  </a:lnTo>
                  <a:lnTo>
                    <a:pt x="0" y="3391"/>
                  </a:lnTo>
                  <a:lnTo>
                    <a:pt x="0" y="4007"/>
                  </a:lnTo>
                  <a:lnTo>
                    <a:pt x="886" y="4007"/>
                  </a:lnTo>
                  <a:lnTo>
                    <a:pt x="886" y="3391"/>
                  </a:lnTo>
                  <a:lnTo>
                    <a:pt x="1040" y="3121"/>
                  </a:lnTo>
                  <a:lnTo>
                    <a:pt x="1195" y="2774"/>
                  </a:lnTo>
                  <a:lnTo>
                    <a:pt x="1310" y="2428"/>
                  </a:lnTo>
                  <a:lnTo>
                    <a:pt x="1426" y="2004"/>
                  </a:lnTo>
                  <a:lnTo>
                    <a:pt x="1503" y="1541"/>
                  </a:lnTo>
                  <a:lnTo>
                    <a:pt x="1541" y="1041"/>
                  </a:lnTo>
                  <a:lnTo>
                    <a:pt x="1580" y="540"/>
                  </a:lnTo>
                  <a:lnTo>
                    <a:pt x="161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1"/>
            <p:cNvSpPr/>
            <p:nvPr/>
          </p:nvSpPr>
          <p:spPr>
            <a:xfrm>
              <a:off x="6454200" y="4014115"/>
              <a:ext cx="1765397" cy="565990"/>
            </a:xfrm>
            <a:custGeom>
              <a:rect b="b" l="l" r="r" t="t"/>
              <a:pathLst>
                <a:path extrusionOk="0" h="5473" w="17071">
                  <a:moveTo>
                    <a:pt x="2467" y="1"/>
                  </a:moveTo>
                  <a:lnTo>
                    <a:pt x="2197" y="39"/>
                  </a:lnTo>
                  <a:lnTo>
                    <a:pt x="1927" y="117"/>
                  </a:lnTo>
                  <a:lnTo>
                    <a:pt x="1696" y="194"/>
                  </a:lnTo>
                  <a:lnTo>
                    <a:pt x="1426" y="309"/>
                  </a:lnTo>
                  <a:lnTo>
                    <a:pt x="1234" y="463"/>
                  </a:lnTo>
                  <a:lnTo>
                    <a:pt x="1002" y="617"/>
                  </a:lnTo>
                  <a:lnTo>
                    <a:pt x="810" y="772"/>
                  </a:lnTo>
                  <a:lnTo>
                    <a:pt x="617" y="1003"/>
                  </a:lnTo>
                  <a:lnTo>
                    <a:pt x="463" y="1195"/>
                  </a:lnTo>
                  <a:lnTo>
                    <a:pt x="347" y="1427"/>
                  </a:lnTo>
                  <a:lnTo>
                    <a:pt x="232" y="1658"/>
                  </a:lnTo>
                  <a:lnTo>
                    <a:pt x="116" y="1927"/>
                  </a:lnTo>
                  <a:lnTo>
                    <a:pt x="78" y="2159"/>
                  </a:lnTo>
                  <a:lnTo>
                    <a:pt x="39" y="2428"/>
                  </a:lnTo>
                  <a:lnTo>
                    <a:pt x="1" y="2737"/>
                  </a:lnTo>
                  <a:lnTo>
                    <a:pt x="39" y="3006"/>
                  </a:lnTo>
                  <a:lnTo>
                    <a:pt x="78" y="3276"/>
                  </a:lnTo>
                  <a:lnTo>
                    <a:pt x="116" y="3546"/>
                  </a:lnTo>
                  <a:lnTo>
                    <a:pt x="232" y="3777"/>
                  </a:lnTo>
                  <a:lnTo>
                    <a:pt x="347" y="4008"/>
                  </a:lnTo>
                  <a:lnTo>
                    <a:pt x="463" y="4239"/>
                  </a:lnTo>
                  <a:lnTo>
                    <a:pt x="617" y="4471"/>
                  </a:lnTo>
                  <a:lnTo>
                    <a:pt x="810" y="4663"/>
                  </a:lnTo>
                  <a:lnTo>
                    <a:pt x="1002" y="4817"/>
                  </a:lnTo>
                  <a:lnTo>
                    <a:pt x="1234" y="4971"/>
                  </a:lnTo>
                  <a:lnTo>
                    <a:pt x="1426" y="5126"/>
                  </a:lnTo>
                  <a:lnTo>
                    <a:pt x="1696" y="5241"/>
                  </a:lnTo>
                  <a:lnTo>
                    <a:pt x="1927" y="5318"/>
                  </a:lnTo>
                  <a:lnTo>
                    <a:pt x="2197" y="5395"/>
                  </a:lnTo>
                  <a:lnTo>
                    <a:pt x="2467" y="5434"/>
                  </a:lnTo>
                  <a:lnTo>
                    <a:pt x="2736" y="5472"/>
                  </a:lnTo>
                  <a:lnTo>
                    <a:pt x="14334" y="5472"/>
                  </a:lnTo>
                  <a:lnTo>
                    <a:pt x="14604" y="5434"/>
                  </a:lnTo>
                  <a:lnTo>
                    <a:pt x="14874" y="5395"/>
                  </a:lnTo>
                  <a:lnTo>
                    <a:pt x="15144" y="5318"/>
                  </a:lnTo>
                  <a:lnTo>
                    <a:pt x="15413" y="5241"/>
                  </a:lnTo>
                  <a:lnTo>
                    <a:pt x="15644" y="5126"/>
                  </a:lnTo>
                  <a:lnTo>
                    <a:pt x="15876" y="4971"/>
                  </a:lnTo>
                  <a:lnTo>
                    <a:pt x="16068" y="4817"/>
                  </a:lnTo>
                  <a:lnTo>
                    <a:pt x="16261" y="4663"/>
                  </a:lnTo>
                  <a:lnTo>
                    <a:pt x="16454" y="4471"/>
                  </a:lnTo>
                  <a:lnTo>
                    <a:pt x="16608" y="4239"/>
                  </a:lnTo>
                  <a:lnTo>
                    <a:pt x="16723" y="4008"/>
                  </a:lnTo>
                  <a:lnTo>
                    <a:pt x="16839" y="3777"/>
                  </a:lnTo>
                  <a:lnTo>
                    <a:pt x="16955" y="3546"/>
                  </a:lnTo>
                  <a:lnTo>
                    <a:pt x="17032" y="3276"/>
                  </a:lnTo>
                  <a:lnTo>
                    <a:pt x="17070" y="3006"/>
                  </a:lnTo>
                  <a:lnTo>
                    <a:pt x="17070" y="2737"/>
                  </a:lnTo>
                  <a:lnTo>
                    <a:pt x="17070" y="2428"/>
                  </a:lnTo>
                  <a:lnTo>
                    <a:pt x="17032" y="2159"/>
                  </a:lnTo>
                  <a:lnTo>
                    <a:pt x="16955" y="1927"/>
                  </a:lnTo>
                  <a:lnTo>
                    <a:pt x="16839" y="1658"/>
                  </a:lnTo>
                  <a:lnTo>
                    <a:pt x="16723" y="1427"/>
                  </a:lnTo>
                  <a:lnTo>
                    <a:pt x="16608" y="1195"/>
                  </a:lnTo>
                  <a:lnTo>
                    <a:pt x="16454" y="1003"/>
                  </a:lnTo>
                  <a:lnTo>
                    <a:pt x="16261" y="772"/>
                  </a:lnTo>
                  <a:lnTo>
                    <a:pt x="16068" y="617"/>
                  </a:lnTo>
                  <a:lnTo>
                    <a:pt x="15876" y="463"/>
                  </a:lnTo>
                  <a:lnTo>
                    <a:pt x="15644" y="309"/>
                  </a:lnTo>
                  <a:lnTo>
                    <a:pt x="15413" y="194"/>
                  </a:lnTo>
                  <a:lnTo>
                    <a:pt x="15144" y="117"/>
                  </a:lnTo>
                  <a:lnTo>
                    <a:pt x="14874" y="39"/>
                  </a:lnTo>
                  <a:lnTo>
                    <a:pt x="1460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1"/>
            <p:cNvSpPr/>
            <p:nvPr/>
          </p:nvSpPr>
          <p:spPr>
            <a:xfrm>
              <a:off x="6617596" y="4014115"/>
              <a:ext cx="326895" cy="565990"/>
            </a:xfrm>
            <a:custGeom>
              <a:rect b="b" l="l" r="r" t="t"/>
              <a:pathLst>
                <a:path extrusionOk="0" h="5473" w="3161">
                  <a:moveTo>
                    <a:pt x="2004" y="1"/>
                  </a:moveTo>
                  <a:lnTo>
                    <a:pt x="1773" y="39"/>
                  </a:lnTo>
                  <a:lnTo>
                    <a:pt x="1542" y="117"/>
                  </a:lnTo>
                  <a:lnTo>
                    <a:pt x="1349" y="194"/>
                  </a:lnTo>
                  <a:lnTo>
                    <a:pt x="1156" y="309"/>
                  </a:lnTo>
                  <a:lnTo>
                    <a:pt x="964" y="463"/>
                  </a:lnTo>
                  <a:lnTo>
                    <a:pt x="655" y="772"/>
                  </a:lnTo>
                  <a:lnTo>
                    <a:pt x="386" y="1195"/>
                  </a:lnTo>
                  <a:lnTo>
                    <a:pt x="155" y="1658"/>
                  </a:lnTo>
                  <a:lnTo>
                    <a:pt x="39" y="2159"/>
                  </a:lnTo>
                  <a:lnTo>
                    <a:pt x="0" y="2428"/>
                  </a:lnTo>
                  <a:lnTo>
                    <a:pt x="0" y="2737"/>
                  </a:lnTo>
                  <a:lnTo>
                    <a:pt x="0" y="3006"/>
                  </a:lnTo>
                  <a:lnTo>
                    <a:pt x="39" y="3276"/>
                  </a:lnTo>
                  <a:lnTo>
                    <a:pt x="155" y="3777"/>
                  </a:lnTo>
                  <a:lnTo>
                    <a:pt x="386" y="4239"/>
                  </a:lnTo>
                  <a:lnTo>
                    <a:pt x="655" y="4663"/>
                  </a:lnTo>
                  <a:lnTo>
                    <a:pt x="964" y="4971"/>
                  </a:lnTo>
                  <a:lnTo>
                    <a:pt x="1156" y="5126"/>
                  </a:lnTo>
                  <a:lnTo>
                    <a:pt x="1349" y="5241"/>
                  </a:lnTo>
                  <a:lnTo>
                    <a:pt x="1542" y="5318"/>
                  </a:lnTo>
                  <a:lnTo>
                    <a:pt x="1773" y="5395"/>
                  </a:lnTo>
                  <a:lnTo>
                    <a:pt x="2004" y="5434"/>
                  </a:lnTo>
                  <a:lnTo>
                    <a:pt x="2235" y="5472"/>
                  </a:lnTo>
                  <a:lnTo>
                    <a:pt x="3160" y="5472"/>
                  </a:lnTo>
                  <a:lnTo>
                    <a:pt x="2967" y="5434"/>
                  </a:lnTo>
                  <a:lnTo>
                    <a:pt x="2813" y="5395"/>
                  </a:lnTo>
                  <a:lnTo>
                    <a:pt x="2621" y="5318"/>
                  </a:lnTo>
                  <a:lnTo>
                    <a:pt x="2466" y="5241"/>
                  </a:lnTo>
                  <a:lnTo>
                    <a:pt x="2158" y="4971"/>
                  </a:lnTo>
                  <a:lnTo>
                    <a:pt x="1888" y="4663"/>
                  </a:lnTo>
                  <a:lnTo>
                    <a:pt x="1696" y="4239"/>
                  </a:lnTo>
                  <a:lnTo>
                    <a:pt x="1503" y="3777"/>
                  </a:lnTo>
                  <a:lnTo>
                    <a:pt x="1426" y="3276"/>
                  </a:lnTo>
                  <a:lnTo>
                    <a:pt x="1388" y="2737"/>
                  </a:lnTo>
                  <a:lnTo>
                    <a:pt x="1426" y="2159"/>
                  </a:lnTo>
                  <a:lnTo>
                    <a:pt x="1503" y="1658"/>
                  </a:lnTo>
                  <a:lnTo>
                    <a:pt x="1696" y="1195"/>
                  </a:lnTo>
                  <a:lnTo>
                    <a:pt x="1888" y="772"/>
                  </a:lnTo>
                  <a:lnTo>
                    <a:pt x="2158" y="463"/>
                  </a:lnTo>
                  <a:lnTo>
                    <a:pt x="2466" y="194"/>
                  </a:lnTo>
                  <a:lnTo>
                    <a:pt x="2621" y="117"/>
                  </a:lnTo>
                  <a:lnTo>
                    <a:pt x="2813" y="39"/>
                  </a:lnTo>
                  <a:lnTo>
                    <a:pt x="296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1"/>
            <p:cNvSpPr/>
            <p:nvPr/>
          </p:nvSpPr>
          <p:spPr>
            <a:xfrm>
              <a:off x="6247060" y="4297058"/>
              <a:ext cx="2183711" cy="306936"/>
            </a:xfrm>
            <a:custGeom>
              <a:rect b="b" l="l" r="r" t="t"/>
              <a:pathLst>
                <a:path extrusionOk="0" h="2968" w="21116">
                  <a:moveTo>
                    <a:pt x="0" y="1"/>
                  </a:moveTo>
                  <a:lnTo>
                    <a:pt x="462" y="2968"/>
                  </a:lnTo>
                  <a:lnTo>
                    <a:pt x="20614" y="2968"/>
                  </a:lnTo>
                  <a:lnTo>
                    <a:pt x="211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1"/>
            <p:cNvSpPr/>
            <p:nvPr/>
          </p:nvSpPr>
          <p:spPr>
            <a:xfrm>
              <a:off x="6430311" y="4297058"/>
              <a:ext cx="199384" cy="306936"/>
            </a:xfrm>
            <a:custGeom>
              <a:rect b="b" l="l" r="r" t="t"/>
              <a:pathLst>
                <a:path extrusionOk="0" h="2968" w="1928">
                  <a:moveTo>
                    <a:pt x="0" y="1"/>
                  </a:moveTo>
                  <a:lnTo>
                    <a:pt x="424" y="2968"/>
                  </a:lnTo>
                  <a:lnTo>
                    <a:pt x="1927" y="2968"/>
                  </a:lnTo>
                  <a:lnTo>
                    <a:pt x="1580"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1"/>
            <p:cNvSpPr/>
            <p:nvPr/>
          </p:nvSpPr>
          <p:spPr>
            <a:xfrm>
              <a:off x="6848728" y="539474"/>
              <a:ext cx="976341" cy="980374"/>
            </a:xfrm>
            <a:custGeom>
              <a:rect b="b" l="l" r="r" t="t"/>
              <a:pathLst>
                <a:path extrusionOk="0" h="9480" w="9441">
                  <a:moveTo>
                    <a:pt x="4740" y="0"/>
                  </a:moveTo>
                  <a:lnTo>
                    <a:pt x="4239" y="39"/>
                  </a:lnTo>
                  <a:lnTo>
                    <a:pt x="3776" y="116"/>
                  </a:lnTo>
                  <a:lnTo>
                    <a:pt x="3314" y="232"/>
                  </a:lnTo>
                  <a:lnTo>
                    <a:pt x="2890" y="386"/>
                  </a:lnTo>
                  <a:lnTo>
                    <a:pt x="2466" y="578"/>
                  </a:lnTo>
                  <a:lnTo>
                    <a:pt x="2081" y="810"/>
                  </a:lnTo>
                  <a:lnTo>
                    <a:pt x="1734" y="1079"/>
                  </a:lnTo>
                  <a:lnTo>
                    <a:pt x="1387" y="1388"/>
                  </a:lnTo>
                  <a:lnTo>
                    <a:pt x="1079" y="1734"/>
                  </a:lnTo>
                  <a:lnTo>
                    <a:pt x="809" y="2120"/>
                  </a:lnTo>
                  <a:lnTo>
                    <a:pt x="578" y="2505"/>
                  </a:lnTo>
                  <a:lnTo>
                    <a:pt x="386" y="2890"/>
                  </a:lnTo>
                  <a:lnTo>
                    <a:pt x="193" y="3353"/>
                  </a:lnTo>
                  <a:lnTo>
                    <a:pt x="77" y="3777"/>
                  </a:lnTo>
                  <a:lnTo>
                    <a:pt x="39" y="4277"/>
                  </a:lnTo>
                  <a:lnTo>
                    <a:pt x="0" y="4740"/>
                  </a:lnTo>
                  <a:lnTo>
                    <a:pt x="39" y="5241"/>
                  </a:lnTo>
                  <a:lnTo>
                    <a:pt x="77" y="5703"/>
                  </a:lnTo>
                  <a:lnTo>
                    <a:pt x="193" y="6166"/>
                  </a:lnTo>
                  <a:lnTo>
                    <a:pt x="386" y="6589"/>
                  </a:lnTo>
                  <a:lnTo>
                    <a:pt x="578" y="7013"/>
                  </a:lnTo>
                  <a:lnTo>
                    <a:pt x="809" y="7399"/>
                  </a:lnTo>
                  <a:lnTo>
                    <a:pt x="1079" y="7745"/>
                  </a:lnTo>
                  <a:lnTo>
                    <a:pt x="1387" y="8092"/>
                  </a:lnTo>
                  <a:lnTo>
                    <a:pt x="1734" y="8400"/>
                  </a:lnTo>
                  <a:lnTo>
                    <a:pt x="2081" y="8670"/>
                  </a:lnTo>
                  <a:lnTo>
                    <a:pt x="2466" y="8901"/>
                  </a:lnTo>
                  <a:lnTo>
                    <a:pt x="2890" y="9094"/>
                  </a:lnTo>
                  <a:lnTo>
                    <a:pt x="3314" y="9248"/>
                  </a:lnTo>
                  <a:lnTo>
                    <a:pt x="3776" y="9364"/>
                  </a:lnTo>
                  <a:lnTo>
                    <a:pt x="4239" y="9441"/>
                  </a:lnTo>
                  <a:lnTo>
                    <a:pt x="4740" y="9479"/>
                  </a:lnTo>
                  <a:lnTo>
                    <a:pt x="5202" y="9441"/>
                  </a:lnTo>
                  <a:lnTo>
                    <a:pt x="5664" y="9364"/>
                  </a:lnTo>
                  <a:lnTo>
                    <a:pt x="6127" y="9248"/>
                  </a:lnTo>
                  <a:lnTo>
                    <a:pt x="6551" y="9094"/>
                  </a:lnTo>
                  <a:lnTo>
                    <a:pt x="6974" y="8901"/>
                  </a:lnTo>
                  <a:lnTo>
                    <a:pt x="7360" y="8670"/>
                  </a:lnTo>
                  <a:lnTo>
                    <a:pt x="7745" y="8400"/>
                  </a:lnTo>
                  <a:lnTo>
                    <a:pt x="8053" y="8092"/>
                  </a:lnTo>
                  <a:lnTo>
                    <a:pt x="8362" y="7745"/>
                  </a:lnTo>
                  <a:lnTo>
                    <a:pt x="8631" y="7399"/>
                  </a:lnTo>
                  <a:lnTo>
                    <a:pt x="8863" y="7013"/>
                  </a:lnTo>
                  <a:lnTo>
                    <a:pt x="9094" y="6589"/>
                  </a:lnTo>
                  <a:lnTo>
                    <a:pt x="9248" y="6166"/>
                  </a:lnTo>
                  <a:lnTo>
                    <a:pt x="9363" y="5703"/>
                  </a:lnTo>
                  <a:lnTo>
                    <a:pt x="9441" y="5241"/>
                  </a:lnTo>
                  <a:lnTo>
                    <a:pt x="9441" y="4740"/>
                  </a:lnTo>
                  <a:lnTo>
                    <a:pt x="9441" y="4277"/>
                  </a:lnTo>
                  <a:lnTo>
                    <a:pt x="9363" y="3777"/>
                  </a:lnTo>
                  <a:lnTo>
                    <a:pt x="9248" y="3353"/>
                  </a:lnTo>
                  <a:lnTo>
                    <a:pt x="9094" y="2890"/>
                  </a:lnTo>
                  <a:lnTo>
                    <a:pt x="8863" y="2505"/>
                  </a:lnTo>
                  <a:lnTo>
                    <a:pt x="8631" y="2120"/>
                  </a:lnTo>
                  <a:lnTo>
                    <a:pt x="8362" y="1734"/>
                  </a:lnTo>
                  <a:lnTo>
                    <a:pt x="8053" y="1388"/>
                  </a:lnTo>
                  <a:lnTo>
                    <a:pt x="7745" y="1079"/>
                  </a:lnTo>
                  <a:lnTo>
                    <a:pt x="7360" y="810"/>
                  </a:lnTo>
                  <a:lnTo>
                    <a:pt x="6974" y="578"/>
                  </a:lnTo>
                  <a:lnTo>
                    <a:pt x="6551" y="386"/>
                  </a:lnTo>
                  <a:lnTo>
                    <a:pt x="6127" y="232"/>
                  </a:lnTo>
                  <a:lnTo>
                    <a:pt x="5664" y="116"/>
                  </a:lnTo>
                  <a:lnTo>
                    <a:pt x="5202" y="39"/>
                  </a:lnTo>
                  <a:lnTo>
                    <a:pt x="474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1"/>
            <p:cNvSpPr/>
            <p:nvPr/>
          </p:nvSpPr>
          <p:spPr>
            <a:xfrm>
              <a:off x="6932391" y="627170"/>
              <a:ext cx="557924" cy="557924"/>
            </a:xfrm>
            <a:custGeom>
              <a:rect b="b" l="l" r="r" t="t"/>
              <a:pathLst>
                <a:path extrusionOk="0" h="5395" w="5395">
                  <a:moveTo>
                    <a:pt x="3160" y="0"/>
                  </a:moveTo>
                  <a:lnTo>
                    <a:pt x="2852" y="39"/>
                  </a:lnTo>
                  <a:lnTo>
                    <a:pt x="2582" y="77"/>
                  </a:lnTo>
                  <a:lnTo>
                    <a:pt x="2274" y="154"/>
                  </a:lnTo>
                  <a:lnTo>
                    <a:pt x="2004" y="270"/>
                  </a:lnTo>
                  <a:lnTo>
                    <a:pt x="1734" y="424"/>
                  </a:lnTo>
                  <a:lnTo>
                    <a:pt x="1465" y="578"/>
                  </a:lnTo>
                  <a:lnTo>
                    <a:pt x="1233" y="771"/>
                  </a:lnTo>
                  <a:lnTo>
                    <a:pt x="1002" y="963"/>
                  </a:lnTo>
                  <a:lnTo>
                    <a:pt x="771" y="1195"/>
                  </a:lnTo>
                  <a:lnTo>
                    <a:pt x="578" y="1464"/>
                  </a:lnTo>
                  <a:lnTo>
                    <a:pt x="424" y="1734"/>
                  </a:lnTo>
                  <a:lnTo>
                    <a:pt x="309" y="2004"/>
                  </a:lnTo>
                  <a:lnTo>
                    <a:pt x="193" y="2274"/>
                  </a:lnTo>
                  <a:lnTo>
                    <a:pt x="116" y="2543"/>
                  </a:lnTo>
                  <a:lnTo>
                    <a:pt x="39" y="2851"/>
                  </a:lnTo>
                  <a:lnTo>
                    <a:pt x="39" y="3160"/>
                  </a:lnTo>
                  <a:lnTo>
                    <a:pt x="0" y="3429"/>
                  </a:lnTo>
                  <a:lnTo>
                    <a:pt x="39" y="3738"/>
                  </a:lnTo>
                  <a:lnTo>
                    <a:pt x="77" y="4046"/>
                  </a:lnTo>
                  <a:lnTo>
                    <a:pt x="155" y="4316"/>
                  </a:lnTo>
                  <a:lnTo>
                    <a:pt x="270" y="4585"/>
                  </a:lnTo>
                  <a:lnTo>
                    <a:pt x="386" y="4855"/>
                  </a:lnTo>
                  <a:lnTo>
                    <a:pt x="540" y="5125"/>
                  </a:lnTo>
                  <a:lnTo>
                    <a:pt x="733" y="5395"/>
                  </a:lnTo>
                  <a:lnTo>
                    <a:pt x="617" y="4894"/>
                  </a:lnTo>
                  <a:lnTo>
                    <a:pt x="578" y="4393"/>
                  </a:lnTo>
                  <a:lnTo>
                    <a:pt x="578" y="3930"/>
                  </a:lnTo>
                  <a:lnTo>
                    <a:pt x="694" y="3429"/>
                  </a:lnTo>
                  <a:lnTo>
                    <a:pt x="810" y="2929"/>
                  </a:lnTo>
                  <a:lnTo>
                    <a:pt x="1041" y="2466"/>
                  </a:lnTo>
                  <a:lnTo>
                    <a:pt x="1311" y="2042"/>
                  </a:lnTo>
                  <a:lnTo>
                    <a:pt x="1657" y="1657"/>
                  </a:lnTo>
                  <a:lnTo>
                    <a:pt x="2081" y="1310"/>
                  </a:lnTo>
                  <a:lnTo>
                    <a:pt x="2505" y="1041"/>
                  </a:lnTo>
                  <a:lnTo>
                    <a:pt x="2967" y="809"/>
                  </a:lnTo>
                  <a:lnTo>
                    <a:pt x="3430" y="655"/>
                  </a:lnTo>
                  <a:lnTo>
                    <a:pt x="3931" y="578"/>
                  </a:lnTo>
                  <a:lnTo>
                    <a:pt x="4432" y="540"/>
                  </a:lnTo>
                  <a:lnTo>
                    <a:pt x="4932" y="578"/>
                  </a:lnTo>
                  <a:lnTo>
                    <a:pt x="5395" y="694"/>
                  </a:lnTo>
                  <a:lnTo>
                    <a:pt x="5395" y="694"/>
                  </a:lnTo>
                  <a:lnTo>
                    <a:pt x="5164" y="501"/>
                  </a:lnTo>
                  <a:lnTo>
                    <a:pt x="4894" y="347"/>
                  </a:lnTo>
                  <a:lnTo>
                    <a:pt x="4624" y="231"/>
                  </a:lnTo>
                  <a:lnTo>
                    <a:pt x="4316" y="154"/>
                  </a:lnTo>
                  <a:lnTo>
                    <a:pt x="4046" y="77"/>
                  </a:lnTo>
                  <a:lnTo>
                    <a:pt x="373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1"/>
            <p:cNvSpPr/>
            <p:nvPr/>
          </p:nvSpPr>
          <p:spPr>
            <a:xfrm>
              <a:off x="7087824" y="782500"/>
              <a:ext cx="498150" cy="498253"/>
            </a:xfrm>
            <a:custGeom>
              <a:rect b="b" l="l" r="r" t="t"/>
              <a:pathLst>
                <a:path extrusionOk="0" h="4818" w="4817">
                  <a:moveTo>
                    <a:pt x="2158" y="1"/>
                  </a:moveTo>
                  <a:lnTo>
                    <a:pt x="1927" y="39"/>
                  </a:lnTo>
                  <a:lnTo>
                    <a:pt x="1696" y="78"/>
                  </a:lnTo>
                  <a:lnTo>
                    <a:pt x="1464" y="194"/>
                  </a:lnTo>
                  <a:lnTo>
                    <a:pt x="1079" y="386"/>
                  </a:lnTo>
                  <a:lnTo>
                    <a:pt x="694" y="694"/>
                  </a:lnTo>
                  <a:lnTo>
                    <a:pt x="424" y="1041"/>
                  </a:lnTo>
                  <a:lnTo>
                    <a:pt x="193" y="1465"/>
                  </a:lnTo>
                  <a:lnTo>
                    <a:pt x="116" y="1696"/>
                  </a:lnTo>
                  <a:lnTo>
                    <a:pt x="39" y="1927"/>
                  </a:lnTo>
                  <a:lnTo>
                    <a:pt x="0" y="2159"/>
                  </a:lnTo>
                  <a:lnTo>
                    <a:pt x="0" y="2390"/>
                  </a:lnTo>
                  <a:lnTo>
                    <a:pt x="0" y="2660"/>
                  </a:lnTo>
                  <a:lnTo>
                    <a:pt x="39" y="2891"/>
                  </a:lnTo>
                  <a:lnTo>
                    <a:pt x="116" y="3122"/>
                  </a:lnTo>
                  <a:lnTo>
                    <a:pt x="193" y="3315"/>
                  </a:lnTo>
                  <a:lnTo>
                    <a:pt x="424" y="3738"/>
                  </a:lnTo>
                  <a:lnTo>
                    <a:pt x="694" y="4085"/>
                  </a:lnTo>
                  <a:lnTo>
                    <a:pt x="1079" y="4393"/>
                  </a:lnTo>
                  <a:lnTo>
                    <a:pt x="1464" y="4625"/>
                  </a:lnTo>
                  <a:lnTo>
                    <a:pt x="1696" y="4702"/>
                  </a:lnTo>
                  <a:lnTo>
                    <a:pt x="1927" y="4740"/>
                  </a:lnTo>
                  <a:lnTo>
                    <a:pt x="2158" y="4779"/>
                  </a:lnTo>
                  <a:lnTo>
                    <a:pt x="2428" y="4817"/>
                  </a:lnTo>
                  <a:lnTo>
                    <a:pt x="2659" y="4779"/>
                  </a:lnTo>
                  <a:lnTo>
                    <a:pt x="2890" y="4740"/>
                  </a:lnTo>
                  <a:lnTo>
                    <a:pt x="3121" y="4702"/>
                  </a:lnTo>
                  <a:lnTo>
                    <a:pt x="3352" y="4625"/>
                  </a:lnTo>
                  <a:lnTo>
                    <a:pt x="3776" y="4393"/>
                  </a:lnTo>
                  <a:lnTo>
                    <a:pt x="4123" y="4085"/>
                  </a:lnTo>
                  <a:lnTo>
                    <a:pt x="4393" y="3738"/>
                  </a:lnTo>
                  <a:lnTo>
                    <a:pt x="4624" y="3315"/>
                  </a:lnTo>
                  <a:lnTo>
                    <a:pt x="4701" y="3122"/>
                  </a:lnTo>
                  <a:lnTo>
                    <a:pt x="4778" y="2891"/>
                  </a:lnTo>
                  <a:lnTo>
                    <a:pt x="4817" y="2660"/>
                  </a:lnTo>
                  <a:lnTo>
                    <a:pt x="4817" y="2390"/>
                  </a:lnTo>
                  <a:lnTo>
                    <a:pt x="4817" y="2159"/>
                  </a:lnTo>
                  <a:lnTo>
                    <a:pt x="4778" y="1927"/>
                  </a:lnTo>
                  <a:lnTo>
                    <a:pt x="4701" y="1696"/>
                  </a:lnTo>
                  <a:lnTo>
                    <a:pt x="4624" y="1465"/>
                  </a:lnTo>
                  <a:lnTo>
                    <a:pt x="4393" y="1041"/>
                  </a:lnTo>
                  <a:lnTo>
                    <a:pt x="4123" y="694"/>
                  </a:lnTo>
                  <a:lnTo>
                    <a:pt x="3776" y="386"/>
                  </a:lnTo>
                  <a:lnTo>
                    <a:pt x="3352" y="194"/>
                  </a:lnTo>
                  <a:lnTo>
                    <a:pt x="3121" y="78"/>
                  </a:lnTo>
                  <a:lnTo>
                    <a:pt x="2890" y="39"/>
                  </a:lnTo>
                  <a:lnTo>
                    <a:pt x="2659"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1"/>
            <p:cNvSpPr/>
            <p:nvPr/>
          </p:nvSpPr>
          <p:spPr>
            <a:xfrm>
              <a:off x="7151527" y="842273"/>
              <a:ext cx="370743" cy="374673"/>
            </a:xfrm>
            <a:custGeom>
              <a:rect b="b" l="l" r="r" t="t"/>
              <a:pathLst>
                <a:path extrusionOk="0" h="3623" w="3585">
                  <a:moveTo>
                    <a:pt x="1812" y="1"/>
                  </a:moveTo>
                  <a:lnTo>
                    <a:pt x="1426" y="39"/>
                  </a:lnTo>
                  <a:lnTo>
                    <a:pt x="1080" y="155"/>
                  </a:lnTo>
                  <a:lnTo>
                    <a:pt x="771" y="309"/>
                  </a:lnTo>
                  <a:lnTo>
                    <a:pt x="502" y="540"/>
                  </a:lnTo>
                  <a:lnTo>
                    <a:pt x="309" y="810"/>
                  </a:lnTo>
                  <a:lnTo>
                    <a:pt x="116" y="1118"/>
                  </a:lnTo>
                  <a:lnTo>
                    <a:pt x="39" y="1465"/>
                  </a:lnTo>
                  <a:lnTo>
                    <a:pt x="1" y="1812"/>
                  </a:lnTo>
                  <a:lnTo>
                    <a:pt x="39" y="2197"/>
                  </a:lnTo>
                  <a:lnTo>
                    <a:pt x="116" y="2505"/>
                  </a:lnTo>
                  <a:lnTo>
                    <a:pt x="309" y="2814"/>
                  </a:lnTo>
                  <a:lnTo>
                    <a:pt x="502" y="3083"/>
                  </a:lnTo>
                  <a:lnTo>
                    <a:pt x="771" y="3315"/>
                  </a:lnTo>
                  <a:lnTo>
                    <a:pt x="1080" y="3469"/>
                  </a:lnTo>
                  <a:lnTo>
                    <a:pt x="1426" y="3584"/>
                  </a:lnTo>
                  <a:lnTo>
                    <a:pt x="1812" y="3623"/>
                  </a:lnTo>
                  <a:lnTo>
                    <a:pt x="2158" y="3584"/>
                  </a:lnTo>
                  <a:lnTo>
                    <a:pt x="2505" y="3469"/>
                  </a:lnTo>
                  <a:lnTo>
                    <a:pt x="2813" y="3315"/>
                  </a:lnTo>
                  <a:lnTo>
                    <a:pt x="3083" y="3083"/>
                  </a:lnTo>
                  <a:lnTo>
                    <a:pt x="3276" y="2814"/>
                  </a:lnTo>
                  <a:lnTo>
                    <a:pt x="3469" y="2505"/>
                  </a:lnTo>
                  <a:lnTo>
                    <a:pt x="3584" y="2197"/>
                  </a:lnTo>
                  <a:lnTo>
                    <a:pt x="3584" y="1812"/>
                  </a:lnTo>
                  <a:lnTo>
                    <a:pt x="3584" y="1465"/>
                  </a:lnTo>
                  <a:lnTo>
                    <a:pt x="3469" y="1118"/>
                  </a:lnTo>
                  <a:lnTo>
                    <a:pt x="3276" y="810"/>
                  </a:lnTo>
                  <a:lnTo>
                    <a:pt x="3083" y="540"/>
                  </a:lnTo>
                  <a:lnTo>
                    <a:pt x="2813" y="309"/>
                  </a:lnTo>
                  <a:lnTo>
                    <a:pt x="2505" y="155"/>
                  </a:lnTo>
                  <a:lnTo>
                    <a:pt x="2158" y="39"/>
                  </a:lnTo>
                  <a:lnTo>
                    <a:pt x="181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1"/>
            <p:cNvSpPr/>
            <p:nvPr/>
          </p:nvSpPr>
          <p:spPr>
            <a:xfrm>
              <a:off x="7211301" y="906080"/>
              <a:ext cx="251195" cy="247162"/>
            </a:xfrm>
            <a:custGeom>
              <a:rect b="b" l="l" r="r" t="t"/>
              <a:pathLst>
                <a:path extrusionOk="0" h="2390" w="2429">
                  <a:moveTo>
                    <a:pt x="1234" y="0"/>
                  </a:moveTo>
                  <a:lnTo>
                    <a:pt x="964" y="39"/>
                  </a:lnTo>
                  <a:lnTo>
                    <a:pt x="733" y="77"/>
                  </a:lnTo>
                  <a:lnTo>
                    <a:pt x="540" y="193"/>
                  </a:lnTo>
                  <a:lnTo>
                    <a:pt x="386" y="347"/>
                  </a:lnTo>
                  <a:lnTo>
                    <a:pt x="232" y="540"/>
                  </a:lnTo>
                  <a:lnTo>
                    <a:pt x="116" y="732"/>
                  </a:lnTo>
                  <a:lnTo>
                    <a:pt x="39" y="964"/>
                  </a:lnTo>
                  <a:lnTo>
                    <a:pt x="1" y="1195"/>
                  </a:lnTo>
                  <a:lnTo>
                    <a:pt x="39" y="1426"/>
                  </a:lnTo>
                  <a:lnTo>
                    <a:pt x="116" y="1657"/>
                  </a:lnTo>
                  <a:lnTo>
                    <a:pt x="232" y="1888"/>
                  </a:lnTo>
                  <a:lnTo>
                    <a:pt x="386" y="2043"/>
                  </a:lnTo>
                  <a:lnTo>
                    <a:pt x="540" y="2197"/>
                  </a:lnTo>
                  <a:lnTo>
                    <a:pt x="733" y="2312"/>
                  </a:lnTo>
                  <a:lnTo>
                    <a:pt x="964" y="2389"/>
                  </a:lnTo>
                  <a:lnTo>
                    <a:pt x="1465" y="2389"/>
                  </a:lnTo>
                  <a:lnTo>
                    <a:pt x="1696" y="2312"/>
                  </a:lnTo>
                  <a:lnTo>
                    <a:pt x="1889" y="2197"/>
                  </a:lnTo>
                  <a:lnTo>
                    <a:pt x="2081" y="2043"/>
                  </a:lnTo>
                  <a:lnTo>
                    <a:pt x="2235" y="1888"/>
                  </a:lnTo>
                  <a:lnTo>
                    <a:pt x="2313" y="1657"/>
                  </a:lnTo>
                  <a:lnTo>
                    <a:pt x="2390" y="1426"/>
                  </a:lnTo>
                  <a:lnTo>
                    <a:pt x="2428" y="1195"/>
                  </a:lnTo>
                  <a:lnTo>
                    <a:pt x="2390" y="964"/>
                  </a:lnTo>
                  <a:lnTo>
                    <a:pt x="2313" y="732"/>
                  </a:lnTo>
                  <a:lnTo>
                    <a:pt x="2235" y="540"/>
                  </a:lnTo>
                  <a:lnTo>
                    <a:pt x="2081" y="347"/>
                  </a:lnTo>
                  <a:lnTo>
                    <a:pt x="1889" y="193"/>
                  </a:lnTo>
                  <a:lnTo>
                    <a:pt x="1696" y="77"/>
                  </a:lnTo>
                  <a:lnTo>
                    <a:pt x="1465" y="39"/>
                  </a:lnTo>
                  <a:lnTo>
                    <a:pt x="123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1"/>
            <p:cNvSpPr/>
            <p:nvPr/>
          </p:nvSpPr>
          <p:spPr>
            <a:xfrm>
              <a:off x="7275108" y="969784"/>
              <a:ext cx="123581" cy="123684"/>
            </a:xfrm>
            <a:custGeom>
              <a:rect b="b" l="l" r="r" t="t"/>
              <a:pathLst>
                <a:path extrusionOk="0" h="1196" w="1195">
                  <a:moveTo>
                    <a:pt x="463" y="1"/>
                  </a:moveTo>
                  <a:lnTo>
                    <a:pt x="385" y="39"/>
                  </a:lnTo>
                  <a:lnTo>
                    <a:pt x="193" y="155"/>
                  </a:lnTo>
                  <a:lnTo>
                    <a:pt x="39" y="348"/>
                  </a:lnTo>
                  <a:lnTo>
                    <a:pt x="0" y="463"/>
                  </a:lnTo>
                  <a:lnTo>
                    <a:pt x="0" y="579"/>
                  </a:lnTo>
                  <a:lnTo>
                    <a:pt x="0" y="694"/>
                  </a:lnTo>
                  <a:lnTo>
                    <a:pt x="39" y="810"/>
                  </a:lnTo>
                  <a:lnTo>
                    <a:pt x="193" y="1003"/>
                  </a:lnTo>
                  <a:lnTo>
                    <a:pt x="385" y="1157"/>
                  </a:lnTo>
                  <a:lnTo>
                    <a:pt x="463" y="1157"/>
                  </a:lnTo>
                  <a:lnTo>
                    <a:pt x="617" y="1195"/>
                  </a:lnTo>
                  <a:lnTo>
                    <a:pt x="732" y="1157"/>
                  </a:lnTo>
                  <a:lnTo>
                    <a:pt x="848" y="1157"/>
                  </a:lnTo>
                  <a:lnTo>
                    <a:pt x="1041" y="1003"/>
                  </a:lnTo>
                  <a:lnTo>
                    <a:pt x="1156" y="810"/>
                  </a:lnTo>
                  <a:lnTo>
                    <a:pt x="1195" y="694"/>
                  </a:lnTo>
                  <a:lnTo>
                    <a:pt x="1195" y="579"/>
                  </a:lnTo>
                  <a:lnTo>
                    <a:pt x="1195" y="463"/>
                  </a:lnTo>
                  <a:lnTo>
                    <a:pt x="1156" y="348"/>
                  </a:lnTo>
                  <a:lnTo>
                    <a:pt x="1041" y="155"/>
                  </a:lnTo>
                  <a:lnTo>
                    <a:pt x="848" y="39"/>
                  </a:lnTo>
                  <a:lnTo>
                    <a:pt x="73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6" name="Google Shape;1586;p61"/>
          <p:cNvSpPr txBox="1"/>
          <p:nvPr>
            <p:ph type="title"/>
          </p:nvPr>
        </p:nvSpPr>
        <p:spPr>
          <a:xfrm>
            <a:off x="3898750" y="1719725"/>
            <a:ext cx="4522800" cy="120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18 patents</a:t>
            </a:r>
            <a:endParaRPr/>
          </a:p>
        </p:txBody>
      </p:sp>
      <p:sp>
        <p:nvSpPr>
          <p:cNvPr id="1587" name="Google Shape;1587;p61"/>
          <p:cNvSpPr txBox="1"/>
          <p:nvPr>
            <p:ph idx="1" type="subTitle"/>
          </p:nvPr>
        </p:nvSpPr>
        <p:spPr>
          <a:xfrm>
            <a:off x="3898750" y="2926675"/>
            <a:ext cx="4522800" cy="49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Big numbers catch your audience’s attention</a:t>
            </a:r>
            <a:endParaRPr/>
          </a:p>
        </p:txBody>
      </p:sp>
      <p:grpSp>
        <p:nvGrpSpPr>
          <p:cNvPr id="1588" name="Google Shape;1588;p61"/>
          <p:cNvGrpSpPr/>
          <p:nvPr/>
        </p:nvGrpSpPr>
        <p:grpSpPr>
          <a:xfrm>
            <a:off x="2040333" y="3054284"/>
            <a:ext cx="1619840" cy="1549714"/>
            <a:chOff x="713230" y="-3567385"/>
            <a:chExt cx="3299734" cy="3156883"/>
          </a:xfrm>
        </p:grpSpPr>
        <p:sp>
          <p:nvSpPr>
            <p:cNvPr id="1589" name="Google Shape;1589;p61"/>
            <p:cNvSpPr/>
            <p:nvPr/>
          </p:nvSpPr>
          <p:spPr>
            <a:xfrm>
              <a:off x="1939681" y="-3083984"/>
              <a:ext cx="1054552" cy="1051237"/>
            </a:xfrm>
            <a:custGeom>
              <a:rect b="b" l="l" r="r" t="t"/>
              <a:pathLst>
                <a:path extrusionOk="0" h="12485" w="12524">
                  <a:moveTo>
                    <a:pt x="5626" y="0"/>
                  </a:moveTo>
                  <a:lnTo>
                    <a:pt x="5009" y="116"/>
                  </a:lnTo>
                  <a:lnTo>
                    <a:pt x="4393" y="270"/>
                  </a:lnTo>
                  <a:lnTo>
                    <a:pt x="3815" y="463"/>
                  </a:lnTo>
                  <a:lnTo>
                    <a:pt x="3275" y="733"/>
                  </a:lnTo>
                  <a:lnTo>
                    <a:pt x="2775" y="1041"/>
                  </a:lnTo>
                  <a:lnTo>
                    <a:pt x="2274" y="1426"/>
                  </a:lnTo>
                  <a:lnTo>
                    <a:pt x="1850" y="1811"/>
                  </a:lnTo>
                  <a:lnTo>
                    <a:pt x="1426" y="2274"/>
                  </a:lnTo>
                  <a:lnTo>
                    <a:pt x="1079" y="2736"/>
                  </a:lnTo>
                  <a:lnTo>
                    <a:pt x="771" y="3237"/>
                  </a:lnTo>
                  <a:lnTo>
                    <a:pt x="501" y="3815"/>
                  </a:lnTo>
                  <a:lnTo>
                    <a:pt x="309" y="4393"/>
                  </a:lnTo>
                  <a:lnTo>
                    <a:pt x="154" y="4971"/>
                  </a:lnTo>
                  <a:lnTo>
                    <a:pt x="39" y="5587"/>
                  </a:lnTo>
                  <a:lnTo>
                    <a:pt x="0" y="6243"/>
                  </a:lnTo>
                  <a:lnTo>
                    <a:pt x="39" y="6859"/>
                  </a:lnTo>
                  <a:lnTo>
                    <a:pt x="154" y="7476"/>
                  </a:lnTo>
                  <a:lnTo>
                    <a:pt x="309" y="8092"/>
                  </a:lnTo>
                  <a:lnTo>
                    <a:pt x="501" y="8670"/>
                  </a:lnTo>
                  <a:lnTo>
                    <a:pt x="771" y="9209"/>
                  </a:lnTo>
                  <a:lnTo>
                    <a:pt x="1079" y="9710"/>
                  </a:lnTo>
                  <a:lnTo>
                    <a:pt x="1426" y="10211"/>
                  </a:lnTo>
                  <a:lnTo>
                    <a:pt x="1850" y="10635"/>
                  </a:lnTo>
                  <a:lnTo>
                    <a:pt x="2274" y="11059"/>
                  </a:lnTo>
                  <a:lnTo>
                    <a:pt x="2775" y="11406"/>
                  </a:lnTo>
                  <a:lnTo>
                    <a:pt x="3275" y="11714"/>
                  </a:lnTo>
                  <a:lnTo>
                    <a:pt x="3815" y="11984"/>
                  </a:lnTo>
                  <a:lnTo>
                    <a:pt x="4393" y="12176"/>
                  </a:lnTo>
                  <a:lnTo>
                    <a:pt x="5009" y="12330"/>
                  </a:lnTo>
                  <a:lnTo>
                    <a:pt x="5626" y="12446"/>
                  </a:lnTo>
                  <a:lnTo>
                    <a:pt x="6242" y="12485"/>
                  </a:lnTo>
                  <a:lnTo>
                    <a:pt x="6897" y="12446"/>
                  </a:lnTo>
                  <a:lnTo>
                    <a:pt x="7514" y="12330"/>
                  </a:lnTo>
                  <a:lnTo>
                    <a:pt x="8130" y="12176"/>
                  </a:lnTo>
                  <a:lnTo>
                    <a:pt x="8670" y="11984"/>
                  </a:lnTo>
                  <a:lnTo>
                    <a:pt x="9248" y="11714"/>
                  </a:lnTo>
                  <a:lnTo>
                    <a:pt x="9749" y="11406"/>
                  </a:lnTo>
                  <a:lnTo>
                    <a:pt x="10211" y="11059"/>
                  </a:lnTo>
                  <a:lnTo>
                    <a:pt x="10674" y="10635"/>
                  </a:lnTo>
                  <a:lnTo>
                    <a:pt x="11059" y="10211"/>
                  </a:lnTo>
                  <a:lnTo>
                    <a:pt x="11444" y="9710"/>
                  </a:lnTo>
                  <a:lnTo>
                    <a:pt x="11752" y="9209"/>
                  </a:lnTo>
                  <a:lnTo>
                    <a:pt x="12022" y="8670"/>
                  </a:lnTo>
                  <a:lnTo>
                    <a:pt x="12215" y="8092"/>
                  </a:lnTo>
                  <a:lnTo>
                    <a:pt x="12369" y="7476"/>
                  </a:lnTo>
                  <a:lnTo>
                    <a:pt x="12485" y="6859"/>
                  </a:lnTo>
                  <a:lnTo>
                    <a:pt x="12523" y="6243"/>
                  </a:lnTo>
                  <a:lnTo>
                    <a:pt x="12485" y="5587"/>
                  </a:lnTo>
                  <a:lnTo>
                    <a:pt x="12369" y="4971"/>
                  </a:lnTo>
                  <a:lnTo>
                    <a:pt x="12215" y="4393"/>
                  </a:lnTo>
                  <a:lnTo>
                    <a:pt x="12022" y="3815"/>
                  </a:lnTo>
                  <a:lnTo>
                    <a:pt x="11752" y="3237"/>
                  </a:lnTo>
                  <a:lnTo>
                    <a:pt x="11444" y="2736"/>
                  </a:lnTo>
                  <a:lnTo>
                    <a:pt x="11059" y="2274"/>
                  </a:lnTo>
                  <a:lnTo>
                    <a:pt x="10674" y="1811"/>
                  </a:lnTo>
                  <a:lnTo>
                    <a:pt x="10211" y="1426"/>
                  </a:lnTo>
                  <a:lnTo>
                    <a:pt x="9749" y="1041"/>
                  </a:lnTo>
                  <a:lnTo>
                    <a:pt x="9248" y="733"/>
                  </a:lnTo>
                  <a:lnTo>
                    <a:pt x="8670" y="463"/>
                  </a:lnTo>
                  <a:lnTo>
                    <a:pt x="8130" y="270"/>
                  </a:lnTo>
                  <a:lnTo>
                    <a:pt x="7514" y="116"/>
                  </a:lnTo>
                  <a:lnTo>
                    <a:pt x="68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1"/>
            <p:cNvSpPr/>
            <p:nvPr/>
          </p:nvSpPr>
          <p:spPr>
            <a:xfrm>
              <a:off x="713230" y="-3353261"/>
              <a:ext cx="892294" cy="2936222"/>
            </a:xfrm>
            <a:custGeom>
              <a:rect b="b" l="l" r="r" t="t"/>
              <a:pathLst>
                <a:path extrusionOk="0" h="34872" w="10597">
                  <a:moveTo>
                    <a:pt x="2775" y="0"/>
                  </a:moveTo>
                  <a:lnTo>
                    <a:pt x="2505" y="77"/>
                  </a:lnTo>
                  <a:lnTo>
                    <a:pt x="2235" y="154"/>
                  </a:lnTo>
                  <a:lnTo>
                    <a:pt x="1965" y="270"/>
                  </a:lnTo>
                  <a:lnTo>
                    <a:pt x="1734" y="424"/>
                  </a:lnTo>
                  <a:lnTo>
                    <a:pt x="1465" y="617"/>
                  </a:lnTo>
                  <a:lnTo>
                    <a:pt x="1233" y="809"/>
                  </a:lnTo>
                  <a:lnTo>
                    <a:pt x="1002" y="1041"/>
                  </a:lnTo>
                  <a:lnTo>
                    <a:pt x="810" y="1272"/>
                  </a:lnTo>
                  <a:lnTo>
                    <a:pt x="617" y="1542"/>
                  </a:lnTo>
                  <a:lnTo>
                    <a:pt x="424" y="1850"/>
                  </a:lnTo>
                  <a:lnTo>
                    <a:pt x="309" y="2158"/>
                  </a:lnTo>
                  <a:lnTo>
                    <a:pt x="193" y="2466"/>
                  </a:lnTo>
                  <a:lnTo>
                    <a:pt x="77" y="2813"/>
                  </a:lnTo>
                  <a:lnTo>
                    <a:pt x="39" y="3121"/>
                  </a:lnTo>
                  <a:lnTo>
                    <a:pt x="0" y="3468"/>
                  </a:lnTo>
                  <a:lnTo>
                    <a:pt x="0" y="31365"/>
                  </a:lnTo>
                  <a:lnTo>
                    <a:pt x="39" y="31712"/>
                  </a:lnTo>
                  <a:lnTo>
                    <a:pt x="77" y="32058"/>
                  </a:lnTo>
                  <a:lnTo>
                    <a:pt x="154" y="32405"/>
                  </a:lnTo>
                  <a:lnTo>
                    <a:pt x="270" y="32714"/>
                  </a:lnTo>
                  <a:lnTo>
                    <a:pt x="424" y="33022"/>
                  </a:lnTo>
                  <a:lnTo>
                    <a:pt x="617" y="33330"/>
                  </a:lnTo>
                  <a:lnTo>
                    <a:pt x="810" y="33600"/>
                  </a:lnTo>
                  <a:lnTo>
                    <a:pt x="1041" y="33831"/>
                  </a:lnTo>
                  <a:lnTo>
                    <a:pt x="1272" y="34062"/>
                  </a:lnTo>
                  <a:lnTo>
                    <a:pt x="1542" y="34255"/>
                  </a:lnTo>
                  <a:lnTo>
                    <a:pt x="1850" y="34447"/>
                  </a:lnTo>
                  <a:lnTo>
                    <a:pt x="2158" y="34602"/>
                  </a:lnTo>
                  <a:lnTo>
                    <a:pt x="2466" y="34717"/>
                  </a:lnTo>
                  <a:lnTo>
                    <a:pt x="2813" y="34794"/>
                  </a:lnTo>
                  <a:lnTo>
                    <a:pt x="3160" y="34833"/>
                  </a:lnTo>
                  <a:lnTo>
                    <a:pt x="3507" y="34871"/>
                  </a:lnTo>
                  <a:lnTo>
                    <a:pt x="10597" y="34871"/>
                  </a:lnTo>
                  <a:lnTo>
                    <a:pt x="10597" y="34101"/>
                  </a:lnTo>
                  <a:lnTo>
                    <a:pt x="3237" y="34101"/>
                  </a:lnTo>
                  <a:lnTo>
                    <a:pt x="2967" y="34062"/>
                  </a:lnTo>
                  <a:lnTo>
                    <a:pt x="2698" y="33985"/>
                  </a:lnTo>
                  <a:lnTo>
                    <a:pt x="2428" y="33908"/>
                  </a:lnTo>
                  <a:lnTo>
                    <a:pt x="2197" y="33792"/>
                  </a:lnTo>
                  <a:lnTo>
                    <a:pt x="1965" y="33638"/>
                  </a:lnTo>
                  <a:lnTo>
                    <a:pt x="1773" y="33484"/>
                  </a:lnTo>
                  <a:lnTo>
                    <a:pt x="1580" y="33291"/>
                  </a:lnTo>
                  <a:lnTo>
                    <a:pt x="1388" y="33099"/>
                  </a:lnTo>
                  <a:lnTo>
                    <a:pt x="1233" y="32906"/>
                  </a:lnTo>
                  <a:lnTo>
                    <a:pt x="1079" y="32675"/>
                  </a:lnTo>
                  <a:lnTo>
                    <a:pt x="964" y="32444"/>
                  </a:lnTo>
                  <a:lnTo>
                    <a:pt x="887" y="32174"/>
                  </a:lnTo>
                  <a:lnTo>
                    <a:pt x="810" y="31904"/>
                  </a:lnTo>
                  <a:lnTo>
                    <a:pt x="771" y="31635"/>
                  </a:lnTo>
                  <a:lnTo>
                    <a:pt x="771" y="31365"/>
                  </a:lnTo>
                  <a:lnTo>
                    <a:pt x="771" y="3468"/>
                  </a:lnTo>
                  <a:lnTo>
                    <a:pt x="771" y="3198"/>
                  </a:lnTo>
                  <a:lnTo>
                    <a:pt x="810" y="2929"/>
                  </a:lnTo>
                  <a:lnTo>
                    <a:pt x="887" y="2659"/>
                  </a:lnTo>
                  <a:lnTo>
                    <a:pt x="1002" y="2428"/>
                  </a:lnTo>
                  <a:lnTo>
                    <a:pt x="1118" y="2158"/>
                  </a:lnTo>
                  <a:lnTo>
                    <a:pt x="1233" y="1965"/>
                  </a:lnTo>
                  <a:lnTo>
                    <a:pt x="1542" y="1542"/>
                  </a:lnTo>
                  <a:lnTo>
                    <a:pt x="1927" y="1195"/>
                  </a:lnTo>
                  <a:lnTo>
                    <a:pt x="2274" y="964"/>
                  </a:lnTo>
                  <a:lnTo>
                    <a:pt x="2659" y="809"/>
                  </a:lnTo>
                  <a:lnTo>
                    <a:pt x="2852" y="771"/>
                  </a:lnTo>
                  <a:lnTo>
                    <a:pt x="3006" y="732"/>
                  </a:lnTo>
                  <a:lnTo>
                    <a:pt x="4393" y="732"/>
                  </a:lnTo>
                  <a:lnTo>
                    <a:pt x="439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1"/>
            <p:cNvSpPr/>
            <p:nvPr/>
          </p:nvSpPr>
          <p:spPr>
            <a:xfrm>
              <a:off x="1469225" y="-1752875"/>
              <a:ext cx="1992147" cy="1102306"/>
            </a:xfrm>
            <a:custGeom>
              <a:rect b="b" l="l" r="r" t="t"/>
              <a:pathLst>
                <a:path extrusionOk="0" h="13025" w="23659">
                  <a:moveTo>
                    <a:pt x="0" y="0"/>
                  </a:moveTo>
                  <a:lnTo>
                    <a:pt x="0" y="13024"/>
                  </a:lnTo>
                  <a:lnTo>
                    <a:pt x="23659" y="13024"/>
                  </a:lnTo>
                  <a:lnTo>
                    <a:pt x="23659"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1"/>
            <p:cNvSpPr/>
            <p:nvPr/>
          </p:nvSpPr>
          <p:spPr>
            <a:xfrm>
              <a:off x="1881242" y="-1578544"/>
              <a:ext cx="1171341" cy="765715"/>
            </a:xfrm>
            <a:custGeom>
              <a:rect b="b" l="l" r="r" t="t"/>
              <a:pathLst>
                <a:path extrusionOk="0" h="9094" w="13911">
                  <a:moveTo>
                    <a:pt x="6243" y="0"/>
                  </a:moveTo>
                  <a:lnTo>
                    <a:pt x="5549" y="77"/>
                  </a:lnTo>
                  <a:lnTo>
                    <a:pt x="4894" y="193"/>
                  </a:lnTo>
                  <a:lnTo>
                    <a:pt x="4239" y="347"/>
                  </a:lnTo>
                  <a:lnTo>
                    <a:pt x="3623" y="539"/>
                  </a:lnTo>
                  <a:lnTo>
                    <a:pt x="3045" y="771"/>
                  </a:lnTo>
                  <a:lnTo>
                    <a:pt x="2544" y="1040"/>
                  </a:lnTo>
                  <a:lnTo>
                    <a:pt x="2043" y="1310"/>
                  </a:lnTo>
                  <a:lnTo>
                    <a:pt x="1581" y="1657"/>
                  </a:lnTo>
                  <a:lnTo>
                    <a:pt x="1195" y="2004"/>
                  </a:lnTo>
                  <a:lnTo>
                    <a:pt x="848" y="2350"/>
                  </a:lnTo>
                  <a:lnTo>
                    <a:pt x="540" y="2774"/>
                  </a:lnTo>
                  <a:lnTo>
                    <a:pt x="309" y="3198"/>
                  </a:lnTo>
                  <a:lnTo>
                    <a:pt x="116" y="3622"/>
                  </a:lnTo>
                  <a:lnTo>
                    <a:pt x="39" y="4084"/>
                  </a:lnTo>
                  <a:lnTo>
                    <a:pt x="1" y="4547"/>
                  </a:lnTo>
                  <a:lnTo>
                    <a:pt x="39" y="5009"/>
                  </a:lnTo>
                  <a:lnTo>
                    <a:pt x="116" y="5433"/>
                  </a:lnTo>
                  <a:lnTo>
                    <a:pt x="309" y="5895"/>
                  </a:lnTo>
                  <a:lnTo>
                    <a:pt x="540" y="6319"/>
                  </a:lnTo>
                  <a:lnTo>
                    <a:pt x="848" y="6704"/>
                  </a:lnTo>
                  <a:lnTo>
                    <a:pt x="1195" y="7090"/>
                  </a:lnTo>
                  <a:lnTo>
                    <a:pt x="1581" y="7437"/>
                  </a:lnTo>
                  <a:lnTo>
                    <a:pt x="2043" y="7745"/>
                  </a:lnTo>
                  <a:lnTo>
                    <a:pt x="2544" y="8053"/>
                  </a:lnTo>
                  <a:lnTo>
                    <a:pt x="3045" y="8323"/>
                  </a:lnTo>
                  <a:lnTo>
                    <a:pt x="3623" y="8554"/>
                  </a:lnTo>
                  <a:lnTo>
                    <a:pt x="4239" y="8747"/>
                  </a:lnTo>
                  <a:lnTo>
                    <a:pt x="4894" y="8901"/>
                  </a:lnTo>
                  <a:lnTo>
                    <a:pt x="5549" y="8978"/>
                  </a:lnTo>
                  <a:lnTo>
                    <a:pt x="6243" y="9055"/>
                  </a:lnTo>
                  <a:lnTo>
                    <a:pt x="6936" y="9093"/>
                  </a:lnTo>
                  <a:lnTo>
                    <a:pt x="7669" y="9055"/>
                  </a:lnTo>
                  <a:lnTo>
                    <a:pt x="8362" y="8978"/>
                  </a:lnTo>
                  <a:lnTo>
                    <a:pt x="9017" y="8901"/>
                  </a:lnTo>
                  <a:lnTo>
                    <a:pt x="9672" y="8747"/>
                  </a:lnTo>
                  <a:lnTo>
                    <a:pt x="10250" y="8554"/>
                  </a:lnTo>
                  <a:lnTo>
                    <a:pt x="10828" y="8323"/>
                  </a:lnTo>
                  <a:lnTo>
                    <a:pt x="11368" y="8053"/>
                  </a:lnTo>
                  <a:lnTo>
                    <a:pt x="11868" y="7745"/>
                  </a:lnTo>
                  <a:lnTo>
                    <a:pt x="12331" y="7437"/>
                  </a:lnTo>
                  <a:lnTo>
                    <a:pt x="12716" y="7090"/>
                  </a:lnTo>
                  <a:lnTo>
                    <a:pt x="13063" y="6704"/>
                  </a:lnTo>
                  <a:lnTo>
                    <a:pt x="13371" y="6319"/>
                  </a:lnTo>
                  <a:lnTo>
                    <a:pt x="13602" y="5895"/>
                  </a:lnTo>
                  <a:lnTo>
                    <a:pt x="13756" y="5433"/>
                  </a:lnTo>
                  <a:lnTo>
                    <a:pt x="13872" y="5009"/>
                  </a:lnTo>
                  <a:lnTo>
                    <a:pt x="13911" y="4547"/>
                  </a:lnTo>
                  <a:lnTo>
                    <a:pt x="13872" y="4084"/>
                  </a:lnTo>
                  <a:lnTo>
                    <a:pt x="13756" y="3622"/>
                  </a:lnTo>
                  <a:lnTo>
                    <a:pt x="13602" y="3198"/>
                  </a:lnTo>
                  <a:lnTo>
                    <a:pt x="13371" y="2774"/>
                  </a:lnTo>
                  <a:lnTo>
                    <a:pt x="13063" y="2350"/>
                  </a:lnTo>
                  <a:lnTo>
                    <a:pt x="12716" y="2004"/>
                  </a:lnTo>
                  <a:lnTo>
                    <a:pt x="12331" y="1657"/>
                  </a:lnTo>
                  <a:lnTo>
                    <a:pt x="11868" y="1310"/>
                  </a:lnTo>
                  <a:lnTo>
                    <a:pt x="11368" y="1040"/>
                  </a:lnTo>
                  <a:lnTo>
                    <a:pt x="10828" y="771"/>
                  </a:lnTo>
                  <a:lnTo>
                    <a:pt x="10250" y="539"/>
                  </a:lnTo>
                  <a:lnTo>
                    <a:pt x="9672" y="347"/>
                  </a:lnTo>
                  <a:lnTo>
                    <a:pt x="9017" y="193"/>
                  </a:lnTo>
                  <a:lnTo>
                    <a:pt x="8362" y="77"/>
                  </a:lnTo>
                  <a:lnTo>
                    <a:pt x="766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1"/>
            <p:cNvSpPr/>
            <p:nvPr/>
          </p:nvSpPr>
          <p:spPr>
            <a:xfrm>
              <a:off x="2260840" y="-1445590"/>
              <a:ext cx="629582" cy="571129"/>
            </a:xfrm>
            <a:custGeom>
              <a:rect b="b" l="l" r="r" t="t"/>
              <a:pathLst>
                <a:path extrusionOk="0" h="6783" w="7477">
                  <a:moveTo>
                    <a:pt x="6551" y="1"/>
                  </a:moveTo>
                  <a:lnTo>
                    <a:pt x="1" y="6551"/>
                  </a:lnTo>
                  <a:lnTo>
                    <a:pt x="617" y="6705"/>
                  </a:lnTo>
                  <a:lnTo>
                    <a:pt x="1272" y="6782"/>
                  </a:lnTo>
                  <a:lnTo>
                    <a:pt x="7476" y="617"/>
                  </a:lnTo>
                  <a:lnTo>
                    <a:pt x="7052" y="309"/>
                  </a:lnTo>
                  <a:lnTo>
                    <a:pt x="6551"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1"/>
            <p:cNvSpPr/>
            <p:nvPr/>
          </p:nvSpPr>
          <p:spPr>
            <a:xfrm>
              <a:off x="1939681" y="-1526676"/>
              <a:ext cx="707385" cy="567845"/>
            </a:xfrm>
            <a:custGeom>
              <a:rect b="b" l="l" r="r" t="t"/>
              <a:pathLst>
                <a:path extrusionOk="0" h="6744" w="8401">
                  <a:moveTo>
                    <a:pt x="5703" y="1"/>
                  </a:moveTo>
                  <a:lnTo>
                    <a:pt x="5164" y="78"/>
                  </a:lnTo>
                  <a:lnTo>
                    <a:pt x="4663" y="155"/>
                  </a:lnTo>
                  <a:lnTo>
                    <a:pt x="4162" y="232"/>
                  </a:lnTo>
                  <a:lnTo>
                    <a:pt x="0" y="4393"/>
                  </a:lnTo>
                  <a:lnTo>
                    <a:pt x="77" y="4740"/>
                  </a:lnTo>
                  <a:lnTo>
                    <a:pt x="231" y="5048"/>
                  </a:lnTo>
                  <a:lnTo>
                    <a:pt x="424" y="5395"/>
                  </a:lnTo>
                  <a:lnTo>
                    <a:pt x="655" y="5665"/>
                  </a:lnTo>
                  <a:lnTo>
                    <a:pt x="925" y="5973"/>
                  </a:lnTo>
                  <a:lnTo>
                    <a:pt x="1195" y="6243"/>
                  </a:lnTo>
                  <a:lnTo>
                    <a:pt x="1542" y="6512"/>
                  </a:lnTo>
                  <a:lnTo>
                    <a:pt x="1927" y="6744"/>
                  </a:lnTo>
                  <a:lnTo>
                    <a:pt x="8400" y="232"/>
                  </a:lnTo>
                  <a:lnTo>
                    <a:pt x="7899" y="155"/>
                  </a:lnTo>
                  <a:lnTo>
                    <a:pt x="7360" y="78"/>
                  </a:lnTo>
                  <a:lnTo>
                    <a:pt x="6820" y="39"/>
                  </a:lnTo>
                  <a:lnTo>
                    <a:pt x="624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1"/>
            <p:cNvSpPr/>
            <p:nvPr/>
          </p:nvSpPr>
          <p:spPr>
            <a:xfrm>
              <a:off x="2530212" y="-1306068"/>
              <a:ext cx="467240" cy="434809"/>
            </a:xfrm>
            <a:custGeom>
              <a:rect b="b" l="l" r="r" t="t"/>
              <a:pathLst>
                <a:path extrusionOk="0" h="5164" w="5549">
                  <a:moveTo>
                    <a:pt x="5202" y="1"/>
                  </a:moveTo>
                  <a:lnTo>
                    <a:pt x="0" y="5164"/>
                  </a:lnTo>
                  <a:lnTo>
                    <a:pt x="501" y="5125"/>
                  </a:lnTo>
                  <a:lnTo>
                    <a:pt x="963" y="5048"/>
                  </a:lnTo>
                  <a:lnTo>
                    <a:pt x="1426" y="4971"/>
                  </a:lnTo>
                  <a:lnTo>
                    <a:pt x="1888" y="4856"/>
                  </a:lnTo>
                  <a:lnTo>
                    <a:pt x="5549" y="1157"/>
                  </a:lnTo>
                  <a:lnTo>
                    <a:pt x="5510" y="848"/>
                  </a:lnTo>
                  <a:lnTo>
                    <a:pt x="5433" y="579"/>
                  </a:lnTo>
                  <a:lnTo>
                    <a:pt x="5317" y="270"/>
                  </a:lnTo>
                  <a:lnTo>
                    <a:pt x="520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1"/>
            <p:cNvSpPr/>
            <p:nvPr/>
          </p:nvSpPr>
          <p:spPr>
            <a:xfrm>
              <a:off x="1534064" y="-1682364"/>
              <a:ext cx="1865675" cy="970068"/>
            </a:xfrm>
            <a:custGeom>
              <a:rect b="b" l="l" r="r" t="t"/>
              <a:pathLst>
                <a:path extrusionOk="0" h="11521" w="22157">
                  <a:moveTo>
                    <a:pt x="21848" y="308"/>
                  </a:moveTo>
                  <a:lnTo>
                    <a:pt x="21848" y="11213"/>
                  </a:lnTo>
                  <a:lnTo>
                    <a:pt x="309" y="11213"/>
                  </a:lnTo>
                  <a:lnTo>
                    <a:pt x="309" y="308"/>
                  </a:lnTo>
                  <a:close/>
                  <a:moveTo>
                    <a:pt x="1" y="0"/>
                  </a:moveTo>
                  <a:lnTo>
                    <a:pt x="1" y="11521"/>
                  </a:lnTo>
                  <a:lnTo>
                    <a:pt x="22156" y="11521"/>
                  </a:lnTo>
                  <a:lnTo>
                    <a:pt x="221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1"/>
            <p:cNvSpPr/>
            <p:nvPr/>
          </p:nvSpPr>
          <p:spPr>
            <a:xfrm>
              <a:off x="1534064" y="-1682364"/>
              <a:ext cx="142892" cy="142803"/>
            </a:xfrm>
            <a:custGeom>
              <a:rect b="b" l="l" r="r" t="t"/>
              <a:pathLst>
                <a:path extrusionOk="0" h="1696" w="1697">
                  <a:moveTo>
                    <a:pt x="1" y="0"/>
                  </a:moveTo>
                  <a:lnTo>
                    <a:pt x="1" y="1695"/>
                  </a:lnTo>
                  <a:lnTo>
                    <a:pt x="348" y="1657"/>
                  </a:lnTo>
                  <a:lnTo>
                    <a:pt x="656" y="1580"/>
                  </a:lnTo>
                  <a:lnTo>
                    <a:pt x="964" y="1426"/>
                  </a:lnTo>
                  <a:lnTo>
                    <a:pt x="1195" y="1194"/>
                  </a:lnTo>
                  <a:lnTo>
                    <a:pt x="1427" y="963"/>
                  </a:lnTo>
                  <a:lnTo>
                    <a:pt x="1581" y="655"/>
                  </a:lnTo>
                  <a:lnTo>
                    <a:pt x="1658" y="347"/>
                  </a:lnTo>
                  <a:lnTo>
                    <a:pt x="169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1"/>
            <p:cNvSpPr/>
            <p:nvPr/>
          </p:nvSpPr>
          <p:spPr>
            <a:xfrm>
              <a:off x="1534064" y="-858284"/>
              <a:ext cx="142892" cy="146003"/>
            </a:xfrm>
            <a:custGeom>
              <a:rect b="b" l="l" r="r" t="t"/>
              <a:pathLst>
                <a:path extrusionOk="0" h="1734" w="1697">
                  <a:moveTo>
                    <a:pt x="1" y="0"/>
                  </a:moveTo>
                  <a:lnTo>
                    <a:pt x="1" y="1734"/>
                  </a:lnTo>
                  <a:lnTo>
                    <a:pt x="1696" y="1734"/>
                  </a:lnTo>
                  <a:lnTo>
                    <a:pt x="1658" y="1387"/>
                  </a:lnTo>
                  <a:lnTo>
                    <a:pt x="1581" y="1040"/>
                  </a:lnTo>
                  <a:lnTo>
                    <a:pt x="1427" y="771"/>
                  </a:lnTo>
                  <a:lnTo>
                    <a:pt x="1195" y="501"/>
                  </a:lnTo>
                  <a:lnTo>
                    <a:pt x="964" y="308"/>
                  </a:lnTo>
                  <a:lnTo>
                    <a:pt x="656" y="154"/>
                  </a:lnTo>
                  <a:lnTo>
                    <a:pt x="348" y="39"/>
                  </a:lnTo>
                  <a:lnTo>
                    <a:pt x="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1"/>
            <p:cNvSpPr/>
            <p:nvPr/>
          </p:nvSpPr>
          <p:spPr>
            <a:xfrm>
              <a:off x="3253704" y="-1682364"/>
              <a:ext cx="146091" cy="142803"/>
            </a:xfrm>
            <a:custGeom>
              <a:rect b="b" l="l" r="r" t="t"/>
              <a:pathLst>
                <a:path extrusionOk="0" h="1696" w="1735">
                  <a:moveTo>
                    <a:pt x="1" y="0"/>
                  </a:moveTo>
                  <a:lnTo>
                    <a:pt x="39" y="347"/>
                  </a:lnTo>
                  <a:lnTo>
                    <a:pt x="155" y="655"/>
                  </a:lnTo>
                  <a:lnTo>
                    <a:pt x="309" y="963"/>
                  </a:lnTo>
                  <a:lnTo>
                    <a:pt x="501" y="1194"/>
                  </a:lnTo>
                  <a:lnTo>
                    <a:pt x="771" y="1426"/>
                  </a:lnTo>
                  <a:lnTo>
                    <a:pt x="1041" y="1580"/>
                  </a:lnTo>
                  <a:lnTo>
                    <a:pt x="1388" y="1657"/>
                  </a:lnTo>
                  <a:lnTo>
                    <a:pt x="1734" y="1695"/>
                  </a:lnTo>
                  <a:lnTo>
                    <a:pt x="17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1"/>
            <p:cNvSpPr/>
            <p:nvPr/>
          </p:nvSpPr>
          <p:spPr>
            <a:xfrm>
              <a:off x="3253704" y="-858284"/>
              <a:ext cx="146091" cy="146003"/>
            </a:xfrm>
            <a:custGeom>
              <a:rect b="b" l="l" r="r" t="t"/>
              <a:pathLst>
                <a:path extrusionOk="0" h="1734" w="1735">
                  <a:moveTo>
                    <a:pt x="1734" y="0"/>
                  </a:moveTo>
                  <a:lnTo>
                    <a:pt x="1388" y="39"/>
                  </a:lnTo>
                  <a:lnTo>
                    <a:pt x="1041" y="154"/>
                  </a:lnTo>
                  <a:lnTo>
                    <a:pt x="771" y="308"/>
                  </a:lnTo>
                  <a:lnTo>
                    <a:pt x="501" y="501"/>
                  </a:lnTo>
                  <a:lnTo>
                    <a:pt x="309" y="771"/>
                  </a:lnTo>
                  <a:lnTo>
                    <a:pt x="155" y="1040"/>
                  </a:lnTo>
                  <a:lnTo>
                    <a:pt x="39" y="1387"/>
                  </a:lnTo>
                  <a:lnTo>
                    <a:pt x="1" y="1734"/>
                  </a:lnTo>
                  <a:lnTo>
                    <a:pt x="1734" y="1734"/>
                  </a:lnTo>
                  <a:lnTo>
                    <a:pt x="17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1"/>
            <p:cNvSpPr/>
            <p:nvPr/>
          </p:nvSpPr>
          <p:spPr>
            <a:xfrm>
              <a:off x="1384852" y="-650642"/>
              <a:ext cx="2164088" cy="90852"/>
            </a:xfrm>
            <a:custGeom>
              <a:rect b="b" l="l" r="r" t="t"/>
              <a:pathLst>
                <a:path extrusionOk="0" h="1079" w="25701">
                  <a:moveTo>
                    <a:pt x="0" y="0"/>
                  </a:moveTo>
                  <a:lnTo>
                    <a:pt x="0" y="1079"/>
                  </a:lnTo>
                  <a:lnTo>
                    <a:pt x="25701" y="1079"/>
                  </a:lnTo>
                  <a:lnTo>
                    <a:pt x="2570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1"/>
            <p:cNvSpPr/>
            <p:nvPr/>
          </p:nvSpPr>
          <p:spPr>
            <a:xfrm>
              <a:off x="1384852" y="-1838137"/>
              <a:ext cx="2164088" cy="90936"/>
            </a:xfrm>
            <a:custGeom>
              <a:rect b="b" l="l" r="r" t="t"/>
              <a:pathLst>
                <a:path extrusionOk="0" h="1080" w="25701">
                  <a:moveTo>
                    <a:pt x="0" y="1"/>
                  </a:moveTo>
                  <a:lnTo>
                    <a:pt x="0" y="1079"/>
                  </a:lnTo>
                  <a:lnTo>
                    <a:pt x="25701" y="1079"/>
                  </a:lnTo>
                  <a:lnTo>
                    <a:pt x="2570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1"/>
            <p:cNvSpPr/>
            <p:nvPr/>
          </p:nvSpPr>
          <p:spPr>
            <a:xfrm>
              <a:off x="995486" y="-3405213"/>
              <a:ext cx="2942793" cy="191555"/>
            </a:xfrm>
            <a:custGeom>
              <a:rect b="b" l="l" r="r" t="t"/>
              <a:pathLst>
                <a:path extrusionOk="0" h="2275" w="34949">
                  <a:moveTo>
                    <a:pt x="1" y="1"/>
                  </a:moveTo>
                  <a:lnTo>
                    <a:pt x="1" y="2274"/>
                  </a:lnTo>
                  <a:lnTo>
                    <a:pt x="34949" y="2274"/>
                  </a:lnTo>
                  <a:lnTo>
                    <a:pt x="3494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1"/>
            <p:cNvSpPr/>
            <p:nvPr/>
          </p:nvSpPr>
          <p:spPr>
            <a:xfrm>
              <a:off x="1715779" y="-3476532"/>
              <a:ext cx="269364" cy="742981"/>
            </a:xfrm>
            <a:custGeom>
              <a:rect b="b" l="l" r="r" t="t"/>
              <a:pathLst>
                <a:path extrusionOk="0" h="8824" w="3199">
                  <a:moveTo>
                    <a:pt x="1" y="0"/>
                  </a:moveTo>
                  <a:lnTo>
                    <a:pt x="1" y="4701"/>
                  </a:lnTo>
                  <a:lnTo>
                    <a:pt x="1" y="5048"/>
                  </a:lnTo>
                  <a:lnTo>
                    <a:pt x="39" y="5395"/>
                  </a:lnTo>
                  <a:lnTo>
                    <a:pt x="116" y="5703"/>
                  </a:lnTo>
                  <a:lnTo>
                    <a:pt x="193" y="6050"/>
                  </a:lnTo>
                  <a:lnTo>
                    <a:pt x="309" y="6358"/>
                  </a:lnTo>
                  <a:lnTo>
                    <a:pt x="463" y="6666"/>
                  </a:lnTo>
                  <a:lnTo>
                    <a:pt x="617" y="6936"/>
                  </a:lnTo>
                  <a:lnTo>
                    <a:pt x="810" y="7205"/>
                  </a:lnTo>
                  <a:lnTo>
                    <a:pt x="1002" y="7475"/>
                  </a:lnTo>
                  <a:lnTo>
                    <a:pt x="1234" y="7745"/>
                  </a:lnTo>
                  <a:lnTo>
                    <a:pt x="1465" y="7976"/>
                  </a:lnTo>
                  <a:lnTo>
                    <a:pt x="1696" y="8169"/>
                  </a:lnTo>
                  <a:lnTo>
                    <a:pt x="1966" y="8361"/>
                  </a:lnTo>
                  <a:lnTo>
                    <a:pt x="2274" y="8554"/>
                  </a:lnTo>
                  <a:lnTo>
                    <a:pt x="2582" y="8708"/>
                  </a:lnTo>
                  <a:lnTo>
                    <a:pt x="2890" y="8824"/>
                  </a:lnTo>
                  <a:lnTo>
                    <a:pt x="3199" y="7976"/>
                  </a:lnTo>
                  <a:lnTo>
                    <a:pt x="2698" y="7745"/>
                  </a:lnTo>
                  <a:lnTo>
                    <a:pt x="2274" y="7475"/>
                  </a:lnTo>
                  <a:lnTo>
                    <a:pt x="1889" y="7090"/>
                  </a:lnTo>
                  <a:lnTo>
                    <a:pt x="1542" y="6705"/>
                  </a:lnTo>
                  <a:lnTo>
                    <a:pt x="1272" y="6242"/>
                  </a:lnTo>
                  <a:lnTo>
                    <a:pt x="1080" y="5780"/>
                  </a:lnTo>
                  <a:lnTo>
                    <a:pt x="964" y="5240"/>
                  </a:lnTo>
                  <a:lnTo>
                    <a:pt x="925" y="4701"/>
                  </a:lnTo>
                  <a:lnTo>
                    <a:pt x="92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1"/>
            <p:cNvSpPr/>
            <p:nvPr/>
          </p:nvSpPr>
          <p:spPr>
            <a:xfrm>
              <a:off x="2948713" y="-3476532"/>
              <a:ext cx="269364" cy="742981"/>
            </a:xfrm>
            <a:custGeom>
              <a:rect b="b" l="l" r="r" t="t"/>
              <a:pathLst>
                <a:path extrusionOk="0" h="8824" w="3199">
                  <a:moveTo>
                    <a:pt x="2274" y="0"/>
                  </a:moveTo>
                  <a:lnTo>
                    <a:pt x="2274" y="4701"/>
                  </a:lnTo>
                  <a:lnTo>
                    <a:pt x="2235" y="5240"/>
                  </a:lnTo>
                  <a:lnTo>
                    <a:pt x="2120" y="5780"/>
                  </a:lnTo>
                  <a:lnTo>
                    <a:pt x="1927" y="6242"/>
                  </a:lnTo>
                  <a:lnTo>
                    <a:pt x="1657" y="6705"/>
                  </a:lnTo>
                  <a:lnTo>
                    <a:pt x="1311" y="7090"/>
                  </a:lnTo>
                  <a:lnTo>
                    <a:pt x="925" y="7475"/>
                  </a:lnTo>
                  <a:lnTo>
                    <a:pt x="502" y="7745"/>
                  </a:lnTo>
                  <a:lnTo>
                    <a:pt x="1" y="7976"/>
                  </a:lnTo>
                  <a:lnTo>
                    <a:pt x="309" y="8824"/>
                  </a:lnTo>
                  <a:lnTo>
                    <a:pt x="617" y="8708"/>
                  </a:lnTo>
                  <a:lnTo>
                    <a:pt x="925" y="8554"/>
                  </a:lnTo>
                  <a:lnTo>
                    <a:pt x="1195" y="8361"/>
                  </a:lnTo>
                  <a:lnTo>
                    <a:pt x="1465" y="8169"/>
                  </a:lnTo>
                  <a:lnTo>
                    <a:pt x="1735" y="7976"/>
                  </a:lnTo>
                  <a:lnTo>
                    <a:pt x="1966" y="7745"/>
                  </a:lnTo>
                  <a:lnTo>
                    <a:pt x="2197" y="7475"/>
                  </a:lnTo>
                  <a:lnTo>
                    <a:pt x="2390" y="7205"/>
                  </a:lnTo>
                  <a:lnTo>
                    <a:pt x="2582" y="6936"/>
                  </a:lnTo>
                  <a:lnTo>
                    <a:pt x="2736" y="6666"/>
                  </a:lnTo>
                  <a:lnTo>
                    <a:pt x="2852" y="6358"/>
                  </a:lnTo>
                  <a:lnTo>
                    <a:pt x="2968" y="6050"/>
                  </a:lnTo>
                  <a:lnTo>
                    <a:pt x="3083" y="5703"/>
                  </a:lnTo>
                  <a:lnTo>
                    <a:pt x="3122" y="5395"/>
                  </a:lnTo>
                  <a:lnTo>
                    <a:pt x="3160" y="5048"/>
                  </a:lnTo>
                  <a:lnTo>
                    <a:pt x="3199" y="4701"/>
                  </a:lnTo>
                  <a:lnTo>
                    <a:pt x="319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1"/>
            <p:cNvSpPr/>
            <p:nvPr/>
          </p:nvSpPr>
          <p:spPr>
            <a:xfrm>
              <a:off x="1378368" y="-3466849"/>
              <a:ext cx="318033" cy="314824"/>
            </a:xfrm>
            <a:custGeom>
              <a:rect b="b" l="l" r="r" t="t"/>
              <a:pathLst>
                <a:path extrusionOk="0" h="3739" w="3777">
                  <a:moveTo>
                    <a:pt x="1888" y="1"/>
                  </a:moveTo>
                  <a:lnTo>
                    <a:pt x="0" y="771"/>
                  </a:lnTo>
                  <a:lnTo>
                    <a:pt x="0" y="2929"/>
                  </a:lnTo>
                  <a:lnTo>
                    <a:pt x="1888" y="3738"/>
                  </a:lnTo>
                  <a:lnTo>
                    <a:pt x="3776" y="2968"/>
                  </a:lnTo>
                  <a:lnTo>
                    <a:pt x="3776" y="771"/>
                  </a:lnTo>
                  <a:lnTo>
                    <a:pt x="188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1"/>
            <p:cNvSpPr/>
            <p:nvPr/>
          </p:nvSpPr>
          <p:spPr>
            <a:xfrm>
              <a:off x="3237453" y="-3466849"/>
              <a:ext cx="318033" cy="314824"/>
            </a:xfrm>
            <a:custGeom>
              <a:rect b="b" l="l" r="r" t="t"/>
              <a:pathLst>
                <a:path extrusionOk="0" h="3739" w="3777">
                  <a:moveTo>
                    <a:pt x="1889" y="1"/>
                  </a:moveTo>
                  <a:lnTo>
                    <a:pt x="1" y="771"/>
                  </a:lnTo>
                  <a:lnTo>
                    <a:pt x="1" y="2929"/>
                  </a:lnTo>
                  <a:lnTo>
                    <a:pt x="1889" y="3738"/>
                  </a:lnTo>
                  <a:lnTo>
                    <a:pt x="3777" y="2968"/>
                  </a:lnTo>
                  <a:lnTo>
                    <a:pt x="3777" y="771"/>
                  </a:lnTo>
                  <a:lnTo>
                    <a:pt x="188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1"/>
            <p:cNvSpPr/>
            <p:nvPr/>
          </p:nvSpPr>
          <p:spPr>
            <a:xfrm>
              <a:off x="1686559" y="-3567385"/>
              <a:ext cx="136408" cy="139604"/>
            </a:xfrm>
            <a:custGeom>
              <a:rect b="b" l="l" r="r" t="t"/>
              <a:pathLst>
                <a:path extrusionOk="0" h="1658" w="1620">
                  <a:moveTo>
                    <a:pt x="810" y="0"/>
                  </a:moveTo>
                  <a:lnTo>
                    <a:pt x="656" y="39"/>
                  </a:lnTo>
                  <a:lnTo>
                    <a:pt x="502" y="77"/>
                  </a:lnTo>
                  <a:lnTo>
                    <a:pt x="348" y="154"/>
                  </a:lnTo>
                  <a:lnTo>
                    <a:pt x="232" y="231"/>
                  </a:lnTo>
                  <a:lnTo>
                    <a:pt x="116" y="386"/>
                  </a:lnTo>
                  <a:lnTo>
                    <a:pt x="39" y="501"/>
                  </a:lnTo>
                  <a:lnTo>
                    <a:pt x="1" y="655"/>
                  </a:lnTo>
                  <a:lnTo>
                    <a:pt x="1" y="809"/>
                  </a:lnTo>
                  <a:lnTo>
                    <a:pt x="1" y="1002"/>
                  </a:lnTo>
                  <a:lnTo>
                    <a:pt x="39" y="1156"/>
                  </a:lnTo>
                  <a:lnTo>
                    <a:pt x="116" y="1272"/>
                  </a:lnTo>
                  <a:lnTo>
                    <a:pt x="232" y="1387"/>
                  </a:lnTo>
                  <a:lnTo>
                    <a:pt x="348" y="1503"/>
                  </a:lnTo>
                  <a:lnTo>
                    <a:pt x="502" y="1580"/>
                  </a:lnTo>
                  <a:lnTo>
                    <a:pt x="656" y="1619"/>
                  </a:lnTo>
                  <a:lnTo>
                    <a:pt x="810" y="1657"/>
                  </a:lnTo>
                  <a:lnTo>
                    <a:pt x="964" y="1619"/>
                  </a:lnTo>
                  <a:lnTo>
                    <a:pt x="1118" y="1580"/>
                  </a:lnTo>
                  <a:lnTo>
                    <a:pt x="1272" y="1503"/>
                  </a:lnTo>
                  <a:lnTo>
                    <a:pt x="1388" y="1387"/>
                  </a:lnTo>
                  <a:lnTo>
                    <a:pt x="1504" y="1272"/>
                  </a:lnTo>
                  <a:lnTo>
                    <a:pt x="1542" y="1156"/>
                  </a:lnTo>
                  <a:lnTo>
                    <a:pt x="1619" y="1002"/>
                  </a:lnTo>
                  <a:lnTo>
                    <a:pt x="1619" y="809"/>
                  </a:lnTo>
                  <a:lnTo>
                    <a:pt x="1619" y="655"/>
                  </a:lnTo>
                  <a:lnTo>
                    <a:pt x="1542" y="501"/>
                  </a:lnTo>
                  <a:lnTo>
                    <a:pt x="1504" y="386"/>
                  </a:lnTo>
                  <a:lnTo>
                    <a:pt x="1388" y="231"/>
                  </a:lnTo>
                  <a:lnTo>
                    <a:pt x="1272" y="154"/>
                  </a:lnTo>
                  <a:lnTo>
                    <a:pt x="1118" y="77"/>
                  </a:lnTo>
                  <a:lnTo>
                    <a:pt x="964" y="39"/>
                  </a:lnTo>
                  <a:lnTo>
                    <a:pt x="81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1"/>
            <p:cNvSpPr/>
            <p:nvPr/>
          </p:nvSpPr>
          <p:spPr>
            <a:xfrm>
              <a:off x="3110976" y="-3567385"/>
              <a:ext cx="136324" cy="139604"/>
            </a:xfrm>
            <a:custGeom>
              <a:rect b="b" l="l" r="r" t="t"/>
              <a:pathLst>
                <a:path extrusionOk="0" h="1658" w="1619">
                  <a:moveTo>
                    <a:pt x="809" y="0"/>
                  </a:moveTo>
                  <a:lnTo>
                    <a:pt x="655" y="39"/>
                  </a:lnTo>
                  <a:lnTo>
                    <a:pt x="501" y="77"/>
                  </a:lnTo>
                  <a:lnTo>
                    <a:pt x="347" y="154"/>
                  </a:lnTo>
                  <a:lnTo>
                    <a:pt x="231" y="231"/>
                  </a:lnTo>
                  <a:lnTo>
                    <a:pt x="116" y="386"/>
                  </a:lnTo>
                  <a:lnTo>
                    <a:pt x="39" y="501"/>
                  </a:lnTo>
                  <a:lnTo>
                    <a:pt x="0" y="655"/>
                  </a:lnTo>
                  <a:lnTo>
                    <a:pt x="0" y="809"/>
                  </a:lnTo>
                  <a:lnTo>
                    <a:pt x="0" y="1002"/>
                  </a:lnTo>
                  <a:lnTo>
                    <a:pt x="39" y="1156"/>
                  </a:lnTo>
                  <a:lnTo>
                    <a:pt x="116" y="1272"/>
                  </a:lnTo>
                  <a:lnTo>
                    <a:pt x="231" y="1387"/>
                  </a:lnTo>
                  <a:lnTo>
                    <a:pt x="347" y="1503"/>
                  </a:lnTo>
                  <a:lnTo>
                    <a:pt x="501" y="1580"/>
                  </a:lnTo>
                  <a:lnTo>
                    <a:pt x="655" y="1619"/>
                  </a:lnTo>
                  <a:lnTo>
                    <a:pt x="809" y="1657"/>
                  </a:lnTo>
                  <a:lnTo>
                    <a:pt x="963" y="1619"/>
                  </a:lnTo>
                  <a:lnTo>
                    <a:pt x="1118" y="1580"/>
                  </a:lnTo>
                  <a:lnTo>
                    <a:pt x="1272" y="1503"/>
                  </a:lnTo>
                  <a:lnTo>
                    <a:pt x="1387" y="1387"/>
                  </a:lnTo>
                  <a:lnTo>
                    <a:pt x="1464" y="1272"/>
                  </a:lnTo>
                  <a:lnTo>
                    <a:pt x="1541" y="1156"/>
                  </a:lnTo>
                  <a:lnTo>
                    <a:pt x="1619" y="1002"/>
                  </a:lnTo>
                  <a:lnTo>
                    <a:pt x="1619" y="809"/>
                  </a:lnTo>
                  <a:lnTo>
                    <a:pt x="1619" y="655"/>
                  </a:lnTo>
                  <a:lnTo>
                    <a:pt x="1541" y="501"/>
                  </a:lnTo>
                  <a:lnTo>
                    <a:pt x="1464" y="386"/>
                  </a:lnTo>
                  <a:lnTo>
                    <a:pt x="1387" y="231"/>
                  </a:lnTo>
                  <a:lnTo>
                    <a:pt x="1272" y="154"/>
                  </a:lnTo>
                  <a:lnTo>
                    <a:pt x="1118" y="77"/>
                  </a:lnTo>
                  <a:lnTo>
                    <a:pt x="963" y="39"/>
                  </a:lnTo>
                  <a:lnTo>
                    <a:pt x="809"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1"/>
            <p:cNvSpPr/>
            <p:nvPr/>
          </p:nvSpPr>
          <p:spPr>
            <a:xfrm>
              <a:off x="3133627" y="-3547935"/>
              <a:ext cx="35786" cy="35785"/>
            </a:xfrm>
            <a:custGeom>
              <a:rect b="b" l="l" r="r" t="t"/>
              <a:pathLst>
                <a:path extrusionOk="0" h="425" w="425">
                  <a:moveTo>
                    <a:pt x="232" y="0"/>
                  </a:moveTo>
                  <a:lnTo>
                    <a:pt x="117" y="39"/>
                  </a:lnTo>
                  <a:lnTo>
                    <a:pt x="78" y="77"/>
                  </a:lnTo>
                  <a:lnTo>
                    <a:pt x="1" y="155"/>
                  </a:lnTo>
                  <a:lnTo>
                    <a:pt x="1" y="232"/>
                  </a:lnTo>
                  <a:lnTo>
                    <a:pt x="1" y="309"/>
                  </a:lnTo>
                  <a:lnTo>
                    <a:pt x="78" y="386"/>
                  </a:lnTo>
                  <a:lnTo>
                    <a:pt x="117" y="424"/>
                  </a:lnTo>
                  <a:lnTo>
                    <a:pt x="309" y="424"/>
                  </a:lnTo>
                  <a:lnTo>
                    <a:pt x="348" y="386"/>
                  </a:lnTo>
                  <a:lnTo>
                    <a:pt x="425" y="309"/>
                  </a:lnTo>
                  <a:lnTo>
                    <a:pt x="425" y="232"/>
                  </a:lnTo>
                  <a:lnTo>
                    <a:pt x="425" y="155"/>
                  </a:lnTo>
                  <a:lnTo>
                    <a:pt x="348" y="77"/>
                  </a:lnTo>
                  <a:lnTo>
                    <a:pt x="309" y="39"/>
                  </a:lnTo>
                  <a:lnTo>
                    <a:pt x="232"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1"/>
            <p:cNvSpPr/>
            <p:nvPr/>
          </p:nvSpPr>
          <p:spPr>
            <a:xfrm>
              <a:off x="1715779" y="-3547935"/>
              <a:ext cx="35786" cy="35785"/>
            </a:xfrm>
            <a:custGeom>
              <a:rect b="b" l="l" r="r" t="t"/>
              <a:pathLst>
                <a:path extrusionOk="0" h="425" w="425">
                  <a:moveTo>
                    <a:pt x="232" y="0"/>
                  </a:moveTo>
                  <a:lnTo>
                    <a:pt x="116" y="39"/>
                  </a:lnTo>
                  <a:lnTo>
                    <a:pt x="78" y="77"/>
                  </a:lnTo>
                  <a:lnTo>
                    <a:pt x="39" y="155"/>
                  </a:lnTo>
                  <a:lnTo>
                    <a:pt x="1" y="232"/>
                  </a:lnTo>
                  <a:lnTo>
                    <a:pt x="39" y="309"/>
                  </a:lnTo>
                  <a:lnTo>
                    <a:pt x="78" y="386"/>
                  </a:lnTo>
                  <a:lnTo>
                    <a:pt x="116" y="424"/>
                  </a:lnTo>
                  <a:lnTo>
                    <a:pt x="309" y="424"/>
                  </a:lnTo>
                  <a:lnTo>
                    <a:pt x="347" y="386"/>
                  </a:lnTo>
                  <a:lnTo>
                    <a:pt x="424" y="309"/>
                  </a:lnTo>
                  <a:lnTo>
                    <a:pt x="424" y="232"/>
                  </a:lnTo>
                  <a:lnTo>
                    <a:pt x="424" y="155"/>
                  </a:lnTo>
                  <a:lnTo>
                    <a:pt x="347" y="77"/>
                  </a:lnTo>
                  <a:lnTo>
                    <a:pt x="309" y="39"/>
                  </a:lnTo>
                  <a:lnTo>
                    <a:pt x="232"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1"/>
            <p:cNvSpPr/>
            <p:nvPr/>
          </p:nvSpPr>
          <p:spPr>
            <a:xfrm>
              <a:off x="1829372" y="-3466849"/>
              <a:ext cx="1275163" cy="314824"/>
            </a:xfrm>
            <a:custGeom>
              <a:rect b="b" l="l" r="r" t="t"/>
              <a:pathLst>
                <a:path extrusionOk="0" h="3739" w="15144">
                  <a:moveTo>
                    <a:pt x="0" y="1"/>
                  </a:moveTo>
                  <a:lnTo>
                    <a:pt x="0" y="3738"/>
                  </a:lnTo>
                  <a:lnTo>
                    <a:pt x="15143" y="3738"/>
                  </a:lnTo>
                  <a:lnTo>
                    <a:pt x="15143"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1"/>
            <p:cNvSpPr/>
            <p:nvPr/>
          </p:nvSpPr>
          <p:spPr>
            <a:xfrm>
              <a:off x="1852023" y="-3427863"/>
              <a:ext cx="1229778" cy="32501"/>
            </a:xfrm>
            <a:custGeom>
              <a:rect b="b" l="l" r="r" t="t"/>
              <a:pathLst>
                <a:path extrusionOk="0" h="386" w="14605">
                  <a:moveTo>
                    <a:pt x="1" y="0"/>
                  </a:moveTo>
                  <a:lnTo>
                    <a:pt x="1" y="385"/>
                  </a:lnTo>
                  <a:lnTo>
                    <a:pt x="14604" y="385"/>
                  </a:lnTo>
                  <a:lnTo>
                    <a:pt x="1460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1"/>
            <p:cNvSpPr/>
            <p:nvPr/>
          </p:nvSpPr>
          <p:spPr>
            <a:xfrm>
              <a:off x="1014938" y="-3431147"/>
              <a:ext cx="45554" cy="240138"/>
            </a:xfrm>
            <a:custGeom>
              <a:rect b="b" l="l" r="r" t="t"/>
              <a:pathLst>
                <a:path extrusionOk="0" h="2852" w="541">
                  <a:moveTo>
                    <a:pt x="271" y="1"/>
                  </a:moveTo>
                  <a:lnTo>
                    <a:pt x="155" y="39"/>
                  </a:lnTo>
                  <a:lnTo>
                    <a:pt x="78" y="78"/>
                  </a:lnTo>
                  <a:lnTo>
                    <a:pt x="1" y="155"/>
                  </a:lnTo>
                  <a:lnTo>
                    <a:pt x="1" y="270"/>
                  </a:lnTo>
                  <a:lnTo>
                    <a:pt x="1" y="2582"/>
                  </a:lnTo>
                  <a:lnTo>
                    <a:pt x="1" y="2698"/>
                  </a:lnTo>
                  <a:lnTo>
                    <a:pt x="78" y="2775"/>
                  </a:lnTo>
                  <a:lnTo>
                    <a:pt x="155" y="2852"/>
                  </a:lnTo>
                  <a:lnTo>
                    <a:pt x="348" y="2852"/>
                  </a:lnTo>
                  <a:lnTo>
                    <a:pt x="463" y="2775"/>
                  </a:lnTo>
                  <a:lnTo>
                    <a:pt x="502" y="2698"/>
                  </a:lnTo>
                  <a:lnTo>
                    <a:pt x="540" y="2582"/>
                  </a:lnTo>
                  <a:lnTo>
                    <a:pt x="540" y="270"/>
                  </a:lnTo>
                  <a:lnTo>
                    <a:pt x="502" y="155"/>
                  </a:lnTo>
                  <a:lnTo>
                    <a:pt x="463" y="78"/>
                  </a:lnTo>
                  <a:lnTo>
                    <a:pt x="348" y="39"/>
                  </a:lnTo>
                  <a:lnTo>
                    <a:pt x="27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1"/>
            <p:cNvSpPr/>
            <p:nvPr/>
          </p:nvSpPr>
          <p:spPr>
            <a:xfrm>
              <a:off x="1083060" y="-2970396"/>
              <a:ext cx="353735" cy="567845"/>
            </a:xfrm>
            <a:custGeom>
              <a:rect b="b" l="l" r="r" t="t"/>
              <a:pathLst>
                <a:path extrusionOk="0" h="6744" w="4201">
                  <a:moveTo>
                    <a:pt x="1" y="0"/>
                  </a:moveTo>
                  <a:lnTo>
                    <a:pt x="1" y="3661"/>
                  </a:lnTo>
                  <a:lnTo>
                    <a:pt x="39" y="3969"/>
                  </a:lnTo>
                  <a:lnTo>
                    <a:pt x="78" y="4277"/>
                  </a:lnTo>
                  <a:lnTo>
                    <a:pt x="155" y="4547"/>
                  </a:lnTo>
                  <a:lnTo>
                    <a:pt x="271" y="4855"/>
                  </a:lnTo>
                  <a:lnTo>
                    <a:pt x="386" y="5125"/>
                  </a:lnTo>
                  <a:lnTo>
                    <a:pt x="540" y="5356"/>
                  </a:lnTo>
                  <a:lnTo>
                    <a:pt x="733" y="5626"/>
                  </a:lnTo>
                  <a:lnTo>
                    <a:pt x="926" y="5818"/>
                  </a:lnTo>
                  <a:lnTo>
                    <a:pt x="1157" y="6011"/>
                  </a:lnTo>
                  <a:lnTo>
                    <a:pt x="1388" y="6204"/>
                  </a:lnTo>
                  <a:lnTo>
                    <a:pt x="1619" y="6358"/>
                  </a:lnTo>
                  <a:lnTo>
                    <a:pt x="1889" y="6473"/>
                  </a:lnTo>
                  <a:lnTo>
                    <a:pt x="2197" y="6589"/>
                  </a:lnTo>
                  <a:lnTo>
                    <a:pt x="2467" y="6666"/>
                  </a:lnTo>
                  <a:lnTo>
                    <a:pt x="2775" y="6704"/>
                  </a:lnTo>
                  <a:lnTo>
                    <a:pt x="3122" y="6743"/>
                  </a:lnTo>
                  <a:lnTo>
                    <a:pt x="4201" y="6743"/>
                  </a:lnTo>
                  <a:lnTo>
                    <a:pt x="4201" y="2659"/>
                  </a:lnTo>
                  <a:lnTo>
                    <a:pt x="3739" y="2543"/>
                  </a:lnTo>
                  <a:lnTo>
                    <a:pt x="3315" y="2389"/>
                  </a:lnTo>
                  <a:lnTo>
                    <a:pt x="2968" y="2158"/>
                  </a:lnTo>
                  <a:lnTo>
                    <a:pt x="2660" y="1888"/>
                  </a:lnTo>
                  <a:lnTo>
                    <a:pt x="2390" y="1580"/>
                  </a:lnTo>
                  <a:lnTo>
                    <a:pt x="2197" y="1194"/>
                  </a:lnTo>
                  <a:lnTo>
                    <a:pt x="2082" y="732"/>
                  </a:lnTo>
                  <a:lnTo>
                    <a:pt x="2043" y="270"/>
                  </a:lnTo>
                  <a:lnTo>
                    <a:pt x="2043"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1"/>
            <p:cNvSpPr/>
            <p:nvPr/>
          </p:nvSpPr>
          <p:spPr>
            <a:xfrm>
              <a:off x="1125247" y="-2821191"/>
              <a:ext cx="207728" cy="373174"/>
            </a:xfrm>
            <a:custGeom>
              <a:rect b="b" l="l" r="r" t="t"/>
              <a:pathLst>
                <a:path extrusionOk="0" h="4432" w="2467">
                  <a:moveTo>
                    <a:pt x="1" y="0"/>
                  </a:moveTo>
                  <a:lnTo>
                    <a:pt x="1" y="1734"/>
                  </a:lnTo>
                  <a:lnTo>
                    <a:pt x="1" y="2004"/>
                  </a:lnTo>
                  <a:lnTo>
                    <a:pt x="39" y="2274"/>
                  </a:lnTo>
                  <a:lnTo>
                    <a:pt x="116" y="2544"/>
                  </a:lnTo>
                  <a:lnTo>
                    <a:pt x="194" y="2775"/>
                  </a:lnTo>
                  <a:lnTo>
                    <a:pt x="309" y="3006"/>
                  </a:lnTo>
                  <a:lnTo>
                    <a:pt x="463" y="3237"/>
                  </a:lnTo>
                  <a:lnTo>
                    <a:pt x="617" y="3430"/>
                  </a:lnTo>
                  <a:lnTo>
                    <a:pt x="772" y="3622"/>
                  </a:lnTo>
                  <a:lnTo>
                    <a:pt x="964" y="3815"/>
                  </a:lnTo>
                  <a:lnTo>
                    <a:pt x="1195" y="3969"/>
                  </a:lnTo>
                  <a:lnTo>
                    <a:pt x="1427" y="4085"/>
                  </a:lnTo>
                  <a:lnTo>
                    <a:pt x="1658" y="4200"/>
                  </a:lnTo>
                  <a:lnTo>
                    <a:pt x="1889" y="4316"/>
                  </a:lnTo>
                  <a:lnTo>
                    <a:pt x="2159" y="4393"/>
                  </a:lnTo>
                  <a:lnTo>
                    <a:pt x="2428" y="4432"/>
                  </a:lnTo>
                  <a:lnTo>
                    <a:pt x="2467" y="4432"/>
                  </a:lnTo>
                  <a:lnTo>
                    <a:pt x="2236" y="4355"/>
                  </a:lnTo>
                  <a:lnTo>
                    <a:pt x="2005" y="4277"/>
                  </a:lnTo>
                  <a:lnTo>
                    <a:pt x="1773" y="4200"/>
                  </a:lnTo>
                  <a:lnTo>
                    <a:pt x="1581" y="4085"/>
                  </a:lnTo>
                  <a:lnTo>
                    <a:pt x="1349" y="3931"/>
                  </a:lnTo>
                  <a:lnTo>
                    <a:pt x="1003" y="3584"/>
                  </a:lnTo>
                  <a:lnTo>
                    <a:pt x="733" y="3160"/>
                  </a:lnTo>
                  <a:lnTo>
                    <a:pt x="502" y="2698"/>
                  </a:lnTo>
                  <a:lnTo>
                    <a:pt x="348" y="2235"/>
                  </a:lnTo>
                  <a:lnTo>
                    <a:pt x="309" y="1966"/>
                  </a:lnTo>
                  <a:lnTo>
                    <a:pt x="309" y="1734"/>
                  </a:lnTo>
                  <a:lnTo>
                    <a:pt x="30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1"/>
            <p:cNvSpPr/>
            <p:nvPr/>
          </p:nvSpPr>
          <p:spPr>
            <a:xfrm>
              <a:off x="1083060" y="-3528484"/>
              <a:ext cx="191561" cy="496443"/>
            </a:xfrm>
            <a:custGeom>
              <a:rect b="b" l="l" r="r" t="t"/>
              <a:pathLst>
                <a:path extrusionOk="0" h="5896" w="2275">
                  <a:moveTo>
                    <a:pt x="1" y="1"/>
                  </a:moveTo>
                  <a:lnTo>
                    <a:pt x="1" y="5896"/>
                  </a:lnTo>
                  <a:lnTo>
                    <a:pt x="2274" y="5896"/>
                  </a:lnTo>
                  <a:lnTo>
                    <a:pt x="227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1"/>
            <p:cNvSpPr/>
            <p:nvPr/>
          </p:nvSpPr>
          <p:spPr>
            <a:xfrm>
              <a:off x="1122047" y="-3447398"/>
              <a:ext cx="38986" cy="256389"/>
            </a:xfrm>
            <a:custGeom>
              <a:rect b="b" l="l" r="r" t="t"/>
              <a:pathLst>
                <a:path extrusionOk="0" h="3045" w="463">
                  <a:moveTo>
                    <a:pt x="0" y="1"/>
                  </a:moveTo>
                  <a:lnTo>
                    <a:pt x="0" y="3045"/>
                  </a:lnTo>
                  <a:lnTo>
                    <a:pt x="463" y="3045"/>
                  </a:lnTo>
                  <a:lnTo>
                    <a:pt x="46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1"/>
            <p:cNvSpPr/>
            <p:nvPr/>
          </p:nvSpPr>
          <p:spPr>
            <a:xfrm>
              <a:off x="1060409" y="-3509034"/>
              <a:ext cx="240146" cy="45552"/>
            </a:xfrm>
            <a:custGeom>
              <a:rect b="b" l="l" r="r" t="t"/>
              <a:pathLst>
                <a:path extrusionOk="0" h="541" w="2852">
                  <a:moveTo>
                    <a:pt x="154" y="1"/>
                  </a:moveTo>
                  <a:lnTo>
                    <a:pt x="77" y="78"/>
                  </a:lnTo>
                  <a:lnTo>
                    <a:pt x="0" y="155"/>
                  </a:lnTo>
                  <a:lnTo>
                    <a:pt x="0" y="271"/>
                  </a:lnTo>
                  <a:lnTo>
                    <a:pt x="0" y="348"/>
                  </a:lnTo>
                  <a:lnTo>
                    <a:pt x="77" y="463"/>
                  </a:lnTo>
                  <a:lnTo>
                    <a:pt x="154" y="502"/>
                  </a:lnTo>
                  <a:lnTo>
                    <a:pt x="270" y="540"/>
                  </a:lnTo>
                  <a:lnTo>
                    <a:pt x="2582" y="540"/>
                  </a:lnTo>
                  <a:lnTo>
                    <a:pt x="2697" y="502"/>
                  </a:lnTo>
                  <a:lnTo>
                    <a:pt x="2775" y="463"/>
                  </a:lnTo>
                  <a:lnTo>
                    <a:pt x="2813" y="348"/>
                  </a:lnTo>
                  <a:lnTo>
                    <a:pt x="2852" y="271"/>
                  </a:lnTo>
                  <a:lnTo>
                    <a:pt x="2813" y="155"/>
                  </a:lnTo>
                  <a:lnTo>
                    <a:pt x="2775"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1"/>
            <p:cNvSpPr/>
            <p:nvPr/>
          </p:nvSpPr>
          <p:spPr>
            <a:xfrm>
              <a:off x="1060409" y="-3174838"/>
              <a:ext cx="240146" cy="45468"/>
            </a:xfrm>
            <a:custGeom>
              <a:rect b="b" l="l" r="r" t="t"/>
              <a:pathLst>
                <a:path extrusionOk="0" h="540" w="2852">
                  <a:moveTo>
                    <a:pt x="154" y="1"/>
                  </a:moveTo>
                  <a:lnTo>
                    <a:pt x="77" y="78"/>
                  </a:lnTo>
                  <a:lnTo>
                    <a:pt x="0" y="155"/>
                  </a:lnTo>
                  <a:lnTo>
                    <a:pt x="0" y="270"/>
                  </a:lnTo>
                  <a:lnTo>
                    <a:pt x="0" y="347"/>
                  </a:lnTo>
                  <a:lnTo>
                    <a:pt x="77" y="463"/>
                  </a:lnTo>
                  <a:lnTo>
                    <a:pt x="154" y="501"/>
                  </a:lnTo>
                  <a:lnTo>
                    <a:pt x="270" y="540"/>
                  </a:lnTo>
                  <a:lnTo>
                    <a:pt x="2582" y="540"/>
                  </a:lnTo>
                  <a:lnTo>
                    <a:pt x="2697" y="501"/>
                  </a:lnTo>
                  <a:lnTo>
                    <a:pt x="2775" y="463"/>
                  </a:lnTo>
                  <a:lnTo>
                    <a:pt x="2813" y="347"/>
                  </a:lnTo>
                  <a:lnTo>
                    <a:pt x="2852" y="270"/>
                  </a:lnTo>
                  <a:lnTo>
                    <a:pt x="2813" y="155"/>
                  </a:lnTo>
                  <a:lnTo>
                    <a:pt x="2775"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1"/>
            <p:cNvSpPr/>
            <p:nvPr/>
          </p:nvSpPr>
          <p:spPr>
            <a:xfrm>
              <a:off x="1011738" y="-3083984"/>
              <a:ext cx="334284" cy="65002"/>
            </a:xfrm>
            <a:custGeom>
              <a:rect b="b" l="l" r="r" t="t"/>
              <a:pathLst>
                <a:path extrusionOk="0" h="772" w="3970">
                  <a:moveTo>
                    <a:pt x="617" y="0"/>
                  </a:moveTo>
                  <a:lnTo>
                    <a:pt x="501" y="39"/>
                  </a:lnTo>
                  <a:lnTo>
                    <a:pt x="347" y="116"/>
                  </a:lnTo>
                  <a:lnTo>
                    <a:pt x="231" y="193"/>
                  </a:lnTo>
                  <a:lnTo>
                    <a:pt x="154" y="309"/>
                  </a:lnTo>
                  <a:lnTo>
                    <a:pt x="77" y="463"/>
                  </a:lnTo>
                  <a:lnTo>
                    <a:pt x="39" y="617"/>
                  </a:lnTo>
                  <a:lnTo>
                    <a:pt x="0" y="771"/>
                  </a:lnTo>
                  <a:lnTo>
                    <a:pt x="3969" y="771"/>
                  </a:lnTo>
                  <a:lnTo>
                    <a:pt x="3969" y="617"/>
                  </a:lnTo>
                  <a:lnTo>
                    <a:pt x="3930" y="463"/>
                  </a:lnTo>
                  <a:lnTo>
                    <a:pt x="3853" y="309"/>
                  </a:lnTo>
                  <a:lnTo>
                    <a:pt x="3776" y="193"/>
                  </a:lnTo>
                  <a:lnTo>
                    <a:pt x="3661" y="116"/>
                  </a:lnTo>
                  <a:lnTo>
                    <a:pt x="3507" y="39"/>
                  </a:lnTo>
                  <a:lnTo>
                    <a:pt x="335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1"/>
            <p:cNvSpPr/>
            <p:nvPr/>
          </p:nvSpPr>
          <p:spPr>
            <a:xfrm>
              <a:off x="1011738" y="-2918528"/>
              <a:ext cx="334284" cy="65002"/>
            </a:xfrm>
            <a:custGeom>
              <a:rect b="b" l="l" r="r" t="t"/>
              <a:pathLst>
                <a:path extrusionOk="0" h="772" w="3970">
                  <a:moveTo>
                    <a:pt x="0" y="1"/>
                  </a:moveTo>
                  <a:lnTo>
                    <a:pt x="39" y="155"/>
                  </a:lnTo>
                  <a:lnTo>
                    <a:pt x="77" y="309"/>
                  </a:lnTo>
                  <a:lnTo>
                    <a:pt x="154" y="463"/>
                  </a:lnTo>
                  <a:lnTo>
                    <a:pt x="231" y="578"/>
                  </a:lnTo>
                  <a:lnTo>
                    <a:pt x="347" y="656"/>
                  </a:lnTo>
                  <a:lnTo>
                    <a:pt x="501" y="733"/>
                  </a:lnTo>
                  <a:lnTo>
                    <a:pt x="617" y="771"/>
                  </a:lnTo>
                  <a:lnTo>
                    <a:pt x="3353" y="771"/>
                  </a:lnTo>
                  <a:lnTo>
                    <a:pt x="3507" y="733"/>
                  </a:lnTo>
                  <a:lnTo>
                    <a:pt x="3661" y="656"/>
                  </a:lnTo>
                  <a:lnTo>
                    <a:pt x="3776" y="578"/>
                  </a:lnTo>
                  <a:lnTo>
                    <a:pt x="3853" y="463"/>
                  </a:lnTo>
                  <a:lnTo>
                    <a:pt x="3930" y="309"/>
                  </a:lnTo>
                  <a:lnTo>
                    <a:pt x="3969" y="155"/>
                  </a:lnTo>
                  <a:lnTo>
                    <a:pt x="396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1"/>
            <p:cNvSpPr/>
            <p:nvPr/>
          </p:nvSpPr>
          <p:spPr>
            <a:xfrm>
              <a:off x="1034389" y="-3129453"/>
              <a:ext cx="292098" cy="45552"/>
            </a:xfrm>
            <a:custGeom>
              <a:rect b="b" l="l" r="r" t="t"/>
              <a:pathLst>
                <a:path extrusionOk="0" h="541" w="3469">
                  <a:moveTo>
                    <a:pt x="155" y="1"/>
                  </a:moveTo>
                  <a:lnTo>
                    <a:pt x="78" y="78"/>
                  </a:lnTo>
                  <a:lnTo>
                    <a:pt x="1" y="155"/>
                  </a:lnTo>
                  <a:lnTo>
                    <a:pt x="1" y="271"/>
                  </a:lnTo>
                  <a:lnTo>
                    <a:pt x="1" y="348"/>
                  </a:lnTo>
                  <a:lnTo>
                    <a:pt x="78" y="463"/>
                  </a:lnTo>
                  <a:lnTo>
                    <a:pt x="155" y="502"/>
                  </a:lnTo>
                  <a:lnTo>
                    <a:pt x="271" y="540"/>
                  </a:lnTo>
                  <a:lnTo>
                    <a:pt x="3199" y="540"/>
                  </a:lnTo>
                  <a:lnTo>
                    <a:pt x="3315" y="502"/>
                  </a:lnTo>
                  <a:lnTo>
                    <a:pt x="3392" y="463"/>
                  </a:lnTo>
                  <a:lnTo>
                    <a:pt x="3430" y="348"/>
                  </a:lnTo>
                  <a:lnTo>
                    <a:pt x="3469" y="271"/>
                  </a:lnTo>
                  <a:lnTo>
                    <a:pt x="3430" y="155"/>
                  </a:lnTo>
                  <a:lnTo>
                    <a:pt x="3392" y="78"/>
                  </a:lnTo>
                  <a:lnTo>
                    <a:pt x="33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1"/>
            <p:cNvSpPr/>
            <p:nvPr/>
          </p:nvSpPr>
          <p:spPr>
            <a:xfrm>
              <a:off x="911113" y="-3019065"/>
              <a:ext cx="538728" cy="100619"/>
            </a:xfrm>
            <a:custGeom>
              <a:rect b="b" l="l" r="r" t="t"/>
              <a:pathLst>
                <a:path extrusionOk="0" h="1195" w="6398">
                  <a:moveTo>
                    <a:pt x="502" y="0"/>
                  </a:moveTo>
                  <a:lnTo>
                    <a:pt x="386" y="39"/>
                  </a:lnTo>
                  <a:lnTo>
                    <a:pt x="193" y="154"/>
                  </a:lnTo>
                  <a:lnTo>
                    <a:pt x="39" y="347"/>
                  </a:lnTo>
                  <a:lnTo>
                    <a:pt x="39" y="462"/>
                  </a:lnTo>
                  <a:lnTo>
                    <a:pt x="1" y="617"/>
                  </a:lnTo>
                  <a:lnTo>
                    <a:pt x="39" y="732"/>
                  </a:lnTo>
                  <a:lnTo>
                    <a:pt x="39" y="848"/>
                  </a:lnTo>
                  <a:lnTo>
                    <a:pt x="193" y="1040"/>
                  </a:lnTo>
                  <a:lnTo>
                    <a:pt x="386" y="1156"/>
                  </a:lnTo>
                  <a:lnTo>
                    <a:pt x="502" y="1195"/>
                  </a:lnTo>
                  <a:lnTo>
                    <a:pt x="5896" y="1195"/>
                  </a:lnTo>
                  <a:lnTo>
                    <a:pt x="6012" y="1156"/>
                  </a:lnTo>
                  <a:lnTo>
                    <a:pt x="6204" y="1040"/>
                  </a:lnTo>
                  <a:lnTo>
                    <a:pt x="6320" y="848"/>
                  </a:lnTo>
                  <a:lnTo>
                    <a:pt x="6359" y="732"/>
                  </a:lnTo>
                  <a:lnTo>
                    <a:pt x="6397" y="617"/>
                  </a:lnTo>
                  <a:lnTo>
                    <a:pt x="6359" y="462"/>
                  </a:lnTo>
                  <a:lnTo>
                    <a:pt x="6320" y="347"/>
                  </a:lnTo>
                  <a:lnTo>
                    <a:pt x="6204" y="154"/>
                  </a:lnTo>
                  <a:lnTo>
                    <a:pt x="6012" y="39"/>
                  </a:lnTo>
                  <a:lnTo>
                    <a:pt x="5896"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1"/>
            <p:cNvSpPr/>
            <p:nvPr/>
          </p:nvSpPr>
          <p:spPr>
            <a:xfrm>
              <a:off x="982519" y="-3019065"/>
              <a:ext cx="55237" cy="100619"/>
            </a:xfrm>
            <a:custGeom>
              <a:rect b="b" l="l" r="r" t="t"/>
              <a:pathLst>
                <a:path extrusionOk="0" h="1195" w="656">
                  <a:moveTo>
                    <a:pt x="347" y="0"/>
                  </a:moveTo>
                  <a:lnTo>
                    <a:pt x="270" y="39"/>
                  </a:lnTo>
                  <a:lnTo>
                    <a:pt x="116" y="154"/>
                  </a:lnTo>
                  <a:lnTo>
                    <a:pt x="39" y="347"/>
                  </a:lnTo>
                  <a:lnTo>
                    <a:pt x="0" y="617"/>
                  </a:lnTo>
                  <a:lnTo>
                    <a:pt x="39" y="848"/>
                  </a:lnTo>
                  <a:lnTo>
                    <a:pt x="116" y="1040"/>
                  </a:lnTo>
                  <a:lnTo>
                    <a:pt x="270" y="1156"/>
                  </a:lnTo>
                  <a:lnTo>
                    <a:pt x="347" y="1195"/>
                  </a:lnTo>
                  <a:lnTo>
                    <a:pt x="656" y="1195"/>
                  </a:lnTo>
                  <a:lnTo>
                    <a:pt x="578" y="1156"/>
                  </a:lnTo>
                  <a:lnTo>
                    <a:pt x="463" y="1040"/>
                  </a:lnTo>
                  <a:lnTo>
                    <a:pt x="386" y="848"/>
                  </a:lnTo>
                  <a:lnTo>
                    <a:pt x="347" y="617"/>
                  </a:lnTo>
                  <a:lnTo>
                    <a:pt x="386" y="347"/>
                  </a:lnTo>
                  <a:lnTo>
                    <a:pt x="463" y="154"/>
                  </a:lnTo>
                  <a:lnTo>
                    <a:pt x="578" y="39"/>
                  </a:lnTo>
                  <a:lnTo>
                    <a:pt x="656"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1"/>
            <p:cNvSpPr/>
            <p:nvPr/>
          </p:nvSpPr>
          <p:spPr>
            <a:xfrm>
              <a:off x="1414071" y="-2801740"/>
              <a:ext cx="68204" cy="457543"/>
            </a:xfrm>
            <a:custGeom>
              <a:rect b="b" l="l" r="r" t="t"/>
              <a:pathLst>
                <a:path extrusionOk="0" h="5434" w="810">
                  <a:moveTo>
                    <a:pt x="424" y="1"/>
                  </a:moveTo>
                  <a:lnTo>
                    <a:pt x="231" y="39"/>
                  </a:lnTo>
                  <a:lnTo>
                    <a:pt x="116" y="155"/>
                  </a:lnTo>
                  <a:lnTo>
                    <a:pt x="39" y="270"/>
                  </a:lnTo>
                  <a:lnTo>
                    <a:pt x="0" y="425"/>
                  </a:lnTo>
                  <a:lnTo>
                    <a:pt x="0" y="5048"/>
                  </a:lnTo>
                  <a:lnTo>
                    <a:pt x="39" y="5202"/>
                  </a:lnTo>
                  <a:lnTo>
                    <a:pt x="116" y="5318"/>
                  </a:lnTo>
                  <a:lnTo>
                    <a:pt x="231" y="5434"/>
                  </a:lnTo>
                  <a:lnTo>
                    <a:pt x="578" y="5434"/>
                  </a:lnTo>
                  <a:lnTo>
                    <a:pt x="694" y="5318"/>
                  </a:lnTo>
                  <a:lnTo>
                    <a:pt x="771" y="5202"/>
                  </a:lnTo>
                  <a:lnTo>
                    <a:pt x="809" y="5048"/>
                  </a:lnTo>
                  <a:lnTo>
                    <a:pt x="809" y="425"/>
                  </a:lnTo>
                  <a:lnTo>
                    <a:pt x="771" y="270"/>
                  </a:lnTo>
                  <a:lnTo>
                    <a:pt x="694" y="155"/>
                  </a:lnTo>
                  <a:lnTo>
                    <a:pt x="578" y="39"/>
                  </a:lnTo>
                  <a:lnTo>
                    <a:pt x="42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1"/>
            <p:cNvSpPr/>
            <p:nvPr/>
          </p:nvSpPr>
          <p:spPr>
            <a:xfrm>
              <a:off x="3636586" y="-3528484"/>
              <a:ext cx="191476" cy="496443"/>
            </a:xfrm>
            <a:custGeom>
              <a:rect b="b" l="l" r="r" t="t"/>
              <a:pathLst>
                <a:path extrusionOk="0" h="5896" w="2274">
                  <a:moveTo>
                    <a:pt x="0" y="1"/>
                  </a:moveTo>
                  <a:lnTo>
                    <a:pt x="0" y="5896"/>
                  </a:lnTo>
                  <a:lnTo>
                    <a:pt x="2274" y="5896"/>
                  </a:lnTo>
                  <a:lnTo>
                    <a:pt x="227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1"/>
            <p:cNvSpPr/>
            <p:nvPr/>
          </p:nvSpPr>
          <p:spPr>
            <a:xfrm>
              <a:off x="3672289" y="-3447398"/>
              <a:ext cx="38986" cy="256389"/>
            </a:xfrm>
            <a:custGeom>
              <a:rect b="b" l="l" r="r" t="t"/>
              <a:pathLst>
                <a:path extrusionOk="0" h="3045" w="463">
                  <a:moveTo>
                    <a:pt x="0" y="1"/>
                  </a:moveTo>
                  <a:lnTo>
                    <a:pt x="0" y="3045"/>
                  </a:lnTo>
                  <a:lnTo>
                    <a:pt x="463" y="3045"/>
                  </a:lnTo>
                  <a:lnTo>
                    <a:pt x="46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1"/>
            <p:cNvSpPr/>
            <p:nvPr/>
          </p:nvSpPr>
          <p:spPr>
            <a:xfrm>
              <a:off x="3610650" y="-3509034"/>
              <a:ext cx="240146" cy="45552"/>
            </a:xfrm>
            <a:custGeom>
              <a:rect b="b" l="l" r="r" t="t"/>
              <a:pathLst>
                <a:path extrusionOk="0" h="541" w="2852">
                  <a:moveTo>
                    <a:pt x="154" y="1"/>
                  </a:moveTo>
                  <a:lnTo>
                    <a:pt x="77" y="78"/>
                  </a:lnTo>
                  <a:lnTo>
                    <a:pt x="39" y="155"/>
                  </a:lnTo>
                  <a:lnTo>
                    <a:pt x="0" y="271"/>
                  </a:lnTo>
                  <a:lnTo>
                    <a:pt x="39" y="348"/>
                  </a:lnTo>
                  <a:lnTo>
                    <a:pt x="77" y="463"/>
                  </a:lnTo>
                  <a:lnTo>
                    <a:pt x="154" y="502"/>
                  </a:lnTo>
                  <a:lnTo>
                    <a:pt x="270" y="540"/>
                  </a:lnTo>
                  <a:lnTo>
                    <a:pt x="2582" y="540"/>
                  </a:lnTo>
                  <a:lnTo>
                    <a:pt x="2697" y="502"/>
                  </a:lnTo>
                  <a:lnTo>
                    <a:pt x="2774" y="463"/>
                  </a:lnTo>
                  <a:lnTo>
                    <a:pt x="2851" y="348"/>
                  </a:lnTo>
                  <a:lnTo>
                    <a:pt x="2851" y="271"/>
                  </a:lnTo>
                  <a:lnTo>
                    <a:pt x="2851" y="155"/>
                  </a:lnTo>
                  <a:lnTo>
                    <a:pt x="2774"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1"/>
            <p:cNvSpPr/>
            <p:nvPr/>
          </p:nvSpPr>
          <p:spPr>
            <a:xfrm>
              <a:off x="3610650" y="-3174838"/>
              <a:ext cx="240146" cy="45468"/>
            </a:xfrm>
            <a:custGeom>
              <a:rect b="b" l="l" r="r" t="t"/>
              <a:pathLst>
                <a:path extrusionOk="0" h="540" w="2852">
                  <a:moveTo>
                    <a:pt x="154" y="1"/>
                  </a:moveTo>
                  <a:lnTo>
                    <a:pt x="77" y="78"/>
                  </a:lnTo>
                  <a:lnTo>
                    <a:pt x="39" y="155"/>
                  </a:lnTo>
                  <a:lnTo>
                    <a:pt x="0" y="270"/>
                  </a:lnTo>
                  <a:lnTo>
                    <a:pt x="39" y="347"/>
                  </a:lnTo>
                  <a:lnTo>
                    <a:pt x="77" y="463"/>
                  </a:lnTo>
                  <a:lnTo>
                    <a:pt x="154" y="501"/>
                  </a:lnTo>
                  <a:lnTo>
                    <a:pt x="270" y="540"/>
                  </a:lnTo>
                  <a:lnTo>
                    <a:pt x="2582" y="540"/>
                  </a:lnTo>
                  <a:lnTo>
                    <a:pt x="2697" y="501"/>
                  </a:lnTo>
                  <a:lnTo>
                    <a:pt x="2774" y="463"/>
                  </a:lnTo>
                  <a:lnTo>
                    <a:pt x="2851" y="347"/>
                  </a:lnTo>
                  <a:lnTo>
                    <a:pt x="2851" y="270"/>
                  </a:lnTo>
                  <a:lnTo>
                    <a:pt x="2851" y="155"/>
                  </a:lnTo>
                  <a:lnTo>
                    <a:pt x="2774"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1"/>
            <p:cNvSpPr/>
            <p:nvPr/>
          </p:nvSpPr>
          <p:spPr>
            <a:xfrm>
              <a:off x="3565180" y="-3083984"/>
              <a:ext cx="334284" cy="65002"/>
            </a:xfrm>
            <a:custGeom>
              <a:rect b="b" l="l" r="r" t="t"/>
              <a:pathLst>
                <a:path extrusionOk="0" h="772" w="3970">
                  <a:moveTo>
                    <a:pt x="617" y="0"/>
                  </a:moveTo>
                  <a:lnTo>
                    <a:pt x="463" y="39"/>
                  </a:lnTo>
                  <a:lnTo>
                    <a:pt x="347" y="116"/>
                  </a:lnTo>
                  <a:lnTo>
                    <a:pt x="232" y="193"/>
                  </a:lnTo>
                  <a:lnTo>
                    <a:pt x="116" y="309"/>
                  </a:lnTo>
                  <a:lnTo>
                    <a:pt x="39" y="463"/>
                  </a:lnTo>
                  <a:lnTo>
                    <a:pt x="1" y="617"/>
                  </a:lnTo>
                  <a:lnTo>
                    <a:pt x="1" y="771"/>
                  </a:lnTo>
                  <a:lnTo>
                    <a:pt x="3969" y="771"/>
                  </a:lnTo>
                  <a:lnTo>
                    <a:pt x="3969" y="617"/>
                  </a:lnTo>
                  <a:lnTo>
                    <a:pt x="3892" y="463"/>
                  </a:lnTo>
                  <a:lnTo>
                    <a:pt x="3815" y="309"/>
                  </a:lnTo>
                  <a:lnTo>
                    <a:pt x="3738" y="193"/>
                  </a:lnTo>
                  <a:lnTo>
                    <a:pt x="3623" y="116"/>
                  </a:lnTo>
                  <a:lnTo>
                    <a:pt x="3507" y="39"/>
                  </a:lnTo>
                  <a:lnTo>
                    <a:pt x="335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1"/>
            <p:cNvSpPr/>
            <p:nvPr/>
          </p:nvSpPr>
          <p:spPr>
            <a:xfrm>
              <a:off x="3584631" y="-3129453"/>
              <a:ext cx="292098" cy="45552"/>
            </a:xfrm>
            <a:custGeom>
              <a:rect b="b" l="l" r="r" t="t"/>
              <a:pathLst>
                <a:path extrusionOk="0" h="541" w="3469">
                  <a:moveTo>
                    <a:pt x="193" y="1"/>
                  </a:moveTo>
                  <a:lnTo>
                    <a:pt x="78" y="78"/>
                  </a:lnTo>
                  <a:lnTo>
                    <a:pt x="39" y="155"/>
                  </a:lnTo>
                  <a:lnTo>
                    <a:pt x="1" y="271"/>
                  </a:lnTo>
                  <a:lnTo>
                    <a:pt x="39" y="348"/>
                  </a:lnTo>
                  <a:lnTo>
                    <a:pt x="78" y="463"/>
                  </a:lnTo>
                  <a:lnTo>
                    <a:pt x="193" y="502"/>
                  </a:lnTo>
                  <a:lnTo>
                    <a:pt x="271" y="540"/>
                  </a:lnTo>
                  <a:lnTo>
                    <a:pt x="3199" y="540"/>
                  </a:lnTo>
                  <a:lnTo>
                    <a:pt x="3315" y="502"/>
                  </a:lnTo>
                  <a:lnTo>
                    <a:pt x="3392" y="463"/>
                  </a:lnTo>
                  <a:lnTo>
                    <a:pt x="3469" y="348"/>
                  </a:lnTo>
                  <a:lnTo>
                    <a:pt x="3469" y="271"/>
                  </a:lnTo>
                  <a:lnTo>
                    <a:pt x="3469" y="155"/>
                  </a:lnTo>
                  <a:lnTo>
                    <a:pt x="3392" y="78"/>
                  </a:lnTo>
                  <a:lnTo>
                    <a:pt x="33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1"/>
            <p:cNvSpPr/>
            <p:nvPr/>
          </p:nvSpPr>
          <p:spPr>
            <a:xfrm>
              <a:off x="3451671" y="-2957429"/>
              <a:ext cx="561294" cy="103903"/>
            </a:xfrm>
            <a:custGeom>
              <a:rect b="b" l="l" r="r" t="t"/>
              <a:pathLst>
                <a:path extrusionOk="0" h="1234" w="6666">
                  <a:moveTo>
                    <a:pt x="617" y="0"/>
                  </a:moveTo>
                  <a:lnTo>
                    <a:pt x="462" y="39"/>
                  </a:lnTo>
                  <a:lnTo>
                    <a:pt x="347" y="77"/>
                  </a:lnTo>
                  <a:lnTo>
                    <a:pt x="154" y="193"/>
                  </a:lnTo>
                  <a:lnTo>
                    <a:pt x="39" y="385"/>
                  </a:lnTo>
                  <a:lnTo>
                    <a:pt x="0" y="501"/>
                  </a:lnTo>
                  <a:lnTo>
                    <a:pt x="0" y="617"/>
                  </a:lnTo>
                  <a:lnTo>
                    <a:pt x="0" y="732"/>
                  </a:lnTo>
                  <a:lnTo>
                    <a:pt x="39" y="848"/>
                  </a:lnTo>
                  <a:lnTo>
                    <a:pt x="154" y="1040"/>
                  </a:lnTo>
                  <a:lnTo>
                    <a:pt x="347" y="1195"/>
                  </a:lnTo>
                  <a:lnTo>
                    <a:pt x="462" y="1233"/>
                  </a:lnTo>
                  <a:lnTo>
                    <a:pt x="6165" y="1233"/>
                  </a:lnTo>
                  <a:lnTo>
                    <a:pt x="6281" y="1195"/>
                  </a:lnTo>
                  <a:lnTo>
                    <a:pt x="6473" y="1040"/>
                  </a:lnTo>
                  <a:lnTo>
                    <a:pt x="6627" y="848"/>
                  </a:lnTo>
                  <a:lnTo>
                    <a:pt x="6666" y="732"/>
                  </a:lnTo>
                  <a:lnTo>
                    <a:pt x="6666" y="617"/>
                  </a:lnTo>
                  <a:lnTo>
                    <a:pt x="6666" y="501"/>
                  </a:lnTo>
                  <a:lnTo>
                    <a:pt x="6627" y="385"/>
                  </a:lnTo>
                  <a:lnTo>
                    <a:pt x="6473" y="193"/>
                  </a:lnTo>
                  <a:lnTo>
                    <a:pt x="6281" y="77"/>
                  </a:lnTo>
                  <a:lnTo>
                    <a:pt x="6165" y="39"/>
                  </a:lnTo>
                  <a:lnTo>
                    <a:pt x="604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1"/>
            <p:cNvSpPr/>
            <p:nvPr/>
          </p:nvSpPr>
          <p:spPr>
            <a:xfrm>
              <a:off x="3490574" y="-3019065"/>
              <a:ext cx="483491" cy="230371"/>
            </a:xfrm>
            <a:custGeom>
              <a:rect b="b" l="l" r="r" t="t"/>
              <a:pathLst>
                <a:path extrusionOk="0" h="2736" w="5742">
                  <a:moveTo>
                    <a:pt x="463" y="0"/>
                  </a:moveTo>
                  <a:lnTo>
                    <a:pt x="347" y="39"/>
                  </a:lnTo>
                  <a:lnTo>
                    <a:pt x="155" y="154"/>
                  </a:lnTo>
                  <a:lnTo>
                    <a:pt x="39" y="347"/>
                  </a:lnTo>
                  <a:lnTo>
                    <a:pt x="0" y="462"/>
                  </a:lnTo>
                  <a:lnTo>
                    <a:pt x="0" y="617"/>
                  </a:lnTo>
                  <a:lnTo>
                    <a:pt x="0" y="2119"/>
                  </a:lnTo>
                  <a:lnTo>
                    <a:pt x="0" y="2235"/>
                  </a:lnTo>
                  <a:lnTo>
                    <a:pt x="39" y="2350"/>
                  </a:lnTo>
                  <a:lnTo>
                    <a:pt x="155" y="2543"/>
                  </a:lnTo>
                  <a:lnTo>
                    <a:pt x="347" y="2697"/>
                  </a:lnTo>
                  <a:lnTo>
                    <a:pt x="463" y="2697"/>
                  </a:lnTo>
                  <a:lnTo>
                    <a:pt x="578" y="2736"/>
                  </a:lnTo>
                  <a:lnTo>
                    <a:pt x="5125" y="2736"/>
                  </a:lnTo>
                  <a:lnTo>
                    <a:pt x="5241" y="2697"/>
                  </a:lnTo>
                  <a:lnTo>
                    <a:pt x="5356" y="2697"/>
                  </a:lnTo>
                  <a:lnTo>
                    <a:pt x="5587" y="2543"/>
                  </a:lnTo>
                  <a:lnTo>
                    <a:pt x="5703" y="2350"/>
                  </a:lnTo>
                  <a:lnTo>
                    <a:pt x="5742" y="2235"/>
                  </a:lnTo>
                  <a:lnTo>
                    <a:pt x="5742" y="2119"/>
                  </a:lnTo>
                  <a:lnTo>
                    <a:pt x="5742" y="617"/>
                  </a:lnTo>
                  <a:lnTo>
                    <a:pt x="5742" y="462"/>
                  </a:lnTo>
                  <a:lnTo>
                    <a:pt x="5703" y="347"/>
                  </a:lnTo>
                  <a:lnTo>
                    <a:pt x="5587" y="154"/>
                  </a:lnTo>
                  <a:lnTo>
                    <a:pt x="5356" y="39"/>
                  </a:lnTo>
                  <a:lnTo>
                    <a:pt x="524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1"/>
            <p:cNvSpPr/>
            <p:nvPr/>
          </p:nvSpPr>
          <p:spPr>
            <a:xfrm>
              <a:off x="3870171" y="-3431147"/>
              <a:ext cx="45469" cy="240138"/>
            </a:xfrm>
            <a:custGeom>
              <a:rect b="b" l="l" r="r" t="t"/>
              <a:pathLst>
                <a:path extrusionOk="0" h="2852" w="540">
                  <a:moveTo>
                    <a:pt x="270" y="1"/>
                  </a:moveTo>
                  <a:lnTo>
                    <a:pt x="155" y="39"/>
                  </a:lnTo>
                  <a:lnTo>
                    <a:pt x="78" y="78"/>
                  </a:lnTo>
                  <a:lnTo>
                    <a:pt x="39" y="155"/>
                  </a:lnTo>
                  <a:lnTo>
                    <a:pt x="1" y="270"/>
                  </a:lnTo>
                  <a:lnTo>
                    <a:pt x="1" y="2582"/>
                  </a:lnTo>
                  <a:lnTo>
                    <a:pt x="39" y="2698"/>
                  </a:lnTo>
                  <a:lnTo>
                    <a:pt x="78" y="2775"/>
                  </a:lnTo>
                  <a:lnTo>
                    <a:pt x="155" y="2852"/>
                  </a:lnTo>
                  <a:lnTo>
                    <a:pt x="386" y="2852"/>
                  </a:lnTo>
                  <a:lnTo>
                    <a:pt x="463" y="2775"/>
                  </a:lnTo>
                  <a:lnTo>
                    <a:pt x="501" y="2698"/>
                  </a:lnTo>
                  <a:lnTo>
                    <a:pt x="540" y="2582"/>
                  </a:lnTo>
                  <a:lnTo>
                    <a:pt x="540" y="270"/>
                  </a:lnTo>
                  <a:lnTo>
                    <a:pt x="501" y="155"/>
                  </a:lnTo>
                  <a:lnTo>
                    <a:pt x="463" y="78"/>
                  </a:lnTo>
                  <a:lnTo>
                    <a:pt x="386" y="39"/>
                  </a:lnTo>
                  <a:lnTo>
                    <a:pt x="27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1"/>
            <p:cNvSpPr/>
            <p:nvPr/>
          </p:nvSpPr>
          <p:spPr>
            <a:xfrm>
              <a:off x="1319929" y="-569556"/>
              <a:ext cx="2293929" cy="159054"/>
            </a:xfrm>
            <a:custGeom>
              <a:rect b="b" l="l" r="r" t="t"/>
              <a:pathLst>
                <a:path extrusionOk="0" h="1889" w="27243">
                  <a:moveTo>
                    <a:pt x="1" y="0"/>
                  </a:moveTo>
                  <a:lnTo>
                    <a:pt x="1" y="1888"/>
                  </a:lnTo>
                  <a:lnTo>
                    <a:pt x="27243" y="1888"/>
                  </a:lnTo>
                  <a:lnTo>
                    <a:pt x="2724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1"/>
            <p:cNvSpPr/>
            <p:nvPr/>
          </p:nvSpPr>
          <p:spPr>
            <a:xfrm>
              <a:off x="1319929" y="-1984143"/>
              <a:ext cx="2293929" cy="159054"/>
            </a:xfrm>
            <a:custGeom>
              <a:rect b="b" l="l" r="r" t="t"/>
              <a:pathLst>
                <a:path extrusionOk="0" h="1889" w="27243">
                  <a:moveTo>
                    <a:pt x="1" y="1"/>
                  </a:moveTo>
                  <a:lnTo>
                    <a:pt x="1" y="1889"/>
                  </a:lnTo>
                  <a:lnTo>
                    <a:pt x="27243" y="1889"/>
                  </a:lnTo>
                  <a:lnTo>
                    <a:pt x="27243"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1"/>
            <p:cNvSpPr/>
            <p:nvPr/>
          </p:nvSpPr>
          <p:spPr>
            <a:xfrm>
              <a:off x="1319929" y="-1984143"/>
              <a:ext cx="2293929" cy="159054"/>
            </a:xfrm>
            <a:custGeom>
              <a:rect b="b" l="l" r="r" t="t"/>
              <a:pathLst>
                <a:path extrusionOk="0" h="1889" w="27243">
                  <a:moveTo>
                    <a:pt x="1" y="1"/>
                  </a:moveTo>
                  <a:lnTo>
                    <a:pt x="1" y="1889"/>
                  </a:lnTo>
                  <a:lnTo>
                    <a:pt x="386" y="270"/>
                  </a:lnTo>
                  <a:lnTo>
                    <a:pt x="2724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1"/>
            <p:cNvSpPr/>
            <p:nvPr/>
          </p:nvSpPr>
          <p:spPr>
            <a:xfrm>
              <a:off x="1319929" y="-569556"/>
              <a:ext cx="2293929" cy="159054"/>
            </a:xfrm>
            <a:custGeom>
              <a:rect b="b" l="l" r="r" t="t"/>
              <a:pathLst>
                <a:path extrusionOk="0" h="1889" w="27243">
                  <a:moveTo>
                    <a:pt x="1" y="0"/>
                  </a:moveTo>
                  <a:lnTo>
                    <a:pt x="1" y="1888"/>
                  </a:lnTo>
                  <a:lnTo>
                    <a:pt x="386" y="270"/>
                  </a:lnTo>
                  <a:lnTo>
                    <a:pt x="27243"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1"/>
            <p:cNvSpPr/>
            <p:nvPr/>
          </p:nvSpPr>
          <p:spPr>
            <a:xfrm>
              <a:off x="2273891" y="-3019065"/>
              <a:ext cx="178509" cy="178504"/>
            </a:xfrm>
            <a:custGeom>
              <a:rect b="b" l="l" r="r" t="t"/>
              <a:pathLst>
                <a:path extrusionOk="0" h="2120" w="2120">
                  <a:moveTo>
                    <a:pt x="1195" y="308"/>
                  </a:moveTo>
                  <a:lnTo>
                    <a:pt x="1349" y="347"/>
                  </a:lnTo>
                  <a:lnTo>
                    <a:pt x="1464" y="424"/>
                  </a:lnTo>
                  <a:lnTo>
                    <a:pt x="1580" y="539"/>
                  </a:lnTo>
                  <a:lnTo>
                    <a:pt x="1657" y="655"/>
                  </a:lnTo>
                  <a:lnTo>
                    <a:pt x="1734" y="771"/>
                  </a:lnTo>
                  <a:lnTo>
                    <a:pt x="1772" y="886"/>
                  </a:lnTo>
                  <a:lnTo>
                    <a:pt x="1811" y="1040"/>
                  </a:lnTo>
                  <a:lnTo>
                    <a:pt x="1772" y="1195"/>
                  </a:lnTo>
                  <a:lnTo>
                    <a:pt x="1734" y="1349"/>
                  </a:lnTo>
                  <a:lnTo>
                    <a:pt x="1657" y="1464"/>
                  </a:lnTo>
                  <a:lnTo>
                    <a:pt x="1580" y="1580"/>
                  </a:lnTo>
                  <a:lnTo>
                    <a:pt x="1464" y="1695"/>
                  </a:lnTo>
                  <a:lnTo>
                    <a:pt x="1349" y="1734"/>
                  </a:lnTo>
                  <a:lnTo>
                    <a:pt x="1195" y="1772"/>
                  </a:lnTo>
                  <a:lnTo>
                    <a:pt x="1040" y="1811"/>
                  </a:lnTo>
                  <a:lnTo>
                    <a:pt x="886" y="1772"/>
                  </a:lnTo>
                  <a:lnTo>
                    <a:pt x="771" y="1734"/>
                  </a:lnTo>
                  <a:lnTo>
                    <a:pt x="617" y="1695"/>
                  </a:lnTo>
                  <a:lnTo>
                    <a:pt x="539" y="1580"/>
                  </a:lnTo>
                  <a:lnTo>
                    <a:pt x="424" y="1464"/>
                  </a:lnTo>
                  <a:lnTo>
                    <a:pt x="347" y="1349"/>
                  </a:lnTo>
                  <a:lnTo>
                    <a:pt x="308" y="1195"/>
                  </a:lnTo>
                  <a:lnTo>
                    <a:pt x="308" y="1040"/>
                  </a:lnTo>
                  <a:lnTo>
                    <a:pt x="308" y="886"/>
                  </a:lnTo>
                  <a:lnTo>
                    <a:pt x="347" y="771"/>
                  </a:lnTo>
                  <a:lnTo>
                    <a:pt x="424" y="655"/>
                  </a:lnTo>
                  <a:lnTo>
                    <a:pt x="539" y="539"/>
                  </a:lnTo>
                  <a:lnTo>
                    <a:pt x="617" y="424"/>
                  </a:lnTo>
                  <a:lnTo>
                    <a:pt x="771" y="347"/>
                  </a:lnTo>
                  <a:lnTo>
                    <a:pt x="886" y="308"/>
                  </a:lnTo>
                  <a:close/>
                  <a:moveTo>
                    <a:pt x="1040" y="0"/>
                  </a:moveTo>
                  <a:lnTo>
                    <a:pt x="848" y="39"/>
                  </a:lnTo>
                  <a:lnTo>
                    <a:pt x="655" y="77"/>
                  </a:lnTo>
                  <a:lnTo>
                    <a:pt x="462" y="193"/>
                  </a:lnTo>
                  <a:lnTo>
                    <a:pt x="308" y="308"/>
                  </a:lnTo>
                  <a:lnTo>
                    <a:pt x="193" y="462"/>
                  </a:lnTo>
                  <a:lnTo>
                    <a:pt x="77" y="655"/>
                  </a:lnTo>
                  <a:lnTo>
                    <a:pt x="39" y="848"/>
                  </a:lnTo>
                  <a:lnTo>
                    <a:pt x="0" y="1040"/>
                  </a:lnTo>
                  <a:lnTo>
                    <a:pt x="39" y="1272"/>
                  </a:lnTo>
                  <a:lnTo>
                    <a:pt x="77" y="1464"/>
                  </a:lnTo>
                  <a:lnTo>
                    <a:pt x="193" y="1657"/>
                  </a:lnTo>
                  <a:lnTo>
                    <a:pt x="308" y="1811"/>
                  </a:lnTo>
                  <a:lnTo>
                    <a:pt x="462" y="1927"/>
                  </a:lnTo>
                  <a:lnTo>
                    <a:pt x="655" y="2042"/>
                  </a:lnTo>
                  <a:lnTo>
                    <a:pt x="848" y="2081"/>
                  </a:lnTo>
                  <a:lnTo>
                    <a:pt x="1040" y="2119"/>
                  </a:lnTo>
                  <a:lnTo>
                    <a:pt x="1272" y="2081"/>
                  </a:lnTo>
                  <a:lnTo>
                    <a:pt x="1464" y="2042"/>
                  </a:lnTo>
                  <a:lnTo>
                    <a:pt x="1657" y="1927"/>
                  </a:lnTo>
                  <a:lnTo>
                    <a:pt x="1811" y="1811"/>
                  </a:lnTo>
                  <a:lnTo>
                    <a:pt x="1927" y="1657"/>
                  </a:lnTo>
                  <a:lnTo>
                    <a:pt x="2042" y="1464"/>
                  </a:lnTo>
                  <a:lnTo>
                    <a:pt x="2081" y="1272"/>
                  </a:lnTo>
                  <a:lnTo>
                    <a:pt x="2119" y="1040"/>
                  </a:lnTo>
                  <a:lnTo>
                    <a:pt x="2081" y="848"/>
                  </a:lnTo>
                  <a:lnTo>
                    <a:pt x="2042" y="655"/>
                  </a:lnTo>
                  <a:lnTo>
                    <a:pt x="1927" y="462"/>
                  </a:lnTo>
                  <a:lnTo>
                    <a:pt x="1811" y="308"/>
                  </a:lnTo>
                  <a:lnTo>
                    <a:pt x="1657" y="193"/>
                  </a:lnTo>
                  <a:lnTo>
                    <a:pt x="1464" y="77"/>
                  </a:lnTo>
                  <a:lnTo>
                    <a:pt x="1272" y="39"/>
                  </a:lnTo>
                  <a:lnTo>
                    <a:pt x="104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1"/>
            <p:cNvSpPr/>
            <p:nvPr/>
          </p:nvSpPr>
          <p:spPr>
            <a:xfrm>
              <a:off x="2481542" y="-3019065"/>
              <a:ext cx="178509" cy="178504"/>
            </a:xfrm>
            <a:custGeom>
              <a:rect b="b" l="l" r="r" t="t"/>
              <a:pathLst>
                <a:path extrusionOk="0" h="2120" w="2120">
                  <a:moveTo>
                    <a:pt x="1195" y="308"/>
                  </a:moveTo>
                  <a:lnTo>
                    <a:pt x="1349" y="347"/>
                  </a:lnTo>
                  <a:lnTo>
                    <a:pt x="1464" y="424"/>
                  </a:lnTo>
                  <a:lnTo>
                    <a:pt x="1580" y="539"/>
                  </a:lnTo>
                  <a:lnTo>
                    <a:pt x="1695" y="655"/>
                  </a:lnTo>
                  <a:lnTo>
                    <a:pt x="1734" y="771"/>
                  </a:lnTo>
                  <a:lnTo>
                    <a:pt x="1773" y="886"/>
                  </a:lnTo>
                  <a:lnTo>
                    <a:pt x="1811" y="1040"/>
                  </a:lnTo>
                  <a:lnTo>
                    <a:pt x="1773" y="1195"/>
                  </a:lnTo>
                  <a:lnTo>
                    <a:pt x="1734" y="1349"/>
                  </a:lnTo>
                  <a:lnTo>
                    <a:pt x="1695" y="1464"/>
                  </a:lnTo>
                  <a:lnTo>
                    <a:pt x="1580" y="1580"/>
                  </a:lnTo>
                  <a:lnTo>
                    <a:pt x="1464" y="1695"/>
                  </a:lnTo>
                  <a:lnTo>
                    <a:pt x="1349" y="1734"/>
                  </a:lnTo>
                  <a:lnTo>
                    <a:pt x="1195" y="1772"/>
                  </a:lnTo>
                  <a:lnTo>
                    <a:pt x="1040" y="1811"/>
                  </a:lnTo>
                  <a:lnTo>
                    <a:pt x="886" y="1772"/>
                  </a:lnTo>
                  <a:lnTo>
                    <a:pt x="771" y="1734"/>
                  </a:lnTo>
                  <a:lnTo>
                    <a:pt x="655" y="1695"/>
                  </a:lnTo>
                  <a:lnTo>
                    <a:pt x="540" y="1580"/>
                  </a:lnTo>
                  <a:lnTo>
                    <a:pt x="424" y="1464"/>
                  </a:lnTo>
                  <a:lnTo>
                    <a:pt x="347" y="1349"/>
                  </a:lnTo>
                  <a:lnTo>
                    <a:pt x="308" y="1195"/>
                  </a:lnTo>
                  <a:lnTo>
                    <a:pt x="308" y="1040"/>
                  </a:lnTo>
                  <a:lnTo>
                    <a:pt x="308" y="886"/>
                  </a:lnTo>
                  <a:lnTo>
                    <a:pt x="347" y="771"/>
                  </a:lnTo>
                  <a:lnTo>
                    <a:pt x="424" y="655"/>
                  </a:lnTo>
                  <a:lnTo>
                    <a:pt x="540" y="539"/>
                  </a:lnTo>
                  <a:lnTo>
                    <a:pt x="655" y="424"/>
                  </a:lnTo>
                  <a:lnTo>
                    <a:pt x="771" y="347"/>
                  </a:lnTo>
                  <a:lnTo>
                    <a:pt x="886" y="308"/>
                  </a:lnTo>
                  <a:close/>
                  <a:moveTo>
                    <a:pt x="1040" y="0"/>
                  </a:moveTo>
                  <a:lnTo>
                    <a:pt x="848" y="39"/>
                  </a:lnTo>
                  <a:lnTo>
                    <a:pt x="655" y="77"/>
                  </a:lnTo>
                  <a:lnTo>
                    <a:pt x="462" y="193"/>
                  </a:lnTo>
                  <a:lnTo>
                    <a:pt x="308" y="308"/>
                  </a:lnTo>
                  <a:lnTo>
                    <a:pt x="193" y="462"/>
                  </a:lnTo>
                  <a:lnTo>
                    <a:pt x="77" y="655"/>
                  </a:lnTo>
                  <a:lnTo>
                    <a:pt x="39" y="848"/>
                  </a:lnTo>
                  <a:lnTo>
                    <a:pt x="0" y="1040"/>
                  </a:lnTo>
                  <a:lnTo>
                    <a:pt x="39" y="1272"/>
                  </a:lnTo>
                  <a:lnTo>
                    <a:pt x="77" y="1464"/>
                  </a:lnTo>
                  <a:lnTo>
                    <a:pt x="193" y="1657"/>
                  </a:lnTo>
                  <a:lnTo>
                    <a:pt x="308" y="1811"/>
                  </a:lnTo>
                  <a:lnTo>
                    <a:pt x="462" y="1927"/>
                  </a:lnTo>
                  <a:lnTo>
                    <a:pt x="655" y="2042"/>
                  </a:lnTo>
                  <a:lnTo>
                    <a:pt x="848" y="2081"/>
                  </a:lnTo>
                  <a:lnTo>
                    <a:pt x="1040" y="2119"/>
                  </a:lnTo>
                  <a:lnTo>
                    <a:pt x="1272" y="2081"/>
                  </a:lnTo>
                  <a:lnTo>
                    <a:pt x="1464" y="2042"/>
                  </a:lnTo>
                  <a:lnTo>
                    <a:pt x="1657" y="1927"/>
                  </a:lnTo>
                  <a:lnTo>
                    <a:pt x="1811" y="1811"/>
                  </a:lnTo>
                  <a:lnTo>
                    <a:pt x="1927" y="1657"/>
                  </a:lnTo>
                  <a:lnTo>
                    <a:pt x="2042" y="1464"/>
                  </a:lnTo>
                  <a:lnTo>
                    <a:pt x="2081" y="1272"/>
                  </a:lnTo>
                  <a:lnTo>
                    <a:pt x="2119" y="1040"/>
                  </a:lnTo>
                  <a:lnTo>
                    <a:pt x="2081" y="848"/>
                  </a:lnTo>
                  <a:lnTo>
                    <a:pt x="2042" y="655"/>
                  </a:lnTo>
                  <a:lnTo>
                    <a:pt x="1927" y="462"/>
                  </a:lnTo>
                  <a:lnTo>
                    <a:pt x="1811" y="308"/>
                  </a:lnTo>
                  <a:lnTo>
                    <a:pt x="1657" y="193"/>
                  </a:lnTo>
                  <a:lnTo>
                    <a:pt x="1464" y="77"/>
                  </a:lnTo>
                  <a:lnTo>
                    <a:pt x="1272" y="39"/>
                  </a:lnTo>
                  <a:lnTo>
                    <a:pt x="104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1"/>
            <p:cNvSpPr/>
            <p:nvPr/>
          </p:nvSpPr>
          <p:spPr>
            <a:xfrm>
              <a:off x="2273891" y="-2243652"/>
              <a:ext cx="178509" cy="175220"/>
            </a:xfrm>
            <a:custGeom>
              <a:rect b="b" l="l" r="r" t="t"/>
              <a:pathLst>
                <a:path extrusionOk="0" h="2081" w="2120">
                  <a:moveTo>
                    <a:pt x="1040" y="270"/>
                  </a:moveTo>
                  <a:lnTo>
                    <a:pt x="1195" y="308"/>
                  </a:lnTo>
                  <a:lnTo>
                    <a:pt x="1349" y="347"/>
                  </a:lnTo>
                  <a:lnTo>
                    <a:pt x="1464" y="424"/>
                  </a:lnTo>
                  <a:lnTo>
                    <a:pt x="1580" y="501"/>
                  </a:lnTo>
                  <a:lnTo>
                    <a:pt x="1657" y="617"/>
                  </a:lnTo>
                  <a:lnTo>
                    <a:pt x="1734" y="732"/>
                  </a:lnTo>
                  <a:lnTo>
                    <a:pt x="1772" y="886"/>
                  </a:lnTo>
                  <a:lnTo>
                    <a:pt x="1811" y="1040"/>
                  </a:lnTo>
                  <a:lnTo>
                    <a:pt x="1772" y="1195"/>
                  </a:lnTo>
                  <a:lnTo>
                    <a:pt x="1734" y="1310"/>
                  </a:lnTo>
                  <a:lnTo>
                    <a:pt x="1657" y="1464"/>
                  </a:lnTo>
                  <a:lnTo>
                    <a:pt x="1580" y="1580"/>
                  </a:lnTo>
                  <a:lnTo>
                    <a:pt x="1464" y="1657"/>
                  </a:lnTo>
                  <a:lnTo>
                    <a:pt x="1349" y="1734"/>
                  </a:lnTo>
                  <a:lnTo>
                    <a:pt x="1195" y="1773"/>
                  </a:lnTo>
                  <a:lnTo>
                    <a:pt x="886" y="1773"/>
                  </a:lnTo>
                  <a:lnTo>
                    <a:pt x="771" y="1734"/>
                  </a:lnTo>
                  <a:lnTo>
                    <a:pt x="617" y="1657"/>
                  </a:lnTo>
                  <a:lnTo>
                    <a:pt x="539" y="1580"/>
                  </a:lnTo>
                  <a:lnTo>
                    <a:pt x="424" y="1464"/>
                  </a:lnTo>
                  <a:lnTo>
                    <a:pt x="347" y="1310"/>
                  </a:lnTo>
                  <a:lnTo>
                    <a:pt x="308" y="1195"/>
                  </a:lnTo>
                  <a:lnTo>
                    <a:pt x="308" y="1040"/>
                  </a:lnTo>
                  <a:lnTo>
                    <a:pt x="308" y="886"/>
                  </a:lnTo>
                  <a:lnTo>
                    <a:pt x="347" y="732"/>
                  </a:lnTo>
                  <a:lnTo>
                    <a:pt x="424" y="617"/>
                  </a:lnTo>
                  <a:lnTo>
                    <a:pt x="539" y="501"/>
                  </a:lnTo>
                  <a:lnTo>
                    <a:pt x="617" y="424"/>
                  </a:lnTo>
                  <a:lnTo>
                    <a:pt x="771" y="347"/>
                  </a:lnTo>
                  <a:lnTo>
                    <a:pt x="886" y="308"/>
                  </a:lnTo>
                  <a:lnTo>
                    <a:pt x="1040" y="270"/>
                  </a:lnTo>
                  <a:close/>
                  <a:moveTo>
                    <a:pt x="848" y="0"/>
                  </a:moveTo>
                  <a:lnTo>
                    <a:pt x="655" y="77"/>
                  </a:lnTo>
                  <a:lnTo>
                    <a:pt x="462" y="154"/>
                  </a:lnTo>
                  <a:lnTo>
                    <a:pt x="308" y="308"/>
                  </a:lnTo>
                  <a:lnTo>
                    <a:pt x="193" y="462"/>
                  </a:lnTo>
                  <a:lnTo>
                    <a:pt x="77" y="617"/>
                  </a:lnTo>
                  <a:lnTo>
                    <a:pt x="39" y="809"/>
                  </a:lnTo>
                  <a:lnTo>
                    <a:pt x="0" y="1040"/>
                  </a:lnTo>
                  <a:lnTo>
                    <a:pt x="39" y="1233"/>
                  </a:lnTo>
                  <a:lnTo>
                    <a:pt x="77" y="1426"/>
                  </a:lnTo>
                  <a:lnTo>
                    <a:pt x="193" y="1618"/>
                  </a:lnTo>
                  <a:lnTo>
                    <a:pt x="308" y="1773"/>
                  </a:lnTo>
                  <a:lnTo>
                    <a:pt x="462" y="1888"/>
                  </a:lnTo>
                  <a:lnTo>
                    <a:pt x="655" y="2004"/>
                  </a:lnTo>
                  <a:lnTo>
                    <a:pt x="848" y="2081"/>
                  </a:lnTo>
                  <a:lnTo>
                    <a:pt x="1272" y="2081"/>
                  </a:lnTo>
                  <a:lnTo>
                    <a:pt x="1464" y="2004"/>
                  </a:lnTo>
                  <a:lnTo>
                    <a:pt x="1657" y="1888"/>
                  </a:lnTo>
                  <a:lnTo>
                    <a:pt x="1811" y="1773"/>
                  </a:lnTo>
                  <a:lnTo>
                    <a:pt x="1927" y="1618"/>
                  </a:lnTo>
                  <a:lnTo>
                    <a:pt x="2042" y="1426"/>
                  </a:lnTo>
                  <a:lnTo>
                    <a:pt x="2081" y="1233"/>
                  </a:lnTo>
                  <a:lnTo>
                    <a:pt x="2119" y="1040"/>
                  </a:lnTo>
                  <a:lnTo>
                    <a:pt x="2081" y="809"/>
                  </a:lnTo>
                  <a:lnTo>
                    <a:pt x="2042" y="617"/>
                  </a:lnTo>
                  <a:lnTo>
                    <a:pt x="1927" y="462"/>
                  </a:lnTo>
                  <a:lnTo>
                    <a:pt x="1811" y="308"/>
                  </a:lnTo>
                  <a:lnTo>
                    <a:pt x="1657" y="154"/>
                  </a:lnTo>
                  <a:lnTo>
                    <a:pt x="1464" y="77"/>
                  </a:lnTo>
                  <a:lnTo>
                    <a:pt x="127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1"/>
            <p:cNvSpPr/>
            <p:nvPr/>
          </p:nvSpPr>
          <p:spPr>
            <a:xfrm>
              <a:off x="2481542" y="-2243652"/>
              <a:ext cx="178509" cy="175220"/>
            </a:xfrm>
            <a:custGeom>
              <a:rect b="b" l="l" r="r" t="t"/>
              <a:pathLst>
                <a:path extrusionOk="0" h="2081" w="2120">
                  <a:moveTo>
                    <a:pt x="1040" y="270"/>
                  </a:moveTo>
                  <a:lnTo>
                    <a:pt x="1195" y="308"/>
                  </a:lnTo>
                  <a:lnTo>
                    <a:pt x="1349" y="347"/>
                  </a:lnTo>
                  <a:lnTo>
                    <a:pt x="1464" y="424"/>
                  </a:lnTo>
                  <a:lnTo>
                    <a:pt x="1580" y="501"/>
                  </a:lnTo>
                  <a:lnTo>
                    <a:pt x="1695" y="617"/>
                  </a:lnTo>
                  <a:lnTo>
                    <a:pt x="1734" y="732"/>
                  </a:lnTo>
                  <a:lnTo>
                    <a:pt x="1773" y="886"/>
                  </a:lnTo>
                  <a:lnTo>
                    <a:pt x="1811" y="1040"/>
                  </a:lnTo>
                  <a:lnTo>
                    <a:pt x="1773" y="1195"/>
                  </a:lnTo>
                  <a:lnTo>
                    <a:pt x="1734" y="1310"/>
                  </a:lnTo>
                  <a:lnTo>
                    <a:pt x="1695" y="1464"/>
                  </a:lnTo>
                  <a:lnTo>
                    <a:pt x="1580" y="1580"/>
                  </a:lnTo>
                  <a:lnTo>
                    <a:pt x="1464" y="1657"/>
                  </a:lnTo>
                  <a:lnTo>
                    <a:pt x="1349" y="1734"/>
                  </a:lnTo>
                  <a:lnTo>
                    <a:pt x="1195" y="1773"/>
                  </a:lnTo>
                  <a:lnTo>
                    <a:pt x="886" y="1773"/>
                  </a:lnTo>
                  <a:lnTo>
                    <a:pt x="771" y="1734"/>
                  </a:lnTo>
                  <a:lnTo>
                    <a:pt x="655" y="1657"/>
                  </a:lnTo>
                  <a:lnTo>
                    <a:pt x="540" y="1580"/>
                  </a:lnTo>
                  <a:lnTo>
                    <a:pt x="424" y="1464"/>
                  </a:lnTo>
                  <a:lnTo>
                    <a:pt x="347" y="1310"/>
                  </a:lnTo>
                  <a:lnTo>
                    <a:pt x="308" y="1195"/>
                  </a:lnTo>
                  <a:lnTo>
                    <a:pt x="308" y="1040"/>
                  </a:lnTo>
                  <a:lnTo>
                    <a:pt x="308" y="886"/>
                  </a:lnTo>
                  <a:lnTo>
                    <a:pt x="347" y="732"/>
                  </a:lnTo>
                  <a:lnTo>
                    <a:pt x="424" y="617"/>
                  </a:lnTo>
                  <a:lnTo>
                    <a:pt x="540" y="501"/>
                  </a:lnTo>
                  <a:lnTo>
                    <a:pt x="655" y="424"/>
                  </a:lnTo>
                  <a:lnTo>
                    <a:pt x="771" y="347"/>
                  </a:lnTo>
                  <a:lnTo>
                    <a:pt x="886" y="308"/>
                  </a:lnTo>
                  <a:lnTo>
                    <a:pt x="1040" y="270"/>
                  </a:lnTo>
                  <a:close/>
                  <a:moveTo>
                    <a:pt x="848" y="0"/>
                  </a:moveTo>
                  <a:lnTo>
                    <a:pt x="655" y="77"/>
                  </a:lnTo>
                  <a:lnTo>
                    <a:pt x="462" y="154"/>
                  </a:lnTo>
                  <a:lnTo>
                    <a:pt x="308" y="308"/>
                  </a:lnTo>
                  <a:lnTo>
                    <a:pt x="193" y="462"/>
                  </a:lnTo>
                  <a:lnTo>
                    <a:pt x="77" y="617"/>
                  </a:lnTo>
                  <a:lnTo>
                    <a:pt x="39" y="809"/>
                  </a:lnTo>
                  <a:lnTo>
                    <a:pt x="0" y="1040"/>
                  </a:lnTo>
                  <a:lnTo>
                    <a:pt x="39" y="1233"/>
                  </a:lnTo>
                  <a:lnTo>
                    <a:pt x="77" y="1426"/>
                  </a:lnTo>
                  <a:lnTo>
                    <a:pt x="193" y="1618"/>
                  </a:lnTo>
                  <a:lnTo>
                    <a:pt x="308" y="1773"/>
                  </a:lnTo>
                  <a:lnTo>
                    <a:pt x="462" y="1888"/>
                  </a:lnTo>
                  <a:lnTo>
                    <a:pt x="655" y="2004"/>
                  </a:lnTo>
                  <a:lnTo>
                    <a:pt x="848" y="2081"/>
                  </a:lnTo>
                  <a:lnTo>
                    <a:pt x="1272" y="2081"/>
                  </a:lnTo>
                  <a:lnTo>
                    <a:pt x="1464" y="2004"/>
                  </a:lnTo>
                  <a:lnTo>
                    <a:pt x="1657" y="1888"/>
                  </a:lnTo>
                  <a:lnTo>
                    <a:pt x="1811" y="1773"/>
                  </a:lnTo>
                  <a:lnTo>
                    <a:pt x="1927" y="1618"/>
                  </a:lnTo>
                  <a:lnTo>
                    <a:pt x="2042" y="1426"/>
                  </a:lnTo>
                  <a:lnTo>
                    <a:pt x="2081" y="1233"/>
                  </a:lnTo>
                  <a:lnTo>
                    <a:pt x="2119" y="1040"/>
                  </a:lnTo>
                  <a:lnTo>
                    <a:pt x="2081" y="809"/>
                  </a:lnTo>
                  <a:lnTo>
                    <a:pt x="2042" y="617"/>
                  </a:lnTo>
                  <a:lnTo>
                    <a:pt x="1927" y="462"/>
                  </a:lnTo>
                  <a:lnTo>
                    <a:pt x="1811" y="308"/>
                  </a:lnTo>
                  <a:lnTo>
                    <a:pt x="1657" y="154"/>
                  </a:lnTo>
                  <a:lnTo>
                    <a:pt x="1464" y="77"/>
                  </a:lnTo>
                  <a:lnTo>
                    <a:pt x="127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1"/>
            <p:cNvSpPr/>
            <p:nvPr/>
          </p:nvSpPr>
          <p:spPr>
            <a:xfrm>
              <a:off x="2653489" y="-2354041"/>
              <a:ext cx="178509" cy="178588"/>
            </a:xfrm>
            <a:custGeom>
              <a:rect b="b" l="l" r="r" t="t"/>
              <a:pathLst>
                <a:path extrusionOk="0" h="2121" w="2120">
                  <a:moveTo>
                    <a:pt x="1233" y="309"/>
                  </a:moveTo>
                  <a:lnTo>
                    <a:pt x="1349" y="348"/>
                  </a:lnTo>
                  <a:lnTo>
                    <a:pt x="1503" y="425"/>
                  </a:lnTo>
                  <a:lnTo>
                    <a:pt x="1619" y="540"/>
                  </a:lnTo>
                  <a:lnTo>
                    <a:pt x="1696" y="618"/>
                  </a:lnTo>
                  <a:lnTo>
                    <a:pt x="1773" y="772"/>
                  </a:lnTo>
                  <a:lnTo>
                    <a:pt x="1811" y="887"/>
                  </a:lnTo>
                  <a:lnTo>
                    <a:pt x="1811" y="1041"/>
                  </a:lnTo>
                  <a:lnTo>
                    <a:pt x="1811" y="1195"/>
                  </a:lnTo>
                  <a:lnTo>
                    <a:pt x="1773" y="1350"/>
                  </a:lnTo>
                  <a:lnTo>
                    <a:pt x="1696" y="1465"/>
                  </a:lnTo>
                  <a:lnTo>
                    <a:pt x="1619" y="1581"/>
                  </a:lnTo>
                  <a:lnTo>
                    <a:pt x="1503" y="1658"/>
                  </a:lnTo>
                  <a:lnTo>
                    <a:pt x="1349" y="1735"/>
                  </a:lnTo>
                  <a:lnTo>
                    <a:pt x="1233" y="1773"/>
                  </a:lnTo>
                  <a:lnTo>
                    <a:pt x="1079" y="1812"/>
                  </a:lnTo>
                  <a:lnTo>
                    <a:pt x="925" y="1773"/>
                  </a:lnTo>
                  <a:lnTo>
                    <a:pt x="771" y="1735"/>
                  </a:lnTo>
                  <a:lnTo>
                    <a:pt x="655" y="1658"/>
                  </a:lnTo>
                  <a:lnTo>
                    <a:pt x="540" y="1581"/>
                  </a:lnTo>
                  <a:lnTo>
                    <a:pt x="463" y="1465"/>
                  </a:lnTo>
                  <a:lnTo>
                    <a:pt x="386" y="1350"/>
                  </a:lnTo>
                  <a:lnTo>
                    <a:pt x="347" y="1195"/>
                  </a:lnTo>
                  <a:lnTo>
                    <a:pt x="308" y="1041"/>
                  </a:lnTo>
                  <a:lnTo>
                    <a:pt x="347" y="887"/>
                  </a:lnTo>
                  <a:lnTo>
                    <a:pt x="386" y="772"/>
                  </a:lnTo>
                  <a:lnTo>
                    <a:pt x="463" y="618"/>
                  </a:lnTo>
                  <a:lnTo>
                    <a:pt x="540" y="540"/>
                  </a:lnTo>
                  <a:lnTo>
                    <a:pt x="655" y="425"/>
                  </a:lnTo>
                  <a:lnTo>
                    <a:pt x="771" y="348"/>
                  </a:lnTo>
                  <a:lnTo>
                    <a:pt x="925" y="309"/>
                  </a:lnTo>
                  <a:close/>
                  <a:moveTo>
                    <a:pt x="1079" y="1"/>
                  </a:moveTo>
                  <a:lnTo>
                    <a:pt x="848" y="40"/>
                  </a:lnTo>
                  <a:lnTo>
                    <a:pt x="655" y="78"/>
                  </a:lnTo>
                  <a:lnTo>
                    <a:pt x="501" y="194"/>
                  </a:lnTo>
                  <a:lnTo>
                    <a:pt x="308" y="309"/>
                  </a:lnTo>
                  <a:lnTo>
                    <a:pt x="193" y="463"/>
                  </a:lnTo>
                  <a:lnTo>
                    <a:pt x="77" y="656"/>
                  </a:lnTo>
                  <a:lnTo>
                    <a:pt x="39" y="849"/>
                  </a:lnTo>
                  <a:lnTo>
                    <a:pt x="0" y="1041"/>
                  </a:lnTo>
                  <a:lnTo>
                    <a:pt x="39" y="1273"/>
                  </a:lnTo>
                  <a:lnTo>
                    <a:pt x="77" y="1465"/>
                  </a:lnTo>
                  <a:lnTo>
                    <a:pt x="193" y="1619"/>
                  </a:lnTo>
                  <a:lnTo>
                    <a:pt x="308" y="1812"/>
                  </a:lnTo>
                  <a:lnTo>
                    <a:pt x="501" y="1928"/>
                  </a:lnTo>
                  <a:lnTo>
                    <a:pt x="655" y="2043"/>
                  </a:lnTo>
                  <a:lnTo>
                    <a:pt x="848" y="2082"/>
                  </a:lnTo>
                  <a:lnTo>
                    <a:pt x="1079" y="2120"/>
                  </a:lnTo>
                  <a:lnTo>
                    <a:pt x="1272" y="2082"/>
                  </a:lnTo>
                  <a:lnTo>
                    <a:pt x="1464" y="2043"/>
                  </a:lnTo>
                  <a:lnTo>
                    <a:pt x="1657" y="1928"/>
                  </a:lnTo>
                  <a:lnTo>
                    <a:pt x="1811" y="1812"/>
                  </a:lnTo>
                  <a:lnTo>
                    <a:pt x="1965" y="1619"/>
                  </a:lnTo>
                  <a:lnTo>
                    <a:pt x="2042" y="1465"/>
                  </a:lnTo>
                  <a:lnTo>
                    <a:pt x="2119" y="1273"/>
                  </a:lnTo>
                  <a:lnTo>
                    <a:pt x="2119" y="1041"/>
                  </a:lnTo>
                  <a:lnTo>
                    <a:pt x="2119" y="849"/>
                  </a:lnTo>
                  <a:lnTo>
                    <a:pt x="2042" y="656"/>
                  </a:lnTo>
                  <a:lnTo>
                    <a:pt x="1965" y="463"/>
                  </a:lnTo>
                  <a:lnTo>
                    <a:pt x="1811" y="309"/>
                  </a:lnTo>
                  <a:lnTo>
                    <a:pt x="1657" y="194"/>
                  </a:lnTo>
                  <a:lnTo>
                    <a:pt x="1464" y="78"/>
                  </a:lnTo>
                  <a:lnTo>
                    <a:pt x="1272" y="40"/>
                  </a:lnTo>
                  <a:lnTo>
                    <a:pt x="1079"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1"/>
            <p:cNvSpPr/>
            <p:nvPr/>
          </p:nvSpPr>
          <p:spPr>
            <a:xfrm>
              <a:off x="2763798" y="-2736821"/>
              <a:ext cx="178509" cy="178504"/>
            </a:xfrm>
            <a:custGeom>
              <a:rect b="b" l="l" r="r" t="t"/>
              <a:pathLst>
                <a:path extrusionOk="0" h="2120" w="2120">
                  <a:moveTo>
                    <a:pt x="1079" y="309"/>
                  </a:moveTo>
                  <a:lnTo>
                    <a:pt x="1195" y="347"/>
                  </a:lnTo>
                  <a:lnTo>
                    <a:pt x="1349" y="386"/>
                  </a:lnTo>
                  <a:lnTo>
                    <a:pt x="1465" y="424"/>
                  </a:lnTo>
                  <a:lnTo>
                    <a:pt x="1580" y="540"/>
                  </a:lnTo>
                  <a:lnTo>
                    <a:pt x="1696" y="655"/>
                  </a:lnTo>
                  <a:lnTo>
                    <a:pt x="1773" y="771"/>
                  </a:lnTo>
                  <a:lnTo>
                    <a:pt x="1811" y="925"/>
                  </a:lnTo>
                  <a:lnTo>
                    <a:pt x="1811" y="1079"/>
                  </a:lnTo>
                  <a:lnTo>
                    <a:pt x="1811" y="1233"/>
                  </a:lnTo>
                  <a:lnTo>
                    <a:pt x="1773" y="1349"/>
                  </a:lnTo>
                  <a:lnTo>
                    <a:pt x="1696" y="1464"/>
                  </a:lnTo>
                  <a:lnTo>
                    <a:pt x="1580" y="1580"/>
                  </a:lnTo>
                  <a:lnTo>
                    <a:pt x="1465" y="1696"/>
                  </a:lnTo>
                  <a:lnTo>
                    <a:pt x="1349" y="1773"/>
                  </a:lnTo>
                  <a:lnTo>
                    <a:pt x="1195" y="1811"/>
                  </a:lnTo>
                  <a:lnTo>
                    <a:pt x="925" y="1811"/>
                  </a:lnTo>
                  <a:lnTo>
                    <a:pt x="771" y="1773"/>
                  </a:lnTo>
                  <a:lnTo>
                    <a:pt x="655" y="1696"/>
                  </a:lnTo>
                  <a:lnTo>
                    <a:pt x="540" y="1580"/>
                  </a:lnTo>
                  <a:lnTo>
                    <a:pt x="424" y="1464"/>
                  </a:lnTo>
                  <a:lnTo>
                    <a:pt x="386" y="1349"/>
                  </a:lnTo>
                  <a:lnTo>
                    <a:pt x="347" y="1233"/>
                  </a:lnTo>
                  <a:lnTo>
                    <a:pt x="309" y="1079"/>
                  </a:lnTo>
                  <a:lnTo>
                    <a:pt x="347" y="925"/>
                  </a:lnTo>
                  <a:lnTo>
                    <a:pt x="386" y="771"/>
                  </a:lnTo>
                  <a:lnTo>
                    <a:pt x="424" y="655"/>
                  </a:lnTo>
                  <a:lnTo>
                    <a:pt x="540" y="540"/>
                  </a:lnTo>
                  <a:lnTo>
                    <a:pt x="655" y="424"/>
                  </a:lnTo>
                  <a:lnTo>
                    <a:pt x="771" y="386"/>
                  </a:lnTo>
                  <a:lnTo>
                    <a:pt x="925" y="347"/>
                  </a:lnTo>
                  <a:lnTo>
                    <a:pt x="1079" y="309"/>
                  </a:lnTo>
                  <a:close/>
                  <a:moveTo>
                    <a:pt x="1079" y="0"/>
                  </a:moveTo>
                  <a:lnTo>
                    <a:pt x="848" y="39"/>
                  </a:lnTo>
                  <a:lnTo>
                    <a:pt x="655" y="77"/>
                  </a:lnTo>
                  <a:lnTo>
                    <a:pt x="463" y="193"/>
                  </a:lnTo>
                  <a:lnTo>
                    <a:pt x="309" y="309"/>
                  </a:lnTo>
                  <a:lnTo>
                    <a:pt x="193" y="463"/>
                  </a:lnTo>
                  <a:lnTo>
                    <a:pt x="77" y="655"/>
                  </a:lnTo>
                  <a:lnTo>
                    <a:pt x="39" y="848"/>
                  </a:lnTo>
                  <a:lnTo>
                    <a:pt x="0" y="1079"/>
                  </a:lnTo>
                  <a:lnTo>
                    <a:pt x="39" y="1272"/>
                  </a:lnTo>
                  <a:lnTo>
                    <a:pt x="77" y="1464"/>
                  </a:lnTo>
                  <a:lnTo>
                    <a:pt x="193" y="1657"/>
                  </a:lnTo>
                  <a:lnTo>
                    <a:pt x="309" y="1811"/>
                  </a:lnTo>
                  <a:lnTo>
                    <a:pt x="463" y="1927"/>
                  </a:lnTo>
                  <a:lnTo>
                    <a:pt x="655" y="2042"/>
                  </a:lnTo>
                  <a:lnTo>
                    <a:pt x="848" y="2081"/>
                  </a:lnTo>
                  <a:lnTo>
                    <a:pt x="1079" y="2120"/>
                  </a:lnTo>
                  <a:lnTo>
                    <a:pt x="1272" y="2081"/>
                  </a:lnTo>
                  <a:lnTo>
                    <a:pt x="1465" y="2042"/>
                  </a:lnTo>
                  <a:lnTo>
                    <a:pt x="1657" y="1927"/>
                  </a:lnTo>
                  <a:lnTo>
                    <a:pt x="1811" y="1811"/>
                  </a:lnTo>
                  <a:lnTo>
                    <a:pt x="1927" y="1657"/>
                  </a:lnTo>
                  <a:lnTo>
                    <a:pt x="2042" y="1464"/>
                  </a:lnTo>
                  <a:lnTo>
                    <a:pt x="2081" y="1272"/>
                  </a:lnTo>
                  <a:lnTo>
                    <a:pt x="2120" y="1079"/>
                  </a:lnTo>
                  <a:lnTo>
                    <a:pt x="2081" y="848"/>
                  </a:lnTo>
                  <a:lnTo>
                    <a:pt x="2042" y="655"/>
                  </a:lnTo>
                  <a:lnTo>
                    <a:pt x="1927" y="463"/>
                  </a:lnTo>
                  <a:lnTo>
                    <a:pt x="1811" y="309"/>
                  </a:lnTo>
                  <a:lnTo>
                    <a:pt x="1657" y="193"/>
                  </a:lnTo>
                  <a:lnTo>
                    <a:pt x="1465" y="77"/>
                  </a:lnTo>
                  <a:lnTo>
                    <a:pt x="1272" y="39"/>
                  </a:lnTo>
                  <a:lnTo>
                    <a:pt x="107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1"/>
            <p:cNvSpPr/>
            <p:nvPr/>
          </p:nvSpPr>
          <p:spPr>
            <a:xfrm>
              <a:off x="2763798" y="-2529180"/>
              <a:ext cx="178509" cy="178504"/>
            </a:xfrm>
            <a:custGeom>
              <a:rect b="b" l="l" r="r" t="t"/>
              <a:pathLst>
                <a:path extrusionOk="0" h="2120" w="2120">
                  <a:moveTo>
                    <a:pt x="1079" y="309"/>
                  </a:moveTo>
                  <a:lnTo>
                    <a:pt x="1195" y="347"/>
                  </a:lnTo>
                  <a:lnTo>
                    <a:pt x="1349" y="386"/>
                  </a:lnTo>
                  <a:lnTo>
                    <a:pt x="1465" y="463"/>
                  </a:lnTo>
                  <a:lnTo>
                    <a:pt x="1580" y="540"/>
                  </a:lnTo>
                  <a:lnTo>
                    <a:pt x="1696" y="655"/>
                  </a:lnTo>
                  <a:lnTo>
                    <a:pt x="1773" y="771"/>
                  </a:lnTo>
                  <a:lnTo>
                    <a:pt x="1811" y="925"/>
                  </a:lnTo>
                  <a:lnTo>
                    <a:pt x="1811" y="1079"/>
                  </a:lnTo>
                  <a:lnTo>
                    <a:pt x="1811" y="1233"/>
                  </a:lnTo>
                  <a:lnTo>
                    <a:pt x="1773" y="1349"/>
                  </a:lnTo>
                  <a:lnTo>
                    <a:pt x="1696" y="1503"/>
                  </a:lnTo>
                  <a:lnTo>
                    <a:pt x="1580" y="1580"/>
                  </a:lnTo>
                  <a:lnTo>
                    <a:pt x="1465" y="1696"/>
                  </a:lnTo>
                  <a:lnTo>
                    <a:pt x="1349" y="1773"/>
                  </a:lnTo>
                  <a:lnTo>
                    <a:pt x="1195" y="1811"/>
                  </a:lnTo>
                  <a:lnTo>
                    <a:pt x="925" y="1811"/>
                  </a:lnTo>
                  <a:lnTo>
                    <a:pt x="771" y="1773"/>
                  </a:lnTo>
                  <a:lnTo>
                    <a:pt x="655" y="1696"/>
                  </a:lnTo>
                  <a:lnTo>
                    <a:pt x="540" y="1580"/>
                  </a:lnTo>
                  <a:lnTo>
                    <a:pt x="424" y="1503"/>
                  </a:lnTo>
                  <a:lnTo>
                    <a:pt x="386" y="1349"/>
                  </a:lnTo>
                  <a:lnTo>
                    <a:pt x="347" y="1233"/>
                  </a:lnTo>
                  <a:lnTo>
                    <a:pt x="309" y="1079"/>
                  </a:lnTo>
                  <a:lnTo>
                    <a:pt x="347" y="925"/>
                  </a:lnTo>
                  <a:lnTo>
                    <a:pt x="386" y="771"/>
                  </a:lnTo>
                  <a:lnTo>
                    <a:pt x="424" y="655"/>
                  </a:lnTo>
                  <a:lnTo>
                    <a:pt x="540" y="540"/>
                  </a:lnTo>
                  <a:lnTo>
                    <a:pt x="655" y="463"/>
                  </a:lnTo>
                  <a:lnTo>
                    <a:pt x="771" y="386"/>
                  </a:lnTo>
                  <a:lnTo>
                    <a:pt x="925" y="347"/>
                  </a:lnTo>
                  <a:lnTo>
                    <a:pt x="1079" y="309"/>
                  </a:lnTo>
                  <a:close/>
                  <a:moveTo>
                    <a:pt x="1079" y="0"/>
                  </a:moveTo>
                  <a:lnTo>
                    <a:pt x="848" y="39"/>
                  </a:lnTo>
                  <a:lnTo>
                    <a:pt x="655" y="77"/>
                  </a:lnTo>
                  <a:lnTo>
                    <a:pt x="463" y="193"/>
                  </a:lnTo>
                  <a:lnTo>
                    <a:pt x="309" y="309"/>
                  </a:lnTo>
                  <a:lnTo>
                    <a:pt x="193" y="463"/>
                  </a:lnTo>
                  <a:lnTo>
                    <a:pt x="77" y="655"/>
                  </a:lnTo>
                  <a:lnTo>
                    <a:pt x="39" y="848"/>
                  </a:lnTo>
                  <a:lnTo>
                    <a:pt x="0" y="1079"/>
                  </a:lnTo>
                  <a:lnTo>
                    <a:pt x="39" y="1272"/>
                  </a:lnTo>
                  <a:lnTo>
                    <a:pt x="77" y="1464"/>
                  </a:lnTo>
                  <a:lnTo>
                    <a:pt x="193" y="1657"/>
                  </a:lnTo>
                  <a:lnTo>
                    <a:pt x="309" y="1811"/>
                  </a:lnTo>
                  <a:lnTo>
                    <a:pt x="463" y="1927"/>
                  </a:lnTo>
                  <a:lnTo>
                    <a:pt x="655" y="2042"/>
                  </a:lnTo>
                  <a:lnTo>
                    <a:pt x="848" y="2081"/>
                  </a:lnTo>
                  <a:lnTo>
                    <a:pt x="1079" y="2120"/>
                  </a:lnTo>
                  <a:lnTo>
                    <a:pt x="1272" y="2081"/>
                  </a:lnTo>
                  <a:lnTo>
                    <a:pt x="1465" y="2042"/>
                  </a:lnTo>
                  <a:lnTo>
                    <a:pt x="1657" y="1927"/>
                  </a:lnTo>
                  <a:lnTo>
                    <a:pt x="1811" y="1811"/>
                  </a:lnTo>
                  <a:lnTo>
                    <a:pt x="1927" y="1657"/>
                  </a:lnTo>
                  <a:lnTo>
                    <a:pt x="2042" y="1464"/>
                  </a:lnTo>
                  <a:lnTo>
                    <a:pt x="2081" y="1272"/>
                  </a:lnTo>
                  <a:lnTo>
                    <a:pt x="2120" y="1079"/>
                  </a:lnTo>
                  <a:lnTo>
                    <a:pt x="2081" y="848"/>
                  </a:lnTo>
                  <a:lnTo>
                    <a:pt x="2042" y="655"/>
                  </a:lnTo>
                  <a:lnTo>
                    <a:pt x="1927" y="463"/>
                  </a:lnTo>
                  <a:lnTo>
                    <a:pt x="1811" y="309"/>
                  </a:lnTo>
                  <a:lnTo>
                    <a:pt x="1657" y="193"/>
                  </a:lnTo>
                  <a:lnTo>
                    <a:pt x="1465" y="77"/>
                  </a:lnTo>
                  <a:lnTo>
                    <a:pt x="1272" y="39"/>
                  </a:lnTo>
                  <a:lnTo>
                    <a:pt x="107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1"/>
            <p:cNvSpPr/>
            <p:nvPr/>
          </p:nvSpPr>
          <p:spPr>
            <a:xfrm>
              <a:off x="1991551" y="-2736821"/>
              <a:ext cx="175310" cy="178504"/>
            </a:xfrm>
            <a:custGeom>
              <a:rect b="b" l="l" r="r" t="t"/>
              <a:pathLst>
                <a:path extrusionOk="0" h="2120" w="2082">
                  <a:moveTo>
                    <a:pt x="1041" y="309"/>
                  </a:moveTo>
                  <a:lnTo>
                    <a:pt x="1195" y="347"/>
                  </a:lnTo>
                  <a:lnTo>
                    <a:pt x="1349" y="386"/>
                  </a:lnTo>
                  <a:lnTo>
                    <a:pt x="1465" y="424"/>
                  </a:lnTo>
                  <a:lnTo>
                    <a:pt x="1581" y="540"/>
                  </a:lnTo>
                  <a:lnTo>
                    <a:pt x="1658" y="655"/>
                  </a:lnTo>
                  <a:lnTo>
                    <a:pt x="1735" y="771"/>
                  </a:lnTo>
                  <a:lnTo>
                    <a:pt x="1773" y="925"/>
                  </a:lnTo>
                  <a:lnTo>
                    <a:pt x="1812" y="1079"/>
                  </a:lnTo>
                  <a:lnTo>
                    <a:pt x="1773" y="1233"/>
                  </a:lnTo>
                  <a:lnTo>
                    <a:pt x="1735" y="1349"/>
                  </a:lnTo>
                  <a:lnTo>
                    <a:pt x="1658" y="1464"/>
                  </a:lnTo>
                  <a:lnTo>
                    <a:pt x="1581" y="1580"/>
                  </a:lnTo>
                  <a:lnTo>
                    <a:pt x="1465" y="1696"/>
                  </a:lnTo>
                  <a:lnTo>
                    <a:pt x="1349" y="1773"/>
                  </a:lnTo>
                  <a:lnTo>
                    <a:pt x="1195" y="1811"/>
                  </a:lnTo>
                  <a:lnTo>
                    <a:pt x="887" y="1811"/>
                  </a:lnTo>
                  <a:lnTo>
                    <a:pt x="771" y="1773"/>
                  </a:lnTo>
                  <a:lnTo>
                    <a:pt x="617" y="1696"/>
                  </a:lnTo>
                  <a:lnTo>
                    <a:pt x="502" y="1580"/>
                  </a:lnTo>
                  <a:lnTo>
                    <a:pt x="425" y="1464"/>
                  </a:lnTo>
                  <a:lnTo>
                    <a:pt x="348" y="1349"/>
                  </a:lnTo>
                  <a:lnTo>
                    <a:pt x="309" y="1233"/>
                  </a:lnTo>
                  <a:lnTo>
                    <a:pt x="309" y="1079"/>
                  </a:lnTo>
                  <a:lnTo>
                    <a:pt x="309" y="925"/>
                  </a:lnTo>
                  <a:lnTo>
                    <a:pt x="348" y="771"/>
                  </a:lnTo>
                  <a:lnTo>
                    <a:pt x="425" y="655"/>
                  </a:lnTo>
                  <a:lnTo>
                    <a:pt x="502" y="540"/>
                  </a:lnTo>
                  <a:lnTo>
                    <a:pt x="617" y="424"/>
                  </a:lnTo>
                  <a:lnTo>
                    <a:pt x="771" y="386"/>
                  </a:lnTo>
                  <a:lnTo>
                    <a:pt x="887" y="347"/>
                  </a:lnTo>
                  <a:lnTo>
                    <a:pt x="1041" y="309"/>
                  </a:lnTo>
                  <a:close/>
                  <a:moveTo>
                    <a:pt x="1041" y="0"/>
                  </a:moveTo>
                  <a:lnTo>
                    <a:pt x="848" y="39"/>
                  </a:lnTo>
                  <a:lnTo>
                    <a:pt x="656" y="77"/>
                  </a:lnTo>
                  <a:lnTo>
                    <a:pt x="463" y="193"/>
                  </a:lnTo>
                  <a:lnTo>
                    <a:pt x="309" y="309"/>
                  </a:lnTo>
                  <a:lnTo>
                    <a:pt x="155" y="463"/>
                  </a:lnTo>
                  <a:lnTo>
                    <a:pt x="78" y="655"/>
                  </a:lnTo>
                  <a:lnTo>
                    <a:pt x="1" y="848"/>
                  </a:lnTo>
                  <a:lnTo>
                    <a:pt x="1" y="1079"/>
                  </a:lnTo>
                  <a:lnTo>
                    <a:pt x="1" y="1272"/>
                  </a:lnTo>
                  <a:lnTo>
                    <a:pt x="78" y="1464"/>
                  </a:lnTo>
                  <a:lnTo>
                    <a:pt x="155" y="1657"/>
                  </a:lnTo>
                  <a:lnTo>
                    <a:pt x="309" y="1811"/>
                  </a:lnTo>
                  <a:lnTo>
                    <a:pt x="463" y="1927"/>
                  </a:lnTo>
                  <a:lnTo>
                    <a:pt x="656" y="2042"/>
                  </a:lnTo>
                  <a:lnTo>
                    <a:pt x="848" y="2081"/>
                  </a:lnTo>
                  <a:lnTo>
                    <a:pt x="1041" y="2120"/>
                  </a:lnTo>
                  <a:lnTo>
                    <a:pt x="1272" y="2081"/>
                  </a:lnTo>
                  <a:lnTo>
                    <a:pt x="1465" y="2042"/>
                  </a:lnTo>
                  <a:lnTo>
                    <a:pt x="1619" y="1927"/>
                  </a:lnTo>
                  <a:lnTo>
                    <a:pt x="1773" y="1811"/>
                  </a:lnTo>
                  <a:lnTo>
                    <a:pt x="1927" y="1657"/>
                  </a:lnTo>
                  <a:lnTo>
                    <a:pt x="2004" y="1464"/>
                  </a:lnTo>
                  <a:lnTo>
                    <a:pt x="2082" y="1272"/>
                  </a:lnTo>
                  <a:lnTo>
                    <a:pt x="2082" y="1079"/>
                  </a:lnTo>
                  <a:lnTo>
                    <a:pt x="2082" y="848"/>
                  </a:lnTo>
                  <a:lnTo>
                    <a:pt x="2004" y="655"/>
                  </a:lnTo>
                  <a:lnTo>
                    <a:pt x="1927" y="463"/>
                  </a:lnTo>
                  <a:lnTo>
                    <a:pt x="1773" y="309"/>
                  </a:lnTo>
                  <a:lnTo>
                    <a:pt x="1619" y="193"/>
                  </a:lnTo>
                  <a:lnTo>
                    <a:pt x="1465" y="77"/>
                  </a:lnTo>
                  <a:lnTo>
                    <a:pt x="1272"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1"/>
            <p:cNvSpPr/>
            <p:nvPr/>
          </p:nvSpPr>
          <p:spPr>
            <a:xfrm>
              <a:off x="2101860" y="-2908761"/>
              <a:ext cx="175310" cy="175220"/>
            </a:xfrm>
            <a:custGeom>
              <a:rect b="b" l="l" r="r" t="t"/>
              <a:pathLst>
                <a:path extrusionOk="0" h="2081" w="2082">
                  <a:moveTo>
                    <a:pt x="1195" y="308"/>
                  </a:moveTo>
                  <a:lnTo>
                    <a:pt x="1311" y="347"/>
                  </a:lnTo>
                  <a:lnTo>
                    <a:pt x="1465" y="424"/>
                  </a:lnTo>
                  <a:lnTo>
                    <a:pt x="1581" y="501"/>
                  </a:lnTo>
                  <a:lnTo>
                    <a:pt x="1658" y="617"/>
                  </a:lnTo>
                  <a:lnTo>
                    <a:pt x="1735" y="771"/>
                  </a:lnTo>
                  <a:lnTo>
                    <a:pt x="1773" y="886"/>
                  </a:lnTo>
                  <a:lnTo>
                    <a:pt x="1773" y="1040"/>
                  </a:lnTo>
                  <a:lnTo>
                    <a:pt x="1773" y="1195"/>
                  </a:lnTo>
                  <a:lnTo>
                    <a:pt x="1735" y="1310"/>
                  </a:lnTo>
                  <a:lnTo>
                    <a:pt x="1658" y="1464"/>
                  </a:lnTo>
                  <a:lnTo>
                    <a:pt x="1581" y="1580"/>
                  </a:lnTo>
                  <a:lnTo>
                    <a:pt x="1465" y="1657"/>
                  </a:lnTo>
                  <a:lnTo>
                    <a:pt x="1311" y="1734"/>
                  </a:lnTo>
                  <a:lnTo>
                    <a:pt x="1195" y="1773"/>
                  </a:lnTo>
                  <a:lnTo>
                    <a:pt x="887" y="1773"/>
                  </a:lnTo>
                  <a:lnTo>
                    <a:pt x="772" y="1734"/>
                  </a:lnTo>
                  <a:lnTo>
                    <a:pt x="617" y="1657"/>
                  </a:lnTo>
                  <a:lnTo>
                    <a:pt x="502" y="1580"/>
                  </a:lnTo>
                  <a:lnTo>
                    <a:pt x="425" y="1464"/>
                  </a:lnTo>
                  <a:lnTo>
                    <a:pt x="348" y="1310"/>
                  </a:lnTo>
                  <a:lnTo>
                    <a:pt x="309" y="1195"/>
                  </a:lnTo>
                  <a:lnTo>
                    <a:pt x="309" y="1040"/>
                  </a:lnTo>
                  <a:lnTo>
                    <a:pt x="309" y="886"/>
                  </a:lnTo>
                  <a:lnTo>
                    <a:pt x="348" y="771"/>
                  </a:lnTo>
                  <a:lnTo>
                    <a:pt x="425" y="617"/>
                  </a:lnTo>
                  <a:lnTo>
                    <a:pt x="502" y="501"/>
                  </a:lnTo>
                  <a:lnTo>
                    <a:pt x="617" y="424"/>
                  </a:lnTo>
                  <a:lnTo>
                    <a:pt x="772" y="347"/>
                  </a:lnTo>
                  <a:lnTo>
                    <a:pt x="887" y="308"/>
                  </a:lnTo>
                  <a:close/>
                  <a:moveTo>
                    <a:pt x="849" y="0"/>
                  </a:moveTo>
                  <a:lnTo>
                    <a:pt x="656" y="77"/>
                  </a:lnTo>
                  <a:lnTo>
                    <a:pt x="463" y="154"/>
                  </a:lnTo>
                  <a:lnTo>
                    <a:pt x="309" y="308"/>
                  </a:lnTo>
                  <a:lnTo>
                    <a:pt x="155" y="462"/>
                  </a:lnTo>
                  <a:lnTo>
                    <a:pt x="78" y="655"/>
                  </a:lnTo>
                  <a:lnTo>
                    <a:pt x="1" y="848"/>
                  </a:lnTo>
                  <a:lnTo>
                    <a:pt x="1" y="1040"/>
                  </a:lnTo>
                  <a:lnTo>
                    <a:pt x="1" y="1233"/>
                  </a:lnTo>
                  <a:lnTo>
                    <a:pt x="78" y="1426"/>
                  </a:lnTo>
                  <a:lnTo>
                    <a:pt x="155" y="1618"/>
                  </a:lnTo>
                  <a:lnTo>
                    <a:pt x="309" y="1773"/>
                  </a:lnTo>
                  <a:lnTo>
                    <a:pt x="463" y="1927"/>
                  </a:lnTo>
                  <a:lnTo>
                    <a:pt x="656" y="2004"/>
                  </a:lnTo>
                  <a:lnTo>
                    <a:pt x="849" y="2081"/>
                  </a:lnTo>
                  <a:lnTo>
                    <a:pt x="1234" y="2081"/>
                  </a:lnTo>
                  <a:lnTo>
                    <a:pt x="1427" y="2004"/>
                  </a:lnTo>
                  <a:lnTo>
                    <a:pt x="1619" y="1927"/>
                  </a:lnTo>
                  <a:lnTo>
                    <a:pt x="1773" y="1773"/>
                  </a:lnTo>
                  <a:lnTo>
                    <a:pt x="1927" y="1618"/>
                  </a:lnTo>
                  <a:lnTo>
                    <a:pt x="2005" y="1426"/>
                  </a:lnTo>
                  <a:lnTo>
                    <a:pt x="2082" y="1233"/>
                  </a:lnTo>
                  <a:lnTo>
                    <a:pt x="2082" y="1040"/>
                  </a:lnTo>
                  <a:lnTo>
                    <a:pt x="2082" y="848"/>
                  </a:lnTo>
                  <a:lnTo>
                    <a:pt x="2005" y="655"/>
                  </a:lnTo>
                  <a:lnTo>
                    <a:pt x="1927" y="462"/>
                  </a:lnTo>
                  <a:lnTo>
                    <a:pt x="1773" y="308"/>
                  </a:lnTo>
                  <a:lnTo>
                    <a:pt x="1619" y="154"/>
                  </a:lnTo>
                  <a:lnTo>
                    <a:pt x="1427" y="77"/>
                  </a:lnTo>
                  <a:lnTo>
                    <a:pt x="12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1"/>
            <p:cNvSpPr/>
            <p:nvPr/>
          </p:nvSpPr>
          <p:spPr>
            <a:xfrm>
              <a:off x="2098660" y="-2354041"/>
              <a:ext cx="178509" cy="175304"/>
            </a:xfrm>
            <a:custGeom>
              <a:rect b="b" l="l" r="r" t="t"/>
              <a:pathLst>
                <a:path extrusionOk="0" h="2082" w="2120">
                  <a:moveTo>
                    <a:pt x="1233" y="309"/>
                  </a:moveTo>
                  <a:lnTo>
                    <a:pt x="1349" y="348"/>
                  </a:lnTo>
                  <a:lnTo>
                    <a:pt x="1465" y="425"/>
                  </a:lnTo>
                  <a:lnTo>
                    <a:pt x="1580" y="502"/>
                  </a:lnTo>
                  <a:lnTo>
                    <a:pt x="1696" y="618"/>
                  </a:lnTo>
                  <a:lnTo>
                    <a:pt x="1773" y="772"/>
                  </a:lnTo>
                  <a:lnTo>
                    <a:pt x="1811" y="887"/>
                  </a:lnTo>
                  <a:lnTo>
                    <a:pt x="1811" y="1041"/>
                  </a:lnTo>
                  <a:lnTo>
                    <a:pt x="1811" y="1195"/>
                  </a:lnTo>
                  <a:lnTo>
                    <a:pt x="1773" y="1311"/>
                  </a:lnTo>
                  <a:lnTo>
                    <a:pt x="1696" y="1465"/>
                  </a:lnTo>
                  <a:lnTo>
                    <a:pt x="1580" y="1581"/>
                  </a:lnTo>
                  <a:lnTo>
                    <a:pt x="1465" y="1658"/>
                  </a:lnTo>
                  <a:lnTo>
                    <a:pt x="1349" y="1735"/>
                  </a:lnTo>
                  <a:lnTo>
                    <a:pt x="1195" y="1773"/>
                  </a:lnTo>
                  <a:lnTo>
                    <a:pt x="925" y="1773"/>
                  </a:lnTo>
                  <a:lnTo>
                    <a:pt x="771" y="1735"/>
                  </a:lnTo>
                  <a:lnTo>
                    <a:pt x="655" y="1658"/>
                  </a:lnTo>
                  <a:lnTo>
                    <a:pt x="540" y="1581"/>
                  </a:lnTo>
                  <a:lnTo>
                    <a:pt x="424" y="1465"/>
                  </a:lnTo>
                  <a:lnTo>
                    <a:pt x="386" y="1311"/>
                  </a:lnTo>
                  <a:lnTo>
                    <a:pt x="347" y="1195"/>
                  </a:lnTo>
                  <a:lnTo>
                    <a:pt x="309" y="1041"/>
                  </a:lnTo>
                  <a:lnTo>
                    <a:pt x="347" y="887"/>
                  </a:lnTo>
                  <a:lnTo>
                    <a:pt x="386" y="772"/>
                  </a:lnTo>
                  <a:lnTo>
                    <a:pt x="424" y="618"/>
                  </a:lnTo>
                  <a:lnTo>
                    <a:pt x="540" y="502"/>
                  </a:lnTo>
                  <a:lnTo>
                    <a:pt x="655" y="425"/>
                  </a:lnTo>
                  <a:lnTo>
                    <a:pt x="771" y="348"/>
                  </a:lnTo>
                  <a:lnTo>
                    <a:pt x="925" y="309"/>
                  </a:lnTo>
                  <a:close/>
                  <a:moveTo>
                    <a:pt x="848" y="1"/>
                  </a:moveTo>
                  <a:lnTo>
                    <a:pt x="655" y="78"/>
                  </a:lnTo>
                  <a:lnTo>
                    <a:pt x="501" y="155"/>
                  </a:lnTo>
                  <a:lnTo>
                    <a:pt x="309" y="309"/>
                  </a:lnTo>
                  <a:lnTo>
                    <a:pt x="193" y="463"/>
                  </a:lnTo>
                  <a:lnTo>
                    <a:pt x="77" y="656"/>
                  </a:lnTo>
                  <a:lnTo>
                    <a:pt x="39" y="849"/>
                  </a:lnTo>
                  <a:lnTo>
                    <a:pt x="0" y="1041"/>
                  </a:lnTo>
                  <a:lnTo>
                    <a:pt x="39" y="1234"/>
                  </a:lnTo>
                  <a:lnTo>
                    <a:pt x="77" y="1427"/>
                  </a:lnTo>
                  <a:lnTo>
                    <a:pt x="193" y="1619"/>
                  </a:lnTo>
                  <a:lnTo>
                    <a:pt x="309" y="1773"/>
                  </a:lnTo>
                  <a:lnTo>
                    <a:pt x="501" y="1928"/>
                  </a:lnTo>
                  <a:lnTo>
                    <a:pt x="655" y="2005"/>
                  </a:lnTo>
                  <a:lnTo>
                    <a:pt x="848" y="2082"/>
                  </a:lnTo>
                  <a:lnTo>
                    <a:pt x="1272" y="2082"/>
                  </a:lnTo>
                  <a:lnTo>
                    <a:pt x="1465" y="2005"/>
                  </a:lnTo>
                  <a:lnTo>
                    <a:pt x="1657" y="1928"/>
                  </a:lnTo>
                  <a:lnTo>
                    <a:pt x="1811" y="1773"/>
                  </a:lnTo>
                  <a:lnTo>
                    <a:pt x="1927" y="1619"/>
                  </a:lnTo>
                  <a:lnTo>
                    <a:pt x="2043" y="1427"/>
                  </a:lnTo>
                  <a:lnTo>
                    <a:pt x="2120" y="1234"/>
                  </a:lnTo>
                  <a:lnTo>
                    <a:pt x="2120" y="1041"/>
                  </a:lnTo>
                  <a:lnTo>
                    <a:pt x="2120" y="849"/>
                  </a:lnTo>
                  <a:lnTo>
                    <a:pt x="2043" y="656"/>
                  </a:lnTo>
                  <a:lnTo>
                    <a:pt x="1927" y="463"/>
                  </a:lnTo>
                  <a:lnTo>
                    <a:pt x="1811" y="309"/>
                  </a:lnTo>
                  <a:lnTo>
                    <a:pt x="1657" y="155"/>
                  </a:lnTo>
                  <a:lnTo>
                    <a:pt x="1465" y="78"/>
                  </a:lnTo>
                  <a:lnTo>
                    <a:pt x="127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1"/>
            <p:cNvSpPr/>
            <p:nvPr/>
          </p:nvSpPr>
          <p:spPr>
            <a:xfrm>
              <a:off x="2656689" y="-2908761"/>
              <a:ext cx="175310" cy="178504"/>
            </a:xfrm>
            <a:custGeom>
              <a:rect b="b" l="l" r="r" t="t"/>
              <a:pathLst>
                <a:path extrusionOk="0" h="2120" w="2082">
                  <a:moveTo>
                    <a:pt x="1195" y="308"/>
                  </a:moveTo>
                  <a:lnTo>
                    <a:pt x="1311" y="347"/>
                  </a:lnTo>
                  <a:lnTo>
                    <a:pt x="1465" y="424"/>
                  </a:lnTo>
                  <a:lnTo>
                    <a:pt x="1581" y="501"/>
                  </a:lnTo>
                  <a:lnTo>
                    <a:pt x="1658" y="655"/>
                  </a:lnTo>
                  <a:lnTo>
                    <a:pt x="1735" y="771"/>
                  </a:lnTo>
                  <a:lnTo>
                    <a:pt x="1773" y="925"/>
                  </a:lnTo>
                  <a:lnTo>
                    <a:pt x="1773" y="1040"/>
                  </a:lnTo>
                  <a:lnTo>
                    <a:pt x="1773" y="1195"/>
                  </a:lnTo>
                  <a:lnTo>
                    <a:pt x="1735" y="1349"/>
                  </a:lnTo>
                  <a:lnTo>
                    <a:pt x="1658" y="1464"/>
                  </a:lnTo>
                  <a:lnTo>
                    <a:pt x="1581" y="1580"/>
                  </a:lnTo>
                  <a:lnTo>
                    <a:pt x="1465" y="1657"/>
                  </a:lnTo>
                  <a:lnTo>
                    <a:pt x="1311" y="1734"/>
                  </a:lnTo>
                  <a:lnTo>
                    <a:pt x="1195" y="1773"/>
                  </a:lnTo>
                  <a:lnTo>
                    <a:pt x="887" y="1773"/>
                  </a:lnTo>
                  <a:lnTo>
                    <a:pt x="771" y="1734"/>
                  </a:lnTo>
                  <a:lnTo>
                    <a:pt x="617" y="1657"/>
                  </a:lnTo>
                  <a:lnTo>
                    <a:pt x="502" y="1580"/>
                  </a:lnTo>
                  <a:lnTo>
                    <a:pt x="425" y="1464"/>
                  </a:lnTo>
                  <a:lnTo>
                    <a:pt x="348" y="1349"/>
                  </a:lnTo>
                  <a:lnTo>
                    <a:pt x="309" y="1195"/>
                  </a:lnTo>
                  <a:lnTo>
                    <a:pt x="309" y="1040"/>
                  </a:lnTo>
                  <a:lnTo>
                    <a:pt x="309" y="886"/>
                  </a:lnTo>
                  <a:lnTo>
                    <a:pt x="348" y="771"/>
                  </a:lnTo>
                  <a:lnTo>
                    <a:pt x="425" y="617"/>
                  </a:lnTo>
                  <a:lnTo>
                    <a:pt x="502" y="501"/>
                  </a:lnTo>
                  <a:lnTo>
                    <a:pt x="617" y="424"/>
                  </a:lnTo>
                  <a:lnTo>
                    <a:pt x="771" y="347"/>
                  </a:lnTo>
                  <a:lnTo>
                    <a:pt x="887" y="308"/>
                  </a:lnTo>
                  <a:close/>
                  <a:moveTo>
                    <a:pt x="1041" y="0"/>
                  </a:moveTo>
                  <a:lnTo>
                    <a:pt x="848" y="39"/>
                  </a:lnTo>
                  <a:lnTo>
                    <a:pt x="656" y="77"/>
                  </a:lnTo>
                  <a:lnTo>
                    <a:pt x="463" y="193"/>
                  </a:lnTo>
                  <a:lnTo>
                    <a:pt x="309" y="308"/>
                  </a:lnTo>
                  <a:lnTo>
                    <a:pt x="155" y="462"/>
                  </a:lnTo>
                  <a:lnTo>
                    <a:pt x="78" y="655"/>
                  </a:lnTo>
                  <a:lnTo>
                    <a:pt x="1" y="848"/>
                  </a:lnTo>
                  <a:lnTo>
                    <a:pt x="1" y="1040"/>
                  </a:lnTo>
                  <a:lnTo>
                    <a:pt x="1" y="1272"/>
                  </a:lnTo>
                  <a:lnTo>
                    <a:pt x="78" y="1464"/>
                  </a:lnTo>
                  <a:lnTo>
                    <a:pt x="155" y="1618"/>
                  </a:lnTo>
                  <a:lnTo>
                    <a:pt x="309" y="1811"/>
                  </a:lnTo>
                  <a:lnTo>
                    <a:pt x="463" y="1927"/>
                  </a:lnTo>
                  <a:lnTo>
                    <a:pt x="656" y="2004"/>
                  </a:lnTo>
                  <a:lnTo>
                    <a:pt x="848" y="2081"/>
                  </a:lnTo>
                  <a:lnTo>
                    <a:pt x="1041" y="2119"/>
                  </a:lnTo>
                  <a:lnTo>
                    <a:pt x="1234" y="2081"/>
                  </a:lnTo>
                  <a:lnTo>
                    <a:pt x="1426" y="2004"/>
                  </a:lnTo>
                  <a:lnTo>
                    <a:pt x="1619" y="1927"/>
                  </a:lnTo>
                  <a:lnTo>
                    <a:pt x="1773" y="1811"/>
                  </a:lnTo>
                  <a:lnTo>
                    <a:pt x="1927" y="1618"/>
                  </a:lnTo>
                  <a:lnTo>
                    <a:pt x="2004" y="1464"/>
                  </a:lnTo>
                  <a:lnTo>
                    <a:pt x="2081" y="1233"/>
                  </a:lnTo>
                  <a:lnTo>
                    <a:pt x="2081" y="1040"/>
                  </a:lnTo>
                  <a:lnTo>
                    <a:pt x="2081" y="848"/>
                  </a:lnTo>
                  <a:lnTo>
                    <a:pt x="2004" y="655"/>
                  </a:lnTo>
                  <a:lnTo>
                    <a:pt x="1927" y="462"/>
                  </a:lnTo>
                  <a:lnTo>
                    <a:pt x="1773" y="308"/>
                  </a:lnTo>
                  <a:lnTo>
                    <a:pt x="1619" y="193"/>
                  </a:lnTo>
                  <a:lnTo>
                    <a:pt x="1426" y="77"/>
                  </a:lnTo>
                  <a:lnTo>
                    <a:pt x="1234"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1"/>
            <p:cNvSpPr/>
            <p:nvPr/>
          </p:nvSpPr>
          <p:spPr>
            <a:xfrm>
              <a:off x="1991551" y="-2529180"/>
              <a:ext cx="175310" cy="178504"/>
            </a:xfrm>
            <a:custGeom>
              <a:rect b="b" l="l" r="r" t="t"/>
              <a:pathLst>
                <a:path extrusionOk="0" h="2120" w="2082">
                  <a:moveTo>
                    <a:pt x="1041" y="309"/>
                  </a:moveTo>
                  <a:lnTo>
                    <a:pt x="1195" y="347"/>
                  </a:lnTo>
                  <a:lnTo>
                    <a:pt x="1349" y="386"/>
                  </a:lnTo>
                  <a:lnTo>
                    <a:pt x="1465" y="463"/>
                  </a:lnTo>
                  <a:lnTo>
                    <a:pt x="1581" y="540"/>
                  </a:lnTo>
                  <a:lnTo>
                    <a:pt x="1658" y="655"/>
                  </a:lnTo>
                  <a:lnTo>
                    <a:pt x="1735" y="771"/>
                  </a:lnTo>
                  <a:lnTo>
                    <a:pt x="1773" y="925"/>
                  </a:lnTo>
                  <a:lnTo>
                    <a:pt x="1812" y="1079"/>
                  </a:lnTo>
                  <a:lnTo>
                    <a:pt x="1773" y="1233"/>
                  </a:lnTo>
                  <a:lnTo>
                    <a:pt x="1735" y="1349"/>
                  </a:lnTo>
                  <a:lnTo>
                    <a:pt x="1658" y="1503"/>
                  </a:lnTo>
                  <a:lnTo>
                    <a:pt x="1581" y="1580"/>
                  </a:lnTo>
                  <a:lnTo>
                    <a:pt x="1465" y="1696"/>
                  </a:lnTo>
                  <a:lnTo>
                    <a:pt x="1349" y="1773"/>
                  </a:lnTo>
                  <a:lnTo>
                    <a:pt x="1195" y="1811"/>
                  </a:lnTo>
                  <a:lnTo>
                    <a:pt x="887" y="1811"/>
                  </a:lnTo>
                  <a:lnTo>
                    <a:pt x="771" y="1773"/>
                  </a:lnTo>
                  <a:lnTo>
                    <a:pt x="617" y="1696"/>
                  </a:lnTo>
                  <a:lnTo>
                    <a:pt x="502" y="1580"/>
                  </a:lnTo>
                  <a:lnTo>
                    <a:pt x="425" y="1503"/>
                  </a:lnTo>
                  <a:lnTo>
                    <a:pt x="348" y="1349"/>
                  </a:lnTo>
                  <a:lnTo>
                    <a:pt x="309" y="1233"/>
                  </a:lnTo>
                  <a:lnTo>
                    <a:pt x="309" y="1079"/>
                  </a:lnTo>
                  <a:lnTo>
                    <a:pt x="309" y="925"/>
                  </a:lnTo>
                  <a:lnTo>
                    <a:pt x="348" y="771"/>
                  </a:lnTo>
                  <a:lnTo>
                    <a:pt x="425" y="655"/>
                  </a:lnTo>
                  <a:lnTo>
                    <a:pt x="502" y="540"/>
                  </a:lnTo>
                  <a:lnTo>
                    <a:pt x="617" y="463"/>
                  </a:lnTo>
                  <a:lnTo>
                    <a:pt x="771" y="386"/>
                  </a:lnTo>
                  <a:lnTo>
                    <a:pt x="887" y="347"/>
                  </a:lnTo>
                  <a:lnTo>
                    <a:pt x="1041" y="309"/>
                  </a:lnTo>
                  <a:close/>
                  <a:moveTo>
                    <a:pt x="1041" y="0"/>
                  </a:moveTo>
                  <a:lnTo>
                    <a:pt x="848" y="39"/>
                  </a:lnTo>
                  <a:lnTo>
                    <a:pt x="656" y="77"/>
                  </a:lnTo>
                  <a:lnTo>
                    <a:pt x="463" y="193"/>
                  </a:lnTo>
                  <a:lnTo>
                    <a:pt x="309" y="309"/>
                  </a:lnTo>
                  <a:lnTo>
                    <a:pt x="155" y="463"/>
                  </a:lnTo>
                  <a:lnTo>
                    <a:pt x="78" y="655"/>
                  </a:lnTo>
                  <a:lnTo>
                    <a:pt x="1" y="848"/>
                  </a:lnTo>
                  <a:lnTo>
                    <a:pt x="1" y="1079"/>
                  </a:lnTo>
                  <a:lnTo>
                    <a:pt x="1" y="1272"/>
                  </a:lnTo>
                  <a:lnTo>
                    <a:pt x="78" y="1464"/>
                  </a:lnTo>
                  <a:lnTo>
                    <a:pt x="155" y="1657"/>
                  </a:lnTo>
                  <a:lnTo>
                    <a:pt x="309" y="1811"/>
                  </a:lnTo>
                  <a:lnTo>
                    <a:pt x="463" y="1927"/>
                  </a:lnTo>
                  <a:lnTo>
                    <a:pt x="656" y="2042"/>
                  </a:lnTo>
                  <a:lnTo>
                    <a:pt x="848" y="2081"/>
                  </a:lnTo>
                  <a:lnTo>
                    <a:pt x="1041" y="2120"/>
                  </a:lnTo>
                  <a:lnTo>
                    <a:pt x="1272" y="2081"/>
                  </a:lnTo>
                  <a:lnTo>
                    <a:pt x="1465" y="2042"/>
                  </a:lnTo>
                  <a:lnTo>
                    <a:pt x="1619" y="1927"/>
                  </a:lnTo>
                  <a:lnTo>
                    <a:pt x="1773" y="1811"/>
                  </a:lnTo>
                  <a:lnTo>
                    <a:pt x="1927" y="1657"/>
                  </a:lnTo>
                  <a:lnTo>
                    <a:pt x="2004" y="1464"/>
                  </a:lnTo>
                  <a:lnTo>
                    <a:pt x="2082" y="1272"/>
                  </a:lnTo>
                  <a:lnTo>
                    <a:pt x="2082" y="1079"/>
                  </a:lnTo>
                  <a:lnTo>
                    <a:pt x="2082" y="848"/>
                  </a:lnTo>
                  <a:lnTo>
                    <a:pt x="2004" y="655"/>
                  </a:lnTo>
                  <a:lnTo>
                    <a:pt x="1927" y="463"/>
                  </a:lnTo>
                  <a:lnTo>
                    <a:pt x="1773" y="309"/>
                  </a:lnTo>
                  <a:lnTo>
                    <a:pt x="1619" y="193"/>
                  </a:lnTo>
                  <a:lnTo>
                    <a:pt x="1465" y="77"/>
                  </a:lnTo>
                  <a:lnTo>
                    <a:pt x="1272"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1"/>
            <p:cNvSpPr/>
            <p:nvPr/>
          </p:nvSpPr>
          <p:spPr>
            <a:xfrm>
              <a:off x="1884526" y="-3126169"/>
              <a:ext cx="1164857" cy="1164823"/>
            </a:xfrm>
            <a:custGeom>
              <a:rect b="b" l="l" r="r" t="t"/>
              <a:pathLst>
                <a:path extrusionOk="0" h="13834" w="13834">
                  <a:moveTo>
                    <a:pt x="6897" y="925"/>
                  </a:moveTo>
                  <a:lnTo>
                    <a:pt x="7514" y="964"/>
                  </a:lnTo>
                  <a:lnTo>
                    <a:pt x="8130" y="1041"/>
                  </a:lnTo>
                  <a:lnTo>
                    <a:pt x="8708" y="1195"/>
                  </a:lnTo>
                  <a:lnTo>
                    <a:pt x="9248" y="1388"/>
                  </a:lnTo>
                  <a:lnTo>
                    <a:pt x="9787" y="1657"/>
                  </a:lnTo>
                  <a:lnTo>
                    <a:pt x="10250" y="1927"/>
                  </a:lnTo>
                  <a:lnTo>
                    <a:pt x="10712" y="2274"/>
                  </a:lnTo>
                  <a:lnTo>
                    <a:pt x="11136" y="2698"/>
                  </a:lnTo>
                  <a:lnTo>
                    <a:pt x="11560" y="3122"/>
                  </a:lnTo>
                  <a:lnTo>
                    <a:pt x="11907" y="3584"/>
                  </a:lnTo>
                  <a:lnTo>
                    <a:pt x="12176" y="4046"/>
                  </a:lnTo>
                  <a:lnTo>
                    <a:pt x="12446" y="4586"/>
                  </a:lnTo>
                  <a:lnTo>
                    <a:pt x="12639" y="5125"/>
                  </a:lnTo>
                  <a:lnTo>
                    <a:pt x="12793" y="5703"/>
                  </a:lnTo>
                  <a:lnTo>
                    <a:pt x="12870" y="6320"/>
                  </a:lnTo>
                  <a:lnTo>
                    <a:pt x="12908" y="6936"/>
                  </a:lnTo>
                  <a:lnTo>
                    <a:pt x="12870" y="7553"/>
                  </a:lnTo>
                  <a:lnTo>
                    <a:pt x="12793" y="8131"/>
                  </a:lnTo>
                  <a:lnTo>
                    <a:pt x="12639" y="8709"/>
                  </a:lnTo>
                  <a:lnTo>
                    <a:pt x="12446" y="9248"/>
                  </a:lnTo>
                  <a:lnTo>
                    <a:pt x="12176" y="9788"/>
                  </a:lnTo>
                  <a:lnTo>
                    <a:pt x="11907" y="10288"/>
                  </a:lnTo>
                  <a:lnTo>
                    <a:pt x="11560" y="10751"/>
                  </a:lnTo>
                  <a:lnTo>
                    <a:pt x="11136" y="11175"/>
                  </a:lnTo>
                  <a:lnTo>
                    <a:pt x="10712" y="11560"/>
                  </a:lnTo>
                  <a:lnTo>
                    <a:pt x="10250" y="11907"/>
                  </a:lnTo>
                  <a:lnTo>
                    <a:pt x="9787" y="12215"/>
                  </a:lnTo>
                  <a:lnTo>
                    <a:pt x="9248" y="12446"/>
                  </a:lnTo>
                  <a:lnTo>
                    <a:pt x="8708" y="12639"/>
                  </a:lnTo>
                  <a:lnTo>
                    <a:pt x="8130" y="12793"/>
                  </a:lnTo>
                  <a:lnTo>
                    <a:pt x="7514" y="12909"/>
                  </a:lnTo>
                  <a:lnTo>
                    <a:pt x="6281" y="12909"/>
                  </a:lnTo>
                  <a:lnTo>
                    <a:pt x="5703" y="12793"/>
                  </a:lnTo>
                  <a:lnTo>
                    <a:pt x="5125" y="12639"/>
                  </a:lnTo>
                  <a:lnTo>
                    <a:pt x="4586" y="12446"/>
                  </a:lnTo>
                  <a:lnTo>
                    <a:pt x="4046" y="12215"/>
                  </a:lnTo>
                  <a:lnTo>
                    <a:pt x="3545" y="11907"/>
                  </a:lnTo>
                  <a:lnTo>
                    <a:pt x="3083" y="11560"/>
                  </a:lnTo>
                  <a:lnTo>
                    <a:pt x="2659" y="11175"/>
                  </a:lnTo>
                  <a:lnTo>
                    <a:pt x="2274" y="10751"/>
                  </a:lnTo>
                  <a:lnTo>
                    <a:pt x="1927" y="10288"/>
                  </a:lnTo>
                  <a:lnTo>
                    <a:pt x="1619" y="9788"/>
                  </a:lnTo>
                  <a:lnTo>
                    <a:pt x="1387" y="9248"/>
                  </a:lnTo>
                  <a:lnTo>
                    <a:pt x="1195" y="8709"/>
                  </a:lnTo>
                  <a:lnTo>
                    <a:pt x="1041" y="8131"/>
                  </a:lnTo>
                  <a:lnTo>
                    <a:pt x="925" y="7553"/>
                  </a:lnTo>
                  <a:lnTo>
                    <a:pt x="925" y="6936"/>
                  </a:lnTo>
                  <a:lnTo>
                    <a:pt x="925" y="6320"/>
                  </a:lnTo>
                  <a:lnTo>
                    <a:pt x="1041" y="5703"/>
                  </a:lnTo>
                  <a:lnTo>
                    <a:pt x="1195" y="5125"/>
                  </a:lnTo>
                  <a:lnTo>
                    <a:pt x="1387" y="4586"/>
                  </a:lnTo>
                  <a:lnTo>
                    <a:pt x="1619" y="4046"/>
                  </a:lnTo>
                  <a:lnTo>
                    <a:pt x="1927" y="3584"/>
                  </a:lnTo>
                  <a:lnTo>
                    <a:pt x="2274" y="3122"/>
                  </a:lnTo>
                  <a:lnTo>
                    <a:pt x="2659" y="2698"/>
                  </a:lnTo>
                  <a:lnTo>
                    <a:pt x="3083" y="2274"/>
                  </a:lnTo>
                  <a:lnTo>
                    <a:pt x="3545" y="1927"/>
                  </a:lnTo>
                  <a:lnTo>
                    <a:pt x="4046" y="1657"/>
                  </a:lnTo>
                  <a:lnTo>
                    <a:pt x="4586" y="1388"/>
                  </a:lnTo>
                  <a:lnTo>
                    <a:pt x="5125" y="1195"/>
                  </a:lnTo>
                  <a:lnTo>
                    <a:pt x="5703" y="1041"/>
                  </a:lnTo>
                  <a:lnTo>
                    <a:pt x="6281" y="964"/>
                  </a:lnTo>
                  <a:lnTo>
                    <a:pt x="6897" y="925"/>
                  </a:lnTo>
                  <a:close/>
                  <a:moveTo>
                    <a:pt x="6897" y="1"/>
                  </a:moveTo>
                  <a:lnTo>
                    <a:pt x="6204" y="39"/>
                  </a:lnTo>
                  <a:lnTo>
                    <a:pt x="5510" y="155"/>
                  </a:lnTo>
                  <a:lnTo>
                    <a:pt x="4855" y="309"/>
                  </a:lnTo>
                  <a:lnTo>
                    <a:pt x="4239" y="540"/>
                  </a:lnTo>
                  <a:lnTo>
                    <a:pt x="3622" y="848"/>
                  </a:lnTo>
                  <a:lnTo>
                    <a:pt x="3044" y="1195"/>
                  </a:lnTo>
                  <a:lnTo>
                    <a:pt x="2505" y="1580"/>
                  </a:lnTo>
                  <a:lnTo>
                    <a:pt x="2042" y="2043"/>
                  </a:lnTo>
                  <a:lnTo>
                    <a:pt x="1580" y="2544"/>
                  </a:lnTo>
                  <a:lnTo>
                    <a:pt x="1195" y="3044"/>
                  </a:lnTo>
                  <a:lnTo>
                    <a:pt x="848" y="3622"/>
                  </a:lnTo>
                  <a:lnTo>
                    <a:pt x="540" y="4239"/>
                  </a:lnTo>
                  <a:lnTo>
                    <a:pt x="309" y="4855"/>
                  </a:lnTo>
                  <a:lnTo>
                    <a:pt x="154" y="5511"/>
                  </a:lnTo>
                  <a:lnTo>
                    <a:pt x="39" y="6204"/>
                  </a:lnTo>
                  <a:lnTo>
                    <a:pt x="0" y="6936"/>
                  </a:lnTo>
                  <a:lnTo>
                    <a:pt x="39" y="7630"/>
                  </a:lnTo>
                  <a:lnTo>
                    <a:pt x="154" y="8323"/>
                  </a:lnTo>
                  <a:lnTo>
                    <a:pt x="309" y="8978"/>
                  </a:lnTo>
                  <a:lnTo>
                    <a:pt x="540" y="9595"/>
                  </a:lnTo>
                  <a:lnTo>
                    <a:pt x="848" y="10211"/>
                  </a:lnTo>
                  <a:lnTo>
                    <a:pt x="1195" y="10789"/>
                  </a:lnTo>
                  <a:lnTo>
                    <a:pt x="1580" y="11329"/>
                  </a:lnTo>
                  <a:lnTo>
                    <a:pt x="2042" y="11791"/>
                  </a:lnTo>
                  <a:lnTo>
                    <a:pt x="2505" y="12254"/>
                  </a:lnTo>
                  <a:lnTo>
                    <a:pt x="3044" y="12639"/>
                  </a:lnTo>
                  <a:lnTo>
                    <a:pt x="3622" y="12986"/>
                  </a:lnTo>
                  <a:lnTo>
                    <a:pt x="4239" y="13294"/>
                  </a:lnTo>
                  <a:lnTo>
                    <a:pt x="4855" y="13525"/>
                  </a:lnTo>
                  <a:lnTo>
                    <a:pt x="5510" y="13679"/>
                  </a:lnTo>
                  <a:lnTo>
                    <a:pt x="6204" y="13795"/>
                  </a:lnTo>
                  <a:lnTo>
                    <a:pt x="6897" y="13833"/>
                  </a:lnTo>
                  <a:lnTo>
                    <a:pt x="7630" y="13795"/>
                  </a:lnTo>
                  <a:lnTo>
                    <a:pt x="8285" y="13679"/>
                  </a:lnTo>
                  <a:lnTo>
                    <a:pt x="8978" y="13525"/>
                  </a:lnTo>
                  <a:lnTo>
                    <a:pt x="9595" y="13294"/>
                  </a:lnTo>
                  <a:lnTo>
                    <a:pt x="10211" y="12986"/>
                  </a:lnTo>
                  <a:lnTo>
                    <a:pt x="10789" y="12639"/>
                  </a:lnTo>
                  <a:lnTo>
                    <a:pt x="11290" y="12254"/>
                  </a:lnTo>
                  <a:lnTo>
                    <a:pt x="11791" y="11791"/>
                  </a:lnTo>
                  <a:lnTo>
                    <a:pt x="12253" y="11329"/>
                  </a:lnTo>
                  <a:lnTo>
                    <a:pt x="12639" y="10789"/>
                  </a:lnTo>
                  <a:lnTo>
                    <a:pt x="12985" y="10211"/>
                  </a:lnTo>
                  <a:lnTo>
                    <a:pt x="13294" y="9595"/>
                  </a:lnTo>
                  <a:lnTo>
                    <a:pt x="13525" y="8978"/>
                  </a:lnTo>
                  <a:lnTo>
                    <a:pt x="13679" y="8323"/>
                  </a:lnTo>
                  <a:lnTo>
                    <a:pt x="13795" y="7630"/>
                  </a:lnTo>
                  <a:lnTo>
                    <a:pt x="13833" y="6936"/>
                  </a:lnTo>
                  <a:lnTo>
                    <a:pt x="13795" y="6204"/>
                  </a:lnTo>
                  <a:lnTo>
                    <a:pt x="13679" y="5511"/>
                  </a:lnTo>
                  <a:lnTo>
                    <a:pt x="13525" y="4855"/>
                  </a:lnTo>
                  <a:lnTo>
                    <a:pt x="13294" y="4239"/>
                  </a:lnTo>
                  <a:lnTo>
                    <a:pt x="12985" y="3622"/>
                  </a:lnTo>
                  <a:lnTo>
                    <a:pt x="12639" y="3044"/>
                  </a:lnTo>
                  <a:lnTo>
                    <a:pt x="12253" y="2544"/>
                  </a:lnTo>
                  <a:lnTo>
                    <a:pt x="11791" y="2043"/>
                  </a:lnTo>
                  <a:lnTo>
                    <a:pt x="11290" y="1580"/>
                  </a:lnTo>
                  <a:lnTo>
                    <a:pt x="10789" y="1195"/>
                  </a:lnTo>
                  <a:lnTo>
                    <a:pt x="10211" y="848"/>
                  </a:lnTo>
                  <a:lnTo>
                    <a:pt x="9595" y="540"/>
                  </a:lnTo>
                  <a:lnTo>
                    <a:pt x="8978" y="309"/>
                  </a:lnTo>
                  <a:lnTo>
                    <a:pt x="8285" y="155"/>
                  </a:lnTo>
                  <a:lnTo>
                    <a:pt x="7630" y="39"/>
                  </a:lnTo>
                  <a:lnTo>
                    <a:pt x="68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1"/>
            <p:cNvSpPr/>
            <p:nvPr/>
          </p:nvSpPr>
          <p:spPr>
            <a:xfrm>
              <a:off x="2277091" y="-2733621"/>
              <a:ext cx="379669" cy="379658"/>
            </a:xfrm>
            <a:custGeom>
              <a:rect b="b" l="l" r="r" t="t"/>
              <a:pathLst>
                <a:path extrusionOk="0" h="4509" w="4509">
                  <a:moveTo>
                    <a:pt x="2235" y="1"/>
                  </a:moveTo>
                  <a:lnTo>
                    <a:pt x="2004" y="39"/>
                  </a:lnTo>
                  <a:lnTo>
                    <a:pt x="1812" y="39"/>
                  </a:lnTo>
                  <a:lnTo>
                    <a:pt x="1388" y="193"/>
                  </a:lnTo>
                  <a:lnTo>
                    <a:pt x="1002" y="386"/>
                  </a:lnTo>
                  <a:lnTo>
                    <a:pt x="656" y="656"/>
                  </a:lnTo>
                  <a:lnTo>
                    <a:pt x="386" y="1003"/>
                  </a:lnTo>
                  <a:lnTo>
                    <a:pt x="193" y="1388"/>
                  </a:lnTo>
                  <a:lnTo>
                    <a:pt x="39" y="1812"/>
                  </a:lnTo>
                  <a:lnTo>
                    <a:pt x="1" y="2043"/>
                  </a:lnTo>
                  <a:lnTo>
                    <a:pt x="1" y="2274"/>
                  </a:lnTo>
                  <a:lnTo>
                    <a:pt x="1" y="2505"/>
                  </a:lnTo>
                  <a:lnTo>
                    <a:pt x="39" y="2698"/>
                  </a:lnTo>
                  <a:lnTo>
                    <a:pt x="193" y="3122"/>
                  </a:lnTo>
                  <a:lnTo>
                    <a:pt x="386" y="3507"/>
                  </a:lnTo>
                  <a:lnTo>
                    <a:pt x="656" y="3854"/>
                  </a:lnTo>
                  <a:lnTo>
                    <a:pt x="1002" y="4124"/>
                  </a:lnTo>
                  <a:lnTo>
                    <a:pt x="1388" y="4316"/>
                  </a:lnTo>
                  <a:lnTo>
                    <a:pt x="1812" y="4470"/>
                  </a:lnTo>
                  <a:lnTo>
                    <a:pt x="2004" y="4509"/>
                  </a:lnTo>
                  <a:lnTo>
                    <a:pt x="2467" y="4509"/>
                  </a:lnTo>
                  <a:lnTo>
                    <a:pt x="2698" y="4470"/>
                  </a:lnTo>
                  <a:lnTo>
                    <a:pt x="3122" y="4316"/>
                  </a:lnTo>
                  <a:lnTo>
                    <a:pt x="3507" y="4124"/>
                  </a:lnTo>
                  <a:lnTo>
                    <a:pt x="3854" y="3854"/>
                  </a:lnTo>
                  <a:lnTo>
                    <a:pt x="4123" y="3507"/>
                  </a:lnTo>
                  <a:lnTo>
                    <a:pt x="4316" y="3122"/>
                  </a:lnTo>
                  <a:lnTo>
                    <a:pt x="4470" y="2698"/>
                  </a:lnTo>
                  <a:lnTo>
                    <a:pt x="4470" y="2505"/>
                  </a:lnTo>
                  <a:lnTo>
                    <a:pt x="4509" y="2274"/>
                  </a:lnTo>
                  <a:lnTo>
                    <a:pt x="4470" y="2043"/>
                  </a:lnTo>
                  <a:lnTo>
                    <a:pt x="4470" y="1812"/>
                  </a:lnTo>
                  <a:lnTo>
                    <a:pt x="4316" y="1388"/>
                  </a:lnTo>
                  <a:lnTo>
                    <a:pt x="4123" y="1003"/>
                  </a:lnTo>
                  <a:lnTo>
                    <a:pt x="3854" y="656"/>
                  </a:lnTo>
                  <a:lnTo>
                    <a:pt x="3507" y="386"/>
                  </a:lnTo>
                  <a:lnTo>
                    <a:pt x="3122" y="193"/>
                  </a:lnTo>
                  <a:lnTo>
                    <a:pt x="2698" y="39"/>
                  </a:lnTo>
                  <a:lnTo>
                    <a:pt x="2467" y="39"/>
                  </a:lnTo>
                  <a:lnTo>
                    <a:pt x="223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 name="Google Shape;1654;p61"/>
          <p:cNvGrpSpPr/>
          <p:nvPr/>
        </p:nvGrpSpPr>
        <p:grpSpPr>
          <a:xfrm>
            <a:off x="2108437" y="539600"/>
            <a:ext cx="1592405" cy="1864900"/>
            <a:chOff x="5597174" y="-3694246"/>
            <a:chExt cx="2833964" cy="3318918"/>
          </a:xfrm>
        </p:grpSpPr>
        <p:sp>
          <p:nvSpPr>
            <p:cNvPr id="1655" name="Google Shape;1655;p61"/>
            <p:cNvSpPr/>
            <p:nvPr/>
          </p:nvSpPr>
          <p:spPr>
            <a:xfrm>
              <a:off x="5900773" y="-3179747"/>
              <a:ext cx="1007988" cy="2804419"/>
            </a:xfrm>
            <a:custGeom>
              <a:rect b="b" l="l" r="r" t="t"/>
              <a:pathLst>
                <a:path extrusionOk="0" h="25624" w="9210">
                  <a:moveTo>
                    <a:pt x="7167" y="0"/>
                  </a:moveTo>
                  <a:lnTo>
                    <a:pt x="6743" y="39"/>
                  </a:lnTo>
                  <a:lnTo>
                    <a:pt x="6397" y="193"/>
                  </a:lnTo>
                  <a:lnTo>
                    <a:pt x="6050" y="386"/>
                  </a:lnTo>
                  <a:lnTo>
                    <a:pt x="5741" y="656"/>
                  </a:lnTo>
                  <a:lnTo>
                    <a:pt x="5510" y="964"/>
                  </a:lnTo>
                  <a:lnTo>
                    <a:pt x="5318" y="1349"/>
                  </a:lnTo>
                  <a:lnTo>
                    <a:pt x="5202" y="1773"/>
                  </a:lnTo>
                  <a:lnTo>
                    <a:pt x="5164" y="2197"/>
                  </a:lnTo>
                  <a:lnTo>
                    <a:pt x="5164" y="22773"/>
                  </a:lnTo>
                  <a:lnTo>
                    <a:pt x="5164" y="23004"/>
                  </a:lnTo>
                  <a:lnTo>
                    <a:pt x="5125" y="23235"/>
                  </a:lnTo>
                  <a:lnTo>
                    <a:pt x="4971" y="23659"/>
                  </a:lnTo>
                  <a:lnTo>
                    <a:pt x="4778" y="24083"/>
                  </a:lnTo>
                  <a:lnTo>
                    <a:pt x="4470" y="24429"/>
                  </a:lnTo>
                  <a:lnTo>
                    <a:pt x="4162" y="24699"/>
                  </a:lnTo>
                  <a:lnTo>
                    <a:pt x="3738" y="24930"/>
                  </a:lnTo>
                  <a:lnTo>
                    <a:pt x="3314" y="25046"/>
                  </a:lnTo>
                  <a:lnTo>
                    <a:pt x="3083" y="25084"/>
                  </a:lnTo>
                  <a:lnTo>
                    <a:pt x="2620" y="25084"/>
                  </a:lnTo>
                  <a:lnTo>
                    <a:pt x="2389" y="25046"/>
                  </a:lnTo>
                  <a:lnTo>
                    <a:pt x="1965" y="24930"/>
                  </a:lnTo>
                  <a:lnTo>
                    <a:pt x="1580" y="24699"/>
                  </a:lnTo>
                  <a:lnTo>
                    <a:pt x="1233" y="24429"/>
                  </a:lnTo>
                  <a:lnTo>
                    <a:pt x="925" y="24083"/>
                  </a:lnTo>
                  <a:lnTo>
                    <a:pt x="732" y="23659"/>
                  </a:lnTo>
                  <a:lnTo>
                    <a:pt x="578" y="23235"/>
                  </a:lnTo>
                  <a:lnTo>
                    <a:pt x="540" y="23004"/>
                  </a:lnTo>
                  <a:lnTo>
                    <a:pt x="540" y="22773"/>
                  </a:lnTo>
                  <a:lnTo>
                    <a:pt x="540" y="15259"/>
                  </a:lnTo>
                  <a:lnTo>
                    <a:pt x="0" y="15259"/>
                  </a:lnTo>
                  <a:lnTo>
                    <a:pt x="0" y="22773"/>
                  </a:lnTo>
                  <a:lnTo>
                    <a:pt x="39" y="23042"/>
                  </a:lnTo>
                  <a:lnTo>
                    <a:pt x="77" y="23351"/>
                  </a:lnTo>
                  <a:lnTo>
                    <a:pt x="154" y="23620"/>
                  </a:lnTo>
                  <a:lnTo>
                    <a:pt x="231" y="23890"/>
                  </a:lnTo>
                  <a:lnTo>
                    <a:pt x="347" y="24121"/>
                  </a:lnTo>
                  <a:lnTo>
                    <a:pt x="501" y="24352"/>
                  </a:lnTo>
                  <a:lnTo>
                    <a:pt x="655" y="24584"/>
                  </a:lnTo>
                  <a:lnTo>
                    <a:pt x="848" y="24776"/>
                  </a:lnTo>
                  <a:lnTo>
                    <a:pt x="1041" y="24969"/>
                  </a:lnTo>
                  <a:lnTo>
                    <a:pt x="1272" y="25123"/>
                  </a:lnTo>
                  <a:lnTo>
                    <a:pt x="1503" y="25277"/>
                  </a:lnTo>
                  <a:lnTo>
                    <a:pt x="1734" y="25393"/>
                  </a:lnTo>
                  <a:lnTo>
                    <a:pt x="2004" y="25508"/>
                  </a:lnTo>
                  <a:lnTo>
                    <a:pt x="2274" y="25585"/>
                  </a:lnTo>
                  <a:lnTo>
                    <a:pt x="2582" y="25624"/>
                  </a:lnTo>
                  <a:lnTo>
                    <a:pt x="3160" y="25624"/>
                  </a:lnTo>
                  <a:lnTo>
                    <a:pt x="3430" y="25585"/>
                  </a:lnTo>
                  <a:lnTo>
                    <a:pt x="3699" y="25508"/>
                  </a:lnTo>
                  <a:lnTo>
                    <a:pt x="3969" y="25393"/>
                  </a:lnTo>
                  <a:lnTo>
                    <a:pt x="4200" y="25277"/>
                  </a:lnTo>
                  <a:lnTo>
                    <a:pt x="4431" y="25123"/>
                  </a:lnTo>
                  <a:lnTo>
                    <a:pt x="4663" y="24969"/>
                  </a:lnTo>
                  <a:lnTo>
                    <a:pt x="4855" y="24776"/>
                  </a:lnTo>
                  <a:lnTo>
                    <a:pt x="5048" y="24584"/>
                  </a:lnTo>
                  <a:lnTo>
                    <a:pt x="5202" y="24352"/>
                  </a:lnTo>
                  <a:lnTo>
                    <a:pt x="5356" y="24121"/>
                  </a:lnTo>
                  <a:lnTo>
                    <a:pt x="5472" y="23890"/>
                  </a:lnTo>
                  <a:lnTo>
                    <a:pt x="5587" y="23620"/>
                  </a:lnTo>
                  <a:lnTo>
                    <a:pt x="5626" y="23351"/>
                  </a:lnTo>
                  <a:lnTo>
                    <a:pt x="5703" y="23042"/>
                  </a:lnTo>
                  <a:lnTo>
                    <a:pt x="5703" y="22773"/>
                  </a:lnTo>
                  <a:lnTo>
                    <a:pt x="5703" y="2197"/>
                  </a:lnTo>
                  <a:lnTo>
                    <a:pt x="5741" y="1889"/>
                  </a:lnTo>
                  <a:lnTo>
                    <a:pt x="5819" y="1542"/>
                  </a:lnTo>
                  <a:lnTo>
                    <a:pt x="5934" y="1272"/>
                  </a:lnTo>
                  <a:lnTo>
                    <a:pt x="6127" y="1041"/>
                  </a:lnTo>
                  <a:lnTo>
                    <a:pt x="6358" y="810"/>
                  </a:lnTo>
                  <a:lnTo>
                    <a:pt x="6589" y="656"/>
                  </a:lnTo>
                  <a:lnTo>
                    <a:pt x="6859" y="578"/>
                  </a:lnTo>
                  <a:lnTo>
                    <a:pt x="7167" y="540"/>
                  </a:lnTo>
                  <a:lnTo>
                    <a:pt x="9209" y="540"/>
                  </a:lnTo>
                  <a:lnTo>
                    <a:pt x="920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1"/>
            <p:cNvSpPr/>
            <p:nvPr/>
          </p:nvSpPr>
          <p:spPr>
            <a:xfrm>
              <a:off x="5673019" y="-1906251"/>
              <a:ext cx="518769" cy="345956"/>
            </a:xfrm>
            <a:custGeom>
              <a:rect b="b" l="l" r="r" t="t"/>
              <a:pathLst>
                <a:path extrusionOk="0" h="3161" w="4740">
                  <a:moveTo>
                    <a:pt x="1" y="1"/>
                  </a:moveTo>
                  <a:lnTo>
                    <a:pt x="463" y="3161"/>
                  </a:lnTo>
                  <a:lnTo>
                    <a:pt x="4278" y="3161"/>
                  </a:lnTo>
                  <a:lnTo>
                    <a:pt x="47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1"/>
            <p:cNvSpPr/>
            <p:nvPr/>
          </p:nvSpPr>
          <p:spPr>
            <a:xfrm>
              <a:off x="5622456" y="-1969400"/>
              <a:ext cx="615738" cy="118091"/>
            </a:xfrm>
            <a:custGeom>
              <a:rect b="b" l="l" r="r" t="t"/>
              <a:pathLst>
                <a:path extrusionOk="0" h="1079" w="5626">
                  <a:moveTo>
                    <a:pt x="1118" y="0"/>
                  </a:moveTo>
                  <a:lnTo>
                    <a:pt x="886" y="39"/>
                  </a:lnTo>
                  <a:lnTo>
                    <a:pt x="694" y="77"/>
                  </a:lnTo>
                  <a:lnTo>
                    <a:pt x="501" y="193"/>
                  </a:lnTo>
                  <a:lnTo>
                    <a:pt x="347" y="308"/>
                  </a:lnTo>
                  <a:lnTo>
                    <a:pt x="193" y="501"/>
                  </a:lnTo>
                  <a:lnTo>
                    <a:pt x="116" y="655"/>
                  </a:lnTo>
                  <a:lnTo>
                    <a:pt x="39" y="886"/>
                  </a:lnTo>
                  <a:lnTo>
                    <a:pt x="0" y="1079"/>
                  </a:lnTo>
                  <a:lnTo>
                    <a:pt x="5626" y="1079"/>
                  </a:lnTo>
                  <a:lnTo>
                    <a:pt x="5626" y="886"/>
                  </a:lnTo>
                  <a:lnTo>
                    <a:pt x="5549" y="655"/>
                  </a:lnTo>
                  <a:lnTo>
                    <a:pt x="5433" y="501"/>
                  </a:lnTo>
                  <a:lnTo>
                    <a:pt x="5318" y="308"/>
                  </a:lnTo>
                  <a:lnTo>
                    <a:pt x="5163" y="193"/>
                  </a:lnTo>
                  <a:lnTo>
                    <a:pt x="4971" y="77"/>
                  </a:lnTo>
                  <a:lnTo>
                    <a:pt x="4778" y="39"/>
                  </a:lnTo>
                  <a:lnTo>
                    <a:pt x="454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1"/>
            <p:cNvSpPr/>
            <p:nvPr/>
          </p:nvSpPr>
          <p:spPr>
            <a:xfrm>
              <a:off x="5597174" y="-1842992"/>
              <a:ext cx="670570" cy="670679"/>
            </a:xfrm>
            <a:custGeom>
              <a:rect b="b" l="l" r="r" t="t"/>
              <a:pathLst>
                <a:path extrusionOk="0" h="6128" w="6127">
                  <a:moveTo>
                    <a:pt x="2736" y="1"/>
                  </a:moveTo>
                  <a:lnTo>
                    <a:pt x="2427" y="40"/>
                  </a:lnTo>
                  <a:lnTo>
                    <a:pt x="2158" y="117"/>
                  </a:lnTo>
                  <a:lnTo>
                    <a:pt x="1850" y="232"/>
                  </a:lnTo>
                  <a:lnTo>
                    <a:pt x="1580" y="348"/>
                  </a:lnTo>
                  <a:lnTo>
                    <a:pt x="1349" y="502"/>
                  </a:lnTo>
                  <a:lnTo>
                    <a:pt x="1117" y="695"/>
                  </a:lnTo>
                  <a:lnTo>
                    <a:pt x="886" y="887"/>
                  </a:lnTo>
                  <a:lnTo>
                    <a:pt x="694" y="1118"/>
                  </a:lnTo>
                  <a:lnTo>
                    <a:pt x="501" y="1350"/>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395"/>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395"/>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50"/>
                  </a:lnTo>
                  <a:lnTo>
                    <a:pt x="5433" y="1118"/>
                  </a:lnTo>
                  <a:lnTo>
                    <a:pt x="5202" y="887"/>
                  </a:lnTo>
                  <a:lnTo>
                    <a:pt x="5009" y="695"/>
                  </a:lnTo>
                  <a:lnTo>
                    <a:pt x="4778" y="502"/>
                  </a:lnTo>
                  <a:lnTo>
                    <a:pt x="4508" y="348"/>
                  </a:lnTo>
                  <a:lnTo>
                    <a:pt x="4238" y="232"/>
                  </a:lnTo>
                  <a:lnTo>
                    <a:pt x="3969" y="117"/>
                  </a:lnTo>
                  <a:lnTo>
                    <a:pt x="3661" y="40"/>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1"/>
            <p:cNvSpPr/>
            <p:nvPr/>
          </p:nvSpPr>
          <p:spPr>
            <a:xfrm>
              <a:off x="5668860" y="-1745914"/>
              <a:ext cx="236182" cy="236182"/>
            </a:xfrm>
            <a:custGeom>
              <a:rect b="b" l="l" r="r" t="t"/>
              <a:pathLst>
                <a:path extrusionOk="0" h="2158" w="2158">
                  <a:moveTo>
                    <a:pt x="2158" y="0"/>
                  </a:moveTo>
                  <a:lnTo>
                    <a:pt x="1772" y="39"/>
                  </a:lnTo>
                  <a:lnTo>
                    <a:pt x="1349" y="154"/>
                  </a:lnTo>
                  <a:lnTo>
                    <a:pt x="963" y="347"/>
                  </a:lnTo>
                  <a:lnTo>
                    <a:pt x="617" y="617"/>
                  </a:lnTo>
                  <a:lnTo>
                    <a:pt x="347" y="963"/>
                  </a:lnTo>
                  <a:lnTo>
                    <a:pt x="154" y="1349"/>
                  </a:lnTo>
                  <a:lnTo>
                    <a:pt x="39" y="1734"/>
                  </a:lnTo>
                  <a:lnTo>
                    <a:pt x="0" y="2158"/>
                  </a:lnTo>
                  <a:lnTo>
                    <a:pt x="193" y="1811"/>
                  </a:lnTo>
                  <a:lnTo>
                    <a:pt x="385" y="1503"/>
                  </a:lnTo>
                  <a:lnTo>
                    <a:pt x="655" y="1195"/>
                  </a:lnTo>
                  <a:lnTo>
                    <a:pt x="925" y="886"/>
                  </a:lnTo>
                  <a:lnTo>
                    <a:pt x="1195" y="617"/>
                  </a:lnTo>
                  <a:lnTo>
                    <a:pt x="1503" y="386"/>
                  </a:lnTo>
                  <a:lnTo>
                    <a:pt x="1850" y="193"/>
                  </a:lnTo>
                  <a:lnTo>
                    <a:pt x="215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1"/>
            <p:cNvSpPr/>
            <p:nvPr/>
          </p:nvSpPr>
          <p:spPr>
            <a:xfrm>
              <a:off x="5597174" y="-3605705"/>
              <a:ext cx="670570" cy="670679"/>
            </a:xfrm>
            <a:custGeom>
              <a:rect b="b" l="l" r="r" t="t"/>
              <a:pathLst>
                <a:path extrusionOk="0" h="6128" w="6127">
                  <a:moveTo>
                    <a:pt x="2736" y="1"/>
                  </a:moveTo>
                  <a:lnTo>
                    <a:pt x="2427" y="39"/>
                  </a:lnTo>
                  <a:lnTo>
                    <a:pt x="2158" y="116"/>
                  </a:lnTo>
                  <a:lnTo>
                    <a:pt x="1850" y="232"/>
                  </a:lnTo>
                  <a:lnTo>
                    <a:pt x="1580" y="348"/>
                  </a:lnTo>
                  <a:lnTo>
                    <a:pt x="1349" y="502"/>
                  </a:lnTo>
                  <a:lnTo>
                    <a:pt x="1117" y="694"/>
                  </a:lnTo>
                  <a:lnTo>
                    <a:pt x="886" y="887"/>
                  </a:lnTo>
                  <a:lnTo>
                    <a:pt x="694" y="1118"/>
                  </a:lnTo>
                  <a:lnTo>
                    <a:pt x="501" y="1349"/>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434"/>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434"/>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49"/>
                  </a:lnTo>
                  <a:lnTo>
                    <a:pt x="5433" y="1118"/>
                  </a:lnTo>
                  <a:lnTo>
                    <a:pt x="5202" y="887"/>
                  </a:lnTo>
                  <a:lnTo>
                    <a:pt x="5009" y="694"/>
                  </a:lnTo>
                  <a:lnTo>
                    <a:pt x="4778" y="502"/>
                  </a:lnTo>
                  <a:lnTo>
                    <a:pt x="4508" y="348"/>
                  </a:lnTo>
                  <a:lnTo>
                    <a:pt x="4238" y="232"/>
                  </a:lnTo>
                  <a:lnTo>
                    <a:pt x="3969" y="116"/>
                  </a:lnTo>
                  <a:lnTo>
                    <a:pt x="3661" y="39"/>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1"/>
            <p:cNvSpPr/>
            <p:nvPr/>
          </p:nvSpPr>
          <p:spPr>
            <a:xfrm>
              <a:off x="5867064" y="-3403233"/>
              <a:ext cx="126518" cy="2171936"/>
            </a:xfrm>
            <a:custGeom>
              <a:rect b="b" l="l" r="r" t="t"/>
              <a:pathLst>
                <a:path extrusionOk="0" h="19845" w="1156">
                  <a:moveTo>
                    <a:pt x="0" y="0"/>
                  </a:moveTo>
                  <a:lnTo>
                    <a:pt x="0" y="19844"/>
                  </a:lnTo>
                  <a:lnTo>
                    <a:pt x="1156" y="19844"/>
                  </a:lnTo>
                  <a:lnTo>
                    <a:pt x="115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1"/>
            <p:cNvSpPr/>
            <p:nvPr/>
          </p:nvSpPr>
          <p:spPr>
            <a:xfrm>
              <a:off x="5824819" y="-1906251"/>
              <a:ext cx="211010" cy="211010"/>
            </a:xfrm>
            <a:custGeom>
              <a:rect b="b" l="l" r="r" t="t"/>
              <a:pathLst>
                <a:path extrusionOk="0" h="1928" w="1928">
                  <a:moveTo>
                    <a:pt x="425" y="1"/>
                  </a:moveTo>
                  <a:lnTo>
                    <a:pt x="1" y="964"/>
                  </a:lnTo>
                  <a:lnTo>
                    <a:pt x="425" y="1928"/>
                  </a:lnTo>
                  <a:lnTo>
                    <a:pt x="1503" y="1928"/>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1"/>
            <p:cNvSpPr/>
            <p:nvPr/>
          </p:nvSpPr>
          <p:spPr>
            <a:xfrm>
              <a:off x="5824819" y="-3146038"/>
              <a:ext cx="211010" cy="211010"/>
            </a:xfrm>
            <a:custGeom>
              <a:rect b="b" l="l" r="r" t="t"/>
              <a:pathLst>
                <a:path extrusionOk="0" h="1928" w="1928">
                  <a:moveTo>
                    <a:pt x="425" y="1"/>
                  </a:moveTo>
                  <a:lnTo>
                    <a:pt x="1" y="964"/>
                  </a:lnTo>
                  <a:lnTo>
                    <a:pt x="425" y="1927"/>
                  </a:lnTo>
                  <a:lnTo>
                    <a:pt x="1503" y="1927"/>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1"/>
            <p:cNvSpPr/>
            <p:nvPr/>
          </p:nvSpPr>
          <p:spPr>
            <a:xfrm>
              <a:off x="5824819" y="-2846598"/>
              <a:ext cx="211010" cy="851920"/>
            </a:xfrm>
            <a:custGeom>
              <a:rect b="b" l="l" r="r" t="t"/>
              <a:pathLst>
                <a:path extrusionOk="0" h="7784" w="1928">
                  <a:moveTo>
                    <a:pt x="1" y="0"/>
                  </a:moveTo>
                  <a:lnTo>
                    <a:pt x="1" y="7784"/>
                  </a:lnTo>
                  <a:lnTo>
                    <a:pt x="1927" y="7784"/>
                  </a:lnTo>
                  <a:lnTo>
                    <a:pt x="19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1"/>
            <p:cNvSpPr/>
            <p:nvPr/>
          </p:nvSpPr>
          <p:spPr>
            <a:xfrm>
              <a:off x="5867064" y="-2846598"/>
              <a:ext cx="37977" cy="851920"/>
            </a:xfrm>
            <a:custGeom>
              <a:rect b="b" l="l" r="r" t="t"/>
              <a:pathLst>
                <a:path extrusionOk="0" h="7784" w="347">
                  <a:moveTo>
                    <a:pt x="0" y="0"/>
                  </a:moveTo>
                  <a:lnTo>
                    <a:pt x="0" y="7784"/>
                  </a:lnTo>
                  <a:lnTo>
                    <a:pt x="347" y="7784"/>
                  </a:lnTo>
                  <a:lnTo>
                    <a:pt x="347"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1"/>
            <p:cNvSpPr/>
            <p:nvPr/>
          </p:nvSpPr>
          <p:spPr>
            <a:xfrm>
              <a:off x="5761560" y="-3441210"/>
              <a:ext cx="341687" cy="341687"/>
            </a:xfrm>
            <a:custGeom>
              <a:rect b="b" l="l" r="r" t="t"/>
              <a:pathLst>
                <a:path extrusionOk="0" h="3122" w="3122">
                  <a:moveTo>
                    <a:pt x="1234" y="1"/>
                  </a:moveTo>
                  <a:lnTo>
                    <a:pt x="925" y="116"/>
                  </a:lnTo>
                  <a:lnTo>
                    <a:pt x="694" y="270"/>
                  </a:lnTo>
                  <a:lnTo>
                    <a:pt x="463" y="463"/>
                  </a:lnTo>
                  <a:lnTo>
                    <a:pt x="270" y="656"/>
                  </a:lnTo>
                  <a:lnTo>
                    <a:pt x="116" y="925"/>
                  </a:lnTo>
                  <a:lnTo>
                    <a:pt x="39" y="1234"/>
                  </a:lnTo>
                  <a:lnTo>
                    <a:pt x="1" y="1542"/>
                  </a:lnTo>
                  <a:lnTo>
                    <a:pt x="39" y="1850"/>
                  </a:lnTo>
                  <a:lnTo>
                    <a:pt x="116" y="2158"/>
                  </a:lnTo>
                  <a:lnTo>
                    <a:pt x="270" y="2428"/>
                  </a:lnTo>
                  <a:lnTo>
                    <a:pt x="463" y="2659"/>
                  </a:lnTo>
                  <a:lnTo>
                    <a:pt x="694" y="2852"/>
                  </a:lnTo>
                  <a:lnTo>
                    <a:pt x="925" y="2967"/>
                  </a:lnTo>
                  <a:lnTo>
                    <a:pt x="1234" y="3083"/>
                  </a:lnTo>
                  <a:lnTo>
                    <a:pt x="1542" y="3122"/>
                  </a:lnTo>
                  <a:lnTo>
                    <a:pt x="1850" y="3083"/>
                  </a:lnTo>
                  <a:lnTo>
                    <a:pt x="2159" y="2967"/>
                  </a:lnTo>
                  <a:lnTo>
                    <a:pt x="2428" y="2852"/>
                  </a:lnTo>
                  <a:lnTo>
                    <a:pt x="2659" y="2659"/>
                  </a:lnTo>
                  <a:lnTo>
                    <a:pt x="2852" y="2428"/>
                  </a:lnTo>
                  <a:lnTo>
                    <a:pt x="3006" y="2158"/>
                  </a:lnTo>
                  <a:lnTo>
                    <a:pt x="3083" y="1850"/>
                  </a:lnTo>
                  <a:lnTo>
                    <a:pt x="3122" y="1542"/>
                  </a:lnTo>
                  <a:lnTo>
                    <a:pt x="3083" y="1234"/>
                  </a:lnTo>
                  <a:lnTo>
                    <a:pt x="3006" y="925"/>
                  </a:lnTo>
                  <a:lnTo>
                    <a:pt x="2852" y="656"/>
                  </a:lnTo>
                  <a:lnTo>
                    <a:pt x="2659" y="463"/>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1"/>
            <p:cNvSpPr/>
            <p:nvPr/>
          </p:nvSpPr>
          <p:spPr>
            <a:xfrm>
              <a:off x="5888078" y="-3314692"/>
              <a:ext cx="84492" cy="84492"/>
            </a:xfrm>
            <a:custGeom>
              <a:rect b="b" l="l" r="r" t="t"/>
              <a:pathLst>
                <a:path extrusionOk="0" h="772" w="772">
                  <a:moveTo>
                    <a:pt x="386" y="0"/>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1"/>
            <p:cNvSpPr/>
            <p:nvPr/>
          </p:nvSpPr>
          <p:spPr>
            <a:xfrm>
              <a:off x="5761560" y="-1678496"/>
              <a:ext cx="341687" cy="341687"/>
            </a:xfrm>
            <a:custGeom>
              <a:rect b="b" l="l" r="r" t="t"/>
              <a:pathLst>
                <a:path extrusionOk="0" h="3122" w="3122">
                  <a:moveTo>
                    <a:pt x="1234" y="1"/>
                  </a:moveTo>
                  <a:lnTo>
                    <a:pt x="925" y="116"/>
                  </a:lnTo>
                  <a:lnTo>
                    <a:pt x="694" y="270"/>
                  </a:lnTo>
                  <a:lnTo>
                    <a:pt x="463" y="425"/>
                  </a:lnTo>
                  <a:lnTo>
                    <a:pt x="270" y="656"/>
                  </a:lnTo>
                  <a:lnTo>
                    <a:pt x="116" y="925"/>
                  </a:lnTo>
                  <a:lnTo>
                    <a:pt x="39" y="1234"/>
                  </a:lnTo>
                  <a:lnTo>
                    <a:pt x="1" y="1542"/>
                  </a:lnTo>
                  <a:lnTo>
                    <a:pt x="39" y="1850"/>
                  </a:lnTo>
                  <a:lnTo>
                    <a:pt x="116" y="2158"/>
                  </a:lnTo>
                  <a:lnTo>
                    <a:pt x="270" y="2428"/>
                  </a:lnTo>
                  <a:lnTo>
                    <a:pt x="463" y="2659"/>
                  </a:lnTo>
                  <a:lnTo>
                    <a:pt x="694" y="2852"/>
                  </a:lnTo>
                  <a:lnTo>
                    <a:pt x="925" y="2968"/>
                  </a:lnTo>
                  <a:lnTo>
                    <a:pt x="1234" y="3083"/>
                  </a:lnTo>
                  <a:lnTo>
                    <a:pt x="1542" y="3122"/>
                  </a:lnTo>
                  <a:lnTo>
                    <a:pt x="1850" y="3083"/>
                  </a:lnTo>
                  <a:lnTo>
                    <a:pt x="2159" y="2968"/>
                  </a:lnTo>
                  <a:lnTo>
                    <a:pt x="2428" y="2852"/>
                  </a:lnTo>
                  <a:lnTo>
                    <a:pt x="2659" y="2659"/>
                  </a:lnTo>
                  <a:lnTo>
                    <a:pt x="2852" y="2428"/>
                  </a:lnTo>
                  <a:lnTo>
                    <a:pt x="3006" y="2158"/>
                  </a:lnTo>
                  <a:lnTo>
                    <a:pt x="3083" y="1850"/>
                  </a:lnTo>
                  <a:lnTo>
                    <a:pt x="3122" y="1542"/>
                  </a:lnTo>
                  <a:lnTo>
                    <a:pt x="3083" y="1234"/>
                  </a:lnTo>
                  <a:lnTo>
                    <a:pt x="3006" y="925"/>
                  </a:lnTo>
                  <a:lnTo>
                    <a:pt x="2852" y="656"/>
                  </a:lnTo>
                  <a:lnTo>
                    <a:pt x="2659" y="425"/>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1"/>
            <p:cNvSpPr/>
            <p:nvPr/>
          </p:nvSpPr>
          <p:spPr>
            <a:xfrm>
              <a:off x="5888078" y="-1551979"/>
              <a:ext cx="84492" cy="84492"/>
            </a:xfrm>
            <a:custGeom>
              <a:rect b="b" l="l" r="r" t="t"/>
              <a:pathLst>
                <a:path extrusionOk="0" h="772" w="772">
                  <a:moveTo>
                    <a:pt x="386" y="1"/>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1"/>
            <p:cNvSpPr/>
            <p:nvPr/>
          </p:nvSpPr>
          <p:spPr>
            <a:xfrm>
              <a:off x="6693590" y="-3694246"/>
              <a:ext cx="1737549" cy="2610482"/>
            </a:xfrm>
            <a:custGeom>
              <a:rect b="b" l="l" r="r" t="t"/>
              <a:pathLst>
                <a:path extrusionOk="0" h="23852" w="15876">
                  <a:moveTo>
                    <a:pt x="7360" y="1"/>
                  </a:moveTo>
                  <a:lnTo>
                    <a:pt x="6820" y="39"/>
                  </a:lnTo>
                  <a:lnTo>
                    <a:pt x="5741" y="155"/>
                  </a:lnTo>
                  <a:lnTo>
                    <a:pt x="4663" y="386"/>
                  </a:lnTo>
                  <a:lnTo>
                    <a:pt x="3661" y="694"/>
                  </a:lnTo>
                  <a:lnTo>
                    <a:pt x="2659" y="1080"/>
                  </a:lnTo>
                  <a:lnTo>
                    <a:pt x="1734" y="1542"/>
                  </a:lnTo>
                  <a:lnTo>
                    <a:pt x="848" y="2043"/>
                  </a:lnTo>
                  <a:lnTo>
                    <a:pt x="0" y="2659"/>
                  </a:lnTo>
                  <a:lnTo>
                    <a:pt x="0" y="21154"/>
                  </a:lnTo>
                  <a:lnTo>
                    <a:pt x="848" y="21771"/>
                  </a:lnTo>
                  <a:lnTo>
                    <a:pt x="1734" y="22272"/>
                  </a:lnTo>
                  <a:lnTo>
                    <a:pt x="2659" y="22734"/>
                  </a:lnTo>
                  <a:lnTo>
                    <a:pt x="3661" y="23120"/>
                  </a:lnTo>
                  <a:lnTo>
                    <a:pt x="4663" y="23428"/>
                  </a:lnTo>
                  <a:lnTo>
                    <a:pt x="5741" y="23659"/>
                  </a:lnTo>
                  <a:lnTo>
                    <a:pt x="6820" y="23775"/>
                  </a:lnTo>
                  <a:lnTo>
                    <a:pt x="7360" y="23813"/>
                  </a:lnTo>
                  <a:lnTo>
                    <a:pt x="7938" y="23852"/>
                  </a:lnTo>
                  <a:lnTo>
                    <a:pt x="8516" y="23813"/>
                  </a:lnTo>
                  <a:lnTo>
                    <a:pt x="9055" y="23775"/>
                  </a:lnTo>
                  <a:lnTo>
                    <a:pt x="10134" y="23659"/>
                  </a:lnTo>
                  <a:lnTo>
                    <a:pt x="11213" y="23428"/>
                  </a:lnTo>
                  <a:lnTo>
                    <a:pt x="12215" y="23120"/>
                  </a:lnTo>
                  <a:lnTo>
                    <a:pt x="13217" y="22734"/>
                  </a:lnTo>
                  <a:lnTo>
                    <a:pt x="14141" y="22272"/>
                  </a:lnTo>
                  <a:lnTo>
                    <a:pt x="15028" y="21771"/>
                  </a:lnTo>
                  <a:lnTo>
                    <a:pt x="15875" y="21154"/>
                  </a:lnTo>
                  <a:lnTo>
                    <a:pt x="15875" y="2659"/>
                  </a:lnTo>
                  <a:lnTo>
                    <a:pt x="15028" y="2043"/>
                  </a:lnTo>
                  <a:lnTo>
                    <a:pt x="14141" y="1542"/>
                  </a:lnTo>
                  <a:lnTo>
                    <a:pt x="13217" y="1080"/>
                  </a:lnTo>
                  <a:lnTo>
                    <a:pt x="12215" y="694"/>
                  </a:lnTo>
                  <a:lnTo>
                    <a:pt x="11213" y="386"/>
                  </a:lnTo>
                  <a:lnTo>
                    <a:pt x="10134" y="155"/>
                  </a:lnTo>
                  <a:lnTo>
                    <a:pt x="9055" y="39"/>
                  </a:lnTo>
                  <a:lnTo>
                    <a:pt x="851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1"/>
            <p:cNvSpPr/>
            <p:nvPr/>
          </p:nvSpPr>
          <p:spPr>
            <a:xfrm>
              <a:off x="6777862" y="-3567728"/>
              <a:ext cx="1568894" cy="2353286"/>
            </a:xfrm>
            <a:custGeom>
              <a:rect b="b" l="l" r="r" t="t"/>
              <a:pathLst>
                <a:path extrusionOk="0" h="21502" w="14335">
                  <a:moveTo>
                    <a:pt x="7168" y="1"/>
                  </a:moveTo>
                  <a:lnTo>
                    <a:pt x="6166" y="39"/>
                  </a:lnTo>
                  <a:lnTo>
                    <a:pt x="5164" y="193"/>
                  </a:lnTo>
                  <a:lnTo>
                    <a:pt x="4239" y="386"/>
                  </a:lnTo>
                  <a:lnTo>
                    <a:pt x="3315" y="656"/>
                  </a:lnTo>
                  <a:lnTo>
                    <a:pt x="2428" y="1002"/>
                  </a:lnTo>
                  <a:lnTo>
                    <a:pt x="1581" y="1388"/>
                  </a:lnTo>
                  <a:lnTo>
                    <a:pt x="771" y="1889"/>
                  </a:lnTo>
                  <a:lnTo>
                    <a:pt x="1" y="2428"/>
                  </a:lnTo>
                  <a:lnTo>
                    <a:pt x="1" y="19112"/>
                  </a:lnTo>
                  <a:lnTo>
                    <a:pt x="771" y="19652"/>
                  </a:lnTo>
                  <a:lnTo>
                    <a:pt x="1581" y="20114"/>
                  </a:lnTo>
                  <a:lnTo>
                    <a:pt x="2428" y="20499"/>
                  </a:lnTo>
                  <a:lnTo>
                    <a:pt x="3315" y="20846"/>
                  </a:lnTo>
                  <a:lnTo>
                    <a:pt x="4239" y="21154"/>
                  </a:lnTo>
                  <a:lnTo>
                    <a:pt x="5164" y="21347"/>
                  </a:lnTo>
                  <a:lnTo>
                    <a:pt x="6166" y="21463"/>
                  </a:lnTo>
                  <a:lnTo>
                    <a:pt x="7168" y="21501"/>
                  </a:lnTo>
                  <a:lnTo>
                    <a:pt x="8170" y="21463"/>
                  </a:lnTo>
                  <a:lnTo>
                    <a:pt x="9171" y="21347"/>
                  </a:lnTo>
                  <a:lnTo>
                    <a:pt x="10096" y="21154"/>
                  </a:lnTo>
                  <a:lnTo>
                    <a:pt x="11021" y="20846"/>
                  </a:lnTo>
                  <a:lnTo>
                    <a:pt x="11907" y="20499"/>
                  </a:lnTo>
                  <a:lnTo>
                    <a:pt x="12755" y="20114"/>
                  </a:lnTo>
                  <a:lnTo>
                    <a:pt x="13564" y="19652"/>
                  </a:lnTo>
                  <a:lnTo>
                    <a:pt x="14335" y="19112"/>
                  </a:lnTo>
                  <a:lnTo>
                    <a:pt x="14335" y="2428"/>
                  </a:lnTo>
                  <a:lnTo>
                    <a:pt x="13564" y="1889"/>
                  </a:lnTo>
                  <a:lnTo>
                    <a:pt x="12755" y="1388"/>
                  </a:lnTo>
                  <a:lnTo>
                    <a:pt x="11907" y="1002"/>
                  </a:lnTo>
                  <a:lnTo>
                    <a:pt x="11021" y="656"/>
                  </a:lnTo>
                  <a:lnTo>
                    <a:pt x="10096" y="386"/>
                  </a:lnTo>
                  <a:lnTo>
                    <a:pt x="9171" y="193"/>
                  </a:lnTo>
                  <a:lnTo>
                    <a:pt x="8170" y="39"/>
                  </a:lnTo>
                  <a:lnTo>
                    <a:pt x="716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1"/>
            <p:cNvSpPr/>
            <p:nvPr/>
          </p:nvSpPr>
          <p:spPr>
            <a:xfrm>
              <a:off x="7089998" y="-2327940"/>
              <a:ext cx="944729" cy="636970"/>
            </a:xfrm>
            <a:custGeom>
              <a:rect b="b" l="l" r="r" t="t"/>
              <a:pathLst>
                <a:path extrusionOk="0" h="5820" w="8632">
                  <a:moveTo>
                    <a:pt x="2274" y="1"/>
                  </a:moveTo>
                  <a:lnTo>
                    <a:pt x="2235" y="232"/>
                  </a:lnTo>
                  <a:lnTo>
                    <a:pt x="2235" y="463"/>
                  </a:lnTo>
                  <a:lnTo>
                    <a:pt x="2081" y="887"/>
                  </a:lnTo>
                  <a:lnTo>
                    <a:pt x="1888" y="1272"/>
                  </a:lnTo>
                  <a:lnTo>
                    <a:pt x="1580" y="1619"/>
                  </a:lnTo>
                  <a:lnTo>
                    <a:pt x="1272" y="1889"/>
                  </a:lnTo>
                  <a:lnTo>
                    <a:pt x="886" y="2082"/>
                  </a:lnTo>
                  <a:lnTo>
                    <a:pt x="463" y="2236"/>
                  </a:lnTo>
                  <a:lnTo>
                    <a:pt x="231" y="2274"/>
                  </a:lnTo>
                  <a:lnTo>
                    <a:pt x="0" y="2274"/>
                  </a:lnTo>
                  <a:lnTo>
                    <a:pt x="0" y="3584"/>
                  </a:lnTo>
                  <a:lnTo>
                    <a:pt x="231" y="3584"/>
                  </a:lnTo>
                  <a:lnTo>
                    <a:pt x="463" y="3623"/>
                  </a:lnTo>
                  <a:lnTo>
                    <a:pt x="886" y="3738"/>
                  </a:lnTo>
                  <a:lnTo>
                    <a:pt x="1272" y="3970"/>
                  </a:lnTo>
                  <a:lnTo>
                    <a:pt x="1580" y="4239"/>
                  </a:lnTo>
                  <a:lnTo>
                    <a:pt x="1888" y="4548"/>
                  </a:lnTo>
                  <a:lnTo>
                    <a:pt x="2081" y="4971"/>
                  </a:lnTo>
                  <a:lnTo>
                    <a:pt x="2235" y="5395"/>
                  </a:lnTo>
                  <a:lnTo>
                    <a:pt x="2235" y="5588"/>
                  </a:lnTo>
                  <a:lnTo>
                    <a:pt x="2274" y="5819"/>
                  </a:lnTo>
                  <a:lnTo>
                    <a:pt x="6358" y="5819"/>
                  </a:lnTo>
                  <a:lnTo>
                    <a:pt x="6396" y="5588"/>
                  </a:lnTo>
                  <a:lnTo>
                    <a:pt x="6396" y="5395"/>
                  </a:lnTo>
                  <a:lnTo>
                    <a:pt x="6551" y="4971"/>
                  </a:lnTo>
                  <a:lnTo>
                    <a:pt x="6743" y="4548"/>
                  </a:lnTo>
                  <a:lnTo>
                    <a:pt x="7051" y="4239"/>
                  </a:lnTo>
                  <a:lnTo>
                    <a:pt x="7360" y="3970"/>
                  </a:lnTo>
                  <a:lnTo>
                    <a:pt x="7745" y="3738"/>
                  </a:lnTo>
                  <a:lnTo>
                    <a:pt x="8169" y="3623"/>
                  </a:lnTo>
                  <a:lnTo>
                    <a:pt x="8400" y="3584"/>
                  </a:lnTo>
                  <a:lnTo>
                    <a:pt x="8631" y="3584"/>
                  </a:lnTo>
                  <a:lnTo>
                    <a:pt x="8631" y="2274"/>
                  </a:lnTo>
                  <a:lnTo>
                    <a:pt x="8400" y="2274"/>
                  </a:lnTo>
                  <a:lnTo>
                    <a:pt x="8169" y="2236"/>
                  </a:lnTo>
                  <a:lnTo>
                    <a:pt x="7745" y="2082"/>
                  </a:lnTo>
                  <a:lnTo>
                    <a:pt x="7360" y="1889"/>
                  </a:lnTo>
                  <a:lnTo>
                    <a:pt x="7051" y="1619"/>
                  </a:lnTo>
                  <a:lnTo>
                    <a:pt x="6743" y="1272"/>
                  </a:lnTo>
                  <a:lnTo>
                    <a:pt x="6551" y="887"/>
                  </a:lnTo>
                  <a:lnTo>
                    <a:pt x="6396" y="463"/>
                  </a:lnTo>
                  <a:lnTo>
                    <a:pt x="6396" y="232"/>
                  </a:lnTo>
                  <a:lnTo>
                    <a:pt x="635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1"/>
            <p:cNvSpPr/>
            <p:nvPr/>
          </p:nvSpPr>
          <p:spPr>
            <a:xfrm>
              <a:off x="7140561" y="-2277268"/>
              <a:ext cx="523038" cy="371128"/>
            </a:xfrm>
            <a:custGeom>
              <a:rect b="b" l="l" r="r" t="t"/>
              <a:pathLst>
                <a:path extrusionOk="0" h="3391" w="4779">
                  <a:moveTo>
                    <a:pt x="2390" y="0"/>
                  </a:moveTo>
                  <a:lnTo>
                    <a:pt x="2158" y="231"/>
                  </a:lnTo>
                  <a:lnTo>
                    <a:pt x="2043" y="578"/>
                  </a:lnTo>
                  <a:lnTo>
                    <a:pt x="1889" y="886"/>
                  </a:lnTo>
                  <a:lnTo>
                    <a:pt x="1696" y="1195"/>
                  </a:lnTo>
                  <a:lnTo>
                    <a:pt x="1465" y="1464"/>
                  </a:lnTo>
                  <a:lnTo>
                    <a:pt x="1195" y="1696"/>
                  </a:lnTo>
                  <a:lnTo>
                    <a:pt x="887" y="1888"/>
                  </a:lnTo>
                  <a:lnTo>
                    <a:pt x="579" y="2042"/>
                  </a:lnTo>
                  <a:lnTo>
                    <a:pt x="232" y="2158"/>
                  </a:lnTo>
                  <a:lnTo>
                    <a:pt x="1" y="2389"/>
                  </a:lnTo>
                  <a:lnTo>
                    <a:pt x="1" y="2697"/>
                  </a:lnTo>
                  <a:lnTo>
                    <a:pt x="386" y="2774"/>
                  </a:lnTo>
                  <a:lnTo>
                    <a:pt x="733" y="2929"/>
                  </a:lnTo>
                  <a:lnTo>
                    <a:pt x="1079" y="3160"/>
                  </a:lnTo>
                  <a:lnTo>
                    <a:pt x="1388" y="3391"/>
                  </a:lnTo>
                  <a:lnTo>
                    <a:pt x="4778"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1"/>
            <p:cNvSpPr/>
            <p:nvPr/>
          </p:nvSpPr>
          <p:spPr>
            <a:xfrm>
              <a:off x="7604496" y="-2053782"/>
              <a:ext cx="379555" cy="316405"/>
            </a:xfrm>
            <a:custGeom>
              <a:rect b="b" l="l" r="r" t="t"/>
              <a:pathLst>
                <a:path extrusionOk="0" h="2891" w="3468">
                  <a:moveTo>
                    <a:pt x="2890" y="0"/>
                  </a:moveTo>
                  <a:lnTo>
                    <a:pt x="0" y="2890"/>
                  </a:lnTo>
                  <a:lnTo>
                    <a:pt x="1002" y="2890"/>
                  </a:lnTo>
                  <a:lnTo>
                    <a:pt x="1349" y="2505"/>
                  </a:lnTo>
                  <a:lnTo>
                    <a:pt x="1464" y="2197"/>
                  </a:lnTo>
                  <a:lnTo>
                    <a:pt x="1618" y="1927"/>
                  </a:lnTo>
                  <a:lnTo>
                    <a:pt x="1811" y="1657"/>
                  </a:lnTo>
                  <a:lnTo>
                    <a:pt x="2004" y="1426"/>
                  </a:lnTo>
                  <a:lnTo>
                    <a:pt x="2273" y="1195"/>
                  </a:lnTo>
                  <a:lnTo>
                    <a:pt x="2543" y="1002"/>
                  </a:lnTo>
                  <a:lnTo>
                    <a:pt x="2813" y="848"/>
                  </a:lnTo>
                  <a:lnTo>
                    <a:pt x="3121" y="732"/>
                  </a:lnTo>
                  <a:lnTo>
                    <a:pt x="3468" y="386"/>
                  </a:lnTo>
                  <a:lnTo>
                    <a:pt x="3468" y="193"/>
                  </a:lnTo>
                  <a:lnTo>
                    <a:pt x="3160" y="116"/>
                  </a:lnTo>
                  <a:lnTo>
                    <a:pt x="2890"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1"/>
            <p:cNvSpPr/>
            <p:nvPr/>
          </p:nvSpPr>
          <p:spPr>
            <a:xfrm>
              <a:off x="7364047" y="-2205581"/>
              <a:ext cx="438656" cy="468206"/>
            </a:xfrm>
            <a:custGeom>
              <a:rect b="b" l="l" r="r" t="t"/>
              <a:pathLst>
                <a:path extrusionOk="0" h="4278" w="4008">
                  <a:moveTo>
                    <a:pt x="3661" y="0"/>
                  </a:moveTo>
                  <a:lnTo>
                    <a:pt x="1" y="3661"/>
                  </a:lnTo>
                  <a:lnTo>
                    <a:pt x="116" y="3930"/>
                  </a:lnTo>
                  <a:lnTo>
                    <a:pt x="193" y="4277"/>
                  </a:lnTo>
                  <a:lnTo>
                    <a:pt x="348" y="4277"/>
                  </a:lnTo>
                  <a:lnTo>
                    <a:pt x="4008" y="578"/>
                  </a:lnTo>
                  <a:lnTo>
                    <a:pt x="3815" y="309"/>
                  </a:lnTo>
                  <a:lnTo>
                    <a:pt x="3661"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1"/>
            <p:cNvSpPr/>
            <p:nvPr/>
          </p:nvSpPr>
          <p:spPr>
            <a:xfrm>
              <a:off x="6950784" y="-3293570"/>
              <a:ext cx="497756" cy="497646"/>
            </a:xfrm>
            <a:custGeom>
              <a:rect b="b" l="l" r="r" t="t"/>
              <a:pathLst>
                <a:path extrusionOk="0" h="4547" w="4548">
                  <a:moveTo>
                    <a:pt x="2043" y="0"/>
                  </a:moveTo>
                  <a:lnTo>
                    <a:pt x="1850" y="39"/>
                  </a:lnTo>
                  <a:lnTo>
                    <a:pt x="1388" y="193"/>
                  </a:lnTo>
                  <a:lnTo>
                    <a:pt x="1002" y="385"/>
                  </a:lnTo>
                  <a:lnTo>
                    <a:pt x="694" y="655"/>
                  </a:lnTo>
                  <a:lnTo>
                    <a:pt x="424" y="1002"/>
                  </a:lnTo>
                  <a:lnTo>
                    <a:pt x="193" y="1387"/>
                  </a:lnTo>
                  <a:lnTo>
                    <a:pt x="78" y="1811"/>
                  </a:lnTo>
                  <a:lnTo>
                    <a:pt x="39" y="2042"/>
                  </a:lnTo>
                  <a:lnTo>
                    <a:pt x="1" y="2274"/>
                  </a:lnTo>
                  <a:lnTo>
                    <a:pt x="39" y="2505"/>
                  </a:lnTo>
                  <a:lnTo>
                    <a:pt x="78" y="2736"/>
                  </a:lnTo>
                  <a:lnTo>
                    <a:pt x="193" y="3160"/>
                  </a:lnTo>
                  <a:lnTo>
                    <a:pt x="424" y="3545"/>
                  </a:lnTo>
                  <a:lnTo>
                    <a:pt x="694" y="3892"/>
                  </a:lnTo>
                  <a:lnTo>
                    <a:pt x="1002" y="4162"/>
                  </a:lnTo>
                  <a:lnTo>
                    <a:pt x="1388" y="4354"/>
                  </a:lnTo>
                  <a:lnTo>
                    <a:pt x="1850" y="4508"/>
                  </a:lnTo>
                  <a:lnTo>
                    <a:pt x="2043" y="4547"/>
                  </a:lnTo>
                  <a:lnTo>
                    <a:pt x="2505" y="4547"/>
                  </a:lnTo>
                  <a:lnTo>
                    <a:pt x="2736" y="4508"/>
                  </a:lnTo>
                  <a:lnTo>
                    <a:pt x="3160" y="4354"/>
                  </a:lnTo>
                  <a:lnTo>
                    <a:pt x="3546" y="4162"/>
                  </a:lnTo>
                  <a:lnTo>
                    <a:pt x="3892" y="3892"/>
                  </a:lnTo>
                  <a:lnTo>
                    <a:pt x="4162" y="3545"/>
                  </a:lnTo>
                  <a:lnTo>
                    <a:pt x="4393" y="3160"/>
                  </a:lnTo>
                  <a:lnTo>
                    <a:pt x="4509" y="2736"/>
                  </a:lnTo>
                  <a:lnTo>
                    <a:pt x="4547" y="2505"/>
                  </a:lnTo>
                  <a:lnTo>
                    <a:pt x="4547" y="2274"/>
                  </a:lnTo>
                  <a:lnTo>
                    <a:pt x="4547" y="2042"/>
                  </a:lnTo>
                  <a:lnTo>
                    <a:pt x="4509" y="1811"/>
                  </a:lnTo>
                  <a:lnTo>
                    <a:pt x="4393" y="1387"/>
                  </a:lnTo>
                  <a:lnTo>
                    <a:pt x="4162" y="1002"/>
                  </a:lnTo>
                  <a:lnTo>
                    <a:pt x="3892" y="655"/>
                  </a:lnTo>
                  <a:lnTo>
                    <a:pt x="3546"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1"/>
            <p:cNvSpPr/>
            <p:nvPr/>
          </p:nvSpPr>
          <p:spPr>
            <a:xfrm>
              <a:off x="7140561" y="-3108061"/>
              <a:ext cx="122360" cy="126628"/>
            </a:xfrm>
            <a:custGeom>
              <a:rect b="b" l="l" r="r" t="t"/>
              <a:pathLst>
                <a:path extrusionOk="0" h="1157" w="1118">
                  <a:moveTo>
                    <a:pt x="540" y="1"/>
                  </a:moveTo>
                  <a:lnTo>
                    <a:pt x="424" y="39"/>
                  </a:lnTo>
                  <a:lnTo>
                    <a:pt x="347" y="39"/>
                  </a:lnTo>
                  <a:lnTo>
                    <a:pt x="155" y="193"/>
                  </a:lnTo>
                  <a:lnTo>
                    <a:pt x="39" y="347"/>
                  </a:lnTo>
                  <a:lnTo>
                    <a:pt x="1" y="463"/>
                  </a:lnTo>
                  <a:lnTo>
                    <a:pt x="1" y="579"/>
                  </a:lnTo>
                  <a:lnTo>
                    <a:pt x="1" y="694"/>
                  </a:lnTo>
                  <a:lnTo>
                    <a:pt x="39" y="810"/>
                  </a:lnTo>
                  <a:lnTo>
                    <a:pt x="155" y="964"/>
                  </a:lnTo>
                  <a:lnTo>
                    <a:pt x="347" y="1118"/>
                  </a:lnTo>
                  <a:lnTo>
                    <a:pt x="424" y="1156"/>
                  </a:lnTo>
                  <a:lnTo>
                    <a:pt x="656" y="1156"/>
                  </a:lnTo>
                  <a:lnTo>
                    <a:pt x="771" y="1118"/>
                  </a:lnTo>
                  <a:lnTo>
                    <a:pt x="964" y="964"/>
                  </a:lnTo>
                  <a:lnTo>
                    <a:pt x="1079" y="810"/>
                  </a:lnTo>
                  <a:lnTo>
                    <a:pt x="1118" y="694"/>
                  </a:lnTo>
                  <a:lnTo>
                    <a:pt x="1118" y="579"/>
                  </a:lnTo>
                  <a:lnTo>
                    <a:pt x="1118" y="463"/>
                  </a:lnTo>
                  <a:lnTo>
                    <a:pt x="1079" y="347"/>
                  </a:lnTo>
                  <a:lnTo>
                    <a:pt x="964" y="193"/>
                  </a:lnTo>
                  <a:lnTo>
                    <a:pt x="771" y="39"/>
                  </a:lnTo>
                  <a:lnTo>
                    <a:pt x="656" y="39"/>
                  </a:lnTo>
                  <a:lnTo>
                    <a:pt x="5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1"/>
            <p:cNvSpPr/>
            <p:nvPr/>
          </p:nvSpPr>
          <p:spPr>
            <a:xfrm>
              <a:off x="7676183" y="-3293570"/>
              <a:ext cx="497646" cy="497646"/>
            </a:xfrm>
            <a:custGeom>
              <a:rect b="b" l="l" r="r" t="t"/>
              <a:pathLst>
                <a:path extrusionOk="0" h="4547" w="4547">
                  <a:moveTo>
                    <a:pt x="2042" y="0"/>
                  </a:moveTo>
                  <a:lnTo>
                    <a:pt x="1811" y="39"/>
                  </a:lnTo>
                  <a:lnTo>
                    <a:pt x="1387" y="193"/>
                  </a:lnTo>
                  <a:lnTo>
                    <a:pt x="1002" y="385"/>
                  </a:lnTo>
                  <a:lnTo>
                    <a:pt x="655" y="655"/>
                  </a:lnTo>
                  <a:lnTo>
                    <a:pt x="385" y="1002"/>
                  </a:lnTo>
                  <a:lnTo>
                    <a:pt x="154" y="1387"/>
                  </a:lnTo>
                  <a:lnTo>
                    <a:pt x="39" y="1811"/>
                  </a:lnTo>
                  <a:lnTo>
                    <a:pt x="0" y="2042"/>
                  </a:lnTo>
                  <a:lnTo>
                    <a:pt x="0" y="2274"/>
                  </a:lnTo>
                  <a:lnTo>
                    <a:pt x="0" y="2505"/>
                  </a:lnTo>
                  <a:lnTo>
                    <a:pt x="39" y="2736"/>
                  </a:lnTo>
                  <a:lnTo>
                    <a:pt x="154" y="3160"/>
                  </a:lnTo>
                  <a:lnTo>
                    <a:pt x="385" y="3545"/>
                  </a:lnTo>
                  <a:lnTo>
                    <a:pt x="655" y="3892"/>
                  </a:lnTo>
                  <a:lnTo>
                    <a:pt x="1002" y="4162"/>
                  </a:lnTo>
                  <a:lnTo>
                    <a:pt x="1387" y="4354"/>
                  </a:lnTo>
                  <a:lnTo>
                    <a:pt x="1811" y="4508"/>
                  </a:lnTo>
                  <a:lnTo>
                    <a:pt x="2042" y="4547"/>
                  </a:lnTo>
                  <a:lnTo>
                    <a:pt x="2505" y="4547"/>
                  </a:lnTo>
                  <a:lnTo>
                    <a:pt x="2736" y="4508"/>
                  </a:lnTo>
                  <a:lnTo>
                    <a:pt x="3160" y="4354"/>
                  </a:lnTo>
                  <a:lnTo>
                    <a:pt x="3545" y="4162"/>
                  </a:lnTo>
                  <a:lnTo>
                    <a:pt x="3853" y="3892"/>
                  </a:lnTo>
                  <a:lnTo>
                    <a:pt x="4123" y="3545"/>
                  </a:lnTo>
                  <a:lnTo>
                    <a:pt x="4354" y="3160"/>
                  </a:lnTo>
                  <a:lnTo>
                    <a:pt x="4470" y="2736"/>
                  </a:lnTo>
                  <a:lnTo>
                    <a:pt x="4508" y="2505"/>
                  </a:lnTo>
                  <a:lnTo>
                    <a:pt x="4547" y="2274"/>
                  </a:lnTo>
                  <a:lnTo>
                    <a:pt x="4508" y="2042"/>
                  </a:lnTo>
                  <a:lnTo>
                    <a:pt x="4470" y="1811"/>
                  </a:lnTo>
                  <a:lnTo>
                    <a:pt x="4354" y="1387"/>
                  </a:lnTo>
                  <a:lnTo>
                    <a:pt x="4123" y="1002"/>
                  </a:lnTo>
                  <a:lnTo>
                    <a:pt x="3853" y="655"/>
                  </a:lnTo>
                  <a:lnTo>
                    <a:pt x="3545"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1"/>
            <p:cNvSpPr/>
            <p:nvPr/>
          </p:nvSpPr>
          <p:spPr>
            <a:xfrm>
              <a:off x="7861691" y="-3108061"/>
              <a:ext cx="122360" cy="126628"/>
            </a:xfrm>
            <a:custGeom>
              <a:rect b="b" l="l" r="r" t="t"/>
              <a:pathLst>
                <a:path extrusionOk="0" h="1157" w="1118">
                  <a:moveTo>
                    <a:pt x="578" y="1"/>
                  </a:moveTo>
                  <a:lnTo>
                    <a:pt x="463" y="39"/>
                  </a:lnTo>
                  <a:lnTo>
                    <a:pt x="347" y="39"/>
                  </a:lnTo>
                  <a:lnTo>
                    <a:pt x="155" y="193"/>
                  </a:lnTo>
                  <a:lnTo>
                    <a:pt x="39" y="347"/>
                  </a:lnTo>
                  <a:lnTo>
                    <a:pt x="0" y="463"/>
                  </a:lnTo>
                  <a:lnTo>
                    <a:pt x="0" y="579"/>
                  </a:lnTo>
                  <a:lnTo>
                    <a:pt x="0" y="694"/>
                  </a:lnTo>
                  <a:lnTo>
                    <a:pt x="39" y="810"/>
                  </a:lnTo>
                  <a:lnTo>
                    <a:pt x="155" y="964"/>
                  </a:lnTo>
                  <a:lnTo>
                    <a:pt x="347" y="1118"/>
                  </a:lnTo>
                  <a:lnTo>
                    <a:pt x="463" y="1156"/>
                  </a:lnTo>
                  <a:lnTo>
                    <a:pt x="694" y="1156"/>
                  </a:lnTo>
                  <a:lnTo>
                    <a:pt x="771" y="1118"/>
                  </a:lnTo>
                  <a:lnTo>
                    <a:pt x="964" y="964"/>
                  </a:lnTo>
                  <a:lnTo>
                    <a:pt x="1079" y="810"/>
                  </a:lnTo>
                  <a:lnTo>
                    <a:pt x="1118" y="694"/>
                  </a:lnTo>
                  <a:lnTo>
                    <a:pt x="1118" y="579"/>
                  </a:lnTo>
                  <a:lnTo>
                    <a:pt x="1118" y="463"/>
                  </a:lnTo>
                  <a:lnTo>
                    <a:pt x="1079" y="347"/>
                  </a:lnTo>
                  <a:lnTo>
                    <a:pt x="964" y="193"/>
                  </a:lnTo>
                  <a:lnTo>
                    <a:pt x="771" y="39"/>
                  </a:lnTo>
                  <a:lnTo>
                    <a:pt x="694" y="39"/>
                  </a:lnTo>
                  <a:lnTo>
                    <a:pt x="57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1"/>
            <p:cNvSpPr/>
            <p:nvPr/>
          </p:nvSpPr>
          <p:spPr>
            <a:xfrm>
              <a:off x="7001457" y="-3243006"/>
              <a:ext cx="328992" cy="328992"/>
            </a:xfrm>
            <a:custGeom>
              <a:rect b="b" l="l" r="r" t="t"/>
              <a:pathLst>
                <a:path extrusionOk="0" h="3006" w="3006">
                  <a:moveTo>
                    <a:pt x="1772" y="1"/>
                  </a:moveTo>
                  <a:lnTo>
                    <a:pt x="1426" y="78"/>
                  </a:lnTo>
                  <a:lnTo>
                    <a:pt x="1117" y="155"/>
                  </a:lnTo>
                  <a:lnTo>
                    <a:pt x="809" y="347"/>
                  </a:lnTo>
                  <a:lnTo>
                    <a:pt x="539" y="540"/>
                  </a:lnTo>
                  <a:lnTo>
                    <a:pt x="347" y="810"/>
                  </a:lnTo>
                  <a:lnTo>
                    <a:pt x="154" y="1118"/>
                  </a:lnTo>
                  <a:lnTo>
                    <a:pt x="77" y="1426"/>
                  </a:lnTo>
                  <a:lnTo>
                    <a:pt x="0" y="1773"/>
                  </a:lnTo>
                  <a:lnTo>
                    <a:pt x="39" y="2081"/>
                  </a:lnTo>
                  <a:lnTo>
                    <a:pt x="77" y="2428"/>
                  </a:lnTo>
                  <a:lnTo>
                    <a:pt x="231" y="2736"/>
                  </a:lnTo>
                  <a:lnTo>
                    <a:pt x="385" y="3006"/>
                  </a:lnTo>
                  <a:lnTo>
                    <a:pt x="385" y="3006"/>
                  </a:lnTo>
                  <a:lnTo>
                    <a:pt x="347" y="2736"/>
                  </a:lnTo>
                  <a:lnTo>
                    <a:pt x="308" y="2467"/>
                  </a:lnTo>
                  <a:lnTo>
                    <a:pt x="347" y="2197"/>
                  </a:lnTo>
                  <a:lnTo>
                    <a:pt x="385" y="1927"/>
                  </a:lnTo>
                  <a:lnTo>
                    <a:pt x="462" y="1657"/>
                  </a:lnTo>
                  <a:lnTo>
                    <a:pt x="578" y="1388"/>
                  </a:lnTo>
                  <a:lnTo>
                    <a:pt x="732" y="1156"/>
                  </a:lnTo>
                  <a:lnTo>
                    <a:pt x="925" y="925"/>
                  </a:lnTo>
                  <a:lnTo>
                    <a:pt x="1156" y="733"/>
                  </a:lnTo>
                  <a:lnTo>
                    <a:pt x="1387" y="578"/>
                  </a:lnTo>
                  <a:lnTo>
                    <a:pt x="1657" y="463"/>
                  </a:lnTo>
                  <a:lnTo>
                    <a:pt x="1927" y="386"/>
                  </a:lnTo>
                  <a:lnTo>
                    <a:pt x="2196" y="309"/>
                  </a:lnTo>
                  <a:lnTo>
                    <a:pt x="2466" y="309"/>
                  </a:lnTo>
                  <a:lnTo>
                    <a:pt x="2736" y="347"/>
                  </a:lnTo>
                  <a:lnTo>
                    <a:pt x="3005" y="386"/>
                  </a:lnTo>
                  <a:lnTo>
                    <a:pt x="3005" y="386"/>
                  </a:lnTo>
                  <a:lnTo>
                    <a:pt x="2736" y="232"/>
                  </a:lnTo>
                  <a:lnTo>
                    <a:pt x="2427" y="78"/>
                  </a:lnTo>
                  <a:lnTo>
                    <a:pt x="2081" y="39"/>
                  </a:lnTo>
                  <a:lnTo>
                    <a:pt x="17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1"/>
            <p:cNvSpPr/>
            <p:nvPr/>
          </p:nvSpPr>
          <p:spPr>
            <a:xfrm>
              <a:off x="7730905" y="-3243006"/>
              <a:ext cx="324833" cy="328992"/>
            </a:xfrm>
            <a:custGeom>
              <a:rect b="b" l="l" r="r" t="t"/>
              <a:pathLst>
                <a:path extrusionOk="0" h="3006" w="2968">
                  <a:moveTo>
                    <a:pt x="1735" y="1"/>
                  </a:moveTo>
                  <a:lnTo>
                    <a:pt x="1388" y="78"/>
                  </a:lnTo>
                  <a:lnTo>
                    <a:pt x="1080" y="155"/>
                  </a:lnTo>
                  <a:lnTo>
                    <a:pt x="810" y="347"/>
                  </a:lnTo>
                  <a:lnTo>
                    <a:pt x="540" y="540"/>
                  </a:lnTo>
                  <a:lnTo>
                    <a:pt x="309" y="810"/>
                  </a:lnTo>
                  <a:lnTo>
                    <a:pt x="155" y="1118"/>
                  </a:lnTo>
                  <a:lnTo>
                    <a:pt x="40" y="1426"/>
                  </a:lnTo>
                  <a:lnTo>
                    <a:pt x="1" y="1773"/>
                  </a:lnTo>
                  <a:lnTo>
                    <a:pt x="1" y="2081"/>
                  </a:lnTo>
                  <a:lnTo>
                    <a:pt x="78" y="2428"/>
                  </a:lnTo>
                  <a:lnTo>
                    <a:pt x="194" y="2736"/>
                  </a:lnTo>
                  <a:lnTo>
                    <a:pt x="386" y="3006"/>
                  </a:lnTo>
                  <a:lnTo>
                    <a:pt x="309" y="2736"/>
                  </a:lnTo>
                  <a:lnTo>
                    <a:pt x="271" y="2467"/>
                  </a:lnTo>
                  <a:lnTo>
                    <a:pt x="309" y="2197"/>
                  </a:lnTo>
                  <a:lnTo>
                    <a:pt x="348" y="1927"/>
                  </a:lnTo>
                  <a:lnTo>
                    <a:pt x="425" y="1657"/>
                  </a:lnTo>
                  <a:lnTo>
                    <a:pt x="540" y="1388"/>
                  </a:lnTo>
                  <a:lnTo>
                    <a:pt x="695" y="1156"/>
                  </a:lnTo>
                  <a:lnTo>
                    <a:pt x="887" y="925"/>
                  </a:lnTo>
                  <a:lnTo>
                    <a:pt x="1118" y="733"/>
                  </a:lnTo>
                  <a:lnTo>
                    <a:pt x="1350" y="578"/>
                  </a:lnTo>
                  <a:lnTo>
                    <a:pt x="1619" y="463"/>
                  </a:lnTo>
                  <a:lnTo>
                    <a:pt x="1889" y="386"/>
                  </a:lnTo>
                  <a:lnTo>
                    <a:pt x="2159" y="309"/>
                  </a:lnTo>
                  <a:lnTo>
                    <a:pt x="2428" y="309"/>
                  </a:lnTo>
                  <a:lnTo>
                    <a:pt x="2698" y="347"/>
                  </a:lnTo>
                  <a:lnTo>
                    <a:pt x="2968" y="386"/>
                  </a:lnTo>
                  <a:lnTo>
                    <a:pt x="2698" y="232"/>
                  </a:lnTo>
                  <a:lnTo>
                    <a:pt x="2390" y="78"/>
                  </a:lnTo>
                  <a:lnTo>
                    <a:pt x="2043" y="39"/>
                  </a:lnTo>
                  <a:lnTo>
                    <a:pt x="173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1"/>
            <p:cNvSpPr/>
            <p:nvPr/>
          </p:nvSpPr>
          <p:spPr>
            <a:xfrm>
              <a:off x="5668860" y="-3542447"/>
              <a:ext cx="396410" cy="396519"/>
            </a:xfrm>
            <a:custGeom>
              <a:rect b="b" l="l" r="r" t="t"/>
              <a:pathLst>
                <a:path extrusionOk="0" h="3623" w="3622">
                  <a:moveTo>
                    <a:pt x="2119" y="1"/>
                  </a:moveTo>
                  <a:lnTo>
                    <a:pt x="1734" y="39"/>
                  </a:lnTo>
                  <a:lnTo>
                    <a:pt x="1349" y="193"/>
                  </a:lnTo>
                  <a:lnTo>
                    <a:pt x="1002" y="386"/>
                  </a:lnTo>
                  <a:lnTo>
                    <a:pt x="655" y="656"/>
                  </a:lnTo>
                  <a:lnTo>
                    <a:pt x="385" y="964"/>
                  </a:lnTo>
                  <a:lnTo>
                    <a:pt x="193" y="1311"/>
                  </a:lnTo>
                  <a:lnTo>
                    <a:pt x="77" y="1696"/>
                  </a:lnTo>
                  <a:lnTo>
                    <a:pt x="0" y="2081"/>
                  </a:lnTo>
                  <a:lnTo>
                    <a:pt x="0" y="2505"/>
                  </a:lnTo>
                  <a:lnTo>
                    <a:pt x="116" y="2891"/>
                  </a:lnTo>
                  <a:lnTo>
                    <a:pt x="270" y="3276"/>
                  </a:lnTo>
                  <a:lnTo>
                    <a:pt x="462" y="3623"/>
                  </a:lnTo>
                  <a:lnTo>
                    <a:pt x="385" y="3276"/>
                  </a:lnTo>
                  <a:lnTo>
                    <a:pt x="385" y="2929"/>
                  </a:lnTo>
                  <a:lnTo>
                    <a:pt x="385" y="2621"/>
                  </a:lnTo>
                  <a:lnTo>
                    <a:pt x="462" y="2274"/>
                  </a:lnTo>
                  <a:lnTo>
                    <a:pt x="539" y="1966"/>
                  </a:lnTo>
                  <a:lnTo>
                    <a:pt x="694" y="1658"/>
                  </a:lnTo>
                  <a:lnTo>
                    <a:pt x="886" y="1349"/>
                  </a:lnTo>
                  <a:lnTo>
                    <a:pt x="1117" y="1080"/>
                  </a:lnTo>
                  <a:lnTo>
                    <a:pt x="1387" y="848"/>
                  </a:lnTo>
                  <a:lnTo>
                    <a:pt x="1657" y="694"/>
                  </a:lnTo>
                  <a:lnTo>
                    <a:pt x="1965" y="540"/>
                  </a:lnTo>
                  <a:lnTo>
                    <a:pt x="2312" y="425"/>
                  </a:lnTo>
                  <a:lnTo>
                    <a:pt x="2620" y="386"/>
                  </a:lnTo>
                  <a:lnTo>
                    <a:pt x="2967" y="348"/>
                  </a:lnTo>
                  <a:lnTo>
                    <a:pt x="3314" y="386"/>
                  </a:lnTo>
                  <a:lnTo>
                    <a:pt x="3622" y="463"/>
                  </a:lnTo>
                  <a:lnTo>
                    <a:pt x="3622" y="463"/>
                  </a:lnTo>
                  <a:lnTo>
                    <a:pt x="3275" y="232"/>
                  </a:lnTo>
                  <a:lnTo>
                    <a:pt x="2890" y="78"/>
                  </a:lnTo>
                  <a:lnTo>
                    <a:pt x="250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6" name="Shape 1686"/>
        <p:cNvGrpSpPr/>
        <p:nvPr/>
      </p:nvGrpSpPr>
      <p:grpSpPr>
        <a:xfrm>
          <a:off x="0" y="0"/>
          <a:ext cx="0" cy="0"/>
          <a:chOff x="0" y="0"/>
          <a:chExt cx="0" cy="0"/>
        </a:xfrm>
      </p:grpSpPr>
      <p:sp>
        <p:nvSpPr>
          <p:cNvPr id="1687" name="Google Shape;1687;p62"/>
          <p:cNvSpPr txBox="1"/>
          <p:nvPr>
            <p:ph idx="1" type="subTitle"/>
          </p:nvPr>
        </p:nvSpPr>
        <p:spPr>
          <a:xfrm>
            <a:off x="2517300" y="1439126"/>
            <a:ext cx="4109400" cy="41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1688" name="Google Shape;1688;p62"/>
          <p:cNvSpPr txBox="1"/>
          <p:nvPr>
            <p:ph type="title"/>
          </p:nvPr>
        </p:nvSpPr>
        <p:spPr>
          <a:xfrm>
            <a:off x="2517300" y="670225"/>
            <a:ext cx="41094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1689" name="Google Shape;1689;p62"/>
          <p:cNvSpPr txBox="1"/>
          <p:nvPr>
            <p:ph idx="2" type="title"/>
          </p:nvPr>
        </p:nvSpPr>
        <p:spPr>
          <a:xfrm>
            <a:off x="2517300" y="1967935"/>
            <a:ext cx="41094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690" name="Google Shape;1690;p62"/>
          <p:cNvSpPr txBox="1"/>
          <p:nvPr>
            <p:ph idx="3" type="subTitle"/>
          </p:nvPr>
        </p:nvSpPr>
        <p:spPr>
          <a:xfrm>
            <a:off x="2517300" y="2749551"/>
            <a:ext cx="4109400" cy="41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1691" name="Google Shape;1691;p62"/>
          <p:cNvSpPr txBox="1"/>
          <p:nvPr>
            <p:ph idx="4" type="title"/>
          </p:nvPr>
        </p:nvSpPr>
        <p:spPr>
          <a:xfrm>
            <a:off x="2517300" y="3265646"/>
            <a:ext cx="41094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692" name="Google Shape;1692;p62"/>
          <p:cNvSpPr txBox="1"/>
          <p:nvPr>
            <p:ph idx="5" type="subTitle"/>
          </p:nvPr>
        </p:nvSpPr>
        <p:spPr>
          <a:xfrm>
            <a:off x="2517300" y="4059975"/>
            <a:ext cx="4109400" cy="41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1693" name="Google Shape;1693;p62"/>
          <p:cNvGrpSpPr/>
          <p:nvPr/>
        </p:nvGrpSpPr>
        <p:grpSpPr>
          <a:xfrm>
            <a:off x="7114774" y="1551652"/>
            <a:ext cx="1315995" cy="2412597"/>
            <a:chOff x="7114774" y="1551652"/>
            <a:chExt cx="1315995" cy="2412597"/>
          </a:xfrm>
        </p:grpSpPr>
        <p:sp>
          <p:nvSpPr>
            <p:cNvPr id="1694" name="Google Shape;1694;p62"/>
            <p:cNvSpPr/>
            <p:nvPr/>
          </p:nvSpPr>
          <p:spPr>
            <a:xfrm rot="-5129">
              <a:off x="7116361" y="1552630"/>
              <a:ext cx="1312819" cy="2410640"/>
            </a:xfrm>
            <a:custGeom>
              <a:rect b="b" l="l" r="r" t="t"/>
              <a:pathLst>
                <a:path extrusionOk="0" h="32406"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40" y="30325"/>
                  </a:lnTo>
                  <a:lnTo>
                    <a:pt x="78" y="30556"/>
                  </a:lnTo>
                  <a:lnTo>
                    <a:pt x="194" y="30980"/>
                  </a:lnTo>
                  <a:lnTo>
                    <a:pt x="425" y="31365"/>
                  </a:lnTo>
                  <a:lnTo>
                    <a:pt x="695" y="31712"/>
                  </a:lnTo>
                  <a:lnTo>
                    <a:pt x="1041" y="32020"/>
                  </a:lnTo>
                  <a:lnTo>
                    <a:pt x="1427" y="32213"/>
                  </a:lnTo>
                  <a:lnTo>
                    <a:pt x="1850" y="32367"/>
                  </a:lnTo>
                  <a:lnTo>
                    <a:pt x="2082" y="32405"/>
                  </a:lnTo>
                  <a:lnTo>
                    <a:pt x="15568" y="32405"/>
                  </a:lnTo>
                  <a:lnTo>
                    <a:pt x="15799" y="32367"/>
                  </a:lnTo>
                  <a:lnTo>
                    <a:pt x="16223" y="32213"/>
                  </a:lnTo>
                  <a:lnTo>
                    <a:pt x="16647" y="32020"/>
                  </a:lnTo>
                  <a:lnTo>
                    <a:pt x="16955" y="31712"/>
                  </a:lnTo>
                  <a:lnTo>
                    <a:pt x="17263" y="31365"/>
                  </a:lnTo>
                  <a:lnTo>
                    <a:pt x="17456" y="30980"/>
                  </a:lnTo>
                  <a:lnTo>
                    <a:pt x="17610" y="30556"/>
                  </a:lnTo>
                  <a:lnTo>
                    <a:pt x="17648" y="30325"/>
                  </a:lnTo>
                  <a:lnTo>
                    <a:pt x="17648"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2"/>
            <p:cNvSpPr/>
            <p:nvPr/>
          </p:nvSpPr>
          <p:spPr>
            <a:xfrm rot="-5129">
              <a:off x="7116248" y="1552631"/>
              <a:ext cx="1312819" cy="2238653"/>
            </a:xfrm>
            <a:custGeom>
              <a:rect b="b" l="l" r="r" t="t"/>
              <a:pathLst>
                <a:path extrusionOk="0" h="30094"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2"/>
            <p:cNvSpPr/>
            <p:nvPr/>
          </p:nvSpPr>
          <p:spPr>
            <a:xfrm rot="-5129">
              <a:off x="7250970" y="1693075"/>
              <a:ext cx="1043397" cy="1963489"/>
            </a:xfrm>
            <a:custGeom>
              <a:rect b="b" l="l" r="r" t="t"/>
              <a:pathLst>
                <a:path extrusionOk="0" h="26395" w="14027">
                  <a:moveTo>
                    <a:pt x="1" y="0"/>
                  </a:moveTo>
                  <a:lnTo>
                    <a:pt x="1" y="26394"/>
                  </a:lnTo>
                  <a:lnTo>
                    <a:pt x="14026" y="26394"/>
                  </a:lnTo>
                  <a:lnTo>
                    <a:pt x="140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2"/>
            <p:cNvSpPr/>
            <p:nvPr/>
          </p:nvSpPr>
          <p:spPr>
            <a:xfrm rot="-5129">
              <a:off x="7673917" y="3696609"/>
              <a:ext cx="203517" cy="203602"/>
            </a:xfrm>
            <a:custGeom>
              <a:rect b="b" l="l" r="r" t="t"/>
              <a:pathLst>
                <a:path extrusionOk="0" h="2737" w="2736">
                  <a:moveTo>
                    <a:pt x="1079" y="1"/>
                  </a:moveTo>
                  <a:lnTo>
                    <a:pt x="809" y="78"/>
                  </a:lnTo>
                  <a:lnTo>
                    <a:pt x="578" y="232"/>
                  </a:lnTo>
                  <a:lnTo>
                    <a:pt x="385" y="386"/>
                  </a:lnTo>
                  <a:lnTo>
                    <a:pt x="231" y="579"/>
                  </a:lnTo>
                  <a:lnTo>
                    <a:pt x="77" y="810"/>
                  </a:lnTo>
                  <a:lnTo>
                    <a:pt x="0" y="1080"/>
                  </a:lnTo>
                  <a:lnTo>
                    <a:pt x="0" y="1350"/>
                  </a:lnTo>
                  <a:lnTo>
                    <a:pt x="0" y="1619"/>
                  </a:lnTo>
                  <a:lnTo>
                    <a:pt x="77" y="1889"/>
                  </a:lnTo>
                  <a:lnTo>
                    <a:pt x="231" y="2120"/>
                  </a:lnTo>
                  <a:lnTo>
                    <a:pt x="385" y="2313"/>
                  </a:lnTo>
                  <a:lnTo>
                    <a:pt x="578" y="2505"/>
                  </a:lnTo>
                  <a:lnTo>
                    <a:pt x="809" y="2621"/>
                  </a:lnTo>
                  <a:lnTo>
                    <a:pt x="1079" y="2698"/>
                  </a:lnTo>
                  <a:lnTo>
                    <a:pt x="1349" y="2737"/>
                  </a:lnTo>
                  <a:lnTo>
                    <a:pt x="1618" y="2698"/>
                  </a:lnTo>
                  <a:lnTo>
                    <a:pt x="1888" y="2621"/>
                  </a:lnTo>
                  <a:lnTo>
                    <a:pt x="2119" y="2505"/>
                  </a:lnTo>
                  <a:lnTo>
                    <a:pt x="2312" y="2313"/>
                  </a:lnTo>
                  <a:lnTo>
                    <a:pt x="2505" y="2120"/>
                  </a:lnTo>
                  <a:lnTo>
                    <a:pt x="2620" y="1889"/>
                  </a:lnTo>
                  <a:lnTo>
                    <a:pt x="2697" y="1619"/>
                  </a:lnTo>
                  <a:lnTo>
                    <a:pt x="2736" y="1350"/>
                  </a:lnTo>
                  <a:lnTo>
                    <a:pt x="2697" y="1080"/>
                  </a:lnTo>
                  <a:lnTo>
                    <a:pt x="2620" y="810"/>
                  </a:lnTo>
                  <a:lnTo>
                    <a:pt x="2505" y="579"/>
                  </a:lnTo>
                  <a:lnTo>
                    <a:pt x="2312" y="386"/>
                  </a:lnTo>
                  <a:lnTo>
                    <a:pt x="2119" y="232"/>
                  </a:lnTo>
                  <a:lnTo>
                    <a:pt x="1888" y="78"/>
                  </a:lnTo>
                  <a:lnTo>
                    <a:pt x="161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2"/>
            <p:cNvSpPr/>
            <p:nvPr/>
          </p:nvSpPr>
          <p:spPr>
            <a:xfrm rot="-5129">
              <a:off x="7636543" y="1601340"/>
              <a:ext cx="269497" cy="48799"/>
            </a:xfrm>
            <a:custGeom>
              <a:rect b="b" l="l" r="r" t="t"/>
              <a:pathLst>
                <a:path extrusionOk="0" h="656" w="3623">
                  <a:moveTo>
                    <a:pt x="309" y="0"/>
                  </a:moveTo>
                  <a:lnTo>
                    <a:pt x="193" y="39"/>
                  </a:lnTo>
                  <a:lnTo>
                    <a:pt x="116" y="116"/>
                  </a:lnTo>
                  <a:lnTo>
                    <a:pt x="39" y="193"/>
                  </a:lnTo>
                  <a:lnTo>
                    <a:pt x="1" y="309"/>
                  </a:lnTo>
                  <a:lnTo>
                    <a:pt x="39" y="463"/>
                  </a:lnTo>
                  <a:lnTo>
                    <a:pt x="116" y="540"/>
                  </a:lnTo>
                  <a:lnTo>
                    <a:pt x="193" y="617"/>
                  </a:lnTo>
                  <a:lnTo>
                    <a:pt x="309" y="655"/>
                  </a:lnTo>
                  <a:lnTo>
                    <a:pt x="3314" y="655"/>
                  </a:lnTo>
                  <a:lnTo>
                    <a:pt x="3430" y="617"/>
                  </a:lnTo>
                  <a:lnTo>
                    <a:pt x="3546" y="540"/>
                  </a:lnTo>
                  <a:lnTo>
                    <a:pt x="3623" y="463"/>
                  </a:lnTo>
                  <a:lnTo>
                    <a:pt x="3623" y="309"/>
                  </a:lnTo>
                  <a:lnTo>
                    <a:pt x="3623" y="193"/>
                  </a:lnTo>
                  <a:lnTo>
                    <a:pt x="3546" y="116"/>
                  </a:lnTo>
                  <a:lnTo>
                    <a:pt x="3430" y="39"/>
                  </a:lnTo>
                  <a:lnTo>
                    <a:pt x="331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 name="Google Shape;1699;p62"/>
          <p:cNvGrpSpPr/>
          <p:nvPr/>
        </p:nvGrpSpPr>
        <p:grpSpPr>
          <a:xfrm>
            <a:off x="713229" y="1563288"/>
            <a:ext cx="1198610" cy="2389328"/>
            <a:chOff x="5331858" y="2568034"/>
            <a:chExt cx="330961" cy="659744"/>
          </a:xfrm>
        </p:grpSpPr>
        <p:sp>
          <p:nvSpPr>
            <p:cNvPr id="1700" name="Google Shape;1700;p62"/>
            <p:cNvSpPr/>
            <p:nvPr/>
          </p:nvSpPr>
          <p:spPr>
            <a:xfrm rot="-7578">
              <a:off x="5332584" y="2568396"/>
              <a:ext cx="329509" cy="659019"/>
            </a:xfrm>
            <a:custGeom>
              <a:rect b="b" l="l" r="r" t="t"/>
              <a:pathLst>
                <a:path extrusionOk="0" h="29054" w="14527">
                  <a:moveTo>
                    <a:pt x="6089" y="1"/>
                  </a:moveTo>
                  <a:lnTo>
                    <a:pt x="4933" y="116"/>
                  </a:lnTo>
                  <a:lnTo>
                    <a:pt x="3777" y="270"/>
                  </a:lnTo>
                  <a:lnTo>
                    <a:pt x="2621" y="463"/>
                  </a:lnTo>
                  <a:lnTo>
                    <a:pt x="2274" y="579"/>
                  </a:lnTo>
                  <a:lnTo>
                    <a:pt x="1966" y="694"/>
                  </a:lnTo>
                  <a:lnTo>
                    <a:pt x="1657" y="887"/>
                  </a:lnTo>
                  <a:lnTo>
                    <a:pt x="1349" y="1118"/>
                  </a:lnTo>
                  <a:lnTo>
                    <a:pt x="1118" y="1388"/>
                  </a:lnTo>
                  <a:lnTo>
                    <a:pt x="887" y="1735"/>
                  </a:lnTo>
                  <a:lnTo>
                    <a:pt x="733" y="2120"/>
                  </a:lnTo>
                  <a:lnTo>
                    <a:pt x="656" y="2544"/>
                  </a:lnTo>
                  <a:lnTo>
                    <a:pt x="463" y="4201"/>
                  </a:lnTo>
                  <a:lnTo>
                    <a:pt x="270" y="5819"/>
                  </a:lnTo>
                  <a:lnTo>
                    <a:pt x="155" y="7322"/>
                  </a:lnTo>
                  <a:lnTo>
                    <a:pt x="78" y="8786"/>
                  </a:lnTo>
                  <a:lnTo>
                    <a:pt x="1" y="10212"/>
                  </a:lnTo>
                  <a:lnTo>
                    <a:pt x="1" y="11599"/>
                  </a:lnTo>
                  <a:lnTo>
                    <a:pt x="1" y="12947"/>
                  </a:lnTo>
                  <a:lnTo>
                    <a:pt x="39" y="14296"/>
                  </a:lnTo>
                  <a:lnTo>
                    <a:pt x="116" y="15645"/>
                  </a:lnTo>
                  <a:lnTo>
                    <a:pt x="232" y="16993"/>
                  </a:lnTo>
                  <a:lnTo>
                    <a:pt x="347" y="18380"/>
                  </a:lnTo>
                  <a:lnTo>
                    <a:pt x="502" y="19806"/>
                  </a:lnTo>
                  <a:lnTo>
                    <a:pt x="925" y="22811"/>
                  </a:lnTo>
                  <a:lnTo>
                    <a:pt x="1503" y="26125"/>
                  </a:lnTo>
                  <a:lnTo>
                    <a:pt x="1580" y="26549"/>
                  </a:lnTo>
                  <a:lnTo>
                    <a:pt x="1773" y="27011"/>
                  </a:lnTo>
                  <a:lnTo>
                    <a:pt x="1966" y="27435"/>
                  </a:lnTo>
                  <a:lnTo>
                    <a:pt x="2197" y="27782"/>
                  </a:lnTo>
                  <a:lnTo>
                    <a:pt x="2467" y="28129"/>
                  </a:lnTo>
                  <a:lnTo>
                    <a:pt x="2736" y="28360"/>
                  </a:lnTo>
                  <a:lnTo>
                    <a:pt x="3006" y="28553"/>
                  </a:lnTo>
                  <a:lnTo>
                    <a:pt x="3314" y="28668"/>
                  </a:lnTo>
                  <a:lnTo>
                    <a:pt x="4316" y="28822"/>
                  </a:lnTo>
                  <a:lnTo>
                    <a:pt x="5279" y="28938"/>
                  </a:lnTo>
                  <a:lnTo>
                    <a:pt x="6281" y="29015"/>
                  </a:lnTo>
                  <a:lnTo>
                    <a:pt x="7245" y="29053"/>
                  </a:lnTo>
                  <a:lnTo>
                    <a:pt x="8246" y="29015"/>
                  </a:lnTo>
                  <a:lnTo>
                    <a:pt x="9248" y="28938"/>
                  </a:lnTo>
                  <a:lnTo>
                    <a:pt x="10211" y="28822"/>
                  </a:lnTo>
                  <a:lnTo>
                    <a:pt x="11213" y="28668"/>
                  </a:lnTo>
                  <a:lnTo>
                    <a:pt x="11483" y="28553"/>
                  </a:lnTo>
                  <a:lnTo>
                    <a:pt x="11791" y="28360"/>
                  </a:lnTo>
                  <a:lnTo>
                    <a:pt x="12061" y="28129"/>
                  </a:lnTo>
                  <a:lnTo>
                    <a:pt x="12331" y="27782"/>
                  </a:lnTo>
                  <a:lnTo>
                    <a:pt x="12562" y="27397"/>
                  </a:lnTo>
                  <a:lnTo>
                    <a:pt x="12755" y="27011"/>
                  </a:lnTo>
                  <a:lnTo>
                    <a:pt x="12909" y="26549"/>
                  </a:lnTo>
                  <a:lnTo>
                    <a:pt x="13024" y="26125"/>
                  </a:lnTo>
                  <a:lnTo>
                    <a:pt x="13564" y="22811"/>
                  </a:lnTo>
                  <a:lnTo>
                    <a:pt x="13988" y="19806"/>
                  </a:lnTo>
                  <a:lnTo>
                    <a:pt x="14180" y="18380"/>
                  </a:lnTo>
                  <a:lnTo>
                    <a:pt x="14296" y="16993"/>
                  </a:lnTo>
                  <a:lnTo>
                    <a:pt x="14411" y="15645"/>
                  </a:lnTo>
                  <a:lnTo>
                    <a:pt x="14488" y="14296"/>
                  </a:lnTo>
                  <a:lnTo>
                    <a:pt x="14527" y="12947"/>
                  </a:lnTo>
                  <a:lnTo>
                    <a:pt x="14527" y="11599"/>
                  </a:lnTo>
                  <a:lnTo>
                    <a:pt x="14527" y="10212"/>
                  </a:lnTo>
                  <a:lnTo>
                    <a:pt x="14450" y="8786"/>
                  </a:lnTo>
                  <a:lnTo>
                    <a:pt x="14373" y="7322"/>
                  </a:lnTo>
                  <a:lnTo>
                    <a:pt x="14219" y="5819"/>
                  </a:lnTo>
                  <a:lnTo>
                    <a:pt x="14065" y="4201"/>
                  </a:lnTo>
                  <a:lnTo>
                    <a:pt x="13872" y="2544"/>
                  </a:lnTo>
                  <a:lnTo>
                    <a:pt x="13795" y="2120"/>
                  </a:lnTo>
                  <a:lnTo>
                    <a:pt x="13602" y="1735"/>
                  </a:lnTo>
                  <a:lnTo>
                    <a:pt x="13410" y="1388"/>
                  </a:lnTo>
                  <a:lnTo>
                    <a:pt x="13178" y="1118"/>
                  </a:lnTo>
                  <a:lnTo>
                    <a:pt x="12870" y="887"/>
                  </a:lnTo>
                  <a:lnTo>
                    <a:pt x="12562" y="694"/>
                  </a:lnTo>
                  <a:lnTo>
                    <a:pt x="12215" y="579"/>
                  </a:lnTo>
                  <a:lnTo>
                    <a:pt x="11907" y="463"/>
                  </a:lnTo>
                  <a:lnTo>
                    <a:pt x="10751" y="270"/>
                  </a:lnTo>
                  <a:lnTo>
                    <a:pt x="9595" y="116"/>
                  </a:lnTo>
                  <a:lnTo>
                    <a:pt x="843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2"/>
            <p:cNvSpPr/>
            <p:nvPr/>
          </p:nvSpPr>
          <p:spPr>
            <a:xfrm rot="-7578">
              <a:off x="5412069" y="2863833"/>
              <a:ext cx="170459" cy="19257"/>
            </a:xfrm>
            <a:custGeom>
              <a:rect b="b" l="l" r="r" t="t"/>
              <a:pathLst>
                <a:path extrusionOk="0" h="849" w="7515">
                  <a:moveTo>
                    <a:pt x="386" y="0"/>
                  </a:moveTo>
                  <a:lnTo>
                    <a:pt x="78" y="39"/>
                  </a:lnTo>
                  <a:lnTo>
                    <a:pt x="1" y="77"/>
                  </a:lnTo>
                  <a:lnTo>
                    <a:pt x="1" y="116"/>
                  </a:lnTo>
                  <a:lnTo>
                    <a:pt x="1" y="155"/>
                  </a:lnTo>
                  <a:lnTo>
                    <a:pt x="78" y="193"/>
                  </a:lnTo>
                  <a:lnTo>
                    <a:pt x="309" y="309"/>
                  </a:lnTo>
                  <a:lnTo>
                    <a:pt x="1118" y="540"/>
                  </a:lnTo>
                  <a:lnTo>
                    <a:pt x="1966" y="694"/>
                  </a:lnTo>
                  <a:lnTo>
                    <a:pt x="2852" y="810"/>
                  </a:lnTo>
                  <a:lnTo>
                    <a:pt x="3739" y="848"/>
                  </a:lnTo>
                  <a:lnTo>
                    <a:pt x="4663" y="810"/>
                  </a:lnTo>
                  <a:lnTo>
                    <a:pt x="5550" y="694"/>
                  </a:lnTo>
                  <a:lnTo>
                    <a:pt x="6397" y="540"/>
                  </a:lnTo>
                  <a:lnTo>
                    <a:pt x="7168" y="309"/>
                  </a:lnTo>
                  <a:lnTo>
                    <a:pt x="7438" y="193"/>
                  </a:lnTo>
                  <a:lnTo>
                    <a:pt x="7515" y="155"/>
                  </a:lnTo>
                  <a:lnTo>
                    <a:pt x="7515" y="116"/>
                  </a:lnTo>
                  <a:lnTo>
                    <a:pt x="7476" y="77"/>
                  </a:lnTo>
                  <a:lnTo>
                    <a:pt x="7399" y="39"/>
                  </a:lnTo>
                  <a:lnTo>
                    <a:pt x="712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2"/>
            <p:cNvSpPr/>
            <p:nvPr/>
          </p:nvSpPr>
          <p:spPr>
            <a:xfrm rot="-7578">
              <a:off x="5349052" y="2585025"/>
              <a:ext cx="273597" cy="500831"/>
            </a:xfrm>
            <a:custGeom>
              <a:rect b="b" l="l" r="r" t="t"/>
              <a:pathLst>
                <a:path extrusionOk="0" h="22080" w="12062">
                  <a:moveTo>
                    <a:pt x="6513" y="1"/>
                  </a:moveTo>
                  <a:lnTo>
                    <a:pt x="5395" y="39"/>
                  </a:lnTo>
                  <a:lnTo>
                    <a:pt x="4278" y="116"/>
                  </a:lnTo>
                  <a:lnTo>
                    <a:pt x="3160" y="271"/>
                  </a:lnTo>
                  <a:lnTo>
                    <a:pt x="2043" y="463"/>
                  </a:lnTo>
                  <a:lnTo>
                    <a:pt x="1735" y="579"/>
                  </a:lnTo>
                  <a:lnTo>
                    <a:pt x="1542" y="656"/>
                  </a:lnTo>
                  <a:lnTo>
                    <a:pt x="1311" y="810"/>
                  </a:lnTo>
                  <a:lnTo>
                    <a:pt x="1080" y="1003"/>
                  </a:lnTo>
                  <a:lnTo>
                    <a:pt x="925" y="1234"/>
                  </a:lnTo>
                  <a:lnTo>
                    <a:pt x="771" y="1542"/>
                  </a:lnTo>
                  <a:lnTo>
                    <a:pt x="656" y="1927"/>
                  </a:lnTo>
                  <a:lnTo>
                    <a:pt x="463" y="3546"/>
                  </a:lnTo>
                  <a:lnTo>
                    <a:pt x="309" y="5126"/>
                  </a:lnTo>
                  <a:lnTo>
                    <a:pt x="193" y="6628"/>
                  </a:lnTo>
                  <a:lnTo>
                    <a:pt x="78" y="8054"/>
                  </a:lnTo>
                  <a:lnTo>
                    <a:pt x="39" y="9480"/>
                  </a:lnTo>
                  <a:lnTo>
                    <a:pt x="1" y="10828"/>
                  </a:lnTo>
                  <a:lnTo>
                    <a:pt x="1" y="12177"/>
                  </a:lnTo>
                  <a:lnTo>
                    <a:pt x="39" y="13525"/>
                  </a:lnTo>
                  <a:lnTo>
                    <a:pt x="116" y="14874"/>
                  </a:lnTo>
                  <a:lnTo>
                    <a:pt x="232" y="16223"/>
                  </a:lnTo>
                  <a:lnTo>
                    <a:pt x="347" y="17610"/>
                  </a:lnTo>
                  <a:lnTo>
                    <a:pt x="540" y="19035"/>
                  </a:lnTo>
                  <a:lnTo>
                    <a:pt x="964" y="22079"/>
                  </a:lnTo>
                  <a:lnTo>
                    <a:pt x="771" y="20538"/>
                  </a:lnTo>
                  <a:lnTo>
                    <a:pt x="579" y="19074"/>
                  </a:lnTo>
                  <a:lnTo>
                    <a:pt x="425" y="17687"/>
                  </a:lnTo>
                  <a:lnTo>
                    <a:pt x="309" y="16338"/>
                  </a:lnTo>
                  <a:lnTo>
                    <a:pt x="232" y="14990"/>
                  </a:lnTo>
                  <a:lnTo>
                    <a:pt x="193" y="13680"/>
                  </a:lnTo>
                  <a:lnTo>
                    <a:pt x="193" y="12369"/>
                  </a:lnTo>
                  <a:lnTo>
                    <a:pt x="232" y="11059"/>
                  </a:lnTo>
                  <a:lnTo>
                    <a:pt x="270" y="9711"/>
                  </a:lnTo>
                  <a:lnTo>
                    <a:pt x="347" y="8324"/>
                  </a:lnTo>
                  <a:lnTo>
                    <a:pt x="463" y="6898"/>
                  </a:lnTo>
                  <a:lnTo>
                    <a:pt x="617" y="5434"/>
                  </a:lnTo>
                  <a:lnTo>
                    <a:pt x="964" y="2197"/>
                  </a:lnTo>
                  <a:lnTo>
                    <a:pt x="1080" y="1850"/>
                  </a:lnTo>
                  <a:lnTo>
                    <a:pt x="1195" y="1542"/>
                  </a:lnTo>
                  <a:lnTo>
                    <a:pt x="1388" y="1311"/>
                  </a:lnTo>
                  <a:lnTo>
                    <a:pt x="1619" y="1118"/>
                  </a:lnTo>
                  <a:lnTo>
                    <a:pt x="1850" y="964"/>
                  </a:lnTo>
                  <a:lnTo>
                    <a:pt x="2043" y="887"/>
                  </a:lnTo>
                  <a:lnTo>
                    <a:pt x="2351" y="771"/>
                  </a:lnTo>
                  <a:lnTo>
                    <a:pt x="3469" y="579"/>
                  </a:lnTo>
                  <a:lnTo>
                    <a:pt x="4586" y="425"/>
                  </a:lnTo>
                  <a:lnTo>
                    <a:pt x="5703" y="348"/>
                  </a:lnTo>
                  <a:lnTo>
                    <a:pt x="6821" y="309"/>
                  </a:lnTo>
                  <a:lnTo>
                    <a:pt x="7938" y="348"/>
                  </a:lnTo>
                  <a:lnTo>
                    <a:pt x="9094" y="425"/>
                  </a:lnTo>
                  <a:lnTo>
                    <a:pt x="10212" y="579"/>
                  </a:lnTo>
                  <a:lnTo>
                    <a:pt x="11290" y="771"/>
                  </a:lnTo>
                  <a:lnTo>
                    <a:pt x="11637" y="887"/>
                  </a:lnTo>
                  <a:lnTo>
                    <a:pt x="11868" y="964"/>
                  </a:lnTo>
                  <a:lnTo>
                    <a:pt x="12061" y="1118"/>
                  </a:lnTo>
                  <a:lnTo>
                    <a:pt x="11945" y="964"/>
                  </a:lnTo>
                  <a:lnTo>
                    <a:pt x="11791" y="849"/>
                  </a:lnTo>
                  <a:lnTo>
                    <a:pt x="11483" y="656"/>
                  </a:lnTo>
                  <a:lnTo>
                    <a:pt x="11213" y="540"/>
                  </a:lnTo>
                  <a:lnTo>
                    <a:pt x="11021" y="463"/>
                  </a:lnTo>
                  <a:lnTo>
                    <a:pt x="9903" y="271"/>
                  </a:lnTo>
                  <a:lnTo>
                    <a:pt x="8786" y="116"/>
                  </a:lnTo>
                  <a:lnTo>
                    <a:pt x="7668" y="39"/>
                  </a:lnTo>
                  <a:lnTo>
                    <a:pt x="651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2"/>
            <p:cNvSpPr/>
            <p:nvPr/>
          </p:nvSpPr>
          <p:spPr>
            <a:xfrm rot="-7578">
              <a:off x="5386446" y="2656682"/>
              <a:ext cx="221155" cy="180054"/>
            </a:xfrm>
            <a:custGeom>
              <a:rect b="b" l="l" r="r" t="t"/>
              <a:pathLst>
                <a:path extrusionOk="0" h="7938" w="9750">
                  <a:moveTo>
                    <a:pt x="1311" y="0"/>
                  </a:moveTo>
                  <a:lnTo>
                    <a:pt x="1041" y="39"/>
                  </a:lnTo>
                  <a:lnTo>
                    <a:pt x="771" y="116"/>
                  </a:lnTo>
                  <a:lnTo>
                    <a:pt x="579" y="270"/>
                  </a:lnTo>
                  <a:lnTo>
                    <a:pt x="386" y="463"/>
                  </a:lnTo>
                  <a:lnTo>
                    <a:pt x="232" y="694"/>
                  </a:lnTo>
                  <a:lnTo>
                    <a:pt x="78" y="925"/>
                  </a:lnTo>
                  <a:lnTo>
                    <a:pt x="39" y="1233"/>
                  </a:lnTo>
                  <a:lnTo>
                    <a:pt x="1" y="1542"/>
                  </a:lnTo>
                  <a:lnTo>
                    <a:pt x="1" y="6435"/>
                  </a:lnTo>
                  <a:lnTo>
                    <a:pt x="39" y="6743"/>
                  </a:lnTo>
                  <a:lnTo>
                    <a:pt x="78" y="7013"/>
                  </a:lnTo>
                  <a:lnTo>
                    <a:pt x="232" y="7283"/>
                  </a:lnTo>
                  <a:lnTo>
                    <a:pt x="386" y="7514"/>
                  </a:lnTo>
                  <a:lnTo>
                    <a:pt x="579" y="7668"/>
                  </a:lnTo>
                  <a:lnTo>
                    <a:pt x="771" y="7822"/>
                  </a:lnTo>
                  <a:lnTo>
                    <a:pt x="1041" y="7899"/>
                  </a:lnTo>
                  <a:lnTo>
                    <a:pt x="1311" y="7938"/>
                  </a:lnTo>
                  <a:lnTo>
                    <a:pt x="8439" y="7938"/>
                  </a:lnTo>
                  <a:lnTo>
                    <a:pt x="8709" y="7899"/>
                  </a:lnTo>
                  <a:lnTo>
                    <a:pt x="8940" y="7822"/>
                  </a:lnTo>
                  <a:lnTo>
                    <a:pt x="9171" y="7668"/>
                  </a:lnTo>
                  <a:lnTo>
                    <a:pt x="9364" y="7514"/>
                  </a:lnTo>
                  <a:lnTo>
                    <a:pt x="9518" y="7283"/>
                  </a:lnTo>
                  <a:lnTo>
                    <a:pt x="9633" y="7013"/>
                  </a:lnTo>
                  <a:lnTo>
                    <a:pt x="9711" y="6743"/>
                  </a:lnTo>
                  <a:lnTo>
                    <a:pt x="9749" y="6435"/>
                  </a:lnTo>
                  <a:lnTo>
                    <a:pt x="9749" y="1542"/>
                  </a:lnTo>
                  <a:lnTo>
                    <a:pt x="9711" y="1233"/>
                  </a:lnTo>
                  <a:lnTo>
                    <a:pt x="9633" y="925"/>
                  </a:lnTo>
                  <a:lnTo>
                    <a:pt x="9518" y="694"/>
                  </a:lnTo>
                  <a:lnTo>
                    <a:pt x="9364" y="463"/>
                  </a:lnTo>
                  <a:lnTo>
                    <a:pt x="9171" y="270"/>
                  </a:lnTo>
                  <a:lnTo>
                    <a:pt x="8940" y="116"/>
                  </a:lnTo>
                  <a:lnTo>
                    <a:pt x="8709" y="39"/>
                  </a:lnTo>
                  <a:lnTo>
                    <a:pt x="843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2"/>
            <p:cNvSpPr/>
            <p:nvPr/>
          </p:nvSpPr>
          <p:spPr>
            <a:xfrm rot="-7578">
              <a:off x="5384210" y="2887606"/>
              <a:ext cx="62082" cy="71700"/>
            </a:xfrm>
            <a:custGeom>
              <a:rect b="b" l="l" r="r" t="t"/>
              <a:pathLst>
                <a:path extrusionOk="0" h="3161" w="2737">
                  <a:moveTo>
                    <a:pt x="271" y="1"/>
                  </a:moveTo>
                  <a:lnTo>
                    <a:pt x="117" y="78"/>
                  </a:lnTo>
                  <a:lnTo>
                    <a:pt x="40" y="232"/>
                  </a:lnTo>
                  <a:lnTo>
                    <a:pt x="1" y="425"/>
                  </a:lnTo>
                  <a:lnTo>
                    <a:pt x="40" y="2159"/>
                  </a:lnTo>
                  <a:lnTo>
                    <a:pt x="78" y="2351"/>
                  </a:lnTo>
                  <a:lnTo>
                    <a:pt x="194" y="2544"/>
                  </a:lnTo>
                  <a:lnTo>
                    <a:pt x="348" y="2698"/>
                  </a:lnTo>
                  <a:lnTo>
                    <a:pt x="502" y="2814"/>
                  </a:lnTo>
                  <a:lnTo>
                    <a:pt x="1388" y="3006"/>
                  </a:lnTo>
                  <a:lnTo>
                    <a:pt x="2274" y="3160"/>
                  </a:lnTo>
                  <a:lnTo>
                    <a:pt x="2467" y="3160"/>
                  </a:lnTo>
                  <a:lnTo>
                    <a:pt x="2621" y="3045"/>
                  </a:lnTo>
                  <a:lnTo>
                    <a:pt x="2737" y="2891"/>
                  </a:lnTo>
                  <a:lnTo>
                    <a:pt x="2737" y="2698"/>
                  </a:lnTo>
                  <a:lnTo>
                    <a:pt x="2737" y="964"/>
                  </a:lnTo>
                  <a:lnTo>
                    <a:pt x="2698" y="771"/>
                  </a:lnTo>
                  <a:lnTo>
                    <a:pt x="2583" y="579"/>
                  </a:lnTo>
                  <a:lnTo>
                    <a:pt x="2428" y="425"/>
                  </a:lnTo>
                  <a:lnTo>
                    <a:pt x="2236" y="386"/>
                  </a:lnTo>
                  <a:lnTo>
                    <a:pt x="1350" y="232"/>
                  </a:lnTo>
                  <a:lnTo>
                    <a:pt x="46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2"/>
            <p:cNvSpPr/>
            <p:nvPr/>
          </p:nvSpPr>
          <p:spPr>
            <a:xfrm rot="-7578">
              <a:off x="5465528" y="2899673"/>
              <a:ext cx="62944" cy="63806"/>
            </a:xfrm>
            <a:custGeom>
              <a:rect b="b" l="l" r="r" t="t"/>
              <a:pathLst>
                <a:path extrusionOk="0" h="2813" w="2775">
                  <a:moveTo>
                    <a:pt x="501" y="0"/>
                  </a:moveTo>
                  <a:lnTo>
                    <a:pt x="309" y="39"/>
                  </a:lnTo>
                  <a:lnTo>
                    <a:pt x="155" y="154"/>
                  </a:lnTo>
                  <a:lnTo>
                    <a:pt x="39" y="308"/>
                  </a:lnTo>
                  <a:lnTo>
                    <a:pt x="0" y="540"/>
                  </a:lnTo>
                  <a:lnTo>
                    <a:pt x="39" y="2235"/>
                  </a:lnTo>
                  <a:lnTo>
                    <a:pt x="77" y="2466"/>
                  </a:lnTo>
                  <a:lnTo>
                    <a:pt x="155" y="2620"/>
                  </a:lnTo>
                  <a:lnTo>
                    <a:pt x="309" y="2736"/>
                  </a:lnTo>
                  <a:lnTo>
                    <a:pt x="501" y="2813"/>
                  </a:lnTo>
                  <a:lnTo>
                    <a:pt x="2312" y="2813"/>
                  </a:lnTo>
                  <a:lnTo>
                    <a:pt x="2466" y="2736"/>
                  </a:lnTo>
                  <a:lnTo>
                    <a:pt x="2621" y="2620"/>
                  </a:lnTo>
                  <a:lnTo>
                    <a:pt x="2736" y="2466"/>
                  </a:lnTo>
                  <a:lnTo>
                    <a:pt x="2775" y="2235"/>
                  </a:lnTo>
                  <a:lnTo>
                    <a:pt x="2775" y="540"/>
                  </a:lnTo>
                  <a:lnTo>
                    <a:pt x="2736" y="308"/>
                  </a:lnTo>
                  <a:lnTo>
                    <a:pt x="2659" y="154"/>
                  </a:lnTo>
                  <a:lnTo>
                    <a:pt x="2505" y="39"/>
                  </a:lnTo>
                  <a:lnTo>
                    <a:pt x="2312" y="0"/>
                  </a:lnTo>
                  <a:lnTo>
                    <a:pt x="1388" y="39"/>
                  </a:lnTo>
                  <a:lnTo>
                    <a:pt x="50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2"/>
            <p:cNvSpPr/>
            <p:nvPr/>
          </p:nvSpPr>
          <p:spPr>
            <a:xfrm rot="-7578">
              <a:off x="5547672" y="2887240"/>
              <a:ext cx="62944" cy="71700"/>
            </a:xfrm>
            <a:custGeom>
              <a:rect b="b" l="l" r="r" t="t"/>
              <a:pathLst>
                <a:path extrusionOk="0" h="3161" w="2775">
                  <a:moveTo>
                    <a:pt x="2312" y="1"/>
                  </a:moveTo>
                  <a:lnTo>
                    <a:pt x="1426" y="232"/>
                  </a:lnTo>
                  <a:lnTo>
                    <a:pt x="540" y="386"/>
                  </a:lnTo>
                  <a:lnTo>
                    <a:pt x="347" y="425"/>
                  </a:lnTo>
                  <a:lnTo>
                    <a:pt x="193" y="579"/>
                  </a:lnTo>
                  <a:lnTo>
                    <a:pt x="77" y="771"/>
                  </a:lnTo>
                  <a:lnTo>
                    <a:pt x="39" y="964"/>
                  </a:lnTo>
                  <a:lnTo>
                    <a:pt x="0" y="2698"/>
                  </a:lnTo>
                  <a:lnTo>
                    <a:pt x="39" y="2891"/>
                  </a:lnTo>
                  <a:lnTo>
                    <a:pt x="154" y="3045"/>
                  </a:lnTo>
                  <a:lnTo>
                    <a:pt x="309" y="3160"/>
                  </a:lnTo>
                  <a:lnTo>
                    <a:pt x="463" y="3160"/>
                  </a:lnTo>
                  <a:lnTo>
                    <a:pt x="1349" y="3006"/>
                  </a:lnTo>
                  <a:lnTo>
                    <a:pt x="2235" y="2814"/>
                  </a:lnTo>
                  <a:lnTo>
                    <a:pt x="2428" y="2698"/>
                  </a:lnTo>
                  <a:lnTo>
                    <a:pt x="2582" y="2544"/>
                  </a:lnTo>
                  <a:lnTo>
                    <a:pt x="2698" y="2351"/>
                  </a:lnTo>
                  <a:lnTo>
                    <a:pt x="2736" y="2159"/>
                  </a:lnTo>
                  <a:lnTo>
                    <a:pt x="2775" y="425"/>
                  </a:lnTo>
                  <a:lnTo>
                    <a:pt x="2736" y="232"/>
                  </a:lnTo>
                  <a:lnTo>
                    <a:pt x="2659" y="78"/>
                  </a:lnTo>
                  <a:lnTo>
                    <a:pt x="250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2"/>
            <p:cNvSpPr/>
            <p:nvPr/>
          </p:nvSpPr>
          <p:spPr>
            <a:xfrm rot="-7578">
              <a:off x="5386156" y="2967155"/>
              <a:ext cx="62059" cy="70815"/>
            </a:xfrm>
            <a:custGeom>
              <a:rect b="b" l="l" r="r" t="t"/>
              <a:pathLst>
                <a:path extrusionOk="0" h="3122" w="2736">
                  <a:moveTo>
                    <a:pt x="270" y="0"/>
                  </a:moveTo>
                  <a:lnTo>
                    <a:pt x="154" y="77"/>
                  </a:lnTo>
                  <a:lnTo>
                    <a:pt x="39" y="193"/>
                  </a:lnTo>
                  <a:lnTo>
                    <a:pt x="0" y="385"/>
                  </a:lnTo>
                  <a:lnTo>
                    <a:pt x="77" y="2119"/>
                  </a:lnTo>
                  <a:lnTo>
                    <a:pt x="116" y="2351"/>
                  </a:lnTo>
                  <a:lnTo>
                    <a:pt x="193" y="2543"/>
                  </a:lnTo>
                  <a:lnTo>
                    <a:pt x="347" y="2697"/>
                  </a:lnTo>
                  <a:lnTo>
                    <a:pt x="539" y="2774"/>
                  </a:lnTo>
                  <a:lnTo>
                    <a:pt x="1387" y="2967"/>
                  </a:lnTo>
                  <a:lnTo>
                    <a:pt x="2273" y="3121"/>
                  </a:lnTo>
                  <a:lnTo>
                    <a:pt x="2466" y="3121"/>
                  </a:lnTo>
                  <a:lnTo>
                    <a:pt x="2582" y="3006"/>
                  </a:lnTo>
                  <a:lnTo>
                    <a:pt x="2697" y="2851"/>
                  </a:lnTo>
                  <a:lnTo>
                    <a:pt x="2736" y="2659"/>
                  </a:lnTo>
                  <a:lnTo>
                    <a:pt x="2697" y="963"/>
                  </a:lnTo>
                  <a:lnTo>
                    <a:pt x="2659" y="732"/>
                  </a:lnTo>
                  <a:lnTo>
                    <a:pt x="2543" y="540"/>
                  </a:lnTo>
                  <a:lnTo>
                    <a:pt x="2389" y="424"/>
                  </a:lnTo>
                  <a:lnTo>
                    <a:pt x="2235" y="347"/>
                  </a:lnTo>
                  <a:lnTo>
                    <a:pt x="1349" y="193"/>
                  </a:lnTo>
                  <a:lnTo>
                    <a:pt x="462"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2"/>
            <p:cNvSpPr/>
            <p:nvPr/>
          </p:nvSpPr>
          <p:spPr>
            <a:xfrm rot="-7578">
              <a:off x="5466568" y="2979203"/>
              <a:ext cx="62082" cy="63829"/>
            </a:xfrm>
            <a:custGeom>
              <a:rect b="b" l="l" r="r" t="t"/>
              <a:pathLst>
                <a:path extrusionOk="0" h="2814" w="2737">
                  <a:moveTo>
                    <a:pt x="309" y="1"/>
                  </a:moveTo>
                  <a:lnTo>
                    <a:pt x="155" y="116"/>
                  </a:lnTo>
                  <a:lnTo>
                    <a:pt x="39" y="270"/>
                  </a:lnTo>
                  <a:lnTo>
                    <a:pt x="1" y="501"/>
                  </a:lnTo>
                  <a:lnTo>
                    <a:pt x="39" y="2197"/>
                  </a:lnTo>
                  <a:lnTo>
                    <a:pt x="78" y="2428"/>
                  </a:lnTo>
                  <a:lnTo>
                    <a:pt x="155" y="2582"/>
                  </a:lnTo>
                  <a:lnTo>
                    <a:pt x="309" y="2736"/>
                  </a:lnTo>
                  <a:lnTo>
                    <a:pt x="502" y="2775"/>
                  </a:lnTo>
                  <a:lnTo>
                    <a:pt x="1350" y="2813"/>
                  </a:lnTo>
                  <a:lnTo>
                    <a:pt x="2236" y="2775"/>
                  </a:lnTo>
                  <a:lnTo>
                    <a:pt x="2428" y="2736"/>
                  </a:lnTo>
                  <a:lnTo>
                    <a:pt x="2583" y="2582"/>
                  </a:lnTo>
                  <a:lnTo>
                    <a:pt x="2660" y="2428"/>
                  </a:lnTo>
                  <a:lnTo>
                    <a:pt x="2698" y="2197"/>
                  </a:lnTo>
                  <a:lnTo>
                    <a:pt x="2737" y="501"/>
                  </a:lnTo>
                  <a:lnTo>
                    <a:pt x="2698" y="270"/>
                  </a:lnTo>
                  <a:lnTo>
                    <a:pt x="2583" y="116"/>
                  </a:lnTo>
                  <a:lnTo>
                    <a:pt x="242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2"/>
            <p:cNvSpPr/>
            <p:nvPr/>
          </p:nvSpPr>
          <p:spPr>
            <a:xfrm rot="-7578">
              <a:off x="5546964" y="2966797"/>
              <a:ext cx="62082" cy="70815"/>
            </a:xfrm>
            <a:custGeom>
              <a:rect b="b" l="l" r="r" t="t"/>
              <a:pathLst>
                <a:path extrusionOk="0" h="3122" w="2737">
                  <a:moveTo>
                    <a:pt x="2274" y="0"/>
                  </a:moveTo>
                  <a:lnTo>
                    <a:pt x="1388" y="193"/>
                  </a:lnTo>
                  <a:lnTo>
                    <a:pt x="502" y="347"/>
                  </a:lnTo>
                  <a:lnTo>
                    <a:pt x="309" y="424"/>
                  </a:lnTo>
                  <a:lnTo>
                    <a:pt x="155" y="540"/>
                  </a:lnTo>
                  <a:lnTo>
                    <a:pt x="78" y="732"/>
                  </a:lnTo>
                  <a:lnTo>
                    <a:pt x="39" y="963"/>
                  </a:lnTo>
                  <a:lnTo>
                    <a:pt x="1" y="2659"/>
                  </a:lnTo>
                  <a:lnTo>
                    <a:pt x="39" y="2851"/>
                  </a:lnTo>
                  <a:lnTo>
                    <a:pt x="155" y="3006"/>
                  </a:lnTo>
                  <a:lnTo>
                    <a:pt x="271" y="3121"/>
                  </a:lnTo>
                  <a:lnTo>
                    <a:pt x="463" y="3121"/>
                  </a:lnTo>
                  <a:lnTo>
                    <a:pt x="1349" y="2967"/>
                  </a:lnTo>
                  <a:lnTo>
                    <a:pt x="2197" y="2774"/>
                  </a:lnTo>
                  <a:lnTo>
                    <a:pt x="2390" y="2697"/>
                  </a:lnTo>
                  <a:lnTo>
                    <a:pt x="2505" y="2543"/>
                  </a:lnTo>
                  <a:lnTo>
                    <a:pt x="2621" y="2351"/>
                  </a:lnTo>
                  <a:lnTo>
                    <a:pt x="2660" y="2119"/>
                  </a:lnTo>
                  <a:lnTo>
                    <a:pt x="2737" y="385"/>
                  </a:lnTo>
                  <a:lnTo>
                    <a:pt x="2698" y="193"/>
                  </a:lnTo>
                  <a:lnTo>
                    <a:pt x="2582" y="77"/>
                  </a:lnTo>
                  <a:lnTo>
                    <a:pt x="246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2"/>
            <p:cNvSpPr/>
            <p:nvPr/>
          </p:nvSpPr>
          <p:spPr>
            <a:xfrm rot="-7578">
              <a:off x="5388941" y="3045797"/>
              <a:ext cx="60336" cy="71700"/>
            </a:xfrm>
            <a:custGeom>
              <a:rect b="b" l="l" r="r" t="t"/>
              <a:pathLst>
                <a:path extrusionOk="0" h="3161" w="2660">
                  <a:moveTo>
                    <a:pt x="270" y="1"/>
                  </a:moveTo>
                  <a:lnTo>
                    <a:pt x="116" y="78"/>
                  </a:lnTo>
                  <a:lnTo>
                    <a:pt x="39" y="232"/>
                  </a:lnTo>
                  <a:lnTo>
                    <a:pt x="1" y="425"/>
                  </a:lnTo>
                  <a:lnTo>
                    <a:pt x="39" y="2159"/>
                  </a:lnTo>
                  <a:lnTo>
                    <a:pt x="78" y="2351"/>
                  </a:lnTo>
                  <a:lnTo>
                    <a:pt x="193" y="2583"/>
                  </a:lnTo>
                  <a:lnTo>
                    <a:pt x="347" y="2698"/>
                  </a:lnTo>
                  <a:lnTo>
                    <a:pt x="502" y="2814"/>
                  </a:lnTo>
                  <a:lnTo>
                    <a:pt x="1349" y="3006"/>
                  </a:lnTo>
                  <a:lnTo>
                    <a:pt x="2197" y="3161"/>
                  </a:lnTo>
                  <a:lnTo>
                    <a:pt x="2390" y="3122"/>
                  </a:lnTo>
                  <a:lnTo>
                    <a:pt x="2544" y="3045"/>
                  </a:lnTo>
                  <a:lnTo>
                    <a:pt x="2621" y="2891"/>
                  </a:lnTo>
                  <a:lnTo>
                    <a:pt x="2659" y="2660"/>
                  </a:lnTo>
                  <a:lnTo>
                    <a:pt x="2621" y="964"/>
                  </a:lnTo>
                  <a:lnTo>
                    <a:pt x="2582" y="733"/>
                  </a:lnTo>
                  <a:lnTo>
                    <a:pt x="2505" y="579"/>
                  </a:lnTo>
                  <a:lnTo>
                    <a:pt x="2351" y="425"/>
                  </a:lnTo>
                  <a:lnTo>
                    <a:pt x="2158" y="348"/>
                  </a:lnTo>
                  <a:lnTo>
                    <a:pt x="1311" y="194"/>
                  </a:lnTo>
                  <a:lnTo>
                    <a:pt x="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2"/>
            <p:cNvSpPr/>
            <p:nvPr/>
          </p:nvSpPr>
          <p:spPr>
            <a:xfrm rot="-7578">
              <a:off x="5467628" y="3057871"/>
              <a:ext cx="60336" cy="63829"/>
            </a:xfrm>
            <a:custGeom>
              <a:rect b="b" l="l" r="r" t="t"/>
              <a:pathLst>
                <a:path extrusionOk="0" h="2814" w="2660">
                  <a:moveTo>
                    <a:pt x="463" y="0"/>
                  </a:moveTo>
                  <a:lnTo>
                    <a:pt x="270" y="39"/>
                  </a:lnTo>
                  <a:lnTo>
                    <a:pt x="116" y="116"/>
                  </a:lnTo>
                  <a:lnTo>
                    <a:pt x="39" y="309"/>
                  </a:lnTo>
                  <a:lnTo>
                    <a:pt x="0" y="501"/>
                  </a:lnTo>
                  <a:lnTo>
                    <a:pt x="0" y="2235"/>
                  </a:lnTo>
                  <a:lnTo>
                    <a:pt x="39" y="2428"/>
                  </a:lnTo>
                  <a:lnTo>
                    <a:pt x="155" y="2621"/>
                  </a:lnTo>
                  <a:lnTo>
                    <a:pt x="309" y="2736"/>
                  </a:lnTo>
                  <a:lnTo>
                    <a:pt x="463" y="2775"/>
                  </a:lnTo>
                  <a:lnTo>
                    <a:pt x="1311" y="2813"/>
                  </a:lnTo>
                  <a:lnTo>
                    <a:pt x="2197" y="2775"/>
                  </a:lnTo>
                  <a:lnTo>
                    <a:pt x="2351" y="2736"/>
                  </a:lnTo>
                  <a:lnTo>
                    <a:pt x="2505" y="2621"/>
                  </a:lnTo>
                  <a:lnTo>
                    <a:pt x="2621" y="2428"/>
                  </a:lnTo>
                  <a:lnTo>
                    <a:pt x="2659" y="2235"/>
                  </a:lnTo>
                  <a:lnTo>
                    <a:pt x="2659" y="501"/>
                  </a:lnTo>
                  <a:lnTo>
                    <a:pt x="2621" y="309"/>
                  </a:lnTo>
                  <a:lnTo>
                    <a:pt x="2544" y="116"/>
                  </a:lnTo>
                  <a:lnTo>
                    <a:pt x="2389" y="39"/>
                  </a:lnTo>
                  <a:lnTo>
                    <a:pt x="21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2"/>
            <p:cNvSpPr/>
            <p:nvPr/>
          </p:nvSpPr>
          <p:spPr>
            <a:xfrm rot="-7578">
              <a:off x="5546278" y="3045446"/>
              <a:ext cx="60313" cy="71700"/>
            </a:xfrm>
            <a:custGeom>
              <a:rect b="b" l="l" r="r" t="t"/>
              <a:pathLst>
                <a:path extrusionOk="0" h="3161" w="2659">
                  <a:moveTo>
                    <a:pt x="2235" y="1"/>
                  </a:moveTo>
                  <a:lnTo>
                    <a:pt x="1349" y="194"/>
                  </a:lnTo>
                  <a:lnTo>
                    <a:pt x="501" y="348"/>
                  </a:lnTo>
                  <a:lnTo>
                    <a:pt x="309" y="425"/>
                  </a:lnTo>
                  <a:lnTo>
                    <a:pt x="154" y="579"/>
                  </a:lnTo>
                  <a:lnTo>
                    <a:pt x="77" y="733"/>
                  </a:lnTo>
                  <a:lnTo>
                    <a:pt x="39" y="964"/>
                  </a:lnTo>
                  <a:lnTo>
                    <a:pt x="0" y="2660"/>
                  </a:lnTo>
                  <a:lnTo>
                    <a:pt x="39" y="2891"/>
                  </a:lnTo>
                  <a:lnTo>
                    <a:pt x="116" y="3045"/>
                  </a:lnTo>
                  <a:lnTo>
                    <a:pt x="270" y="3122"/>
                  </a:lnTo>
                  <a:lnTo>
                    <a:pt x="463" y="3161"/>
                  </a:lnTo>
                  <a:lnTo>
                    <a:pt x="1310" y="3006"/>
                  </a:lnTo>
                  <a:lnTo>
                    <a:pt x="2158" y="2814"/>
                  </a:lnTo>
                  <a:lnTo>
                    <a:pt x="2312" y="2698"/>
                  </a:lnTo>
                  <a:lnTo>
                    <a:pt x="2466" y="2583"/>
                  </a:lnTo>
                  <a:lnTo>
                    <a:pt x="2582" y="2351"/>
                  </a:lnTo>
                  <a:lnTo>
                    <a:pt x="2620" y="2159"/>
                  </a:lnTo>
                  <a:lnTo>
                    <a:pt x="2659" y="425"/>
                  </a:lnTo>
                  <a:lnTo>
                    <a:pt x="2620" y="232"/>
                  </a:lnTo>
                  <a:lnTo>
                    <a:pt x="2543" y="78"/>
                  </a:lnTo>
                  <a:lnTo>
                    <a:pt x="238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2"/>
            <p:cNvSpPr/>
            <p:nvPr/>
          </p:nvSpPr>
          <p:spPr>
            <a:xfrm rot="-7578">
              <a:off x="5391749" y="3125346"/>
              <a:ext cx="58566" cy="70815"/>
            </a:xfrm>
            <a:custGeom>
              <a:rect b="b" l="l" r="r" t="t"/>
              <a:pathLst>
                <a:path extrusionOk="0" h="3122" w="2582">
                  <a:moveTo>
                    <a:pt x="231" y="0"/>
                  </a:moveTo>
                  <a:lnTo>
                    <a:pt x="116" y="77"/>
                  </a:lnTo>
                  <a:lnTo>
                    <a:pt x="0" y="193"/>
                  </a:lnTo>
                  <a:lnTo>
                    <a:pt x="0" y="424"/>
                  </a:lnTo>
                  <a:lnTo>
                    <a:pt x="39" y="2120"/>
                  </a:lnTo>
                  <a:lnTo>
                    <a:pt x="77" y="2351"/>
                  </a:lnTo>
                  <a:lnTo>
                    <a:pt x="193" y="2543"/>
                  </a:lnTo>
                  <a:lnTo>
                    <a:pt x="308" y="2698"/>
                  </a:lnTo>
                  <a:lnTo>
                    <a:pt x="501" y="2775"/>
                  </a:lnTo>
                  <a:lnTo>
                    <a:pt x="1310" y="2967"/>
                  </a:lnTo>
                  <a:lnTo>
                    <a:pt x="2158" y="3121"/>
                  </a:lnTo>
                  <a:lnTo>
                    <a:pt x="2312" y="3121"/>
                  </a:lnTo>
                  <a:lnTo>
                    <a:pt x="2466" y="3006"/>
                  </a:lnTo>
                  <a:lnTo>
                    <a:pt x="2543" y="2852"/>
                  </a:lnTo>
                  <a:lnTo>
                    <a:pt x="2582" y="2659"/>
                  </a:lnTo>
                  <a:lnTo>
                    <a:pt x="2543" y="925"/>
                  </a:lnTo>
                  <a:lnTo>
                    <a:pt x="2505" y="732"/>
                  </a:lnTo>
                  <a:lnTo>
                    <a:pt x="2428" y="540"/>
                  </a:lnTo>
                  <a:lnTo>
                    <a:pt x="2274" y="386"/>
                  </a:lnTo>
                  <a:lnTo>
                    <a:pt x="2119" y="347"/>
                  </a:lnTo>
                  <a:lnTo>
                    <a:pt x="1272" y="193"/>
                  </a:lnTo>
                  <a:lnTo>
                    <a:pt x="42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2"/>
            <p:cNvSpPr/>
            <p:nvPr/>
          </p:nvSpPr>
          <p:spPr>
            <a:xfrm rot="-7578">
              <a:off x="5468688" y="3136540"/>
              <a:ext cx="58566" cy="63829"/>
            </a:xfrm>
            <a:custGeom>
              <a:rect b="b" l="l" r="r" t="t"/>
              <a:pathLst>
                <a:path extrusionOk="0" h="2814" w="2582">
                  <a:moveTo>
                    <a:pt x="424" y="0"/>
                  </a:moveTo>
                  <a:lnTo>
                    <a:pt x="270" y="39"/>
                  </a:lnTo>
                  <a:lnTo>
                    <a:pt x="116" y="154"/>
                  </a:lnTo>
                  <a:lnTo>
                    <a:pt x="39" y="308"/>
                  </a:lnTo>
                  <a:lnTo>
                    <a:pt x="0" y="501"/>
                  </a:lnTo>
                  <a:lnTo>
                    <a:pt x="0" y="2235"/>
                  </a:lnTo>
                  <a:lnTo>
                    <a:pt x="39" y="2428"/>
                  </a:lnTo>
                  <a:lnTo>
                    <a:pt x="116" y="2620"/>
                  </a:lnTo>
                  <a:lnTo>
                    <a:pt x="270" y="2736"/>
                  </a:lnTo>
                  <a:lnTo>
                    <a:pt x="462" y="2774"/>
                  </a:lnTo>
                  <a:lnTo>
                    <a:pt x="1272" y="2813"/>
                  </a:lnTo>
                  <a:lnTo>
                    <a:pt x="2119" y="2774"/>
                  </a:lnTo>
                  <a:lnTo>
                    <a:pt x="2312" y="2736"/>
                  </a:lnTo>
                  <a:lnTo>
                    <a:pt x="2427" y="2620"/>
                  </a:lnTo>
                  <a:lnTo>
                    <a:pt x="2543" y="2428"/>
                  </a:lnTo>
                  <a:lnTo>
                    <a:pt x="2582" y="2235"/>
                  </a:lnTo>
                  <a:lnTo>
                    <a:pt x="2582" y="501"/>
                  </a:lnTo>
                  <a:lnTo>
                    <a:pt x="2543" y="308"/>
                  </a:lnTo>
                  <a:lnTo>
                    <a:pt x="2466" y="154"/>
                  </a:lnTo>
                  <a:lnTo>
                    <a:pt x="2312" y="39"/>
                  </a:lnTo>
                  <a:lnTo>
                    <a:pt x="2158" y="0"/>
                  </a:lnTo>
                  <a:lnTo>
                    <a:pt x="1272" y="39"/>
                  </a:lnTo>
                  <a:lnTo>
                    <a:pt x="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2"/>
            <p:cNvSpPr/>
            <p:nvPr/>
          </p:nvSpPr>
          <p:spPr>
            <a:xfrm rot="-7578">
              <a:off x="5545570" y="3125003"/>
              <a:ext cx="58589" cy="70815"/>
            </a:xfrm>
            <a:custGeom>
              <a:rect b="b" l="l" r="r" t="t"/>
              <a:pathLst>
                <a:path extrusionOk="0" h="3122" w="2583">
                  <a:moveTo>
                    <a:pt x="2159" y="0"/>
                  </a:moveTo>
                  <a:lnTo>
                    <a:pt x="1311" y="193"/>
                  </a:lnTo>
                  <a:lnTo>
                    <a:pt x="463" y="347"/>
                  </a:lnTo>
                  <a:lnTo>
                    <a:pt x="309" y="386"/>
                  </a:lnTo>
                  <a:lnTo>
                    <a:pt x="155" y="540"/>
                  </a:lnTo>
                  <a:lnTo>
                    <a:pt x="39" y="732"/>
                  </a:lnTo>
                  <a:lnTo>
                    <a:pt x="1" y="925"/>
                  </a:lnTo>
                  <a:lnTo>
                    <a:pt x="1" y="2659"/>
                  </a:lnTo>
                  <a:lnTo>
                    <a:pt x="39" y="2852"/>
                  </a:lnTo>
                  <a:lnTo>
                    <a:pt x="116" y="3006"/>
                  </a:lnTo>
                  <a:lnTo>
                    <a:pt x="270" y="3121"/>
                  </a:lnTo>
                  <a:lnTo>
                    <a:pt x="425" y="3121"/>
                  </a:lnTo>
                  <a:lnTo>
                    <a:pt x="1272" y="2967"/>
                  </a:lnTo>
                  <a:lnTo>
                    <a:pt x="2081" y="2775"/>
                  </a:lnTo>
                  <a:lnTo>
                    <a:pt x="2274" y="2698"/>
                  </a:lnTo>
                  <a:lnTo>
                    <a:pt x="2390" y="2543"/>
                  </a:lnTo>
                  <a:lnTo>
                    <a:pt x="2505" y="2351"/>
                  </a:lnTo>
                  <a:lnTo>
                    <a:pt x="2544" y="2120"/>
                  </a:lnTo>
                  <a:lnTo>
                    <a:pt x="2582" y="424"/>
                  </a:lnTo>
                  <a:lnTo>
                    <a:pt x="2544" y="193"/>
                  </a:lnTo>
                  <a:lnTo>
                    <a:pt x="2467" y="77"/>
                  </a:lnTo>
                  <a:lnTo>
                    <a:pt x="235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2"/>
            <p:cNvSpPr/>
            <p:nvPr/>
          </p:nvSpPr>
          <p:spPr>
            <a:xfrm rot="-7578">
              <a:off x="5475308" y="2591159"/>
              <a:ext cx="9640" cy="52465"/>
            </a:xfrm>
            <a:custGeom>
              <a:rect b="b" l="l" r="r" t="t"/>
              <a:pathLst>
                <a:path extrusionOk="0" h="2313" w="425">
                  <a:moveTo>
                    <a:pt x="116" y="1"/>
                  </a:moveTo>
                  <a:lnTo>
                    <a:pt x="78" y="39"/>
                  </a:lnTo>
                  <a:lnTo>
                    <a:pt x="1" y="116"/>
                  </a:lnTo>
                  <a:lnTo>
                    <a:pt x="1" y="232"/>
                  </a:lnTo>
                  <a:lnTo>
                    <a:pt x="1" y="2081"/>
                  </a:lnTo>
                  <a:lnTo>
                    <a:pt x="1" y="2158"/>
                  </a:lnTo>
                  <a:lnTo>
                    <a:pt x="78" y="2235"/>
                  </a:lnTo>
                  <a:lnTo>
                    <a:pt x="116" y="2274"/>
                  </a:lnTo>
                  <a:lnTo>
                    <a:pt x="193"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2"/>
            <p:cNvSpPr/>
            <p:nvPr/>
          </p:nvSpPr>
          <p:spPr>
            <a:xfrm rot="-7578">
              <a:off x="5491913" y="2591122"/>
              <a:ext cx="9640" cy="52465"/>
            </a:xfrm>
            <a:custGeom>
              <a:rect b="b" l="l" r="r" t="t"/>
              <a:pathLst>
                <a:path extrusionOk="0" h="2313" w="425">
                  <a:moveTo>
                    <a:pt x="116" y="1"/>
                  </a:moveTo>
                  <a:lnTo>
                    <a:pt x="78" y="39"/>
                  </a:lnTo>
                  <a:lnTo>
                    <a:pt x="39" y="116"/>
                  </a:lnTo>
                  <a:lnTo>
                    <a:pt x="1" y="232"/>
                  </a:lnTo>
                  <a:lnTo>
                    <a:pt x="1" y="2081"/>
                  </a:lnTo>
                  <a:lnTo>
                    <a:pt x="39" y="2158"/>
                  </a:lnTo>
                  <a:lnTo>
                    <a:pt x="78" y="2235"/>
                  </a:lnTo>
                  <a:lnTo>
                    <a:pt x="116" y="2274"/>
                  </a:lnTo>
                  <a:lnTo>
                    <a:pt x="194"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2"/>
            <p:cNvSpPr/>
            <p:nvPr/>
          </p:nvSpPr>
          <p:spPr>
            <a:xfrm rot="-7578">
              <a:off x="5508518" y="2591085"/>
              <a:ext cx="9640" cy="52465"/>
            </a:xfrm>
            <a:custGeom>
              <a:rect b="b" l="l" r="r" t="t"/>
              <a:pathLst>
                <a:path extrusionOk="0" h="2313" w="425">
                  <a:moveTo>
                    <a:pt x="155" y="1"/>
                  </a:moveTo>
                  <a:lnTo>
                    <a:pt x="78" y="39"/>
                  </a:lnTo>
                  <a:lnTo>
                    <a:pt x="40" y="116"/>
                  </a:lnTo>
                  <a:lnTo>
                    <a:pt x="1" y="232"/>
                  </a:lnTo>
                  <a:lnTo>
                    <a:pt x="1" y="2081"/>
                  </a:lnTo>
                  <a:lnTo>
                    <a:pt x="40" y="2158"/>
                  </a:lnTo>
                  <a:lnTo>
                    <a:pt x="78" y="2235"/>
                  </a:lnTo>
                  <a:lnTo>
                    <a:pt x="155" y="2274"/>
                  </a:lnTo>
                  <a:lnTo>
                    <a:pt x="232" y="2312"/>
                  </a:lnTo>
                  <a:lnTo>
                    <a:pt x="309" y="2274"/>
                  </a:lnTo>
                  <a:lnTo>
                    <a:pt x="348" y="2235"/>
                  </a:lnTo>
                  <a:lnTo>
                    <a:pt x="386" y="2158"/>
                  </a:lnTo>
                  <a:lnTo>
                    <a:pt x="425" y="2081"/>
                  </a:lnTo>
                  <a:lnTo>
                    <a:pt x="425" y="232"/>
                  </a:lnTo>
                  <a:lnTo>
                    <a:pt x="386" y="116"/>
                  </a:lnTo>
                  <a:lnTo>
                    <a:pt x="348" y="39"/>
                  </a:lnTo>
                  <a:lnTo>
                    <a:pt x="30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2" name="Shape 1722"/>
        <p:cNvGrpSpPr/>
        <p:nvPr/>
      </p:nvGrpSpPr>
      <p:grpSpPr>
        <a:xfrm>
          <a:off x="0" y="0"/>
          <a:ext cx="0" cy="0"/>
          <a:chOff x="0" y="0"/>
          <a:chExt cx="0" cy="0"/>
        </a:xfrm>
      </p:grpSpPr>
      <p:sp>
        <p:nvSpPr>
          <p:cNvPr id="1723" name="Google Shape;1723;p63"/>
          <p:cNvSpPr txBox="1"/>
          <p:nvPr>
            <p:ph idx="1" type="subTitle"/>
          </p:nvPr>
        </p:nvSpPr>
        <p:spPr>
          <a:xfrm>
            <a:off x="1611488" y="3547467"/>
            <a:ext cx="2251500" cy="75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a very small planet</a:t>
            </a:r>
            <a:endParaRPr/>
          </a:p>
        </p:txBody>
      </p:sp>
      <p:sp>
        <p:nvSpPr>
          <p:cNvPr id="1724" name="Google Shape;1724;p63"/>
          <p:cNvSpPr txBox="1"/>
          <p:nvPr>
            <p:ph idx="2" type="subTitle"/>
          </p:nvPr>
        </p:nvSpPr>
        <p:spPr>
          <a:xfrm>
            <a:off x="1611488" y="3197100"/>
            <a:ext cx="2251500" cy="44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725" name="Google Shape;1725;p63"/>
          <p:cNvSpPr txBox="1"/>
          <p:nvPr>
            <p:ph idx="4" type="subTitle"/>
          </p:nvPr>
        </p:nvSpPr>
        <p:spPr>
          <a:xfrm>
            <a:off x="5281013" y="3547467"/>
            <a:ext cx="2251500" cy="75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726" name="Google Shape;1726;p63"/>
          <p:cNvSpPr txBox="1"/>
          <p:nvPr>
            <p:ph idx="5" type="subTitle"/>
          </p:nvPr>
        </p:nvSpPr>
        <p:spPr>
          <a:xfrm>
            <a:off x="5281013" y="3197100"/>
            <a:ext cx="2251500" cy="44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727" name="Google Shape;1727;p63"/>
          <p:cNvSpPr/>
          <p:nvPr/>
        </p:nvSpPr>
        <p:spPr>
          <a:xfrm>
            <a:off x="2045963" y="1474275"/>
            <a:ext cx="1382829" cy="1382829"/>
          </a:xfrm>
          <a:prstGeom prst="donut">
            <a:avLst>
              <a:gd fmla="val 1193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3"/>
          <p:cNvSpPr/>
          <p:nvPr/>
        </p:nvSpPr>
        <p:spPr>
          <a:xfrm flipH="1">
            <a:off x="2045800" y="1474000"/>
            <a:ext cx="1383000" cy="1383000"/>
          </a:xfrm>
          <a:prstGeom prst="blockArc">
            <a:avLst>
              <a:gd fmla="val 10793683" name="adj1"/>
              <a:gd fmla="val 16240408" name="adj2"/>
              <a:gd fmla="val 12013" name="adj3"/>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3"/>
          <p:cNvSpPr/>
          <p:nvPr/>
        </p:nvSpPr>
        <p:spPr>
          <a:xfrm>
            <a:off x="5715488" y="1474275"/>
            <a:ext cx="1382829" cy="1382829"/>
          </a:xfrm>
          <a:prstGeom prst="donut">
            <a:avLst>
              <a:gd fmla="val 11930"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3"/>
          <p:cNvSpPr/>
          <p:nvPr/>
        </p:nvSpPr>
        <p:spPr>
          <a:xfrm flipH="1">
            <a:off x="5708125" y="1474325"/>
            <a:ext cx="1390200" cy="1382700"/>
          </a:xfrm>
          <a:prstGeom prst="blockArc">
            <a:avLst>
              <a:gd fmla="val 5432477" name="adj1"/>
              <a:gd fmla="val 16206017" name="adj2"/>
              <a:gd fmla="val 11984" name="adj3"/>
            </a:avLst>
          </a:pr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3"/>
          <p:cNvSpPr txBox="1"/>
          <p:nvPr>
            <p:ph idx="6"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Telephone vs telegraph</a:t>
            </a:r>
            <a:endParaRPr/>
          </a:p>
        </p:txBody>
      </p:sp>
      <p:sp>
        <p:nvSpPr>
          <p:cNvPr id="1732" name="Google Shape;1732;p63"/>
          <p:cNvSpPr txBox="1"/>
          <p:nvPr>
            <p:ph idx="3" type="title"/>
          </p:nvPr>
        </p:nvSpPr>
        <p:spPr>
          <a:xfrm>
            <a:off x="5707863" y="1962150"/>
            <a:ext cx="13977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1733" name="Google Shape;1733;p63"/>
          <p:cNvSpPr txBox="1"/>
          <p:nvPr>
            <p:ph type="title"/>
          </p:nvPr>
        </p:nvSpPr>
        <p:spPr>
          <a:xfrm>
            <a:off x="2037788" y="1962150"/>
            <a:ext cx="1398900" cy="40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grpSp>
        <p:nvGrpSpPr>
          <p:cNvPr id="1734" name="Google Shape;1734;p63"/>
          <p:cNvGrpSpPr/>
          <p:nvPr/>
        </p:nvGrpSpPr>
        <p:grpSpPr>
          <a:xfrm flipH="1" rot="-1255503">
            <a:off x="557591" y="442938"/>
            <a:ext cx="800283" cy="1174472"/>
            <a:chOff x="5661214" y="539474"/>
            <a:chExt cx="2769557" cy="4064520"/>
          </a:xfrm>
        </p:grpSpPr>
        <p:sp>
          <p:nvSpPr>
            <p:cNvPr id="1735" name="Google Shape;1735;p63"/>
            <p:cNvSpPr/>
            <p:nvPr/>
          </p:nvSpPr>
          <p:spPr>
            <a:xfrm>
              <a:off x="5661214" y="1579519"/>
              <a:ext cx="968481" cy="3008549"/>
            </a:xfrm>
            <a:custGeom>
              <a:rect b="b" l="l" r="r" t="t"/>
              <a:pathLst>
                <a:path extrusionOk="0" h="29092" w="9365">
                  <a:moveTo>
                    <a:pt x="4509" y="0"/>
                  </a:moveTo>
                  <a:lnTo>
                    <a:pt x="4124" y="39"/>
                  </a:lnTo>
                  <a:lnTo>
                    <a:pt x="3777" y="154"/>
                  </a:lnTo>
                  <a:lnTo>
                    <a:pt x="3469" y="308"/>
                  </a:lnTo>
                  <a:lnTo>
                    <a:pt x="3199" y="540"/>
                  </a:lnTo>
                  <a:lnTo>
                    <a:pt x="2968" y="809"/>
                  </a:lnTo>
                  <a:lnTo>
                    <a:pt x="2775" y="1156"/>
                  </a:lnTo>
                  <a:lnTo>
                    <a:pt x="2660" y="1503"/>
                  </a:lnTo>
                  <a:lnTo>
                    <a:pt x="2621" y="1888"/>
                  </a:lnTo>
                  <a:lnTo>
                    <a:pt x="2621" y="25123"/>
                  </a:lnTo>
                  <a:lnTo>
                    <a:pt x="2582" y="25315"/>
                  </a:lnTo>
                  <a:lnTo>
                    <a:pt x="2467" y="25508"/>
                  </a:lnTo>
                  <a:lnTo>
                    <a:pt x="2313" y="25624"/>
                  </a:lnTo>
                  <a:lnTo>
                    <a:pt x="2120" y="25662"/>
                  </a:lnTo>
                  <a:lnTo>
                    <a:pt x="1889" y="25662"/>
                  </a:lnTo>
                  <a:lnTo>
                    <a:pt x="1504" y="25701"/>
                  </a:lnTo>
                  <a:lnTo>
                    <a:pt x="1157" y="25778"/>
                  </a:lnTo>
                  <a:lnTo>
                    <a:pt x="849" y="25932"/>
                  </a:lnTo>
                  <a:lnTo>
                    <a:pt x="579" y="26163"/>
                  </a:lnTo>
                  <a:lnTo>
                    <a:pt x="348" y="26394"/>
                  </a:lnTo>
                  <a:lnTo>
                    <a:pt x="155" y="26702"/>
                  </a:lnTo>
                  <a:lnTo>
                    <a:pt x="39" y="27011"/>
                  </a:lnTo>
                  <a:lnTo>
                    <a:pt x="1" y="27358"/>
                  </a:lnTo>
                  <a:lnTo>
                    <a:pt x="39" y="27704"/>
                  </a:lnTo>
                  <a:lnTo>
                    <a:pt x="155" y="28051"/>
                  </a:lnTo>
                  <a:lnTo>
                    <a:pt x="348" y="28321"/>
                  </a:lnTo>
                  <a:lnTo>
                    <a:pt x="579" y="28591"/>
                  </a:lnTo>
                  <a:lnTo>
                    <a:pt x="849" y="28822"/>
                  </a:lnTo>
                  <a:lnTo>
                    <a:pt x="1157" y="28976"/>
                  </a:lnTo>
                  <a:lnTo>
                    <a:pt x="1504" y="29053"/>
                  </a:lnTo>
                  <a:lnTo>
                    <a:pt x="1889" y="29091"/>
                  </a:lnTo>
                  <a:lnTo>
                    <a:pt x="9364" y="29091"/>
                  </a:lnTo>
                  <a:lnTo>
                    <a:pt x="9364" y="28475"/>
                  </a:lnTo>
                  <a:lnTo>
                    <a:pt x="1889" y="28475"/>
                  </a:lnTo>
                  <a:lnTo>
                    <a:pt x="1658" y="28436"/>
                  </a:lnTo>
                  <a:lnTo>
                    <a:pt x="1388" y="28398"/>
                  </a:lnTo>
                  <a:lnTo>
                    <a:pt x="1195" y="28282"/>
                  </a:lnTo>
                  <a:lnTo>
                    <a:pt x="1003" y="28128"/>
                  </a:lnTo>
                  <a:lnTo>
                    <a:pt x="849" y="27974"/>
                  </a:lnTo>
                  <a:lnTo>
                    <a:pt x="733" y="27781"/>
                  </a:lnTo>
                  <a:lnTo>
                    <a:pt x="656" y="27589"/>
                  </a:lnTo>
                  <a:lnTo>
                    <a:pt x="656" y="27358"/>
                  </a:lnTo>
                  <a:lnTo>
                    <a:pt x="656" y="27165"/>
                  </a:lnTo>
                  <a:lnTo>
                    <a:pt x="733" y="26934"/>
                  </a:lnTo>
                  <a:lnTo>
                    <a:pt x="849" y="26780"/>
                  </a:lnTo>
                  <a:lnTo>
                    <a:pt x="1003" y="26587"/>
                  </a:lnTo>
                  <a:lnTo>
                    <a:pt x="1195" y="26471"/>
                  </a:lnTo>
                  <a:lnTo>
                    <a:pt x="1388" y="26356"/>
                  </a:lnTo>
                  <a:lnTo>
                    <a:pt x="1658" y="26317"/>
                  </a:lnTo>
                  <a:lnTo>
                    <a:pt x="1889" y="26279"/>
                  </a:lnTo>
                  <a:lnTo>
                    <a:pt x="2120" y="26279"/>
                  </a:lnTo>
                  <a:lnTo>
                    <a:pt x="2351" y="26240"/>
                  </a:lnTo>
                  <a:lnTo>
                    <a:pt x="2544" y="26202"/>
                  </a:lnTo>
                  <a:lnTo>
                    <a:pt x="2775" y="26086"/>
                  </a:lnTo>
                  <a:lnTo>
                    <a:pt x="2929" y="25932"/>
                  </a:lnTo>
                  <a:lnTo>
                    <a:pt x="3083" y="25778"/>
                  </a:lnTo>
                  <a:lnTo>
                    <a:pt x="3199" y="25585"/>
                  </a:lnTo>
                  <a:lnTo>
                    <a:pt x="3238" y="25354"/>
                  </a:lnTo>
                  <a:lnTo>
                    <a:pt x="3276" y="25123"/>
                  </a:lnTo>
                  <a:lnTo>
                    <a:pt x="3276" y="1888"/>
                  </a:lnTo>
                  <a:lnTo>
                    <a:pt x="3315" y="1619"/>
                  </a:lnTo>
                  <a:lnTo>
                    <a:pt x="3353" y="1387"/>
                  </a:lnTo>
                  <a:lnTo>
                    <a:pt x="3469" y="1195"/>
                  </a:lnTo>
                  <a:lnTo>
                    <a:pt x="3623" y="1002"/>
                  </a:lnTo>
                  <a:lnTo>
                    <a:pt x="3815" y="848"/>
                  </a:lnTo>
                  <a:lnTo>
                    <a:pt x="4047" y="732"/>
                  </a:lnTo>
                  <a:lnTo>
                    <a:pt x="4278" y="655"/>
                  </a:lnTo>
                  <a:lnTo>
                    <a:pt x="4509" y="617"/>
                  </a:lnTo>
                  <a:lnTo>
                    <a:pt x="6975" y="617"/>
                  </a:lnTo>
                  <a:lnTo>
                    <a:pt x="7206" y="655"/>
                  </a:lnTo>
                  <a:lnTo>
                    <a:pt x="7437" y="732"/>
                  </a:lnTo>
                  <a:lnTo>
                    <a:pt x="7669" y="848"/>
                  </a:lnTo>
                  <a:lnTo>
                    <a:pt x="7861" y="963"/>
                  </a:lnTo>
                  <a:lnTo>
                    <a:pt x="8015" y="1156"/>
                  </a:lnTo>
                  <a:lnTo>
                    <a:pt x="8131" y="1349"/>
                  </a:lnTo>
                  <a:lnTo>
                    <a:pt x="8208" y="1580"/>
                  </a:lnTo>
                  <a:lnTo>
                    <a:pt x="8208" y="1811"/>
                  </a:lnTo>
                  <a:lnTo>
                    <a:pt x="8208" y="3738"/>
                  </a:lnTo>
                  <a:lnTo>
                    <a:pt x="8863" y="3738"/>
                  </a:lnTo>
                  <a:lnTo>
                    <a:pt x="8863" y="1811"/>
                  </a:lnTo>
                  <a:lnTo>
                    <a:pt x="8825" y="1464"/>
                  </a:lnTo>
                  <a:lnTo>
                    <a:pt x="8709" y="1118"/>
                  </a:lnTo>
                  <a:lnTo>
                    <a:pt x="8516" y="809"/>
                  </a:lnTo>
                  <a:lnTo>
                    <a:pt x="8285" y="540"/>
                  </a:lnTo>
                  <a:lnTo>
                    <a:pt x="8015" y="308"/>
                  </a:lnTo>
                  <a:lnTo>
                    <a:pt x="7707" y="154"/>
                  </a:lnTo>
                  <a:lnTo>
                    <a:pt x="7360" y="39"/>
                  </a:lnTo>
                  <a:lnTo>
                    <a:pt x="697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3"/>
            <p:cNvSpPr/>
            <p:nvPr/>
          </p:nvSpPr>
          <p:spPr>
            <a:xfrm>
              <a:off x="6458233" y="1858429"/>
              <a:ext cx="171462" cy="358747"/>
            </a:xfrm>
            <a:custGeom>
              <a:rect b="b" l="l" r="r" t="t"/>
              <a:pathLst>
                <a:path extrusionOk="0" h="3469" w="1658">
                  <a:moveTo>
                    <a:pt x="193" y="0"/>
                  </a:moveTo>
                  <a:lnTo>
                    <a:pt x="116" y="77"/>
                  </a:lnTo>
                  <a:lnTo>
                    <a:pt x="39" y="193"/>
                  </a:lnTo>
                  <a:lnTo>
                    <a:pt x="0" y="347"/>
                  </a:lnTo>
                  <a:lnTo>
                    <a:pt x="0" y="3468"/>
                  </a:lnTo>
                  <a:lnTo>
                    <a:pt x="1657" y="3468"/>
                  </a:lnTo>
                  <a:lnTo>
                    <a:pt x="1657" y="347"/>
                  </a:lnTo>
                  <a:lnTo>
                    <a:pt x="1619" y="193"/>
                  </a:lnTo>
                  <a:lnTo>
                    <a:pt x="1541" y="77"/>
                  </a:lnTo>
                  <a:lnTo>
                    <a:pt x="142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3"/>
            <p:cNvSpPr/>
            <p:nvPr/>
          </p:nvSpPr>
          <p:spPr>
            <a:xfrm>
              <a:off x="6171257" y="1906207"/>
              <a:ext cx="745312" cy="1669739"/>
            </a:xfrm>
            <a:custGeom>
              <a:rect b="b" l="l" r="r" t="t"/>
              <a:pathLst>
                <a:path extrusionOk="0" h="16146" w="7207">
                  <a:moveTo>
                    <a:pt x="2698" y="1"/>
                  </a:moveTo>
                  <a:lnTo>
                    <a:pt x="2583" y="39"/>
                  </a:lnTo>
                  <a:lnTo>
                    <a:pt x="2467" y="78"/>
                  </a:lnTo>
                  <a:lnTo>
                    <a:pt x="2351" y="116"/>
                  </a:lnTo>
                  <a:lnTo>
                    <a:pt x="2236" y="232"/>
                  </a:lnTo>
                  <a:lnTo>
                    <a:pt x="2159" y="309"/>
                  </a:lnTo>
                  <a:lnTo>
                    <a:pt x="2082" y="425"/>
                  </a:lnTo>
                  <a:lnTo>
                    <a:pt x="2043" y="540"/>
                  </a:lnTo>
                  <a:lnTo>
                    <a:pt x="2043" y="694"/>
                  </a:lnTo>
                  <a:lnTo>
                    <a:pt x="2043" y="6513"/>
                  </a:lnTo>
                  <a:lnTo>
                    <a:pt x="2043" y="7322"/>
                  </a:lnTo>
                  <a:lnTo>
                    <a:pt x="1966" y="8208"/>
                  </a:lnTo>
                  <a:lnTo>
                    <a:pt x="1812" y="9133"/>
                  </a:lnTo>
                  <a:lnTo>
                    <a:pt x="1619" y="10096"/>
                  </a:lnTo>
                  <a:lnTo>
                    <a:pt x="1504" y="10520"/>
                  </a:lnTo>
                  <a:lnTo>
                    <a:pt x="1350" y="10944"/>
                  </a:lnTo>
                  <a:lnTo>
                    <a:pt x="1195" y="11368"/>
                  </a:lnTo>
                  <a:lnTo>
                    <a:pt x="1003" y="11753"/>
                  </a:lnTo>
                  <a:lnTo>
                    <a:pt x="772" y="12100"/>
                  </a:lnTo>
                  <a:lnTo>
                    <a:pt x="540" y="12369"/>
                  </a:lnTo>
                  <a:lnTo>
                    <a:pt x="271" y="12639"/>
                  </a:lnTo>
                  <a:lnTo>
                    <a:pt x="1" y="12832"/>
                  </a:lnTo>
                  <a:lnTo>
                    <a:pt x="1" y="16145"/>
                  </a:lnTo>
                  <a:lnTo>
                    <a:pt x="7206" y="16145"/>
                  </a:lnTo>
                  <a:lnTo>
                    <a:pt x="7206" y="12832"/>
                  </a:lnTo>
                  <a:lnTo>
                    <a:pt x="6937" y="12639"/>
                  </a:lnTo>
                  <a:lnTo>
                    <a:pt x="6667" y="12369"/>
                  </a:lnTo>
                  <a:lnTo>
                    <a:pt x="6436" y="12100"/>
                  </a:lnTo>
                  <a:lnTo>
                    <a:pt x="6204" y="11753"/>
                  </a:lnTo>
                  <a:lnTo>
                    <a:pt x="6012" y="11368"/>
                  </a:lnTo>
                  <a:lnTo>
                    <a:pt x="5858" y="10944"/>
                  </a:lnTo>
                  <a:lnTo>
                    <a:pt x="5704" y="10520"/>
                  </a:lnTo>
                  <a:lnTo>
                    <a:pt x="5588" y="10096"/>
                  </a:lnTo>
                  <a:lnTo>
                    <a:pt x="5395" y="9133"/>
                  </a:lnTo>
                  <a:lnTo>
                    <a:pt x="5241" y="8208"/>
                  </a:lnTo>
                  <a:lnTo>
                    <a:pt x="5164" y="7322"/>
                  </a:lnTo>
                  <a:lnTo>
                    <a:pt x="5164" y="6513"/>
                  </a:lnTo>
                  <a:lnTo>
                    <a:pt x="5164" y="694"/>
                  </a:lnTo>
                  <a:lnTo>
                    <a:pt x="5126" y="540"/>
                  </a:lnTo>
                  <a:lnTo>
                    <a:pt x="5087" y="425"/>
                  </a:lnTo>
                  <a:lnTo>
                    <a:pt x="5049" y="309"/>
                  </a:lnTo>
                  <a:lnTo>
                    <a:pt x="4971" y="232"/>
                  </a:lnTo>
                  <a:lnTo>
                    <a:pt x="4856" y="116"/>
                  </a:lnTo>
                  <a:lnTo>
                    <a:pt x="4740" y="78"/>
                  </a:lnTo>
                  <a:lnTo>
                    <a:pt x="4625" y="39"/>
                  </a:lnTo>
                  <a:lnTo>
                    <a:pt x="450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3"/>
            <p:cNvSpPr/>
            <p:nvPr/>
          </p:nvSpPr>
          <p:spPr>
            <a:xfrm>
              <a:off x="6095557" y="3292899"/>
              <a:ext cx="896711" cy="215310"/>
            </a:xfrm>
            <a:custGeom>
              <a:rect b="b" l="l" r="r" t="t"/>
              <a:pathLst>
                <a:path extrusionOk="0" h="2082" w="8671">
                  <a:moveTo>
                    <a:pt x="810" y="1"/>
                  </a:moveTo>
                  <a:lnTo>
                    <a:pt x="617" y="78"/>
                  </a:lnTo>
                  <a:lnTo>
                    <a:pt x="463" y="155"/>
                  </a:lnTo>
                  <a:lnTo>
                    <a:pt x="309" y="309"/>
                  </a:lnTo>
                  <a:lnTo>
                    <a:pt x="155" y="463"/>
                  </a:lnTo>
                  <a:lnTo>
                    <a:pt x="78" y="617"/>
                  </a:lnTo>
                  <a:lnTo>
                    <a:pt x="1" y="848"/>
                  </a:lnTo>
                  <a:lnTo>
                    <a:pt x="1" y="1041"/>
                  </a:lnTo>
                  <a:lnTo>
                    <a:pt x="1" y="1234"/>
                  </a:lnTo>
                  <a:lnTo>
                    <a:pt x="78" y="1465"/>
                  </a:lnTo>
                  <a:lnTo>
                    <a:pt x="155" y="1619"/>
                  </a:lnTo>
                  <a:lnTo>
                    <a:pt x="309" y="1773"/>
                  </a:lnTo>
                  <a:lnTo>
                    <a:pt x="463" y="1889"/>
                  </a:lnTo>
                  <a:lnTo>
                    <a:pt x="617" y="2004"/>
                  </a:lnTo>
                  <a:lnTo>
                    <a:pt x="810" y="2081"/>
                  </a:lnTo>
                  <a:lnTo>
                    <a:pt x="7861" y="2081"/>
                  </a:lnTo>
                  <a:lnTo>
                    <a:pt x="8054" y="2004"/>
                  </a:lnTo>
                  <a:lnTo>
                    <a:pt x="8208" y="1889"/>
                  </a:lnTo>
                  <a:lnTo>
                    <a:pt x="8362" y="1773"/>
                  </a:lnTo>
                  <a:lnTo>
                    <a:pt x="8516" y="1619"/>
                  </a:lnTo>
                  <a:lnTo>
                    <a:pt x="8593" y="1465"/>
                  </a:lnTo>
                  <a:lnTo>
                    <a:pt x="8670" y="1234"/>
                  </a:lnTo>
                  <a:lnTo>
                    <a:pt x="8670" y="1041"/>
                  </a:lnTo>
                  <a:lnTo>
                    <a:pt x="8670" y="848"/>
                  </a:lnTo>
                  <a:lnTo>
                    <a:pt x="8593" y="617"/>
                  </a:lnTo>
                  <a:lnTo>
                    <a:pt x="8516" y="463"/>
                  </a:lnTo>
                  <a:lnTo>
                    <a:pt x="8362" y="309"/>
                  </a:lnTo>
                  <a:lnTo>
                    <a:pt x="8208" y="155"/>
                  </a:lnTo>
                  <a:lnTo>
                    <a:pt x="8054" y="78"/>
                  </a:lnTo>
                  <a:lnTo>
                    <a:pt x="786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3"/>
            <p:cNvSpPr/>
            <p:nvPr/>
          </p:nvSpPr>
          <p:spPr>
            <a:xfrm>
              <a:off x="6346648" y="1989870"/>
              <a:ext cx="717286" cy="390702"/>
            </a:xfrm>
            <a:custGeom>
              <a:rect b="b" l="l" r="r" t="t"/>
              <a:pathLst>
                <a:path extrusionOk="0" h="3778" w="6936">
                  <a:moveTo>
                    <a:pt x="2158" y="694"/>
                  </a:moveTo>
                  <a:lnTo>
                    <a:pt x="2389" y="772"/>
                  </a:lnTo>
                  <a:lnTo>
                    <a:pt x="2582" y="887"/>
                  </a:lnTo>
                  <a:lnTo>
                    <a:pt x="2775" y="1041"/>
                  </a:lnTo>
                  <a:lnTo>
                    <a:pt x="2890" y="1195"/>
                  </a:lnTo>
                  <a:lnTo>
                    <a:pt x="3006" y="1427"/>
                  </a:lnTo>
                  <a:lnTo>
                    <a:pt x="3083" y="1658"/>
                  </a:lnTo>
                  <a:lnTo>
                    <a:pt x="3121" y="1889"/>
                  </a:lnTo>
                  <a:lnTo>
                    <a:pt x="3083" y="2120"/>
                  </a:lnTo>
                  <a:lnTo>
                    <a:pt x="3006" y="2351"/>
                  </a:lnTo>
                  <a:lnTo>
                    <a:pt x="2890" y="2544"/>
                  </a:lnTo>
                  <a:lnTo>
                    <a:pt x="2775" y="2737"/>
                  </a:lnTo>
                  <a:lnTo>
                    <a:pt x="2582" y="2891"/>
                  </a:lnTo>
                  <a:lnTo>
                    <a:pt x="2389" y="3006"/>
                  </a:lnTo>
                  <a:lnTo>
                    <a:pt x="2158" y="3083"/>
                  </a:lnTo>
                  <a:lnTo>
                    <a:pt x="1657" y="3083"/>
                  </a:lnTo>
                  <a:lnTo>
                    <a:pt x="1426" y="3006"/>
                  </a:lnTo>
                  <a:lnTo>
                    <a:pt x="1233" y="2891"/>
                  </a:lnTo>
                  <a:lnTo>
                    <a:pt x="1041" y="2737"/>
                  </a:lnTo>
                  <a:lnTo>
                    <a:pt x="925" y="2544"/>
                  </a:lnTo>
                  <a:lnTo>
                    <a:pt x="809" y="2351"/>
                  </a:lnTo>
                  <a:lnTo>
                    <a:pt x="732" y="2120"/>
                  </a:lnTo>
                  <a:lnTo>
                    <a:pt x="694" y="1889"/>
                  </a:lnTo>
                  <a:lnTo>
                    <a:pt x="732" y="1658"/>
                  </a:lnTo>
                  <a:lnTo>
                    <a:pt x="809" y="1427"/>
                  </a:lnTo>
                  <a:lnTo>
                    <a:pt x="925" y="1195"/>
                  </a:lnTo>
                  <a:lnTo>
                    <a:pt x="1041" y="1041"/>
                  </a:lnTo>
                  <a:lnTo>
                    <a:pt x="1233" y="887"/>
                  </a:lnTo>
                  <a:lnTo>
                    <a:pt x="1426" y="772"/>
                  </a:lnTo>
                  <a:lnTo>
                    <a:pt x="1657" y="694"/>
                  </a:lnTo>
                  <a:close/>
                  <a:moveTo>
                    <a:pt x="1888" y="1"/>
                  </a:moveTo>
                  <a:lnTo>
                    <a:pt x="1542" y="39"/>
                  </a:lnTo>
                  <a:lnTo>
                    <a:pt x="1156" y="155"/>
                  </a:lnTo>
                  <a:lnTo>
                    <a:pt x="848" y="309"/>
                  </a:lnTo>
                  <a:lnTo>
                    <a:pt x="578" y="540"/>
                  </a:lnTo>
                  <a:lnTo>
                    <a:pt x="347" y="810"/>
                  </a:lnTo>
                  <a:lnTo>
                    <a:pt x="154" y="1157"/>
                  </a:lnTo>
                  <a:lnTo>
                    <a:pt x="39" y="1504"/>
                  </a:lnTo>
                  <a:lnTo>
                    <a:pt x="0" y="1889"/>
                  </a:lnTo>
                  <a:lnTo>
                    <a:pt x="39" y="2274"/>
                  </a:lnTo>
                  <a:lnTo>
                    <a:pt x="154" y="2621"/>
                  </a:lnTo>
                  <a:lnTo>
                    <a:pt x="347" y="2929"/>
                  </a:lnTo>
                  <a:lnTo>
                    <a:pt x="578" y="3238"/>
                  </a:lnTo>
                  <a:lnTo>
                    <a:pt x="848" y="3469"/>
                  </a:lnTo>
                  <a:lnTo>
                    <a:pt x="1156" y="3623"/>
                  </a:lnTo>
                  <a:lnTo>
                    <a:pt x="1542" y="3738"/>
                  </a:lnTo>
                  <a:lnTo>
                    <a:pt x="1888" y="3777"/>
                  </a:lnTo>
                  <a:lnTo>
                    <a:pt x="2197" y="3738"/>
                  </a:lnTo>
                  <a:lnTo>
                    <a:pt x="2466" y="3700"/>
                  </a:lnTo>
                  <a:lnTo>
                    <a:pt x="2698" y="3584"/>
                  </a:lnTo>
                  <a:lnTo>
                    <a:pt x="2929" y="3469"/>
                  </a:lnTo>
                  <a:lnTo>
                    <a:pt x="3314" y="3199"/>
                  </a:lnTo>
                  <a:lnTo>
                    <a:pt x="3622" y="2929"/>
                  </a:lnTo>
                  <a:lnTo>
                    <a:pt x="3776" y="2814"/>
                  </a:lnTo>
                  <a:lnTo>
                    <a:pt x="3931" y="2698"/>
                  </a:lnTo>
                  <a:lnTo>
                    <a:pt x="4123" y="2660"/>
                  </a:lnTo>
                  <a:lnTo>
                    <a:pt x="4277" y="2621"/>
                  </a:lnTo>
                  <a:lnTo>
                    <a:pt x="4586" y="2621"/>
                  </a:lnTo>
                  <a:lnTo>
                    <a:pt x="4855" y="2544"/>
                  </a:lnTo>
                  <a:lnTo>
                    <a:pt x="5048" y="2467"/>
                  </a:lnTo>
                  <a:lnTo>
                    <a:pt x="5279" y="2390"/>
                  </a:lnTo>
                  <a:lnTo>
                    <a:pt x="5664" y="2197"/>
                  </a:lnTo>
                  <a:lnTo>
                    <a:pt x="5896" y="2120"/>
                  </a:lnTo>
                  <a:lnTo>
                    <a:pt x="6204" y="2082"/>
                  </a:lnTo>
                  <a:lnTo>
                    <a:pt x="6358" y="2082"/>
                  </a:lnTo>
                  <a:lnTo>
                    <a:pt x="6474" y="2197"/>
                  </a:lnTo>
                  <a:lnTo>
                    <a:pt x="6628" y="2313"/>
                  </a:lnTo>
                  <a:lnTo>
                    <a:pt x="6743" y="2505"/>
                  </a:lnTo>
                  <a:lnTo>
                    <a:pt x="6897" y="2814"/>
                  </a:lnTo>
                  <a:lnTo>
                    <a:pt x="6936" y="2968"/>
                  </a:lnTo>
                  <a:lnTo>
                    <a:pt x="6936" y="810"/>
                  </a:lnTo>
                  <a:lnTo>
                    <a:pt x="6474" y="849"/>
                  </a:lnTo>
                  <a:lnTo>
                    <a:pt x="6088" y="887"/>
                  </a:lnTo>
                  <a:lnTo>
                    <a:pt x="5780" y="1003"/>
                  </a:lnTo>
                  <a:lnTo>
                    <a:pt x="5510" y="1118"/>
                  </a:lnTo>
                  <a:lnTo>
                    <a:pt x="5241" y="1234"/>
                  </a:lnTo>
                  <a:lnTo>
                    <a:pt x="5009" y="1311"/>
                  </a:lnTo>
                  <a:lnTo>
                    <a:pt x="4701" y="1388"/>
                  </a:lnTo>
                  <a:lnTo>
                    <a:pt x="4123" y="1388"/>
                  </a:lnTo>
                  <a:lnTo>
                    <a:pt x="4008" y="1311"/>
                  </a:lnTo>
                  <a:lnTo>
                    <a:pt x="3853" y="1195"/>
                  </a:lnTo>
                  <a:lnTo>
                    <a:pt x="3738" y="1080"/>
                  </a:lnTo>
                  <a:lnTo>
                    <a:pt x="3430" y="733"/>
                  </a:lnTo>
                  <a:lnTo>
                    <a:pt x="3083" y="425"/>
                  </a:lnTo>
                  <a:lnTo>
                    <a:pt x="2813" y="232"/>
                  </a:lnTo>
                  <a:lnTo>
                    <a:pt x="2543" y="117"/>
                  </a:lnTo>
                  <a:lnTo>
                    <a:pt x="2235" y="39"/>
                  </a:lnTo>
                  <a:lnTo>
                    <a:pt x="188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3"/>
            <p:cNvSpPr/>
            <p:nvPr/>
          </p:nvSpPr>
          <p:spPr>
            <a:xfrm>
              <a:off x="6474159" y="2141373"/>
              <a:ext cx="16029" cy="87696"/>
            </a:xfrm>
            <a:custGeom>
              <a:rect b="b" l="l" r="r" t="t"/>
              <a:pathLst>
                <a:path extrusionOk="0" h="848" w="155">
                  <a:moveTo>
                    <a:pt x="154" y="0"/>
                  </a:moveTo>
                  <a:lnTo>
                    <a:pt x="39" y="193"/>
                  </a:lnTo>
                  <a:lnTo>
                    <a:pt x="0" y="424"/>
                  </a:lnTo>
                  <a:lnTo>
                    <a:pt x="39" y="655"/>
                  </a:lnTo>
                  <a:lnTo>
                    <a:pt x="154" y="848"/>
                  </a:lnTo>
                  <a:lnTo>
                    <a:pt x="15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3"/>
            <p:cNvSpPr/>
            <p:nvPr/>
          </p:nvSpPr>
          <p:spPr>
            <a:xfrm>
              <a:off x="6310763" y="2416250"/>
              <a:ext cx="179425" cy="816979"/>
            </a:xfrm>
            <a:custGeom>
              <a:rect b="b" l="l" r="r" t="t"/>
              <a:pathLst>
                <a:path extrusionOk="0" h="7900" w="1735">
                  <a:moveTo>
                    <a:pt x="1272" y="1"/>
                  </a:moveTo>
                  <a:lnTo>
                    <a:pt x="1272" y="1581"/>
                  </a:lnTo>
                  <a:lnTo>
                    <a:pt x="1272" y="2390"/>
                  </a:lnTo>
                  <a:lnTo>
                    <a:pt x="1234" y="3276"/>
                  </a:lnTo>
                  <a:lnTo>
                    <a:pt x="1118" y="4201"/>
                  </a:lnTo>
                  <a:lnTo>
                    <a:pt x="1002" y="5164"/>
                  </a:lnTo>
                  <a:lnTo>
                    <a:pt x="848" y="6012"/>
                  </a:lnTo>
                  <a:lnTo>
                    <a:pt x="617" y="6821"/>
                  </a:lnTo>
                  <a:lnTo>
                    <a:pt x="501" y="7168"/>
                  </a:lnTo>
                  <a:lnTo>
                    <a:pt x="347" y="7437"/>
                  </a:lnTo>
                  <a:lnTo>
                    <a:pt x="155" y="7707"/>
                  </a:lnTo>
                  <a:lnTo>
                    <a:pt x="1" y="7900"/>
                  </a:lnTo>
                  <a:lnTo>
                    <a:pt x="1079" y="7900"/>
                  </a:lnTo>
                  <a:lnTo>
                    <a:pt x="1156" y="7707"/>
                  </a:lnTo>
                  <a:lnTo>
                    <a:pt x="1272" y="7437"/>
                  </a:lnTo>
                  <a:lnTo>
                    <a:pt x="1388" y="6821"/>
                  </a:lnTo>
                  <a:lnTo>
                    <a:pt x="1503" y="6012"/>
                  </a:lnTo>
                  <a:lnTo>
                    <a:pt x="1619" y="5164"/>
                  </a:lnTo>
                  <a:lnTo>
                    <a:pt x="1657" y="4201"/>
                  </a:lnTo>
                  <a:lnTo>
                    <a:pt x="1734" y="3276"/>
                  </a:lnTo>
                  <a:lnTo>
                    <a:pt x="1734" y="1581"/>
                  </a:lnTo>
                  <a:lnTo>
                    <a:pt x="1734" y="155"/>
                  </a:lnTo>
                  <a:lnTo>
                    <a:pt x="1503" y="78"/>
                  </a:lnTo>
                  <a:lnTo>
                    <a:pt x="12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3"/>
            <p:cNvSpPr/>
            <p:nvPr/>
          </p:nvSpPr>
          <p:spPr>
            <a:xfrm>
              <a:off x="6446237" y="1906207"/>
              <a:ext cx="67840" cy="47985"/>
            </a:xfrm>
            <a:custGeom>
              <a:rect b="b" l="l" r="r" t="t"/>
              <a:pathLst>
                <a:path extrusionOk="0" h="464" w="656">
                  <a:moveTo>
                    <a:pt x="386" y="1"/>
                  </a:moveTo>
                  <a:lnTo>
                    <a:pt x="270" y="39"/>
                  </a:lnTo>
                  <a:lnTo>
                    <a:pt x="155" y="155"/>
                  </a:lnTo>
                  <a:lnTo>
                    <a:pt x="39" y="270"/>
                  </a:lnTo>
                  <a:lnTo>
                    <a:pt x="1" y="463"/>
                  </a:lnTo>
                  <a:lnTo>
                    <a:pt x="232" y="386"/>
                  </a:lnTo>
                  <a:lnTo>
                    <a:pt x="463" y="309"/>
                  </a:lnTo>
                  <a:lnTo>
                    <a:pt x="540" y="116"/>
                  </a:lnTo>
                  <a:lnTo>
                    <a:pt x="617" y="39"/>
                  </a:lnTo>
                  <a:lnTo>
                    <a:pt x="656"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3"/>
            <p:cNvSpPr/>
            <p:nvPr/>
          </p:nvSpPr>
          <p:spPr>
            <a:xfrm>
              <a:off x="7063832" y="1970014"/>
              <a:ext cx="546031" cy="2199637"/>
            </a:xfrm>
            <a:custGeom>
              <a:rect b="b" l="l" r="r" t="t"/>
              <a:pathLst>
                <a:path extrusionOk="0" h="21270" w="5280">
                  <a:moveTo>
                    <a:pt x="1" y="0"/>
                  </a:moveTo>
                  <a:lnTo>
                    <a:pt x="1" y="21270"/>
                  </a:lnTo>
                  <a:lnTo>
                    <a:pt x="5280" y="21270"/>
                  </a:lnTo>
                  <a:lnTo>
                    <a:pt x="528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3"/>
            <p:cNvSpPr/>
            <p:nvPr/>
          </p:nvSpPr>
          <p:spPr>
            <a:xfrm>
              <a:off x="7151527" y="2009829"/>
              <a:ext cx="79836" cy="1960645"/>
            </a:xfrm>
            <a:custGeom>
              <a:rect b="b" l="l" r="r" t="t"/>
              <a:pathLst>
                <a:path extrusionOk="0" h="18959" w="772">
                  <a:moveTo>
                    <a:pt x="1" y="1"/>
                  </a:moveTo>
                  <a:lnTo>
                    <a:pt x="1" y="18958"/>
                  </a:lnTo>
                  <a:lnTo>
                    <a:pt x="771" y="18958"/>
                  </a:lnTo>
                  <a:lnTo>
                    <a:pt x="771"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3"/>
            <p:cNvSpPr/>
            <p:nvPr/>
          </p:nvSpPr>
          <p:spPr>
            <a:xfrm>
              <a:off x="7063832" y="1029558"/>
              <a:ext cx="546031" cy="940559"/>
            </a:xfrm>
            <a:custGeom>
              <a:rect b="b" l="l" r="r" t="t"/>
              <a:pathLst>
                <a:path extrusionOk="0" h="9095" w="5280">
                  <a:moveTo>
                    <a:pt x="2005" y="1"/>
                  </a:moveTo>
                  <a:lnTo>
                    <a:pt x="2005" y="4740"/>
                  </a:lnTo>
                  <a:lnTo>
                    <a:pt x="1966" y="5280"/>
                  </a:lnTo>
                  <a:lnTo>
                    <a:pt x="1850" y="5781"/>
                  </a:lnTo>
                  <a:lnTo>
                    <a:pt x="1696" y="6281"/>
                  </a:lnTo>
                  <a:lnTo>
                    <a:pt x="1427" y="6744"/>
                  </a:lnTo>
                  <a:lnTo>
                    <a:pt x="1157" y="7168"/>
                  </a:lnTo>
                  <a:lnTo>
                    <a:pt x="810" y="7514"/>
                  </a:lnTo>
                  <a:lnTo>
                    <a:pt x="425" y="7861"/>
                  </a:lnTo>
                  <a:lnTo>
                    <a:pt x="1" y="8131"/>
                  </a:lnTo>
                  <a:lnTo>
                    <a:pt x="1" y="9094"/>
                  </a:lnTo>
                  <a:lnTo>
                    <a:pt x="5280" y="9094"/>
                  </a:lnTo>
                  <a:lnTo>
                    <a:pt x="5280" y="8131"/>
                  </a:lnTo>
                  <a:lnTo>
                    <a:pt x="4856" y="7861"/>
                  </a:lnTo>
                  <a:lnTo>
                    <a:pt x="4471" y="7514"/>
                  </a:lnTo>
                  <a:lnTo>
                    <a:pt x="4124" y="7168"/>
                  </a:lnTo>
                  <a:lnTo>
                    <a:pt x="3854" y="6744"/>
                  </a:lnTo>
                  <a:lnTo>
                    <a:pt x="3623" y="6281"/>
                  </a:lnTo>
                  <a:lnTo>
                    <a:pt x="3430" y="5781"/>
                  </a:lnTo>
                  <a:lnTo>
                    <a:pt x="3315" y="5280"/>
                  </a:lnTo>
                  <a:lnTo>
                    <a:pt x="3315" y="4740"/>
                  </a:lnTo>
                  <a:lnTo>
                    <a:pt x="331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3"/>
            <p:cNvSpPr/>
            <p:nvPr/>
          </p:nvSpPr>
          <p:spPr>
            <a:xfrm>
              <a:off x="7147598" y="1519745"/>
              <a:ext cx="167429" cy="414487"/>
            </a:xfrm>
            <a:custGeom>
              <a:rect b="b" l="l" r="r" t="t"/>
              <a:pathLst>
                <a:path extrusionOk="0" h="4008" w="1619">
                  <a:moveTo>
                    <a:pt x="1387" y="0"/>
                  </a:moveTo>
                  <a:lnTo>
                    <a:pt x="1349" y="540"/>
                  </a:lnTo>
                  <a:lnTo>
                    <a:pt x="1272" y="1041"/>
                  </a:lnTo>
                  <a:lnTo>
                    <a:pt x="1156" y="1541"/>
                  </a:lnTo>
                  <a:lnTo>
                    <a:pt x="1002" y="2004"/>
                  </a:lnTo>
                  <a:lnTo>
                    <a:pt x="809" y="2428"/>
                  </a:lnTo>
                  <a:lnTo>
                    <a:pt x="578" y="2774"/>
                  </a:lnTo>
                  <a:lnTo>
                    <a:pt x="308" y="3121"/>
                  </a:lnTo>
                  <a:lnTo>
                    <a:pt x="0" y="3391"/>
                  </a:lnTo>
                  <a:lnTo>
                    <a:pt x="0" y="4007"/>
                  </a:lnTo>
                  <a:lnTo>
                    <a:pt x="886" y="4007"/>
                  </a:lnTo>
                  <a:lnTo>
                    <a:pt x="886" y="3391"/>
                  </a:lnTo>
                  <a:lnTo>
                    <a:pt x="1040" y="3121"/>
                  </a:lnTo>
                  <a:lnTo>
                    <a:pt x="1195" y="2774"/>
                  </a:lnTo>
                  <a:lnTo>
                    <a:pt x="1310" y="2428"/>
                  </a:lnTo>
                  <a:lnTo>
                    <a:pt x="1426" y="2004"/>
                  </a:lnTo>
                  <a:lnTo>
                    <a:pt x="1503" y="1541"/>
                  </a:lnTo>
                  <a:lnTo>
                    <a:pt x="1541" y="1041"/>
                  </a:lnTo>
                  <a:lnTo>
                    <a:pt x="1580" y="540"/>
                  </a:lnTo>
                  <a:lnTo>
                    <a:pt x="161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3"/>
            <p:cNvSpPr/>
            <p:nvPr/>
          </p:nvSpPr>
          <p:spPr>
            <a:xfrm>
              <a:off x="6454200" y="4014115"/>
              <a:ext cx="1765397" cy="565990"/>
            </a:xfrm>
            <a:custGeom>
              <a:rect b="b" l="l" r="r" t="t"/>
              <a:pathLst>
                <a:path extrusionOk="0" h="5473" w="17071">
                  <a:moveTo>
                    <a:pt x="2467" y="1"/>
                  </a:moveTo>
                  <a:lnTo>
                    <a:pt x="2197" y="39"/>
                  </a:lnTo>
                  <a:lnTo>
                    <a:pt x="1927" y="117"/>
                  </a:lnTo>
                  <a:lnTo>
                    <a:pt x="1696" y="194"/>
                  </a:lnTo>
                  <a:lnTo>
                    <a:pt x="1426" y="309"/>
                  </a:lnTo>
                  <a:lnTo>
                    <a:pt x="1234" y="463"/>
                  </a:lnTo>
                  <a:lnTo>
                    <a:pt x="1002" y="617"/>
                  </a:lnTo>
                  <a:lnTo>
                    <a:pt x="810" y="772"/>
                  </a:lnTo>
                  <a:lnTo>
                    <a:pt x="617" y="1003"/>
                  </a:lnTo>
                  <a:lnTo>
                    <a:pt x="463" y="1195"/>
                  </a:lnTo>
                  <a:lnTo>
                    <a:pt x="347" y="1427"/>
                  </a:lnTo>
                  <a:lnTo>
                    <a:pt x="232" y="1658"/>
                  </a:lnTo>
                  <a:lnTo>
                    <a:pt x="116" y="1927"/>
                  </a:lnTo>
                  <a:lnTo>
                    <a:pt x="78" y="2159"/>
                  </a:lnTo>
                  <a:lnTo>
                    <a:pt x="39" y="2428"/>
                  </a:lnTo>
                  <a:lnTo>
                    <a:pt x="1" y="2737"/>
                  </a:lnTo>
                  <a:lnTo>
                    <a:pt x="39" y="3006"/>
                  </a:lnTo>
                  <a:lnTo>
                    <a:pt x="78" y="3276"/>
                  </a:lnTo>
                  <a:lnTo>
                    <a:pt x="116" y="3546"/>
                  </a:lnTo>
                  <a:lnTo>
                    <a:pt x="232" y="3777"/>
                  </a:lnTo>
                  <a:lnTo>
                    <a:pt x="347" y="4008"/>
                  </a:lnTo>
                  <a:lnTo>
                    <a:pt x="463" y="4239"/>
                  </a:lnTo>
                  <a:lnTo>
                    <a:pt x="617" y="4471"/>
                  </a:lnTo>
                  <a:lnTo>
                    <a:pt x="810" y="4663"/>
                  </a:lnTo>
                  <a:lnTo>
                    <a:pt x="1002" y="4817"/>
                  </a:lnTo>
                  <a:lnTo>
                    <a:pt x="1234" y="4971"/>
                  </a:lnTo>
                  <a:lnTo>
                    <a:pt x="1426" y="5126"/>
                  </a:lnTo>
                  <a:lnTo>
                    <a:pt x="1696" y="5241"/>
                  </a:lnTo>
                  <a:lnTo>
                    <a:pt x="1927" y="5318"/>
                  </a:lnTo>
                  <a:lnTo>
                    <a:pt x="2197" y="5395"/>
                  </a:lnTo>
                  <a:lnTo>
                    <a:pt x="2467" y="5434"/>
                  </a:lnTo>
                  <a:lnTo>
                    <a:pt x="2736" y="5472"/>
                  </a:lnTo>
                  <a:lnTo>
                    <a:pt x="14334" y="5472"/>
                  </a:lnTo>
                  <a:lnTo>
                    <a:pt x="14604" y="5434"/>
                  </a:lnTo>
                  <a:lnTo>
                    <a:pt x="14874" y="5395"/>
                  </a:lnTo>
                  <a:lnTo>
                    <a:pt x="15144" y="5318"/>
                  </a:lnTo>
                  <a:lnTo>
                    <a:pt x="15413" y="5241"/>
                  </a:lnTo>
                  <a:lnTo>
                    <a:pt x="15644" y="5126"/>
                  </a:lnTo>
                  <a:lnTo>
                    <a:pt x="15876" y="4971"/>
                  </a:lnTo>
                  <a:lnTo>
                    <a:pt x="16068" y="4817"/>
                  </a:lnTo>
                  <a:lnTo>
                    <a:pt x="16261" y="4663"/>
                  </a:lnTo>
                  <a:lnTo>
                    <a:pt x="16454" y="4471"/>
                  </a:lnTo>
                  <a:lnTo>
                    <a:pt x="16608" y="4239"/>
                  </a:lnTo>
                  <a:lnTo>
                    <a:pt x="16723" y="4008"/>
                  </a:lnTo>
                  <a:lnTo>
                    <a:pt x="16839" y="3777"/>
                  </a:lnTo>
                  <a:lnTo>
                    <a:pt x="16955" y="3546"/>
                  </a:lnTo>
                  <a:lnTo>
                    <a:pt x="17032" y="3276"/>
                  </a:lnTo>
                  <a:lnTo>
                    <a:pt x="17070" y="3006"/>
                  </a:lnTo>
                  <a:lnTo>
                    <a:pt x="17070" y="2737"/>
                  </a:lnTo>
                  <a:lnTo>
                    <a:pt x="17070" y="2428"/>
                  </a:lnTo>
                  <a:lnTo>
                    <a:pt x="17032" y="2159"/>
                  </a:lnTo>
                  <a:lnTo>
                    <a:pt x="16955" y="1927"/>
                  </a:lnTo>
                  <a:lnTo>
                    <a:pt x="16839" y="1658"/>
                  </a:lnTo>
                  <a:lnTo>
                    <a:pt x="16723" y="1427"/>
                  </a:lnTo>
                  <a:lnTo>
                    <a:pt x="16608" y="1195"/>
                  </a:lnTo>
                  <a:lnTo>
                    <a:pt x="16454" y="1003"/>
                  </a:lnTo>
                  <a:lnTo>
                    <a:pt x="16261" y="772"/>
                  </a:lnTo>
                  <a:lnTo>
                    <a:pt x="16068" y="617"/>
                  </a:lnTo>
                  <a:lnTo>
                    <a:pt x="15876" y="463"/>
                  </a:lnTo>
                  <a:lnTo>
                    <a:pt x="15644" y="309"/>
                  </a:lnTo>
                  <a:lnTo>
                    <a:pt x="15413" y="194"/>
                  </a:lnTo>
                  <a:lnTo>
                    <a:pt x="15144" y="117"/>
                  </a:lnTo>
                  <a:lnTo>
                    <a:pt x="14874" y="39"/>
                  </a:lnTo>
                  <a:lnTo>
                    <a:pt x="1460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3"/>
            <p:cNvSpPr/>
            <p:nvPr/>
          </p:nvSpPr>
          <p:spPr>
            <a:xfrm>
              <a:off x="6617596" y="4014115"/>
              <a:ext cx="326895" cy="565990"/>
            </a:xfrm>
            <a:custGeom>
              <a:rect b="b" l="l" r="r" t="t"/>
              <a:pathLst>
                <a:path extrusionOk="0" h="5473" w="3161">
                  <a:moveTo>
                    <a:pt x="2004" y="1"/>
                  </a:moveTo>
                  <a:lnTo>
                    <a:pt x="1773" y="39"/>
                  </a:lnTo>
                  <a:lnTo>
                    <a:pt x="1542" y="117"/>
                  </a:lnTo>
                  <a:lnTo>
                    <a:pt x="1349" y="194"/>
                  </a:lnTo>
                  <a:lnTo>
                    <a:pt x="1156" y="309"/>
                  </a:lnTo>
                  <a:lnTo>
                    <a:pt x="964" y="463"/>
                  </a:lnTo>
                  <a:lnTo>
                    <a:pt x="655" y="772"/>
                  </a:lnTo>
                  <a:lnTo>
                    <a:pt x="386" y="1195"/>
                  </a:lnTo>
                  <a:lnTo>
                    <a:pt x="155" y="1658"/>
                  </a:lnTo>
                  <a:lnTo>
                    <a:pt x="39" y="2159"/>
                  </a:lnTo>
                  <a:lnTo>
                    <a:pt x="0" y="2428"/>
                  </a:lnTo>
                  <a:lnTo>
                    <a:pt x="0" y="2737"/>
                  </a:lnTo>
                  <a:lnTo>
                    <a:pt x="0" y="3006"/>
                  </a:lnTo>
                  <a:lnTo>
                    <a:pt x="39" y="3276"/>
                  </a:lnTo>
                  <a:lnTo>
                    <a:pt x="155" y="3777"/>
                  </a:lnTo>
                  <a:lnTo>
                    <a:pt x="386" y="4239"/>
                  </a:lnTo>
                  <a:lnTo>
                    <a:pt x="655" y="4663"/>
                  </a:lnTo>
                  <a:lnTo>
                    <a:pt x="964" y="4971"/>
                  </a:lnTo>
                  <a:lnTo>
                    <a:pt x="1156" y="5126"/>
                  </a:lnTo>
                  <a:lnTo>
                    <a:pt x="1349" y="5241"/>
                  </a:lnTo>
                  <a:lnTo>
                    <a:pt x="1542" y="5318"/>
                  </a:lnTo>
                  <a:lnTo>
                    <a:pt x="1773" y="5395"/>
                  </a:lnTo>
                  <a:lnTo>
                    <a:pt x="2004" y="5434"/>
                  </a:lnTo>
                  <a:lnTo>
                    <a:pt x="2235" y="5472"/>
                  </a:lnTo>
                  <a:lnTo>
                    <a:pt x="3160" y="5472"/>
                  </a:lnTo>
                  <a:lnTo>
                    <a:pt x="2967" y="5434"/>
                  </a:lnTo>
                  <a:lnTo>
                    <a:pt x="2813" y="5395"/>
                  </a:lnTo>
                  <a:lnTo>
                    <a:pt x="2621" y="5318"/>
                  </a:lnTo>
                  <a:lnTo>
                    <a:pt x="2466" y="5241"/>
                  </a:lnTo>
                  <a:lnTo>
                    <a:pt x="2158" y="4971"/>
                  </a:lnTo>
                  <a:lnTo>
                    <a:pt x="1888" y="4663"/>
                  </a:lnTo>
                  <a:lnTo>
                    <a:pt x="1696" y="4239"/>
                  </a:lnTo>
                  <a:lnTo>
                    <a:pt x="1503" y="3777"/>
                  </a:lnTo>
                  <a:lnTo>
                    <a:pt x="1426" y="3276"/>
                  </a:lnTo>
                  <a:lnTo>
                    <a:pt x="1388" y="2737"/>
                  </a:lnTo>
                  <a:lnTo>
                    <a:pt x="1426" y="2159"/>
                  </a:lnTo>
                  <a:lnTo>
                    <a:pt x="1503" y="1658"/>
                  </a:lnTo>
                  <a:lnTo>
                    <a:pt x="1696" y="1195"/>
                  </a:lnTo>
                  <a:lnTo>
                    <a:pt x="1888" y="772"/>
                  </a:lnTo>
                  <a:lnTo>
                    <a:pt x="2158" y="463"/>
                  </a:lnTo>
                  <a:lnTo>
                    <a:pt x="2466" y="194"/>
                  </a:lnTo>
                  <a:lnTo>
                    <a:pt x="2621" y="117"/>
                  </a:lnTo>
                  <a:lnTo>
                    <a:pt x="2813" y="39"/>
                  </a:lnTo>
                  <a:lnTo>
                    <a:pt x="296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3"/>
            <p:cNvSpPr/>
            <p:nvPr/>
          </p:nvSpPr>
          <p:spPr>
            <a:xfrm>
              <a:off x="6247060" y="4297058"/>
              <a:ext cx="2183711" cy="306936"/>
            </a:xfrm>
            <a:custGeom>
              <a:rect b="b" l="l" r="r" t="t"/>
              <a:pathLst>
                <a:path extrusionOk="0" h="2968" w="21116">
                  <a:moveTo>
                    <a:pt x="0" y="1"/>
                  </a:moveTo>
                  <a:lnTo>
                    <a:pt x="462" y="2968"/>
                  </a:lnTo>
                  <a:lnTo>
                    <a:pt x="20614" y="2968"/>
                  </a:lnTo>
                  <a:lnTo>
                    <a:pt x="211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3"/>
            <p:cNvSpPr/>
            <p:nvPr/>
          </p:nvSpPr>
          <p:spPr>
            <a:xfrm>
              <a:off x="6430311" y="4297058"/>
              <a:ext cx="199384" cy="306936"/>
            </a:xfrm>
            <a:custGeom>
              <a:rect b="b" l="l" r="r" t="t"/>
              <a:pathLst>
                <a:path extrusionOk="0" h="2968" w="1928">
                  <a:moveTo>
                    <a:pt x="0" y="1"/>
                  </a:moveTo>
                  <a:lnTo>
                    <a:pt x="424" y="2968"/>
                  </a:lnTo>
                  <a:lnTo>
                    <a:pt x="1927" y="2968"/>
                  </a:lnTo>
                  <a:lnTo>
                    <a:pt x="1580"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3"/>
            <p:cNvSpPr/>
            <p:nvPr/>
          </p:nvSpPr>
          <p:spPr>
            <a:xfrm>
              <a:off x="6848728" y="539474"/>
              <a:ext cx="976341" cy="980374"/>
            </a:xfrm>
            <a:custGeom>
              <a:rect b="b" l="l" r="r" t="t"/>
              <a:pathLst>
                <a:path extrusionOk="0" h="9480" w="9441">
                  <a:moveTo>
                    <a:pt x="4740" y="0"/>
                  </a:moveTo>
                  <a:lnTo>
                    <a:pt x="4239" y="39"/>
                  </a:lnTo>
                  <a:lnTo>
                    <a:pt x="3776" y="116"/>
                  </a:lnTo>
                  <a:lnTo>
                    <a:pt x="3314" y="232"/>
                  </a:lnTo>
                  <a:lnTo>
                    <a:pt x="2890" y="386"/>
                  </a:lnTo>
                  <a:lnTo>
                    <a:pt x="2466" y="578"/>
                  </a:lnTo>
                  <a:lnTo>
                    <a:pt x="2081" y="810"/>
                  </a:lnTo>
                  <a:lnTo>
                    <a:pt x="1734" y="1079"/>
                  </a:lnTo>
                  <a:lnTo>
                    <a:pt x="1387" y="1388"/>
                  </a:lnTo>
                  <a:lnTo>
                    <a:pt x="1079" y="1734"/>
                  </a:lnTo>
                  <a:lnTo>
                    <a:pt x="809" y="2120"/>
                  </a:lnTo>
                  <a:lnTo>
                    <a:pt x="578" y="2505"/>
                  </a:lnTo>
                  <a:lnTo>
                    <a:pt x="386" y="2890"/>
                  </a:lnTo>
                  <a:lnTo>
                    <a:pt x="193" y="3353"/>
                  </a:lnTo>
                  <a:lnTo>
                    <a:pt x="77" y="3777"/>
                  </a:lnTo>
                  <a:lnTo>
                    <a:pt x="39" y="4277"/>
                  </a:lnTo>
                  <a:lnTo>
                    <a:pt x="0" y="4740"/>
                  </a:lnTo>
                  <a:lnTo>
                    <a:pt x="39" y="5241"/>
                  </a:lnTo>
                  <a:lnTo>
                    <a:pt x="77" y="5703"/>
                  </a:lnTo>
                  <a:lnTo>
                    <a:pt x="193" y="6166"/>
                  </a:lnTo>
                  <a:lnTo>
                    <a:pt x="386" y="6589"/>
                  </a:lnTo>
                  <a:lnTo>
                    <a:pt x="578" y="7013"/>
                  </a:lnTo>
                  <a:lnTo>
                    <a:pt x="809" y="7399"/>
                  </a:lnTo>
                  <a:lnTo>
                    <a:pt x="1079" y="7745"/>
                  </a:lnTo>
                  <a:lnTo>
                    <a:pt x="1387" y="8092"/>
                  </a:lnTo>
                  <a:lnTo>
                    <a:pt x="1734" y="8400"/>
                  </a:lnTo>
                  <a:lnTo>
                    <a:pt x="2081" y="8670"/>
                  </a:lnTo>
                  <a:lnTo>
                    <a:pt x="2466" y="8901"/>
                  </a:lnTo>
                  <a:lnTo>
                    <a:pt x="2890" y="9094"/>
                  </a:lnTo>
                  <a:lnTo>
                    <a:pt x="3314" y="9248"/>
                  </a:lnTo>
                  <a:lnTo>
                    <a:pt x="3776" y="9364"/>
                  </a:lnTo>
                  <a:lnTo>
                    <a:pt x="4239" y="9441"/>
                  </a:lnTo>
                  <a:lnTo>
                    <a:pt x="4740" y="9479"/>
                  </a:lnTo>
                  <a:lnTo>
                    <a:pt x="5202" y="9441"/>
                  </a:lnTo>
                  <a:lnTo>
                    <a:pt x="5664" y="9364"/>
                  </a:lnTo>
                  <a:lnTo>
                    <a:pt x="6127" y="9248"/>
                  </a:lnTo>
                  <a:lnTo>
                    <a:pt x="6551" y="9094"/>
                  </a:lnTo>
                  <a:lnTo>
                    <a:pt x="6974" y="8901"/>
                  </a:lnTo>
                  <a:lnTo>
                    <a:pt x="7360" y="8670"/>
                  </a:lnTo>
                  <a:lnTo>
                    <a:pt x="7745" y="8400"/>
                  </a:lnTo>
                  <a:lnTo>
                    <a:pt x="8053" y="8092"/>
                  </a:lnTo>
                  <a:lnTo>
                    <a:pt x="8362" y="7745"/>
                  </a:lnTo>
                  <a:lnTo>
                    <a:pt x="8631" y="7399"/>
                  </a:lnTo>
                  <a:lnTo>
                    <a:pt x="8863" y="7013"/>
                  </a:lnTo>
                  <a:lnTo>
                    <a:pt x="9094" y="6589"/>
                  </a:lnTo>
                  <a:lnTo>
                    <a:pt x="9248" y="6166"/>
                  </a:lnTo>
                  <a:lnTo>
                    <a:pt x="9363" y="5703"/>
                  </a:lnTo>
                  <a:lnTo>
                    <a:pt x="9441" y="5241"/>
                  </a:lnTo>
                  <a:lnTo>
                    <a:pt x="9441" y="4740"/>
                  </a:lnTo>
                  <a:lnTo>
                    <a:pt x="9441" y="4277"/>
                  </a:lnTo>
                  <a:lnTo>
                    <a:pt x="9363" y="3777"/>
                  </a:lnTo>
                  <a:lnTo>
                    <a:pt x="9248" y="3353"/>
                  </a:lnTo>
                  <a:lnTo>
                    <a:pt x="9094" y="2890"/>
                  </a:lnTo>
                  <a:lnTo>
                    <a:pt x="8863" y="2505"/>
                  </a:lnTo>
                  <a:lnTo>
                    <a:pt x="8631" y="2120"/>
                  </a:lnTo>
                  <a:lnTo>
                    <a:pt x="8362" y="1734"/>
                  </a:lnTo>
                  <a:lnTo>
                    <a:pt x="8053" y="1388"/>
                  </a:lnTo>
                  <a:lnTo>
                    <a:pt x="7745" y="1079"/>
                  </a:lnTo>
                  <a:lnTo>
                    <a:pt x="7360" y="810"/>
                  </a:lnTo>
                  <a:lnTo>
                    <a:pt x="6974" y="578"/>
                  </a:lnTo>
                  <a:lnTo>
                    <a:pt x="6551" y="386"/>
                  </a:lnTo>
                  <a:lnTo>
                    <a:pt x="6127" y="232"/>
                  </a:lnTo>
                  <a:lnTo>
                    <a:pt x="5664" y="116"/>
                  </a:lnTo>
                  <a:lnTo>
                    <a:pt x="5202" y="39"/>
                  </a:lnTo>
                  <a:lnTo>
                    <a:pt x="474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3"/>
            <p:cNvSpPr/>
            <p:nvPr/>
          </p:nvSpPr>
          <p:spPr>
            <a:xfrm>
              <a:off x="6932391" y="627170"/>
              <a:ext cx="557924" cy="557924"/>
            </a:xfrm>
            <a:custGeom>
              <a:rect b="b" l="l" r="r" t="t"/>
              <a:pathLst>
                <a:path extrusionOk="0" h="5395" w="5395">
                  <a:moveTo>
                    <a:pt x="3160" y="0"/>
                  </a:moveTo>
                  <a:lnTo>
                    <a:pt x="2852" y="39"/>
                  </a:lnTo>
                  <a:lnTo>
                    <a:pt x="2582" y="77"/>
                  </a:lnTo>
                  <a:lnTo>
                    <a:pt x="2274" y="154"/>
                  </a:lnTo>
                  <a:lnTo>
                    <a:pt x="2004" y="270"/>
                  </a:lnTo>
                  <a:lnTo>
                    <a:pt x="1734" y="424"/>
                  </a:lnTo>
                  <a:lnTo>
                    <a:pt x="1465" y="578"/>
                  </a:lnTo>
                  <a:lnTo>
                    <a:pt x="1233" y="771"/>
                  </a:lnTo>
                  <a:lnTo>
                    <a:pt x="1002" y="963"/>
                  </a:lnTo>
                  <a:lnTo>
                    <a:pt x="771" y="1195"/>
                  </a:lnTo>
                  <a:lnTo>
                    <a:pt x="578" y="1464"/>
                  </a:lnTo>
                  <a:lnTo>
                    <a:pt x="424" y="1734"/>
                  </a:lnTo>
                  <a:lnTo>
                    <a:pt x="309" y="2004"/>
                  </a:lnTo>
                  <a:lnTo>
                    <a:pt x="193" y="2274"/>
                  </a:lnTo>
                  <a:lnTo>
                    <a:pt x="116" y="2543"/>
                  </a:lnTo>
                  <a:lnTo>
                    <a:pt x="39" y="2851"/>
                  </a:lnTo>
                  <a:lnTo>
                    <a:pt x="39" y="3160"/>
                  </a:lnTo>
                  <a:lnTo>
                    <a:pt x="0" y="3429"/>
                  </a:lnTo>
                  <a:lnTo>
                    <a:pt x="39" y="3738"/>
                  </a:lnTo>
                  <a:lnTo>
                    <a:pt x="77" y="4046"/>
                  </a:lnTo>
                  <a:lnTo>
                    <a:pt x="155" y="4316"/>
                  </a:lnTo>
                  <a:lnTo>
                    <a:pt x="270" y="4585"/>
                  </a:lnTo>
                  <a:lnTo>
                    <a:pt x="386" y="4855"/>
                  </a:lnTo>
                  <a:lnTo>
                    <a:pt x="540" y="5125"/>
                  </a:lnTo>
                  <a:lnTo>
                    <a:pt x="733" y="5395"/>
                  </a:lnTo>
                  <a:lnTo>
                    <a:pt x="617" y="4894"/>
                  </a:lnTo>
                  <a:lnTo>
                    <a:pt x="578" y="4393"/>
                  </a:lnTo>
                  <a:lnTo>
                    <a:pt x="578" y="3930"/>
                  </a:lnTo>
                  <a:lnTo>
                    <a:pt x="694" y="3429"/>
                  </a:lnTo>
                  <a:lnTo>
                    <a:pt x="810" y="2929"/>
                  </a:lnTo>
                  <a:lnTo>
                    <a:pt x="1041" y="2466"/>
                  </a:lnTo>
                  <a:lnTo>
                    <a:pt x="1311" y="2042"/>
                  </a:lnTo>
                  <a:lnTo>
                    <a:pt x="1657" y="1657"/>
                  </a:lnTo>
                  <a:lnTo>
                    <a:pt x="2081" y="1310"/>
                  </a:lnTo>
                  <a:lnTo>
                    <a:pt x="2505" y="1041"/>
                  </a:lnTo>
                  <a:lnTo>
                    <a:pt x="2967" y="809"/>
                  </a:lnTo>
                  <a:lnTo>
                    <a:pt x="3430" y="655"/>
                  </a:lnTo>
                  <a:lnTo>
                    <a:pt x="3931" y="578"/>
                  </a:lnTo>
                  <a:lnTo>
                    <a:pt x="4432" y="540"/>
                  </a:lnTo>
                  <a:lnTo>
                    <a:pt x="4932" y="578"/>
                  </a:lnTo>
                  <a:lnTo>
                    <a:pt x="5395" y="694"/>
                  </a:lnTo>
                  <a:lnTo>
                    <a:pt x="5395" y="694"/>
                  </a:lnTo>
                  <a:lnTo>
                    <a:pt x="5164" y="501"/>
                  </a:lnTo>
                  <a:lnTo>
                    <a:pt x="4894" y="347"/>
                  </a:lnTo>
                  <a:lnTo>
                    <a:pt x="4624" y="231"/>
                  </a:lnTo>
                  <a:lnTo>
                    <a:pt x="4316" y="154"/>
                  </a:lnTo>
                  <a:lnTo>
                    <a:pt x="4046" y="77"/>
                  </a:lnTo>
                  <a:lnTo>
                    <a:pt x="373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3"/>
            <p:cNvSpPr/>
            <p:nvPr/>
          </p:nvSpPr>
          <p:spPr>
            <a:xfrm>
              <a:off x="7087824" y="782500"/>
              <a:ext cx="498150" cy="498253"/>
            </a:xfrm>
            <a:custGeom>
              <a:rect b="b" l="l" r="r" t="t"/>
              <a:pathLst>
                <a:path extrusionOk="0" h="4818" w="4817">
                  <a:moveTo>
                    <a:pt x="2158" y="1"/>
                  </a:moveTo>
                  <a:lnTo>
                    <a:pt x="1927" y="39"/>
                  </a:lnTo>
                  <a:lnTo>
                    <a:pt x="1696" y="78"/>
                  </a:lnTo>
                  <a:lnTo>
                    <a:pt x="1464" y="194"/>
                  </a:lnTo>
                  <a:lnTo>
                    <a:pt x="1079" y="386"/>
                  </a:lnTo>
                  <a:lnTo>
                    <a:pt x="694" y="694"/>
                  </a:lnTo>
                  <a:lnTo>
                    <a:pt x="424" y="1041"/>
                  </a:lnTo>
                  <a:lnTo>
                    <a:pt x="193" y="1465"/>
                  </a:lnTo>
                  <a:lnTo>
                    <a:pt x="116" y="1696"/>
                  </a:lnTo>
                  <a:lnTo>
                    <a:pt x="39" y="1927"/>
                  </a:lnTo>
                  <a:lnTo>
                    <a:pt x="0" y="2159"/>
                  </a:lnTo>
                  <a:lnTo>
                    <a:pt x="0" y="2390"/>
                  </a:lnTo>
                  <a:lnTo>
                    <a:pt x="0" y="2660"/>
                  </a:lnTo>
                  <a:lnTo>
                    <a:pt x="39" y="2891"/>
                  </a:lnTo>
                  <a:lnTo>
                    <a:pt x="116" y="3122"/>
                  </a:lnTo>
                  <a:lnTo>
                    <a:pt x="193" y="3315"/>
                  </a:lnTo>
                  <a:lnTo>
                    <a:pt x="424" y="3738"/>
                  </a:lnTo>
                  <a:lnTo>
                    <a:pt x="694" y="4085"/>
                  </a:lnTo>
                  <a:lnTo>
                    <a:pt x="1079" y="4393"/>
                  </a:lnTo>
                  <a:lnTo>
                    <a:pt x="1464" y="4625"/>
                  </a:lnTo>
                  <a:lnTo>
                    <a:pt x="1696" y="4702"/>
                  </a:lnTo>
                  <a:lnTo>
                    <a:pt x="1927" y="4740"/>
                  </a:lnTo>
                  <a:lnTo>
                    <a:pt x="2158" y="4779"/>
                  </a:lnTo>
                  <a:lnTo>
                    <a:pt x="2428" y="4817"/>
                  </a:lnTo>
                  <a:lnTo>
                    <a:pt x="2659" y="4779"/>
                  </a:lnTo>
                  <a:lnTo>
                    <a:pt x="2890" y="4740"/>
                  </a:lnTo>
                  <a:lnTo>
                    <a:pt x="3121" y="4702"/>
                  </a:lnTo>
                  <a:lnTo>
                    <a:pt x="3352" y="4625"/>
                  </a:lnTo>
                  <a:lnTo>
                    <a:pt x="3776" y="4393"/>
                  </a:lnTo>
                  <a:lnTo>
                    <a:pt x="4123" y="4085"/>
                  </a:lnTo>
                  <a:lnTo>
                    <a:pt x="4393" y="3738"/>
                  </a:lnTo>
                  <a:lnTo>
                    <a:pt x="4624" y="3315"/>
                  </a:lnTo>
                  <a:lnTo>
                    <a:pt x="4701" y="3122"/>
                  </a:lnTo>
                  <a:lnTo>
                    <a:pt x="4778" y="2891"/>
                  </a:lnTo>
                  <a:lnTo>
                    <a:pt x="4817" y="2660"/>
                  </a:lnTo>
                  <a:lnTo>
                    <a:pt x="4817" y="2390"/>
                  </a:lnTo>
                  <a:lnTo>
                    <a:pt x="4817" y="2159"/>
                  </a:lnTo>
                  <a:lnTo>
                    <a:pt x="4778" y="1927"/>
                  </a:lnTo>
                  <a:lnTo>
                    <a:pt x="4701" y="1696"/>
                  </a:lnTo>
                  <a:lnTo>
                    <a:pt x="4624" y="1465"/>
                  </a:lnTo>
                  <a:lnTo>
                    <a:pt x="4393" y="1041"/>
                  </a:lnTo>
                  <a:lnTo>
                    <a:pt x="4123" y="694"/>
                  </a:lnTo>
                  <a:lnTo>
                    <a:pt x="3776" y="386"/>
                  </a:lnTo>
                  <a:lnTo>
                    <a:pt x="3352" y="194"/>
                  </a:lnTo>
                  <a:lnTo>
                    <a:pt x="3121" y="78"/>
                  </a:lnTo>
                  <a:lnTo>
                    <a:pt x="2890" y="39"/>
                  </a:lnTo>
                  <a:lnTo>
                    <a:pt x="2659"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3"/>
            <p:cNvSpPr/>
            <p:nvPr/>
          </p:nvSpPr>
          <p:spPr>
            <a:xfrm>
              <a:off x="7151527" y="842273"/>
              <a:ext cx="370743" cy="374673"/>
            </a:xfrm>
            <a:custGeom>
              <a:rect b="b" l="l" r="r" t="t"/>
              <a:pathLst>
                <a:path extrusionOk="0" h="3623" w="3585">
                  <a:moveTo>
                    <a:pt x="1812" y="1"/>
                  </a:moveTo>
                  <a:lnTo>
                    <a:pt x="1426" y="39"/>
                  </a:lnTo>
                  <a:lnTo>
                    <a:pt x="1080" y="155"/>
                  </a:lnTo>
                  <a:lnTo>
                    <a:pt x="771" y="309"/>
                  </a:lnTo>
                  <a:lnTo>
                    <a:pt x="502" y="540"/>
                  </a:lnTo>
                  <a:lnTo>
                    <a:pt x="309" y="810"/>
                  </a:lnTo>
                  <a:lnTo>
                    <a:pt x="116" y="1118"/>
                  </a:lnTo>
                  <a:lnTo>
                    <a:pt x="39" y="1465"/>
                  </a:lnTo>
                  <a:lnTo>
                    <a:pt x="1" y="1812"/>
                  </a:lnTo>
                  <a:lnTo>
                    <a:pt x="39" y="2197"/>
                  </a:lnTo>
                  <a:lnTo>
                    <a:pt x="116" y="2505"/>
                  </a:lnTo>
                  <a:lnTo>
                    <a:pt x="309" y="2814"/>
                  </a:lnTo>
                  <a:lnTo>
                    <a:pt x="502" y="3083"/>
                  </a:lnTo>
                  <a:lnTo>
                    <a:pt x="771" y="3315"/>
                  </a:lnTo>
                  <a:lnTo>
                    <a:pt x="1080" y="3469"/>
                  </a:lnTo>
                  <a:lnTo>
                    <a:pt x="1426" y="3584"/>
                  </a:lnTo>
                  <a:lnTo>
                    <a:pt x="1812" y="3623"/>
                  </a:lnTo>
                  <a:lnTo>
                    <a:pt x="2158" y="3584"/>
                  </a:lnTo>
                  <a:lnTo>
                    <a:pt x="2505" y="3469"/>
                  </a:lnTo>
                  <a:lnTo>
                    <a:pt x="2813" y="3315"/>
                  </a:lnTo>
                  <a:lnTo>
                    <a:pt x="3083" y="3083"/>
                  </a:lnTo>
                  <a:lnTo>
                    <a:pt x="3276" y="2814"/>
                  </a:lnTo>
                  <a:lnTo>
                    <a:pt x="3469" y="2505"/>
                  </a:lnTo>
                  <a:lnTo>
                    <a:pt x="3584" y="2197"/>
                  </a:lnTo>
                  <a:lnTo>
                    <a:pt x="3584" y="1812"/>
                  </a:lnTo>
                  <a:lnTo>
                    <a:pt x="3584" y="1465"/>
                  </a:lnTo>
                  <a:lnTo>
                    <a:pt x="3469" y="1118"/>
                  </a:lnTo>
                  <a:lnTo>
                    <a:pt x="3276" y="810"/>
                  </a:lnTo>
                  <a:lnTo>
                    <a:pt x="3083" y="540"/>
                  </a:lnTo>
                  <a:lnTo>
                    <a:pt x="2813" y="309"/>
                  </a:lnTo>
                  <a:lnTo>
                    <a:pt x="2505" y="155"/>
                  </a:lnTo>
                  <a:lnTo>
                    <a:pt x="2158" y="39"/>
                  </a:lnTo>
                  <a:lnTo>
                    <a:pt x="181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3"/>
            <p:cNvSpPr/>
            <p:nvPr/>
          </p:nvSpPr>
          <p:spPr>
            <a:xfrm>
              <a:off x="7211301" y="906080"/>
              <a:ext cx="251195" cy="247162"/>
            </a:xfrm>
            <a:custGeom>
              <a:rect b="b" l="l" r="r" t="t"/>
              <a:pathLst>
                <a:path extrusionOk="0" h="2390" w="2429">
                  <a:moveTo>
                    <a:pt x="1234" y="0"/>
                  </a:moveTo>
                  <a:lnTo>
                    <a:pt x="964" y="39"/>
                  </a:lnTo>
                  <a:lnTo>
                    <a:pt x="733" y="77"/>
                  </a:lnTo>
                  <a:lnTo>
                    <a:pt x="540" y="193"/>
                  </a:lnTo>
                  <a:lnTo>
                    <a:pt x="386" y="347"/>
                  </a:lnTo>
                  <a:lnTo>
                    <a:pt x="232" y="540"/>
                  </a:lnTo>
                  <a:lnTo>
                    <a:pt x="116" y="732"/>
                  </a:lnTo>
                  <a:lnTo>
                    <a:pt x="39" y="964"/>
                  </a:lnTo>
                  <a:lnTo>
                    <a:pt x="1" y="1195"/>
                  </a:lnTo>
                  <a:lnTo>
                    <a:pt x="39" y="1426"/>
                  </a:lnTo>
                  <a:lnTo>
                    <a:pt x="116" y="1657"/>
                  </a:lnTo>
                  <a:lnTo>
                    <a:pt x="232" y="1888"/>
                  </a:lnTo>
                  <a:lnTo>
                    <a:pt x="386" y="2043"/>
                  </a:lnTo>
                  <a:lnTo>
                    <a:pt x="540" y="2197"/>
                  </a:lnTo>
                  <a:lnTo>
                    <a:pt x="733" y="2312"/>
                  </a:lnTo>
                  <a:lnTo>
                    <a:pt x="964" y="2389"/>
                  </a:lnTo>
                  <a:lnTo>
                    <a:pt x="1465" y="2389"/>
                  </a:lnTo>
                  <a:lnTo>
                    <a:pt x="1696" y="2312"/>
                  </a:lnTo>
                  <a:lnTo>
                    <a:pt x="1889" y="2197"/>
                  </a:lnTo>
                  <a:lnTo>
                    <a:pt x="2081" y="2043"/>
                  </a:lnTo>
                  <a:lnTo>
                    <a:pt x="2235" y="1888"/>
                  </a:lnTo>
                  <a:lnTo>
                    <a:pt x="2313" y="1657"/>
                  </a:lnTo>
                  <a:lnTo>
                    <a:pt x="2390" y="1426"/>
                  </a:lnTo>
                  <a:lnTo>
                    <a:pt x="2428" y="1195"/>
                  </a:lnTo>
                  <a:lnTo>
                    <a:pt x="2390" y="964"/>
                  </a:lnTo>
                  <a:lnTo>
                    <a:pt x="2313" y="732"/>
                  </a:lnTo>
                  <a:lnTo>
                    <a:pt x="2235" y="540"/>
                  </a:lnTo>
                  <a:lnTo>
                    <a:pt x="2081" y="347"/>
                  </a:lnTo>
                  <a:lnTo>
                    <a:pt x="1889" y="193"/>
                  </a:lnTo>
                  <a:lnTo>
                    <a:pt x="1696" y="77"/>
                  </a:lnTo>
                  <a:lnTo>
                    <a:pt x="1465" y="39"/>
                  </a:lnTo>
                  <a:lnTo>
                    <a:pt x="123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3"/>
            <p:cNvSpPr/>
            <p:nvPr/>
          </p:nvSpPr>
          <p:spPr>
            <a:xfrm>
              <a:off x="7275108" y="969784"/>
              <a:ext cx="123581" cy="123684"/>
            </a:xfrm>
            <a:custGeom>
              <a:rect b="b" l="l" r="r" t="t"/>
              <a:pathLst>
                <a:path extrusionOk="0" h="1196" w="1195">
                  <a:moveTo>
                    <a:pt x="463" y="1"/>
                  </a:moveTo>
                  <a:lnTo>
                    <a:pt x="385" y="39"/>
                  </a:lnTo>
                  <a:lnTo>
                    <a:pt x="193" y="155"/>
                  </a:lnTo>
                  <a:lnTo>
                    <a:pt x="39" y="348"/>
                  </a:lnTo>
                  <a:lnTo>
                    <a:pt x="0" y="463"/>
                  </a:lnTo>
                  <a:lnTo>
                    <a:pt x="0" y="579"/>
                  </a:lnTo>
                  <a:lnTo>
                    <a:pt x="0" y="694"/>
                  </a:lnTo>
                  <a:lnTo>
                    <a:pt x="39" y="810"/>
                  </a:lnTo>
                  <a:lnTo>
                    <a:pt x="193" y="1003"/>
                  </a:lnTo>
                  <a:lnTo>
                    <a:pt x="385" y="1157"/>
                  </a:lnTo>
                  <a:lnTo>
                    <a:pt x="463" y="1157"/>
                  </a:lnTo>
                  <a:lnTo>
                    <a:pt x="617" y="1195"/>
                  </a:lnTo>
                  <a:lnTo>
                    <a:pt x="732" y="1157"/>
                  </a:lnTo>
                  <a:lnTo>
                    <a:pt x="848" y="1157"/>
                  </a:lnTo>
                  <a:lnTo>
                    <a:pt x="1041" y="1003"/>
                  </a:lnTo>
                  <a:lnTo>
                    <a:pt x="1156" y="810"/>
                  </a:lnTo>
                  <a:lnTo>
                    <a:pt x="1195" y="694"/>
                  </a:lnTo>
                  <a:lnTo>
                    <a:pt x="1195" y="579"/>
                  </a:lnTo>
                  <a:lnTo>
                    <a:pt x="1195" y="463"/>
                  </a:lnTo>
                  <a:lnTo>
                    <a:pt x="1156" y="348"/>
                  </a:lnTo>
                  <a:lnTo>
                    <a:pt x="1041" y="155"/>
                  </a:lnTo>
                  <a:lnTo>
                    <a:pt x="848" y="39"/>
                  </a:lnTo>
                  <a:lnTo>
                    <a:pt x="73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 name="Google Shape;1757;p63"/>
          <p:cNvGrpSpPr/>
          <p:nvPr/>
        </p:nvGrpSpPr>
        <p:grpSpPr>
          <a:xfrm rot="1435098">
            <a:off x="7493918" y="507683"/>
            <a:ext cx="1007253" cy="1179616"/>
            <a:chOff x="5597174" y="-3694246"/>
            <a:chExt cx="2833964" cy="3318918"/>
          </a:xfrm>
        </p:grpSpPr>
        <p:sp>
          <p:nvSpPr>
            <p:cNvPr id="1758" name="Google Shape;1758;p63"/>
            <p:cNvSpPr/>
            <p:nvPr/>
          </p:nvSpPr>
          <p:spPr>
            <a:xfrm>
              <a:off x="5900773" y="-3179747"/>
              <a:ext cx="1007988" cy="2804419"/>
            </a:xfrm>
            <a:custGeom>
              <a:rect b="b" l="l" r="r" t="t"/>
              <a:pathLst>
                <a:path extrusionOk="0" h="25624" w="9210">
                  <a:moveTo>
                    <a:pt x="7167" y="0"/>
                  </a:moveTo>
                  <a:lnTo>
                    <a:pt x="6743" y="39"/>
                  </a:lnTo>
                  <a:lnTo>
                    <a:pt x="6397" y="193"/>
                  </a:lnTo>
                  <a:lnTo>
                    <a:pt x="6050" y="386"/>
                  </a:lnTo>
                  <a:lnTo>
                    <a:pt x="5741" y="656"/>
                  </a:lnTo>
                  <a:lnTo>
                    <a:pt x="5510" y="964"/>
                  </a:lnTo>
                  <a:lnTo>
                    <a:pt x="5318" y="1349"/>
                  </a:lnTo>
                  <a:lnTo>
                    <a:pt x="5202" y="1773"/>
                  </a:lnTo>
                  <a:lnTo>
                    <a:pt x="5164" y="2197"/>
                  </a:lnTo>
                  <a:lnTo>
                    <a:pt x="5164" y="22773"/>
                  </a:lnTo>
                  <a:lnTo>
                    <a:pt x="5164" y="23004"/>
                  </a:lnTo>
                  <a:lnTo>
                    <a:pt x="5125" y="23235"/>
                  </a:lnTo>
                  <a:lnTo>
                    <a:pt x="4971" y="23659"/>
                  </a:lnTo>
                  <a:lnTo>
                    <a:pt x="4778" y="24083"/>
                  </a:lnTo>
                  <a:lnTo>
                    <a:pt x="4470" y="24429"/>
                  </a:lnTo>
                  <a:lnTo>
                    <a:pt x="4162" y="24699"/>
                  </a:lnTo>
                  <a:lnTo>
                    <a:pt x="3738" y="24930"/>
                  </a:lnTo>
                  <a:lnTo>
                    <a:pt x="3314" y="25046"/>
                  </a:lnTo>
                  <a:lnTo>
                    <a:pt x="3083" y="25084"/>
                  </a:lnTo>
                  <a:lnTo>
                    <a:pt x="2620" y="25084"/>
                  </a:lnTo>
                  <a:lnTo>
                    <a:pt x="2389" y="25046"/>
                  </a:lnTo>
                  <a:lnTo>
                    <a:pt x="1965" y="24930"/>
                  </a:lnTo>
                  <a:lnTo>
                    <a:pt x="1580" y="24699"/>
                  </a:lnTo>
                  <a:lnTo>
                    <a:pt x="1233" y="24429"/>
                  </a:lnTo>
                  <a:lnTo>
                    <a:pt x="925" y="24083"/>
                  </a:lnTo>
                  <a:lnTo>
                    <a:pt x="732" y="23659"/>
                  </a:lnTo>
                  <a:lnTo>
                    <a:pt x="578" y="23235"/>
                  </a:lnTo>
                  <a:lnTo>
                    <a:pt x="540" y="23004"/>
                  </a:lnTo>
                  <a:lnTo>
                    <a:pt x="540" y="22773"/>
                  </a:lnTo>
                  <a:lnTo>
                    <a:pt x="540" y="15259"/>
                  </a:lnTo>
                  <a:lnTo>
                    <a:pt x="0" y="15259"/>
                  </a:lnTo>
                  <a:lnTo>
                    <a:pt x="0" y="22773"/>
                  </a:lnTo>
                  <a:lnTo>
                    <a:pt x="39" y="23042"/>
                  </a:lnTo>
                  <a:lnTo>
                    <a:pt x="77" y="23351"/>
                  </a:lnTo>
                  <a:lnTo>
                    <a:pt x="154" y="23620"/>
                  </a:lnTo>
                  <a:lnTo>
                    <a:pt x="231" y="23890"/>
                  </a:lnTo>
                  <a:lnTo>
                    <a:pt x="347" y="24121"/>
                  </a:lnTo>
                  <a:lnTo>
                    <a:pt x="501" y="24352"/>
                  </a:lnTo>
                  <a:lnTo>
                    <a:pt x="655" y="24584"/>
                  </a:lnTo>
                  <a:lnTo>
                    <a:pt x="848" y="24776"/>
                  </a:lnTo>
                  <a:lnTo>
                    <a:pt x="1041" y="24969"/>
                  </a:lnTo>
                  <a:lnTo>
                    <a:pt x="1272" y="25123"/>
                  </a:lnTo>
                  <a:lnTo>
                    <a:pt x="1503" y="25277"/>
                  </a:lnTo>
                  <a:lnTo>
                    <a:pt x="1734" y="25393"/>
                  </a:lnTo>
                  <a:lnTo>
                    <a:pt x="2004" y="25508"/>
                  </a:lnTo>
                  <a:lnTo>
                    <a:pt x="2274" y="25585"/>
                  </a:lnTo>
                  <a:lnTo>
                    <a:pt x="2582" y="25624"/>
                  </a:lnTo>
                  <a:lnTo>
                    <a:pt x="3160" y="25624"/>
                  </a:lnTo>
                  <a:lnTo>
                    <a:pt x="3430" y="25585"/>
                  </a:lnTo>
                  <a:lnTo>
                    <a:pt x="3699" y="25508"/>
                  </a:lnTo>
                  <a:lnTo>
                    <a:pt x="3969" y="25393"/>
                  </a:lnTo>
                  <a:lnTo>
                    <a:pt x="4200" y="25277"/>
                  </a:lnTo>
                  <a:lnTo>
                    <a:pt x="4431" y="25123"/>
                  </a:lnTo>
                  <a:lnTo>
                    <a:pt x="4663" y="24969"/>
                  </a:lnTo>
                  <a:lnTo>
                    <a:pt x="4855" y="24776"/>
                  </a:lnTo>
                  <a:lnTo>
                    <a:pt x="5048" y="24584"/>
                  </a:lnTo>
                  <a:lnTo>
                    <a:pt x="5202" y="24352"/>
                  </a:lnTo>
                  <a:lnTo>
                    <a:pt x="5356" y="24121"/>
                  </a:lnTo>
                  <a:lnTo>
                    <a:pt x="5472" y="23890"/>
                  </a:lnTo>
                  <a:lnTo>
                    <a:pt x="5587" y="23620"/>
                  </a:lnTo>
                  <a:lnTo>
                    <a:pt x="5626" y="23351"/>
                  </a:lnTo>
                  <a:lnTo>
                    <a:pt x="5703" y="23042"/>
                  </a:lnTo>
                  <a:lnTo>
                    <a:pt x="5703" y="22773"/>
                  </a:lnTo>
                  <a:lnTo>
                    <a:pt x="5703" y="2197"/>
                  </a:lnTo>
                  <a:lnTo>
                    <a:pt x="5741" y="1889"/>
                  </a:lnTo>
                  <a:lnTo>
                    <a:pt x="5819" y="1542"/>
                  </a:lnTo>
                  <a:lnTo>
                    <a:pt x="5934" y="1272"/>
                  </a:lnTo>
                  <a:lnTo>
                    <a:pt x="6127" y="1041"/>
                  </a:lnTo>
                  <a:lnTo>
                    <a:pt x="6358" y="810"/>
                  </a:lnTo>
                  <a:lnTo>
                    <a:pt x="6589" y="656"/>
                  </a:lnTo>
                  <a:lnTo>
                    <a:pt x="6859" y="578"/>
                  </a:lnTo>
                  <a:lnTo>
                    <a:pt x="7167" y="540"/>
                  </a:lnTo>
                  <a:lnTo>
                    <a:pt x="9209" y="540"/>
                  </a:lnTo>
                  <a:lnTo>
                    <a:pt x="920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3"/>
            <p:cNvSpPr/>
            <p:nvPr/>
          </p:nvSpPr>
          <p:spPr>
            <a:xfrm>
              <a:off x="5673019" y="-1906251"/>
              <a:ext cx="518769" cy="345956"/>
            </a:xfrm>
            <a:custGeom>
              <a:rect b="b" l="l" r="r" t="t"/>
              <a:pathLst>
                <a:path extrusionOk="0" h="3161" w="4740">
                  <a:moveTo>
                    <a:pt x="1" y="1"/>
                  </a:moveTo>
                  <a:lnTo>
                    <a:pt x="463" y="3161"/>
                  </a:lnTo>
                  <a:lnTo>
                    <a:pt x="4278" y="3161"/>
                  </a:lnTo>
                  <a:lnTo>
                    <a:pt x="47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3"/>
            <p:cNvSpPr/>
            <p:nvPr/>
          </p:nvSpPr>
          <p:spPr>
            <a:xfrm>
              <a:off x="5622456" y="-1969400"/>
              <a:ext cx="615738" cy="118091"/>
            </a:xfrm>
            <a:custGeom>
              <a:rect b="b" l="l" r="r" t="t"/>
              <a:pathLst>
                <a:path extrusionOk="0" h="1079" w="5626">
                  <a:moveTo>
                    <a:pt x="1118" y="0"/>
                  </a:moveTo>
                  <a:lnTo>
                    <a:pt x="886" y="39"/>
                  </a:lnTo>
                  <a:lnTo>
                    <a:pt x="694" y="77"/>
                  </a:lnTo>
                  <a:lnTo>
                    <a:pt x="501" y="193"/>
                  </a:lnTo>
                  <a:lnTo>
                    <a:pt x="347" y="308"/>
                  </a:lnTo>
                  <a:lnTo>
                    <a:pt x="193" y="501"/>
                  </a:lnTo>
                  <a:lnTo>
                    <a:pt x="116" y="655"/>
                  </a:lnTo>
                  <a:lnTo>
                    <a:pt x="39" y="886"/>
                  </a:lnTo>
                  <a:lnTo>
                    <a:pt x="0" y="1079"/>
                  </a:lnTo>
                  <a:lnTo>
                    <a:pt x="5626" y="1079"/>
                  </a:lnTo>
                  <a:lnTo>
                    <a:pt x="5626" y="886"/>
                  </a:lnTo>
                  <a:lnTo>
                    <a:pt x="5549" y="655"/>
                  </a:lnTo>
                  <a:lnTo>
                    <a:pt x="5433" y="501"/>
                  </a:lnTo>
                  <a:lnTo>
                    <a:pt x="5318" y="308"/>
                  </a:lnTo>
                  <a:lnTo>
                    <a:pt x="5163" y="193"/>
                  </a:lnTo>
                  <a:lnTo>
                    <a:pt x="4971" y="77"/>
                  </a:lnTo>
                  <a:lnTo>
                    <a:pt x="4778" y="39"/>
                  </a:lnTo>
                  <a:lnTo>
                    <a:pt x="454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3"/>
            <p:cNvSpPr/>
            <p:nvPr/>
          </p:nvSpPr>
          <p:spPr>
            <a:xfrm>
              <a:off x="5597174" y="-1842992"/>
              <a:ext cx="670570" cy="670679"/>
            </a:xfrm>
            <a:custGeom>
              <a:rect b="b" l="l" r="r" t="t"/>
              <a:pathLst>
                <a:path extrusionOk="0" h="6128" w="6127">
                  <a:moveTo>
                    <a:pt x="2736" y="1"/>
                  </a:moveTo>
                  <a:lnTo>
                    <a:pt x="2427" y="40"/>
                  </a:lnTo>
                  <a:lnTo>
                    <a:pt x="2158" y="117"/>
                  </a:lnTo>
                  <a:lnTo>
                    <a:pt x="1850" y="232"/>
                  </a:lnTo>
                  <a:lnTo>
                    <a:pt x="1580" y="348"/>
                  </a:lnTo>
                  <a:lnTo>
                    <a:pt x="1349" y="502"/>
                  </a:lnTo>
                  <a:lnTo>
                    <a:pt x="1117" y="695"/>
                  </a:lnTo>
                  <a:lnTo>
                    <a:pt x="886" y="887"/>
                  </a:lnTo>
                  <a:lnTo>
                    <a:pt x="694" y="1118"/>
                  </a:lnTo>
                  <a:lnTo>
                    <a:pt x="501" y="1350"/>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395"/>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395"/>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50"/>
                  </a:lnTo>
                  <a:lnTo>
                    <a:pt x="5433" y="1118"/>
                  </a:lnTo>
                  <a:lnTo>
                    <a:pt x="5202" y="887"/>
                  </a:lnTo>
                  <a:lnTo>
                    <a:pt x="5009" y="695"/>
                  </a:lnTo>
                  <a:lnTo>
                    <a:pt x="4778" y="502"/>
                  </a:lnTo>
                  <a:lnTo>
                    <a:pt x="4508" y="348"/>
                  </a:lnTo>
                  <a:lnTo>
                    <a:pt x="4238" y="232"/>
                  </a:lnTo>
                  <a:lnTo>
                    <a:pt x="3969" y="117"/>
                  </a:lnTo>
                  <a:lnTo>
                    <a:pt x="3661" y="40"/>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3"/>
            <p:cNvSpPr/>
            <p:nvPr/>
          </p:nvSpPr>
          <p:spPr>
            <a:xfrm>
              <a:off x="5668860" y="-1745914"/>
              <a:ext cx="236182" cy="236182"/>
            </a:xfrm>
            <a:custGeom>
              <a:rect b="b" l="l" r="r" t="t"/>
              <a:pathLst>
                <a:path extrusionOk="0" h="2158" w="2158">
                  <a:moveTo>
                    <a:pt x="2158" y="0"/>
                  </a:moveTo>
                  <a:lnTo>
                    <a:pt x="1772" y="39"/>
                  </a:lnTo>
                  <a:lnTo>
                    <a:pt x="1349" y="154"/>
                  </a:lnTo>
                  <a:lnTo>
                    <a:pt x="963" y="347"/>
                  </a:lnTo>
                  <a:lnTo>
                    <a:pt x="617" y="617"/>
                  </a:lnTo>
                  <a:lnTo>
                    <a:pt x="347" y="963"/>
                  </a:lnTo>
                  <a:lnTo>
                    <a:pt x="154" y="1349"/>
                  </a:lnTo>
                  <a:lnTo>
                    <a:pt x="39" y="1734"/>
                  </a:lnTo>
                  <a:lnTo>
                    <a:pt x="0" y="2158"/>
                  </a:lnTo>
                  <a:lnTo>
                    <a:pt x="193" y="1811"/>
                  </a:lnTo>
                  <a:lnTo>
                    <a:pt x="385" y="1503"/>
                  </a:lnTo>
                  <a:lnTo>
                    <a:pt x="655" y="1195"/>
                  </a:lnTo>
                  <a:lnTo>
                    <a:pt x="925" y="886"/>
                  </a:lnTo>
                  <a:lnTo>
                    <a:pt x="1195" y="617"/>
                  </a:lnTo>
                  <a:lnTo>
                    <a:pt x="1503" y="386"/>
                  </a:lnTo>
                  <a:lnTo>
                    <a:pt x="1850" y="193"/>
                  </a:lnTo>
                  <a:lnTo>
                    <a:pt x="215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3"/>
            <p:cNvSpPr/>
            <p:nvPr/>
          </p:nvSpPr>
          <p:spPr>
            <a:xfrm>
              <a:off x="5597174" y="-3605705"/>
              <a:ext cx="670570" cy="670679"/>
            </a:xfrm>
            <a:custGeom>
              <a:rect b="b" l="l" r="r" t="t"/>
              <a:pathLst>
                <a:path extrusionOk="0" h="6128" w="6127">
                  <a:moveTo>
                    <a:pt x="2736" y="1"/>
                  </a:moveTo>
                  <a:lnTo>
                    <a:pt x="2427" y="39"/>
                  </a:lnTo>
                  <a:lnTo>
                    <a:pt x="2158" y="116"/>
                  </a:lnTo>
                  <a:lnTo>
                    <a:pt x="1850" y="232"/>
                  </a:lnTo>
                  <a:lnTo>
                    <a:pt x="1580" y="348"/>
                  </a:lnTo>
                  <a:lnTo>
                    <a:pt x="1349" y="502"/>
                  </a:lnTo>
                  <a:lnTo>
                    <a:pt x="1117" y="694"/>
                  </a:lnTo>
                  <a:lnTo>
                    <a:pt x="886" y="887"/>
                  </a:lnTo>
                  <a:lnTo>
                    <a:pt x="694" y="1118"/>
                  </a:lnTo>
                  <a:lnTo>
                    <a:pt x="501" y="1349"/>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434"/>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434"/>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49"/>
                  </a:lnTo>
                  <a:lnTo>
                    <a:pt x="5433" y="1118"/>
                  </a:lnTo>
                  <a:lnTo>
                    <a:pt x="5202" y="887"/>
                  </a:lnTo>
                  <a:lnTo>
                    <a:pt x="5009" y="694"/>
                  </a:lnTo>
                  <a:lnTo>
                    <a:pt x="4778" y="502"/>
                  </a:lnTo>
                  <a:lnTo>
                    <a:pt x="4508" y="348"/>
                  </a:lnTo>
                  <a:lnTo>
                    <a:pt x="4238" y="232"/>
                  </a:lnTo>
                  <a:lnTo>
                    <a:pt x="3969" y="116"/>
                  </a:lnTo>
                  <a:lnTo>
                    <a:pt x="3661" y="39"/>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3"/>
            <p:cNvSpPr/>
            <p:nvPr/>
          </p:nvSpPr>
          <p:spPr>
            <a:xfrm>
              <a:off x="5867064" y="-3403233"/>
              <a:ext cx="126518" cy="2171936"/>
            </a:xfrm>
            <a:custGeom>
              <a:rect b="b" l="l" r="r" t="t"/>
              <a:pathLst>
                <a:path extrusionOk="0" h="19845" w="1156">
                  <a:moveTo>
                    <a:pt x="0" y="0"/>
                  </a:moveTo>
                  <a:lnTo>
                    <a:pt x="0" y="19844"/>
                  </a:lnTo>
                  <a:lnTo>
                    <a:pt x="1156" y="19844"/>
                  </a:lnTo>
                  <a:lnTo>
                    <a:pt x="115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3"/>
            <p:cNvSpPr/>
            <p:nvPr/>
          </p:nvSpPr>
          <p:spPr>
            <a:xfrm>
              <a:off x="5824819" y="-1906251"/>
              <a:ext cx="211010" cy="211010"/>
            </a:xfrm>
            <a:custGeom>
              <a:rect b="b" l="l" r="r" t="t"/>
              <a:pathLst>
                <a:path extrusionOk="0" h="1928" w="1928">
                  <a:moveTo>
                    <a:pt x="425" y="1"/>
                  </a:moveTo>
                  <a:lnTo>
                    <a:pt x="1" y="964"/>
                  </a:lnTo>
                  <a:lnTo>
                    <a:pt x="425" y="1928"/>
                  </a:lnTo>
                  <a:lnTo>
                    <a:pt x="1503" y="1928"/>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3"/>
            <p:cNvSpPr/>
            <p:nvPr/>
          </p:nvSpPr>
          <p:spPr>
            <a:xfrm>
              <a:off x="5824819" y="-3146038"/>
              <a:ext cx="211010" cy="211010"/>
            </a:xfrm>
            <a:custGeom>
              <a:rect b="b" l="l" r="r" t="t"/>
              <a:pathLst>
                <a:path extrusionOk="0" h="1928" w="1928">
                  <a:moveTo>
                    <a:pt x="425" y="1"/>
                  </a:moveTo>
                  <a:lnTo>
                    <a:pt x="1" y="964"/>
                  </a:lnTo>
                  <a:lnTo>
                    <a:pt x="425" y="1927"/>
                  </a:lnTo>
                  <a:lnTo>
                    <a:pt x="1503" y="1927"/>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3"/>
            <p:cNvSpPr/>
            <p:nvPr/>
          </p:nvSpPr>
          <p:spPr>
            <a:xfrm>
              <a:off x="5824819" y="-2846598"/>
              <a:ext cx="211010" cy="851920"/>
            </a:xfrm>
            <a:custGeom>
              <a:rect b="b" l="l" r="r" t="t"/>
              <a:pathLst>
                <a:path extrusionOk="0" h="7784" w="1928">
                  <a:moveTo>
                    <a:pt x="1" y="0"/>
                  </a:moveTo>
                  <a:lnTo>
                    <a:pt x="1" y="7784"/>
                  </a:lnTo>
                  <a:lnTo>
                    <a:pt x="1927" y="7784"/>
                  </a:lnTo>
                  <a:lnTo>
                    <a:pt x="19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3"/>
            <p:cNvSpPr/>
            <p:nvPr/>
          </p:nvSpPr>
          <p:spPr>
            <a:xfrm>
              <a:off x="5867064" y="-2846598"/>
              <a:ext cx="37977" cy="851920"/>
            </a:xfrm>
            <a:custGeom>
              <a:rect b="b" l="l" r="r" t="t"/>
              <a:pathLst>
                <a:path extrusionOk="0" h="7784" w="347">
                  <a:moveTo>
                    <a:pt x="0" y="0"/>
                  </a:moveTo>
                  <a:lnTo>
                    <a:pt x="0" y="7784"/>
                  </a:lnTo>
                  <a:lnTo>
                    <a:pt x="347" y="7784"/>
                  </a:lnTo>
                  <a:lnTo>
                    <a:pt x="347"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3"/>
            <p:cNvSpPr/>
            <p:nvPr/>
          </p:nvSpPr>
          <p:spPr>
            <a:xfrm>
              <a:off x="5761560" y="-3441210"/>
              <a:ext cx="341687" cy="341687"/>
            </a:xfrm>
            <a:custGeom>
              <a:rect b="b" l="l" r="r" t="t"/>
              <a:pathLst>
                <a:path extrusionOk="0" h="3122" w="3122">
                  <a:moveTo>
                    <a:pt x="1234" y="1"/>
                  </a:moveTo>
                  <a:lnTo>
                    <a:pt x="925" y="116"/>
                  </a:lnTo>
                  <a:lnTo>
                    <a:pt x="694" y="270"/>
                  </a:lnTo>
                  <a:lnTo>
                    <a:pt x="463" y="463"/>
                  </a:lnTo>
                  <a:lnTo>
                    <a:pt x="270" y="656"/>
                  </a:lnTo>
                  <a:lnTo>
                    <a:pt x="116" y="925"/>
                  </a:lnTo>
                  <a:lnTo>
                    <a:pt x="39" y="1234"/>
                  </a:lnTo>
                  <a:lnTo>
                    <a:pt x="1" y="1542"/>
                  </a:lnTo>
                  <a:lnTo>
                    <a:pt x="39" y="1850"/>
                  </a:lnTo>
                  <a:lnTo>
                    <a:pt x="116" y="2158"/>
                  </a:lnTo>
                  <a:lnTo>
                    <a:pt x="270" y="2428"/>
                  </a:lnTo>
                  <a:lnTo>
                    <a:pt x="463" y="2659"/>
                  </a:lnTo>
                  <a:lnTo>
                    <a:pt x="694" y="2852"/>
                  </a:lnTo>
                  <a:lnTo>
                    <a:pt x="925" y="2967"/>
                  </a:lnTo>
                  <a:lnTo>
                    <a:pt x="1234" y="3083"/>
                  </a:lnTo>
                  <a:lnTo>
                    <a:pt x="1542" y="3122"/>
                  </a:lnTo>
                  <a:lnTo>
                    <a:pt x="1850" y="3083"/>
                  </a:lnTo>
                  <a:lnTo>
                    <a:pt x="2159" y="2967"/>
                  </a:lnTo>
                  <a:lnTo>
                    <a:pt x="2428" y="2852"/>
                  </a:lnTo>
                  <a:lnTo>
                    <a:pt x="2659" y="2659"/>
                  </a:lnTo>
                  <a:lnTo>
                    <a:pt x="2852" y="2428"/>
                  </a:lnTo>
                  <a:lnTo>
                    <a:pt x="3006" y="2158"/>
                  </a:lnTo>
                  <a:lnTo>
                    <a:pt x="3083" y="1850"/>
                  </a:lnTo>
                  <a:lnTo>
                    <a:pt x="3122" y="1542"/>
                  </a:lnTo>
                  <a:lnTo>
                    <a:pt x="3083" y="1234"/>
                  </a:lnTo>
                  <a:lnTo>
                    <a:pt x="3006" y="925"/>
                  </a:lnTo>
                  <a:lnTo>
                    <a:pt x="2852" y="656"/>
                  </a:lnTo>
                  <a:lnTo>
                    <a:pt x="2659" y="463"/>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3"/>
            <p:cNvSpPr/>
            <p:nvPr/>
          </p:nvSpPr>
          <p:spPr>
            <a:xfrm>
              <a:off x="5888078" y="-3314692"/>
              <a:ext cx="84492" cy="84492"/>
            </a:xfrm>
            <a:custGeom>
              <a:rect b="b" l="l" r="r" t="t"/>
              <a:pathLst>
                <a:path extrusionOk="0" h="772" w="772">
                  <a:moveTo>
                    <a:pt x="386" y="0"/>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3"/>
            <p:cNvSpPr/>
            <p:nvPr/>
          </p:nvSpPr>
          <p:spPr>
            <a:xfrm>
              <a:off x="5761560" y="-1678496"/>
              <a:ext cx="341687" cy="341687"/>
            </a:xfrm>
            <a:custGeom>
              <a:rect b="b" l="l" r="r" t="t"/>
              <a:pathLst>
                <a:path extrusionOk="0" h="3122" w="3122">
                  <a:moveTo>
                    <a:pt x="1234" y="1"/>
                  </a:moveTo>
                  <a:lnTo>
                    <a:pt x="925" y="116"/>
                  </a:lnTo>
                  <a:lnTo>
                    <a:pt x="694" y="270"/>
                  </a:lnTo>
                  <a:lnTo>
                    <a:pt x="463" y="425"/>
                  </a:lnTo>
                  <a:lnTo>
                    <a:pt x="270" y="656"/>
                  </a:lnTo>
                  <a:lnTo>
                    <a:pt x="116" y="925"/>
                  </a:lnTo>
                  <a:lnTo>
                    <a:pt x="39" y="1234"/>
                  </a:lnTo>
                  <a:lnTo>
                    <a:pt x="1" y="1542"/>
                  </a:lnTo>
                  <a:lnTo>
                    <a:pt x="39" y="1850"/>
                  </a:lnTo>
                  <a:lnTo>
                    <a:pt x="116" y="2158"/>
                  </a:lnTo>
                  <a:lnTo>
                    <a:pt x="270" y="2428"/>
                  </a:lnTo>
                  <a:lnTo>
                    <a:pt x="463" y="2659"/>
                  </a:lnTo>
                  <a:lnTo>
                    <a:pt x="694" y="2852"/>
                  </a:lnTo>
                  <a:lnTo>
                    <a:pt x="925" y="2968"/>
                  </a:lnTo>
                  <a:lnTo>
                    <a:pt x="1234" y="3083"/>
                  </a:lnTo>
                  <a:lnTo>
                    <a:pt x="1542" y="3122"/>
                  </a:lnTo>
                  <a:lnTo>
                    <a:pt x="1850" y="3083"/>
                  </a:lnTo>
                  <a:lnTo>
                    <a:pt x="2159" y="2968"/>
                  </a:lnTo>
                  <a:lnTo>
                    <a:pt x="2428" y="2852"/>
                  </a:lnTo>
                  <a:lnTo>
                    <a:pt x="2659" y="2659"/>
                  </a:lnTo>
                  <a:lnTo>
                    <a:pt x="2852" y="2428"/>
                  </a:lnTo>
                  <a:lnTo>
                    <a:pt x="3006" y="2158"/>
                  </a:lnTo>
                  <a:lnTo>
                    <a:pt x="3083" y="1850"/>
                  </a:lnTo>
                  <a:lnTo>
                    <a:pt x="3122" y="1542"/>
                  </a:lnTo>
                  <a:lnTo>
                    <a:pt x="3083" y="1234"/>
                  </a:lnTo>
                  <a:lnTo>
                    <a:pt x="3006" y="925"/>
                  </a:lnTo>
                  <a:lnTo>
                    <a:pt x="2852" y="656"/>
                  </a:lnTo>
                  <a:lnTo>
                    <a:pt x="2659" y="425"/>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3"/>
            <p:cNvSpPr/>
            <p:nvPr/>
          </p:nvSpPr>
          <p:spPr>
            <a:xfrm>
              <a:off x="5888078" y="-1551979"/>
              <a:ext cx="84492" cy="84492"/>
            </a:xfrm>
            <a:custGeom>
              <a:rect b="b" l="l" r="r" t="t"/>
              <a:pathLst>
                <a:path extrusionOk="0" h="772" w="772">
                  <a:moveTo>
                    <a:pt x="386" y="1"/>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3"/>
            <p:cNvSpPr/>
            <p:nvPr/>
          </p:nvSpPr>
          <p:spPr>
            <a:xfrm>
              <a:off x="6693590" y="-3694246"/>
              <a:ext cx="1737549" cy="2610482"/>
            </a:xfrm>
            <a:custGeom>
              <a:rect b="b" l="l" r="r" t="t"/>
              <a:pathLst>
                <a:path extrusionOk="0" h="23852" w="15876">
                  <a:moveTo>
                    <a:pt x="7360" y="1"/>
                  </a:moveTo>
                  <a:lnTo>
                    <a:pt x="6820" y="39"/>
                  </a:lnTo>
                  <a:lnTo>
                    <a:pt x="5741" y="155"/>
                  </a:lnTo>
                  <a:lnTo>
                    <a:pt x="4663" y="386"/>
                  </a:lnTo>
                  <a:lnTo>
                    <a:pt x="3661" y="694"/>
                  </a:lnTo>
                  <a:lnTo>
                    <a:pt x="2659" y="1080"/>
                  </a:lnTo>
                  <a:lnTo>
                    <a:pt x="1734" y="1542"/>
                  </a:lnTo>
                  <a:lnTo>
                    <a:pt x="848" y="2043"/>
                  </a:lnTo>
                  <a:lnTo>
                    <a:pt x="0" y="2659"/>
                  </a:lnTo>
                  <a:lnTo>
                    <a:pt x="0" y="21154"/>
                  </a:lnTo>
                  <a:lnTo>
                    <a:pt x="848" y="21771"/>
                  </a:lnTo>
                  <a:lnTo>
                    <a:pt x="1734" y="22272"/>
                  </a:lnTo>
                  <a:lnTo>
                    <a:pt x="2659" y="22734"/>
                  </a:lnTo>
                  <a:lnTo>
                    <a:pt x="3661" y="23120"/>
                  </a:lnTo>
                  <a:lnTo>
                    <a:pt x="4663" y="23428"/>
                  </a:lnTo>
                  <a:lnTo>
                    <a:pt x="5741" y="23659"/>
                  </a:lnTo>
                  <a:lnTo>
                    <a:pt x="6820" y="23775"/>
                  </a:lnTo>
                  <a:lnTo>
                    <a:pt x="7360" y="23813"/>
                  </a:lnTo>
                  <a:lnTo>
                    <a:pt x="7938" y="23852"/>
                  </a:lnTo>
                  <a:lnTo>
                    <a:pt x="8516" y="23813"/>
                  </a:lnTo>
                  <a:lnTo>
                    <a:pt x="9055" y="23775"/>
                  </a:lnTo>
                  <a:lnTo>
                    <a:pt x="10134" y="23659"/>
                  </a:lnTo>
                  <a:lnTo>
                    <a:pt x="11213" y="23428"/>
                  </a:lnTo>
                  <a:lnTo>
                    <a:pt x="12215" y="23120"/>
                  </a:lnTo>
                  <a:lnTo>
                    <a:pt x="13217" y="22734"/>
                  </a:lnTo>
                  <a:lnTo>
                    <a:pt x="14141" y="22272"/>
                  </a:lnTo>
                  <a:lnTo>
                    <a:pt x="15028" y="21771"/>
                  </a:lnTo>
                  <a:lnTo>
                    <a:pt x="15875" y="21154"/>
                  </a:lnTo>
                  <a:lnTo>
                    <a:pt x="15875" y="2659"/>
                  </a:lnTo>
                  <a:lnTo>
                    <a:pt x="15028" y="2043"/>
                  </a:lnTo>
                  <a:lnTo>
                    <a:pt x="14141" y="1542"/>
                  </a:lnTo>
                  <a:lnTo>
                    <a:pt x="13217" y="1080"/>
                  </a:lnTo>
                  <a:lnTo>
                    <a:pt x="12215" y="694"/>
                  </a:lnTo>
                  <a:lnTo>
                    <a:pt x="11213" y="386"/>
                  </a:lnTo>
                  <a:lnTo>
                    <a:pt x="10134" y="155"/>
                  </a:lnTo>
                  <a:lnTo>
                    <a:pt x="9055" y="39"/>
                  </a:lnTo>
                  <a:lnTo>
                    <a:pt x="851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3"/>
            <p:cNvSpPr/>
            <p:nvPr/>
          </p:nvSpPr>
          <p:spPr>
            <a:xfrm>
              <a:off x="6777862" y="-3567728"/>
              <a:ext cx="1568894" cy="2353286"/>
            </a:xfrm>
            <a:custGeom>
              <a:rect b="b" l="l" r="r" t="t"/>
              <a:pathLst>
                <a:path extrusionOk="0" h="21502" w="14335">
                  <a:moveTo>
                    <a:pt x="7168" y="1"/>
                  </a:moveTo>
                  <a:lnTo>
                    <a:pt x="6166" y="39"/>
                  </a:lnTo>
                  <a:lnTo>
                    <a:pt x="5164" y="193"/>
                  </a:lnTo>
                  <a:lnTo>
                    <a:pt x="4239" y="386"/>
                  </a:lnTo>
                  <a:lnTo>
                    <a:pt x="3315" y="656"/>
                  </a:lnTo>
                  <a:lnTo>
                    <a:pt x="2428" y="1002"/>
                  </a:lnTo>
                  <a:lnTo>
                    <a:pt x="1581" y="1388"/>
                  </a:lnTo>
                  <a:lnTo>
                    <a:pt x="771" y="1889"/>
                  </a:lnTo>
                  <a:lnTo>
                    <a:pt x="1" y="2428"/>
                  </a:lnTo>
                  <a:lnTo>
                    <a:pt x="1" y="19112"/>
                  </a:lnTo>
                  <a:lnTo>
                    <a:pt x="771" y="19652"/>
                  </a:lnTo>
                  <a:lnTo>
                    <a:pt x="1581" y="20114"/>
                  </a:lnTo>
                  <a:lnTo>
                    <a:pt x="2428" y="20499"/>
                  </a:lnTo>
                  <a:lnTo>
                    <a:pt x="3315" y="20846"/>
                  </a:lnTo>
                  <a:lnTo>
                    <a:pt x="4239" y="21154"/>
                  </a:lnTo>
                  <a:lnTo>
                    <a:pt x="5164" y="21347"/>
                  </a:lnTo>
                  <a:lnTo>
                    <a:pt x="6166" y="21463"/>
                  </a:lnTo>
                  <a:lnTo>
                    <a:pt x="7168" y="21501"/>
                  </a:lnTo>
                  <a:lnTo>
                    <a:pt x="8170" y="21463"/>
                  </a:lnTo>
                  <a:lnTo>
                    <a:pt x="9171" y="21347"/>
                  </a:lnTo>
                  <a:lnTo>
                    <a:pt x="10096" y="21154"/>
                  </a:lnTo>
                  <a:lnTo>
                    <a:pt x="11021" y="20846"/>
                  </a:lnTo>
                  <a:lnTo>
                    <a:pt x="11907" y="20499"/>
                  </a:lnTo>
                  <a:lnTo>
                    <a:pt x="12755" y="20114"/>
                  </a:lnTo>
                  <a:lnTo>
                    <a:pt x="13564" y="19652"/>
                  </a:lnTo>
                  <a:lnTo>
                    <a:pt x="14335" y="19112"/>
                  </a:lnTo>
                  <a:lnTo>
                    <a:pt x="14335" y="2428"/>
                  </a:lnTo>
                  <a:lnTo>
                    <a:pt x="13564" y="1889"/>
                  </a:lnTo>
                  <a:lnTo>
                    <a:pt x="12755" y="1388"/>
                  </a:lnTo>
                  <a:lnTo>
                    <a:pt x="11907" y="1002"/>
                  </a:lnTo>
                  <a:lnTo>
                    <a:pt x="11021" y="656"/>
                  </a:lnTo>
                  <a:lnTo>
                    <a:pt x="10096" y="386"/>
                  </a:lnTo>
                  <a:lnTo>
                    <a:pt x="9171" y="193"/>
                  </a:lnTo>
                  <a:lnTo>
                    <a:pt x="8170" y="39"/>
                  </a:lnTo>
                  <a:lnTo>
                    <a:pt x="716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3"/>
            <p:cNvSpPr/>
            <p:nvPr/>
          </p:nvSpPr>
          <p:spPr>
            <a:xfrm>
              <a:off x="7089998" y="-2327940"/>
              <a:ext cx="944729" cy="636970"/>
            </a:xfrm>
            <a:custGeom>
              <a:rect b="b" l="l" r="r" t="t"/>
              <a:pathLst>
                <a:path extrusionOk="0" h="5820" w="8632">
                  <a:moveTo>
                    <a:pt x="2274" y="1"/>
                  </a:moveTo>
                  <a:lnTo>
                    <a:pt x="2235" y="232"/>
                  </a:lnTo>
                  <a:lnTo>
                    <a:pt x="2235" y="463"/>
                  </a:lnTo>
                  <a:lnTo>
                    <a:pt x="2081" y="887"/>
                  </a:lnTo>
                  <a:lnTo>
                    <a:pt x="1888" y="1272"/>
                  </a:lnTo>
                  <a:lnTo>
                    <a:pt x="1580" y="1619"/>
                  </a:lnTo>
                  <a:lnTo>
                    <a:pt x="1272" y="1889"/>
                  </a:lnTo>
                  <a:lnTo>
                    <a:pt x="886" y="2082"/>
                  </a:lnTo>
                  <a:lnTo>
                    <a:pt x="463" y="2236"/>
                  </a:lnTo>
                  <a:lnTo>
                    <a:pt x="231" y="2274"/>
                  </a:lnTo>
                  <a:lnTo>
                    <a:pt x="0" y="2274"/>
                  </a:lnTo>
                  <a:lnTo>
                    <a:pt x="0" y="3584"/>
                  </a:lnTo>
                  <a:lnTo>
                    <a:pt x="231" y="3584"/>
                  </a:lnTo>
                  <a:lnTo>
                    <a:pt x="463" y="3623"/>
                  </a:lnTo>
                  <a:lnTo>
                    <a:pt x="886" y="3738"/>
                  </a:lnTo>
                  <a:lnTo>
                    <a:pt x="1272" y="3970"/>
                  </a:lnTo>
                  <a:lnTo>
                    <a:pt x="1580" y="4239"/>
                  </a:lnTo>
                  <a:lnTo>
                    <a:pt x="1888" y="4548"/>
                  </a:lnTo>
                  <a:lnTo>
                    <a:pt x="2081" y="4971"/>
                  </a:lnTo>
                  <a:lnTo>
                    <a:pt x="2235" y="5395"/>
                  </a:lnTo>
                  <a:lnTo>
                    <a:pt x="2235" y="5588"/>
                  </a:lnTo>
                  <a:lnTo>
                    <a:pt x="2274" y="5819"/>
                  </a:lnTo>
                  <a:lnTo>
                    <a:pt x="6358" y="5819"/>
                  </a:lnTo>
                  <a:lnTo>
                    <a:pt x="6396" y="5588"/>
                  </a:lnTo>
                  <a:lnTo>
                    <a:pt x="6396" y="5395"/>
                  </a:lnTo>
                  <a:lnTo>
                    <a:pt x="6551" y="4971"/>
                  </a:lnTo>
                  <a:lnTo>
                    <a:pt x="6743" y="4548"/>
                  </a:lnTo>
                  <a:lnTo>
                    <a:pt x="7051" y="4239"/>
                  </a:lnTo>
                  <a:lnTo>
                    <a:pt x="7360" y="3970"/>
                  </a:lnTo>
                  <a:lnTo>
                    <a:pt x="7745" y="3738"/>
                  </a:lnTo>
                  <a:lnTo>
                    <a:pt x="8169" y="3623"/>
                  </a:lnTo>
                  <a:lnTo>
                    <a:pt x="8400" y="3584"/>
                  </a:lnTo>
                  <a:lnTo>
                    <a:pt x="8631" y="3584"/>
                  </a:lnTo>
                  <a:lnTo>
                    <a:pt x="8631" y="2274"/>
                  </a:lnTo>
                  <a:lnTo>
                    <a:pt x="8400" y="2274"/>
                  </a:lnTo>
                  <a:lnTo>
                    <a:pt x="8169" y="2236"/>
                  </a:lnTo>
                  <a:lnTo>
                    <a:pt x="7745" y="2082"/>
                  </a:lnTo>
                  <a:lnTo>
                    <a:pt x="7360" y="1889"/>
                  </a:lnTo>
                  <a:lnTo>
                    <a:pt x="7051" y="1619"/>
                  </a:lnTo>
                  <a:lnTo>
                    <a:pt x="6743" y="1272"/>
                  </a:lnTo>
                  <a:lnTo>
                    <a:pt x="6551" y="887"/>
                  </a:lnTo>
                  <a:lnTo>
                    <a:pt x="6396" y="463"/>
                  </a:lnTo>
                  <a:lnTo>
                    <a:pt x="6396" y="232"/>
                  </a:lnTo>
                  <a:lnTo>
                    <a:pt x="635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3"/>
            <p:cNvSpPr/>
            <p:nvPr/>
          </p:nvSpPr>
          <p:spPr>
            <a:xfrm>
              <a:off x="7140561" y="-2277268"/>
              <a:ext cx="523038" cy="371128"/>
            </a:xfrm>
            <a:custGeom>
              <a:rect b="b" l="l" r="r" t="t"/>
              <a:pathLst>
                <a:path extrusionOk="0" h="3391" w="4779">
                  <a:moveTo>
                    <a:pt x="2390" y="0"/>
                  </a:moveTo>
                  <a:lnTo>
                    <a:pt x="2158" y="231"/>
                  </a:lnTo>
                  <a:lnTo>
                    <a:pt x="2043" y="578"/>
                  </a:lnTo>
                  <a:lnTo>
                    <a:pt x="1889" y="886"/>
                  </a:lnTo>
                  <a:lnTo>
                    <a:pt x="1696" y="1195"/>
                  </a:lnTo>
                  <a:lnTo>
                    <a:pt x="1465" y="1464"/>
                  </a:lnTo>
                  <a:lnTo>
                    <a:pt x="1195" y="1696"/>
                  </a:lnTo>
                  <a:lnTo>
                    <a:pt x="887" y="1888"/>
                  </a:lnTo>
                  <a:lnTo>
                    <a:pt x="579" y="2042"/>
                  </a:lnTo>
                  <a:lnTo>
                    <a:pt x="232" y="2158"/>
                  </a:lnTo>
                  <a:lnTo>
                    <a:pt x="1" y="2389"/>
                  </a:lnTo>
                  <a:lnTo>
                    <a:pt x="1" y="2697"/>
                  </a:lnTo>
                  <a:lnTo>
                    <a:pt x="386" y="2774"/>
                  </a:lnTo>
                  <a:lnTo>
                    <a:pt x="733" y="2929"/>
                  </a:lnTo>
                  <a:lnTo>
                    <a:pt x="1079" y="3160"/>
                  </a:lnTo>
                  <a:lnTo>
                    <a:pt x="1388" y="3391"/>
                  </a:lnTo>
                  <a:lnTo>
                    <a:pt x="4778"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3"/>
            <p:cNvSpPr/>
            <p:nvPr/>
          </p:nvSpPr>
          <p:spPr>
            <a:xfrm>
              <a:off x="7604496" y="-2053782"/>
              <a:ext cx="379555" cy="316405"/>
            </a:xfrm>
            <a:custGeom>
              <a:rect b="b" l="l" r="r" t="t"/>
              <a:pathLst>
                <a:path extrusionOk="0" h="2891" w="3468">
                  <a:moveTo>
                    <a:pt x="2890" y="0"/>
                  </a:moveTo>
                  <a:lnTo>
                    <a:pt x="0" y="2890"/>
                  </a:lnTo>
                  <a:lnTo>
                    <a:pt x="1002" y="2890"/>
                  </a:lnTo>
                  <a:lnTo>
                    <a:pt x="1349" y="2505"/>
                  </a:lnTo>
                  <a:lnTo>
                    <a:pt x="1464" y="2197"/>
                  </a:lnTo>
                  <a:lnTo>
                    <a:pt x="1618" y="1927"/>
                  </a:lnTo>
                  <a:lnTo>
                    <a:pt x="1811" y="1657"/>
                  </a:lnTo>
                  <a:lnTo>
                    <a:pt x="2004" y="1426"/>
                  </a:lnTo>
                  <a:lnTo>
                    <a:pt x="2273" y="1195"/>
                  </a:lnTo>
                  <a:lnTo>
                    <a:pt x="2543" y="1002"/>
                  </a:lnTo>
                  <a:lnTo>
                    <a:pt x="2813" y="848"/>
                  </a:lnTo>
                  <a:lnTo>
                    <a:pt x="3121" y="732"/>
                  </a:lnTo>
                  <a:lnTo>
                    <a:pt x="3468" y="386"/>
                  </a:lnTo>
                  <a:lnTo>
                    <a:pt x="3468" y="193"/>
                  </a:lnTo>
                  <a:lnTo>
                    <a:pt x="3160" y="116"/>
                  </a:lnTo>
                  <a:lnTo>
                    <a:pt x="2890"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3"/>
            <p:cNvSpPr/>
            <p:nvPr/>
          </p:nvSpPr>
          <p:spPr>
            <a:xfrm>
              <a:off x="7364047" y="-2205581"/>
              <a:ext cx="438656" cy="468206"/>
            </a:xfrm>
            <a:custGeom>
              <a:rect b="b" l="l" r="r" t="t"/>
              <a:pathLst>
                <a:path extrusionOk="0" h="4278" w="4008">
                  <a:moveTo>
                    <a:pt x="3661" y="0"/>
                  </a:moveTo>
                  <a:lnTo>
                    <a:pt x="1" y="3661"/>
                  </a:lnTo>
                  <a:lnTo>
                    <a:pt x="116" y="3930"/>
                  </a:lnTo>
                  <a:lnTo>
                    <a:pt x="193" y="4277"/>
                  </a:lnTo>
                  <a:lnTo>
                    <a:pt x="348" y="4277"/>
                  </a:lnTo>
                  <a:lnTo>
                    <a:pt x="4008" y="578"/>
                  </a:lnTo>
                  <a:lnTo>
                    <a:pt x="3815" y="309"/>
                  </a:lnTo>
                  <a:lnTo>
                    <a:pt x="3661"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3"/>
            <p:cNvSpPr/>
            <p:nvPr/>
          </p:nvSpPr>
          <p:spPr>
            <a:xfrm>
              <a:off x="6950784" y="-3293570"/>
              <a:ext cx="497756" cy="497646"/>
            </a:xfrm>
            <a:custGeom>
              <a:rect b="b" l="l" r="r" t="t"/>
              <a:pathLst>
                <a:path extrusionOk="0" h="4547" w="4548">
                  <a:moveTo>
                    <a:pt x="2043" y="0"/>
                  </a:moveTo>
                  <a:lnTo>
                    <a:pt x="1850" y="39"/>
                  </a:lnTo>
                  <a:lnTo>
                    <a:pt x="1388" y="193"/>
                  </a:lnTo>
                  <a:lnTo>
                    <a:pt x="1002" y="385"/>
                  </a:lnTo>
                  <a:lnTo>
                    <a:pt x="694" y="655"/>
                  </a:lnTo>
                  <a:lnTo>
                    <a:pt x="424" y="1002"/>
                  </a:lnTo>
                  <a:lnTo>
                    <a:pt x="193" y="1387"/>
                  </a:lnTo>
                  <a:lnTo>
                    <a:pt x="78" y="1811"/>
                  </a:lnTo>
                  <a:lnTo>
                    <a:pt x="39" y="2042"/>
                  </a:lnTo>
                  <a:lnTo>
                    <a:pt x="1" y="2274"/>
                  </a:lnTo>
                  <a:lnTo>
                    <a:pt x="39" y="2505"/>
                  </a:lnTo>
                  <a:lnTo>
                    <a:pt x="78" y="2736"/>
                  </a:lnTo>
                  <a:lnTo>
                    <a:pt x="193" y="3160"/>
                  </a:lnTo>
                  <a:lnTo>
                    <a:pt x="424" y="3545"/>
                  </a:lnTo>
                  <a:lnTo>
                    <a:pt x="694" y="3892"/>
                  </a:lnTo>
                  <a:lnTo>
                    <a:pt x="1002" y="4162"/>
                  </a:lnTo>
                  <a:lnTo>
                    <a:pt x="1388" y="4354"/>
                  </a:lnTo>
                  <a:lnTo>
                    <a:pt x="1850" y="4508"/>
                  </a:lnTo>
                  <a:lnTo>
                    <a:pt x="2043" y="4547"/>
                  </a:lnTo>
                  <a:lnTo>
                    <a:pt x="2505" y="4547"/>
                  </a:lnTo>
                  <a:lnTo>
                    <a:pt x="2736" y="4508"/>
                  </a:lnTo>
                  <a:lnTo>
                    <a:pt x="3160" y="4354"/>
                  </a:lnTo>
                  <a:lnTo>
                    <a:pt x="3546" y="4162"/>
                  </a:lnTo>
                  <a:lnTo>
                    <a:pt x="3892" y="3892"/>
                  </a:lnTo>
                  <a:lnTo>
                    <a:pt x="4162" y="3545"/>
                  </a:lnTo>
                  <a:lnTo>
                    <a:pt x="4393" y="3160"/>
                  </a:lnTo>
                  <a:lnTo>
                    <a:pt x="4509" y="2736"/>
                  </a:lnTo>
                  <a:lnTo>
                    <a:pt x="4547" y="2505"/>
                  </a:lnTo>
                  <a:lnTo>
                    <a:pt x="4547" y="2274"/>
                  </a:lnTo>
                  <a:lnTo>
                    <a:pt x="4547" y="2042"/>
                  </a:lnTo>
                  <a:lnTo>
                    <a:pt x="4509" y="1811"/>
                  </a:lnTo>
                  <a:lnTo>
                    <a:pt x="4393" y="1387"/>
                  </a:lnTo>
                  <a:lnTo>
                    <a:pt x="4162" y="1002"/>
                  </a:lnTo>
                  <a:lnTo>
                    <a:pt x="3892" y="655"/>
                  </a:lnTo>
                  <a:lnTo>
                    <a:pt x="3546"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3"/>
            <p:cNvSpPr/>
            <p:nvPr/>
          </p:nvSpPr>
          <p:spPr>
            <a:xfrm>
              <a:off x="7140561" y="-3108061"/>
              <a:ext cx="122360" cy="126628"/>
            </a:xfrm>
            <a:custGeom>
              <a:rect b="b" l="l" r="r" t="t"/>
              <a:pathLst>
                <a:path extrusionOk="0" h="1157" w="1118">
                  <a:moveTo>
                    <a:pt x="540" y="1"/>
                  </a:moveTo>
                  <a:lnTo>
                    <a:pt x="424" y="39"/>
                  </a:lnTo>
                  <a:lnTo>
                    <a:pt x="347" y="39"/>
                  </a:lnTo>
                  <a:lnTo>
                    <a:pt x="155" y="193"/>
                  </a:lnTo>
                  <a:lnTo>
                    <a:pt x="39" y="347"/>
                  </a:lnTo>
                  <a:lnTo>
                    <a:pt x="1" y="463"/>
                  </a:lnTo>
                  <a:lnTo>
                    <a:pt x="1" y="579"/>
                  </a:lnTo>
                  <a:lnTo>
                    <a:pt x="1" y="694"/>
                  </a:lnTo>
                  <a:lnTo>
                    <a:pt x="39" y="810"/>
                  </a:lnTo>
                  <a:lnTo>
                    <a:pt x="155" y="964"/>
                  </a:lnTo>
                  <a:lnTo>
                    <a:pt x="347" y="1118"/>
                  </a:lnTo>
                  <a:lnTo>
                    <a:pt x="424" y="1156"/>
                  </a:lnTo>
                  <a:lnTo>
                    <a:pt x="656" y="1156"/>
                  </a:lnTo>
                  <a:lnTo>
                    <a:pt x="771" y="1118"/>
                  </a:lnTo>
                  <a:lnTo>
                    <a:pt x="964" y="964"/>
                  </a:lnTo>
                  <a:lnTo>
                    <a:pt x="1079" y="810"/>
                  </a:lnTo>
                  <a:lnTo>
                    <a:pt x="1118" y="694"/>
                  </a:lnTo>
                  <a:lnTo>
                    <a:pt x="1118" y="579"/>
                  </a:lnTo>
                  <a:lnTo>
                    <a:pt x="1118" y="463"/>
                  </a:lnTo>
                  <a:lnTo>
                    <a:pt x="1079" y="347"/>
                  </a:lnTo>
                  <a:lnTo>
                    <a:pt x="964" y="193"/>
                  </a:lnTo>
                  <a:lnTo>
                    <a:pt x="771" y="39"/>
                  </a:lnTo>
                  <a:lnTo>
                    <a:pt x="656" y="39"/>
                  </a:lnTo>
                  <a:lnTo>
                    <a:pt x="5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3"/>
            <p:cNvSpPr/>
            <p:nvPr/>
          </p:nvSpPr>
          <p:spPr>
            <a:xfrm>
              <a:off x="7676183" y="-3293570"/>
              <a:ext cx="497646" cy="497646"/>
            </a:xfrm>
            <a:custGeom>
              <a:rect b="b" l="l" r="r" t="t"/>
              <a:pathLst>
                <a:path extrusionOk="0" h="4547" w="4547">
                  <a:moveTo>
                    <a:pt x="2042" y="0"/>
                  </a:moveTo>
                  <a:lnTo>
                    <a:pt x="1811" y="39"/>
                  </a:lnTo>
                  <a:lnTo>
                    <a:pt x="1387" y="193"/>
                  </a:lnTo>
                  <a:lnTo>
                    <a:pt x="1002" y="385"/>
                  </a:lnTo>
                  <a:lnTo>
                    <a:pt x="655" y="655"/>
                  </a:lnTo>
                  <a:lnTo>
                    <a:pt x="385" y="1002"/>
                  </a:lnTo>
                  <a:lnTo>
                    <a:pt x="154" y="1387"/>
                  </a:lnTo>
                  <a:lnTo>
                    <a:pt x="39" y="1811"/>
                  </a:lnTo>
                  <a:lnTo>
                    <a:pt x="0" y="2042"/>
                  </a:lnTo>
                  <a:lnTo>
                    <a:pt x="0" y="2274"/>
                  </a:lnTo>
                  <a:lnTo>
                    <a:pt x="0" y="2505"/>
                  </a:lnTo>
                  <a:lnTo>
                    <a:pt x="39" y="2736"/>
                  </a:lnTo>
                  <a:lnTo>
                    <a:pt x="154" y="3160"/>
                  </a:lnTo>
                  <a:lnTo>
                    <a:pt x="385" y="3545"/>
                  </a:lnTo>
                  <a:lnTo>
                    <a:pt x="655" y="3892"/>
                  </a:lnTo>
                  <a:lnTo>
                    <a:pt x="1002" y="4162"/>
                  </a:lnTo>
                  <a:lnTo>
                    <a:pt x="1387" y="4354"/>
                  </a:lnTo>
                  <a:lnTo>
                    <a:pt x="1811" y="4508"/>
                  </a:lnTo>
                  <a:lnTo>
                    <a:pt x="2042" y="4547"/>
                  </a:lnTo>
                  <a:lnTo>
                    <a:pt x="2505" y="4547"/>
                  </a:lnTo>
                  <a:lnTo>
                    <a:pt x="2736" y="4508"/>
                  </a:lnTo>
                  <a:lnTo>
                    <a:pt x="3160" y="4354"/>
                  </a:lnTo>
                  <a:lnTo>
                    <a:pt x="3545" y="4162"/>
                  </a:lnTo>
                  <a:lnTo>
                    <a:pt x="3853" y="3892"/>
                  </a:lnTo>
                  <a:lnTo>
                    <a:pt x="4123" y="3545"/>
                  </a:lnTo>
                  <a:lnTo>
                    <a:pt x="4354" y="3160"/>
                  </a:lnTo>
                  <a:lnTo>
                    <a:pt x="4470" y="2736"/>
                  </a:lnTo>
                  <a:lnTo>
                    <a:pt x="4508" y="2505"/>
                  </a:lnTo>
                  <a:lnTo>
                    <a:pt x="4547" y="2274"/>
                  </a:lnTo>
                  <a:lnTo>
                    <a:pt x="4508" y="2042"/>
                  </a:lnTo>
                  <a:lnTo>
                    <a:pt x="4470" y="1811"/>
                  </a:lnTo>
                  <a:lnTo>
                    <a:pt x="4354" y="1387"/>
                  </a:lnTo>
                  <a:lnTo>
                    <a:pt x="4123" y="1002"/>
                  </a:lnTo>
                  <a:lnTo>
                    <a:pt x="3853" y="655"/>
                  </a:lnTo>
                  <a:lnTo>
                    <a:pt x="3545"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3"/>
            <p:cNvSpPr/>
            <p:nvPr/>
          </p:nvSpPr>
          <p:spPr>
            <a:xfrm>
              <a:off x="7861691" y="-3108061"/>
              <a:ext cx="122360" cy="126628"/>
            </a:xfrm>
            <a:custGeom>
              <a:rect b="b" l="l" r="r" t="t"/>
              <a:pathLst>
                <a:path extrusionOk="0" h="1157" w="1118">
                  <a:moveTo>
                    <a:pt x="578" y="1"/>
                  </a:moveTo>
                  <a:lnTo>
                    <a:pt x="463" y="39"/>
                  </a:lnTo>
                  <a:lnTo>
                    <a:pt x="347" y="39"/>
                  </a:lnTo>
                  <a:lnTo>
                    <a:pt x="155" y="193"/>
                  </a:lnTo>
                  <a:lnTo>
                    <a:pt x="39" y="347"/>
                  </a:lnTo>
                  <a:lnTo>
                    <a:pt x="0" y="463"/>
                  </a:lnTo>
                  <a:lnTo>
                    <a:pt x="0" y="579"/>
                  </a:lnTo>
                  <a:lnTo>
                    <a:pt x="0" y="694"/>
                  </a:lnTo>
                  <a:lnTo>
                    <a:pt x="39" y="810"/>
                  </a:lnTo>
                  <a:lnTo>
                    <a:pt x="155" y="964"/>
                  </a:lnTo>
                  <a:lnTo>
                    <a:pt x="347" y="1118"/>
                  </a:lnTo>
                  <a:lnTo>
                    <a:pt x="463" y="1156"/>
                  </a:lnTo>
                  <a:lnTo>
                    <a:pt x="694" y="1156"/>
                  </a:lnTo>
                  <a:lnTo>
                    <a:pt x="771" y="1118"/>
                  </a:lnTo>
                  <a:lnTo>
                    <a:pt x="964" y="964"/>
                  </a:lnTo>
                  <a:lnTo>
                    <a:pt x="1079" y="810"/>
                  </a:lnTo>
                  <a:lnTo>
                    <a:pt x="1118" y="694"/>
                  </a:lnTo>
                  <a:lnTo>
                    <a:pt x="1118" y="579"/>
                  </a:lnTo>
                  <a:lnTo>
                    <a:pt x="1118" y="463"/>
                  </a:lnTo>
                  <a:lnTo>
                    <a:pt x="1079" y="347"/>
                  </a:lnTo>
                  <a:lnTo>
                    <a:pt x="964" y="193"/>
                  </a:lnTo>
                  <a:lnTo>
                    <a:pt x="771" y="39"/>
                  </a:lnTo>
                  <a:lnTo>
                    <a:pt x="694" y="39"/>
                  </a:lnTo>
                  <a:lnTo>
                    <a:pt x="57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3"/>
            <p:cNvSpPr/>
            <p:nvPr/>
          </p:nvSpPr>
          <p:spPr>
            <a:xfrm>
              <a:off x="7001457" y="-3243006"/>
              <a:ext cx="328992" cy="328992"/>
            </a:xfrm>
            <a:custGeom>
              <a:rect b="b" l="l" r="r" t="t"/>
              <a:pathLst>
                <a:path extrusionOk="0" h="3006" w="3006">
                  <a:moveTo>
                    <a:pt x="1772" y="1"/>
                  </a:moveTo>
                  <a:lnTo>
                    <a:pt x="1426" y="78"/>
                  </a:lnTo>
                  <a:lnTo>
                    <a:pt x="1117" y="155"/>
                  </a:lnTo>
                  <a:lnTo>
                    <a:pt x="809" y="347"/>
                  </a:lnTo>
                  <a:lnTo>
                    <a:pt x="539" y="540"/>
                  </a:lnTo>
                  <a:lnTo>
                    <a:pt x="347" y="810"/>
                  </a:lnTo>
                  <a:lnTo>
                    <a:pt x="154" y="1118"/>
                  </a:lnTo>
                  <a:lnTo>
                    <a:pt x="77" y="1426"/>
                  </a:lnTo>
                  <a:lnTo>
                    <a:pt x="0" y="1773"/>
                  </a:lnTo>
                  <a:lnTo>
                    <a:pt x="39" y="2081"/>
                  </a:lnTo>
                  <a:lnTo>
                    <a:pt x="77" y="2428"/>
                  </a:lnTo>
                  <a:lnTo>
                    <a:pt x="231" y="2736"/>
                  </a:lnTo>
                  <a:lnTo>
                    <a:pt x="385" y="3006"/>
                  </a:lnTo>
                  <a:lnTo>
                    <a:pt x="385" y="3006"/>
                  </a:lnTo>
                  <a:lnTo>
                    <a:pt x="347" y="2736"/>
                  </a:lnTo>
                  <a:lnTo>
                    <a:pt x="308" y="2467"/>
                  </a:lnTo>
                  <a:lnTo>
                    <a:pt x="347" y="2197"/>
                  </a:lnTo>
                  <a:lnTo>
                    <a:pt x="385" y="1927"/>
                  </a:lnTo>
                  <a:lnTo>
                    <a:pt x="462" y="1657"/>
                  </a:lnTo>
                  <a:lnTo>
                    <a:pt x="578" y="1388"/>
                  </a:lnTo>
                  <a:lnTo>
                    <a:pt x="732" y="1156"/>
                  </a:lnTo>
                  <a:lnTo>
                    <a:pt x="925" y="925"/>
                  </a:lnTo>
                  <a:lnTo>
                    <a:pt x="1156" y="733"/>
                  </a:lnTo>
                  <a:lnTo>
                    <a:pt x="1387" y="578"/>
                  </a:lnTo>
                  <a:lnTo>
                    <a:pt x="1657" y="463"/>
                  </a:lnTo>
                  <a:lnTo>
                    <a:pt x="1927" y="386"/>
                  </a:lnTo>
                  <a:lnTo>
                    <a:pt x="2196" y="309"/>
                  </a:lnTo>
                  <a:lnTo>
                    <a:pt x="2466" y="309"/>
                  </a:lnTo>
                  <a:lnTo>
                    <a:pt x="2736" y="347"/>
                  </a:lnTo>
                  <a:lnTo>
                    <a:pt x="3005" y="386"/>
                  </a:lnTo>
                  <a:lnTo>
                    <a:pt x="3005" y="386"/>
                  </a:lnTo>
                  <a:lnTo>
                    <a:pt x="2736" y="232"/>
                  </a:lnTo>
                  <a:lnTo>
                    <a:pt x="2427" y="78"/>
                  </a:lnTo>
                  <a:lnTo>
                    <a:pt x="2081" y="39"/>
                  </a:lnTo>
                  <a:lnTo>
                    <a:pt x="17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3"/>
            <p:cNvSpPr/>
            <p:nvPr/>
          </p:nvSpPr>
          <p:spPr>
            <a:xfrm>
              <a:off x="7730905" y="-3243006"/>
              <a:ext cx="324833" cy="328992"/>
            </a:xfrm>
            <a:custGeom>
              <a:rect b="b" l="l" r="r" t="t"/>
              <a:pathLst>
                <a:path extrusionOk="0" h="3006" w="2968">
                  <a:moveTo>
                    <a:pt x="1735" y="1"/>
                  </a:moveTo>
                  <a:lnTo>
                    <a:pt x="1388" y="78"/>
                  </a:lnTo>
                  <a:lnTo>
                    <a:pt x="1080" y="155"/>
                  </a:lnTo>
                  <a:lnTo>
                    <a:pt x="810" y="347"/>
                  </a:lnTo>
                  <a:lnTo>
                    <a:pt x="540" y="540"/>
                  </a:lnTo>
                  <a:lnTo>
                    <a:pt x="309" y="810"/>
                  </a:lnTo>
                  <a:lnTo>
                    <a:pt x="155" y="1118"/>
                  </a:lnTo>
                  <a:lnTo>
                    <a:pt x="40" y="1426"/>
                  </a:lnTo>
                  <a:lnTo>
                    <a:pt x="1" y="1773"/>
                  </a:lnTo>
                  <a:lnTo>
                    <a:pt x="1" y="2081"/>
                  </a:lnTo>
                  <a:lnTo>
                    <a:pt x="78" y="2428"/>
                  </a:lnTo>
                  <a:lnTo>
                    <a:pt x="194" y="2736"/>
                  </a:lnTo>
                  <a:lnTo>
                    <a:pt x="386" y="3006"/>
                  </a:lnTo>
                  <a:lnTo>
                    <a:pt x="309" y="2736"/>
                  </a:lnTo>
                  <a:lnTo>
                    <a:pt x="271" y="2467"/>
                  </a:lnTo>
                  <a:lnTo>
                    <a:pt x="309" y="2197"/>
                  </a:lnTo>
                  <a:lnTo>
                    <a:pt x="348" y="1927"/>
                  </a:lnTo>
                  <a:lnTo>
                    <a:pt x="425" y="1657"/>
                  </a:lnTo>
                  <a:lnTo>
                    <a:pt x="540" y="1388"/>
                  </a:lnTo>
                  <a:lnTo>
                    <a:pt x="695" y="1156"/>
                  </a:lnTo>
                  <a:lnTo>
                    <a:pt x="887" y="925"/>
                  </a:lnTo>
                  <a:lnTo>
                    <a:pt x="1118" y="733"/>
                  </a:lnTo>
                  <a:lnTo>
                    <a:pt x="1350" y="578"/>
                  </a:lnTo>
                  <a:lnTo>
                    <a:pt x="1619" y="463"/>
                  </a:lnTo>
                  <a:lnTo>
                    <a:pt x="1889" y="386"/>
                  </a:lnTo>
                  <a:lnTo>
                    <a:pt x="2159" y="309"/>
                  </a:lnTo>
                  <a:lnTo>
                    <a:pt x="2428" y="309"/>
                  </a:lnTo>
                  <a:lnTo>
                    <a:pt x="2698" y="347"/>
                  </a:lnTo>
                  <a:lnTo>
                    <a:pt x="2968" y="386"/>
                  </a:lnTo>
                  <a:lnTo>
                    <a:pt x="2698" y="232"/>
                  </a:lnTo>
                  <a:lnTo>
                    <a:pt x="2390" y="78"/>
                  </a:lnTo>
                  <a:lnTo>
                    <a:pt x="2043" y="39"/>
                  </a:lnTo>
                  <a:lnTo>
                    <a:pt x="173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3"/>
            <p:cNvSpPr/>
            <p:nvPr/>
          </p:nvSpPr>
          <p:spPr>
            <a:xfrm>
              <a:off x="5668860" y="-3542447"/>
              <a:ext cx="396410" cy="396519"/>
            </a:xfrm>
            <a:custGeom>
              <a:rect b="b" l="l" r="r" t="t"/>
              <a:pathLst>
                <a:path extrusionOk="0" h="3623" w="3622">
                  <a:moveTo>
                    <a:pt x="2119" y="1"/>
                  </a:moveTo>
                  <a:lnTo>
                    <a:pt x="1734" y="39"/>
                  </a:lnTo>
                  <a:lnTo>
                    <a:pt x="1349" y="193"/>
                  </a:lnTo>
                  <a:lnTo>
                    <a:pt x="1002" y="386"/>
                  </a:lnTo>
                  <a:lnTo>
                    <a:pt x="655" y="656"/>
                  </a:lnTo>
                  <a:lnTo>
                    <a:pt x="385" y="964"/>
                  </a:lnTo>
                  <a:lnTo>
                    <a:pt x="193" y="1311"/>
                  </a:lnTo>
                  <a:lnTo>
                    <a:pt x="77" y="1696"/>
                  </a:lnTo>
                  <a:lnTo>
                    <a:pt x="0" y="2081"/>
                  </a:lnTo>
                  <a:lnTo>
                    <a:pt x="0" y="2505"/>
                  </a:lnTo>
                  <a:lnTo>
                    <a:pt x="116" y="2891"/>
                  </a:lnTo>
                  <a:lnTo>
                    <a:pt x="270" y="3276"/>
                  </a:lnTo>
                  <a:lnTo>
                    <a:pt x="462" y="3623"/>
                  </a:lnTo>
                  <a:lnTo>
                    <a:pt x="385" y="3276"/>
                  </a:lnTo>
                  <a:lnTo>
                    <a:pt x="385" y="2929"/>
                  </a:lnTo>
                  <a:lnTo>
                    <a:pt x="385" y="2621"/>
                  </a:lnTo>
                  <a:lnTo>
                    <a:pt x="462" y="2274"/>
                  </a:lnTo>
                  <a:lnTo>
                    <a:pt x="539" y="1966"/>
                  </a:lnTo>
                  <a:lnTo>
                    <a:pt x="694" y="1658"/>
                  </a:lnTo>
                  <a:lnTo>
                    <a:pt x="886" y="1349"/>
                  </a:lnTo>
                  <a:lnTo>
                    <a:pt x="1117" y="1080"/>
                  </a:lnTo>
                  <a:lnTo>
                    <a:pt x="1387" y="848"/>
                  </a:lnTo>
                  <a:lnTo>
                    <a:pt x="1657" y="694"/>
                  </a:lnTo>
                  <a:lnTo>
                    <a:pt x="1965" y="540"/>
                  </a:lnTo>
                  <a:lnTo>
                    <a:pt x="2312" y="425"/>
                  </a:lnTo>
                  <a:lnTo>
                    <a:pt x="2620" y="386"/>
                  </a:lnTo>
                  <a:lnTo>
                    <a:pt x="2967" y="348"/>
                  </a:lnTo>
                  <a:lnTo>
                    <a:pt x="3314" y="386"/>
                  </a:lnTo>
                  <a:lnTo>
                    <a:pt x="3622" y="463"/>
                  </a:lnTo>
                  <a:lnTo>
                    <a:pt x="3622" y="463"/>
                  </a:lnTo>
                  <a:lnTo>
                    <a:pt x="3275" y="232"/>
                  </a:lnTo>
                  <a:lnTo>
                    <a:pt x="2890" y="78"/>
                  </a:lnTo>
                  <a:lnTo>
                    <a:pt x="250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9" name="Shape 1789"/>
        <p:cNvGrpSpPr/>
        <p:nvPr/>
      </p:nvGrpSpPr>
      <p:grpSpPr>
        <a:xfrm>
          <a:off x="0" y="0"/>
          <a:ext cx="0" cy="0"/>
          <a:chOff x="0" y="0"/>
          <a:chExt cx="0" cy="0"/>
        </a:xfrm>
      </p:grpSpPr>
      <p:sp>
        <p:nvSpPr>
          <p:cNvPr id="1790" name="Google Shape;1790;p64"/>
          <p:cNvSpPr txBox="1"/>
          <p:nvPr>
            <p:ph idx="1" type="subTitle"/>
          </p:nvPr>
        </p:nvSpPr>
        <p:spPr>
          <a:xfrm>
            <a:off x="713225" y="1895796"/>
            <a:ext cx="4091100" cy="59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 is very far away from the Sun</a:t>
            </a:r>
            <a:endParaRPr/>
          </a:p>
        </p:txBody>
      </p:sp>
      <p:sp>
        <p:nvSpPr>
          <p:cNvPr id="1791" name="Google Shape;1791;p64"/>
          <p:cNvSpPr txBox="1"/>
          <p:nvPr>
            <p:ph type="title"/>
          </p:nvPr>
        </p:nvSpPr>
        <p:spPr>
          <a:xfrm>
            <a:off x="713225" y="1290200"/>
            <a:ext cx="4091100" cy="76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March 10, 1876</a:t>
            </a:r>
            <a:endParaRPr/>
          </a:p>
        </p:txBody>
      </p:sp>
      <p:sp>
        <p:nvSpPr>
          <p:cNvPr id="1792" name="Google Shape;1792;p64"/>
          <p:cNvSpPr txBox="1"/>
          <p:nvPr>
            <p:ph idx="2" type="title"/>
          </p:nvPr>
        </p:nvSpPr>
        <p:spPr>
          <a:xfrm>
            <a:off x="713225" y="2636192"/>
            <a:ext cx="4091100" cy="768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6 miles</a:t>
            </a:r>
            <a:endParaRPr/>
          </a:p>
        </p:txBody>
      </p:sp>
      <p:sp>
        <p:nvSpPr>
          <p:cNvPr id="1793" name="Google Shape;1793;p64"/>
          <p:cNvSpPr txBox="1"/>
          <p:nvPr>
            <p:ph idx="3" type="subTitle"/>
          </p:nvPr>
        </p:nvSpPr>
        <p:spPr>
          <a:xfrm>
            <a:off x="713225" y="3254500"/>
            <a:ext cx="4091100" cy="59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the biggest planet for them all</a:t>
            </a:r>
            <a:endParaRPr/>
          </a:p>
        </p:txBody>
      </p:sp>
      <p:grpSp>
        <p:nvGrpSpPr>
          <p:cNvPr id="1794" name="Google Shape;1794;p64"/>
          <p:cNvGrpSpPr/>
          <p:nvPr/>
        </p:nvGrpSpPr>
        <p:grpSpPr>
          <a:xfrm>
            <a:off x="5259190" y="801295"/>
            <a:ext cx="3171575" cy="3540699"/>
            <a:chOff x="4962690" y="956470"/>
            <a:chExt cx="3171575" cy="3540699"/>
          </a:xfrm>
        </p:grpSpPr>
        <p:sp>
          <p:nvSpPr>
            <p:cNvPr id="1795" name="Google Shape;1795;p64"/>
            <p:cNvSpPr/>
            <p:nvPr/>
          </p:nvSpPr>
          <p:spPr>
            <a:xfrm rot="-14763">
              <a:off x="5102846" y="1512118"/>
              <a:ext cx="1149234" cy="1935087"/>
            </a:xfrm>
            <a:custGeom>
              <a:rect b="b" l="l" r="r" t="t"/>
              <a:pathLst>
                <a:path extrusionOk="0" h="13950" w="8286">
                  <a:moveTo>
                    <a:pt x="1" y="1"/>
                  </a:moveTo>
                  <a:lnTo>
                    <a:pt x="1" y="13949"/>
                  </a:lnTo>
                  <a:lnTo>
                    <a:pt x="8285" y="13949"/>
                  </a:lnTo>
                  <a:lnTo>
                    <a:pt x="828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4"/>
            <p:cNvSpPr/>
            <p:nvPr/>
          </p:nvSpPr>
          <p:spPr>
            <a:xfrm rot="-14763">
              <a:off x="5109996" y="3710159"/>
              <a:ext cx="3009008" cy="780554"/>
            </a:xfrm>
            <a:custGeom>
              <a:rect b="b" l="l" r="r" t="t"/>
              <a:pathLst>
                <a:path extrusionOk="0" h="5627" w="21695">
                  <a:moveTo>
                    <a:pt x="3199" y="1"/>
                  </a:moveTo>
                  <a:lnTo>
                    <a:pt x="3199" y="1966"/>
                  </a:lnTo>
                  <a:lnTo>
                    <a:pt x="3161" y="2236"/>
                  </a:lnTo>
                  <a:lnTo>
                    <a:pt x="3084" y="2505"/>
                  </a:lnTo>
                  <a:lnTo>
                    <a:pt x="2968" y="2737"/>
                  </a:lnTo>
                  <a:lnTo>
                    <a:pt x="2775" y="2968"/>
                  </a:lnTo>
                  <a:lnTo>
                    <a:pt x="2583" y="3122"/>
                  </a:lnTo>
                  <a:lnTo>
                    <a:pt x="2351" y="3238"/>
                  </a:lnTo>
                  <a:lnTo>
                    <a:pt x="2082" y="3315"/>
                  </a:lnTo>
                  <a:lnTo>
                    <a:pt x="1812" y="3353"/>
                  </a:lnTo>
                  <a:lnTo>
                    <a:pt x="1350" y="3353"/>
                  </a:lnTo>
                  <a:lnTo>
                    <a:pt x="1080" y="3392"/>
                  </a:lnTo>
                  <a:lnTo>
                    <a:pt x="810" y="3430"/>
                  </a:lnTo>
                  <a:lnTo>
                    <a:pt x="579" y="3546"/>
                  </a:lnTo>
                  <a:lnTo>
                    <a:pt x="386" y="3700"/>
                  </a:lnTo>
                  <a:lnTo>
                    <a:pt x="232" y="3854"/>
                  </a:lnTo>
                  <a:lnTo>
                    <a:pt x="117" y="4047"/>
                  </a:lnTo>
                  <a:lnTo>
                    <a:pt x="40" y="4239"/>
                  </a:lnTo>
                  <a:lnTo>
                    <a:pt x="1" y="4471"/>
                  </a:lnTo>
                  <a:lnTo>
                    <a:pt x="40" y="4702"/>
                  </a:lnTo>
                  <a:lnTo>
                    <a:pt x="117" y="4933"/>
                  </a:lnTo>
                  <a:lnTo>
                    <a:pt x="232" y="5126"/>
                  </a:lnTo>
                  <a:lnTo>
                    <a:pt x="386" y="5280"/>
                  </a:lnTo>
                  <a:lnTo>
                    <a:pt x="579" y="5434"/>
                  </a:lnTo>
                  <a:lnTo>
                    <a:pt x="810" y="5511"/>
                  </a:lnTo>
                  <a:lnTo>
                    <a:pt x="1080" y="5588"/>
                  </a:lnTo>
                  <a:lnTo>
                    <a:pt x="1350" y="5627"/>
                  </a:lnTo>
                  <a:lnTo>
                    <a:pt x="20384" y="5627"/>
                  </a:lnTo>
                  <a:lnTo>
                    <a:pt x="20654" y="5588"/>
                  </a:lnTo>
                  <a:lnTo>
                    <a:pt x="20885" y="5511"/>
                  </a:lnTo>
                  <a:lnTo>
                    <a:pt x="21116" y="5434"/>
                  </a:lnTo>
                  <a:lnTo>
                    <a:pt x="21309" y="5280"/>
                  </a:lnTo>
                  <a:lnTo>
                    <a:pt x="21463" y="5126"/>
                  </a:lnTo>
                  <a:lnTo>
                    <a:pt x="21617" y="4933"/>
                  </a:lnTo>
                  <a:lnTo>
                    <a:pt x="21694" y="4702"/>
                  </a:lnTo>
                  <a:lnTo>
                    <a:pt x="21694" y="4471"/>
                  </a:lnTo>
                  <a:lnTo>
                    <a:pt x="21694" y="4239"/>
                  </a:lnTo>
                  <a:lnTo>
                    <a:pt x="21617" y="4047"/>
                  </a:lnTo>
                  <a:lnTo>
                    <a:pt x="21463" y="3854"/>
                  </a:lnTo>
                  <a:lnTo>
                    <a:pt x="21309" y="3700"/>
                  </a:lnTo>
                  <a:lnTo>
                    <a:pt x="21116" y="3546"/>
                  </a:lnTo>
                  <a:lnTo>
                    <a:pt x="20885" y="3430"/>
                  </a:lnTo>
                  <a:lnTo>
                    <a:pt x="20654" y="3392"/>
                  </a:lnTo>
                  <a:lnTo>
                    <a:pt x="20384" y="3353"/>
                  </a:lnTo>
                  <a:lnTo>
                    <a:pt x="10443" y="3353"/>
                  </a:lnTo>
                  <a:lnTo>
                    <a:pt x="10173" y="3315"/>
                  </a:lnTo>
                  <a:lnTo>
                    <a:pt x="9904" y="3238"/>
                  </a:lnTo>
                  <a:lnTo>
                    <a:pt x="9672" y="3122"/>
                  </a:lnTo>
                  <a:lnTo>
                    <a:pt x="9480" y="2968"/>
                  </a:lnTo>
                  <a:lnTo>
                    <a:pt x="9326" y="2737"/>
                  </a:lnTo>
                  <a:lnTo>
                    <a:pt x="9171" y="2505"/>
                  </a:lnTo>
                  <a:lnTo>
                    <a:pt x="9094" y="2236"/>
                  </a:lnTo>
                  <a:lnTo>
                    <a:pt x="9056" y="1966"/>
                  </a:lnTo>
                  <a:lnTo>
                    <a:pt x="9056" y="1"/>
                  </a:lnTo>
                  <a:lnTo>
                    <a:pt x="8555" y="1"/>
                  </a:lnTo>
                  <a:lnTo>
                    <a:pt x="8555" y="1966"/>
                  </a:lnTo>
                  <a:lnTo>
                    <a:pt x="8594" y="2351"/>
                  </a:lnTo>
                  <a:lnTo>
                    <a:pt x="8671" y="2737"/>
                  </a:lnTo>
                  <a:lnTo>
                    <a:pt x="8863" y="3045"/>
                  </a:lnTo>
                  <a:lnTo>
                    <a:pt x="9094" y="3315"/>
                  </a:lnTo>
                  <a:lnTo>
                    <a:pt x="9403" y="3546"/>
                  </a:lnTo>
                  <a:lnTo>
                    <a:pt x="9711" y="3738"/>
                  </a:lnTo>
                  <a:lnTo>
                    <a:pt x="10058" y="3854"/>
                  </a:lnTo>
                  <a:lnTo>
                    <a:pt x="10443" y="3893"/>
                  </a:lnTo>
                  <a:lnTo>
                    <a:pt x="20538" y="3893"/>
                  </a:lnTo>
                  <a:lnTo>
                    <a:pt x="20692" y="3931"/>
                  </a:lnTo>
                  <a:lnTo>
                    <a:pt x="20808" y="4008"/>
                  </a:lnTo>
                  <a:lnTo>
                    <a:pt x="20924" y="4085"/>
                  </a:lnTo>
                  <a:lnTo>
                    <a:pt x="21039" y="4162"/>
                  </a:lnTo>
                  <a:lnTo>
                    <a:pt x="21116" y="4239"/>
                  </a:lnTo>
                  <a:lnTo>
                    <a:pt x="21155" y="4355"/>
                  </a:lnTo>
                  <a:lnTo>
                    <a:pt x="21155" y="4471"/>
                  </a:lnTo>
                  <a:lnTo>
                    <a:pt x="21155" y="4586"/>
                  </a:lnTo>
                  <a:lnTo>
                    <a:pt x="21116" y="4702"/>
                  </a:lnTo>
                  <a:lnTo>
                    <a:pt x="21039" y="4817"/>
                  </a:lnTo>
                  <a:lnTo>
                    <a:pt x="20924" y="4894"/>
                  </a:lnTo>
                  <a:lnTo>
                    <a:pt x="20808" y="4971"/>
                  </a:lnTo>
                  <a:lnTo>
                    <a:pt x="20692" y="5049"/>
                  </a:lnTo>
                  <a:lnTo>
                    <a:pt x="20538" y="5049"/>
                  </a:lnTo>
                  <a:lnTo>
                    <a:pt x="20384" y="5087"/>
                  </a:lnTo>
                  <a:lnTo>
                    <a:pt x="1350" y="5087"/>
                  </a:lnTo>
                  <a:lnTo>
                    <a:pt x="1195" y="5049"/>
                  </a:lnTo>
                  <a:lnTo>
                    <a:pt x="1041" y="5049"/>
                  </a:lnTo>
                  <a:lnTo>
                    <a:pt x="887" y="4971"/>
                  </a:lnTo>
                  <a:lnTo>
                    <a:pt x="772" y="4894"/>
                  </a:lnTo>
                  <a:lnTo>
                    <a:pt x="695" y="4817"/>
                  </a:lnTo>
                  <a:lnTo>
                    <a:pt x="617" y="4702"/>
                  </a:lnTo>
                  <a:lnTo>
                    <a:pt x="540" y="4586"/>
                  </a:lnTo>
                  <a:lnTo>
                    <a:pt x="540" y="4471"/>
                  </a:lnTo>
                  <a:lnTo>
                    <a:pt x="540" y="4355"/>
                  </a:lnTo>
                  <a:lnTo>
                    <a:pt x="617" y="4239"/>
                  </a:lnTo>
                  <a:lnTo>
                    <a:pt x="695" y="4162"/>
                  </a:lnTo>
                  <a:lnTo>
                    <a:pt x="772" y="4085"/>
                  </a:lnTo>
                  <a:lnTo>
                    <a:pt x="887" y="4008"/>
                  </a:lnTo>
                  <a:lnTo>
                    <a:pt x="1041" y="3931"/>
                  </a:lnTo>
                  <a:lnTo>
                    <a:pt x="1195" y="3893"/>
                  </a:lnTo>
                  <a:lnTo>
                    <a:pt x="1812" y="3893"/>
                  </a:lnTo>
                  <a:lnTo>
                    <a:pt x="2197" y="3854"/>
                  </a:lnTo>
                  <a:lnTo>
                    <a:pt x="2544" y="3738"/>
                  </a:lnTo>
                  <a:lnTo>
                    <a:pt x="2891" y="3546"/>
                  </a:lnTo>
                  <a:lnTo>
                    <a:pt x="3161" y="3315"/>
                  </a:lnTo>
                  <a:lnTo>
                    <a:pt x="3392" y="3045"/>
                  </a:lnTo>
                  <a:lnTo>
                    <a:pt x="3584" y="2737"/>
                  </a:lnTo>
                  <a:lnTo>
                    <a:pt x="3700" y="2351"/>
                  </a:lnTo>
                  <a:lnTo>
                    <a:pt x="3739" y="1966"/>
                  </a:lnTo>
                  <a:lnTo>
                    <a:pt x="373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4"/>
            <p:cNvSpPr/>
            <p:nvPr/>
          </p:nvSpPr>
          <p:spPr>
            <a:xfrm rot="-14763">
              <a:off x="6443735" y="3232222"/>
              <a:ext cx="1405683" cy="700376"/>
            </a:xfrm>
            <a:custGeom>
              <a:rect b="b" l="l" r="r" t="t"/>
              <a:pathLst>
                <a:path extrusionOk="0" h="5049" w="10135">
                  <a:moveTo>
                    <a:pt x="1" y="1"/>
                  </a:moveTo>
                  <a:lnTo>
                    <a:pt x="1" y="5048"/>
                  </a:lnTo>
                  <a:lnTo>
                    <a:pt x="10135" y="5048"/>
                  </a:lnTo>
                  <a:lnTo>
                    <a:pt x="101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4"/>
            <p:cNvSpPr/>
            <p:nvPr/>
          </p:nvSpPr>
          <p:spPr>
            <a:xfrm rot="-14763">
              <a:off x="6107419" y="960793"/>
              <a:ext cx="2020245" cy="2971988"/>
            </a:xfrm>
            <a:custGeom>
              <a:rect b="b" l="l" r="r" t="t"/>
              <a:pathLst>
                <a:path extrusionOk="0" h="21425" w="14566">
                  <a:moveTo>
                    <a:pt x="1118" y="1"/>
                  </a:moveTo>
                  <a:lnTo>
                    <a:pt x="849" y="78"/>
                  </a:lnTo>
                  <a:lnTo>
                    <a:pt x="617" y="232"/>
                  </a:lnTo>
                  <a:lnTo>
                    <a:pt x="386" y="386"/>
                  </a:lnTo>
                  <a:lnTo>
                    <a:pt x="232" y="617"/>
                  </a:lnTo>
                  <a:lnTo>
                    <a:pt x="117" y="848"/>
                  </a:lnTo>
                  <a:lnTo>
                    <a:pt x="1" y="1118"/>
                  </a:lnTo>
                  <a:lnTo>
                    <a:pt x="1" y="1388"/>
                  </a:lnTo>
                  <a:lnTo>
                    <a:pt x="1" y="19999"/>
                  </a:lnTo>
                  <a:lnTo>
                    <a:pt x="1" y="20307"/>
                  </a:lnTo>
                  <a:lnTo>
                    <a:pt x="117" y="20577"/>
                  </a:lnTo>
                  <a:lnTo>
                    <a:pt x="232" y="20808"/>
                  </a:lnTo>
                  <a:lnTo>
                    <a:pt x="386" y="21000"/>
                  </a:lnTo>
                  <a:lnTo>
                    <a:pt x="617" y="21193"/>
                  </a:lnTo>
                  <a:lnTo>
                    <a:pt x="849" y="21309"/>
                  </a:lnTo>
                  <a:lnTo>
                    <a:pt x="1118" y="21386"/>
                  </a:lnTo>
                  <a:lnTo>
                    <a:pt x="1388" y="21424"/>
                  </a:lnTo>
                  <a:lnTo>
                    <a:pt x="3006" y="21424"/>
                  </a:lnTo>
                  <a:lnTo>
                    <a:pt x="3006" y="16608"/>
                  </a:lnTo>
                  <a:lnTo>
                    <a:pt x="3315" y="16608"/>
                  </a:lnTo>
                  <a:lnTo>
                    <a:pt x="3315" y="21424"/>
                  </a:lnTo>
                  <a:lnTo>
                    <a:pt x="3931" y="21424"/>
                  </a:lnTo>
                  <a:lnTo>
                    <a:pt x="3931" y="16608"/>
                  </a:lnTo>
                  <a:lnTo>
                    <a:pt x="4239" y="16608"/>
                  </a:lnTo>
                  <a:lnTo>
                    <a:pt x="4239" y="21424"/>
                  </a:lnTo>
                  <a:lnTo>
                    <a:pt x="4856" y="21424"/>
                  </a:lnTo>
                  <a:lnTo>
                    <a:pt x="4856" y="16608"/>
                  </a:lnTo>
                  <a:lnTo>
                    <a:pt x="5126" y="16608"/>
                  </a:lnTo>
                  <a:lnTo>
                    <a:pt x="5126" y="21424"/>
                  </a:lnTo>
                  <a:lnTo>
                    <a:pt x="5742" y="21424"/>
                  </a:lnTo>
                  <a:lnTo>
                    <a:pt x="5742" y="16608"/>
                  </a:lnTo>
                  <a:lnTo>
                    <a:pt x="6050" y="16608"/>
                  </a:lnTo>
                  <a:lnTo>
                    <a:pt x="6050" y="21424"/>
                  </a:lnTo>
                  <a:lnTo>
                    <a:pt x="6667" y="21424"/>
                  </a:lnTo>
                  <a:lnTo>
                    <a:pt x="6667" y="16608"/>
                  </a:lnTo>
                  <a:lnTo>
                    <a:pt x="6975" y="16608"/>
                  </a:lnTo>
                  <a:lnTo>
                    <a:pt x="6975" y="21424"/>
                  </a:lnTo>
                  <a:lnTo>
                    <a:pt x="7592" y="21424"/>
                  </a:lnTo>
                  <a:lnTo>
                    <a:pt x="7592" y="16608"/>
                  </a:lnTo>
                  <a:lnTo>
                    <a:pt x="7900" y="16608"/>
                  </a:lnTo>
                  <a:lnTo>
                    <a:pt x="7900" y="21424"/>
                  </a:lnTo>
                  <a:lnTo>
                    <a:pt x="8516" y="21424"/>
                  </a:lnTo>
                  <a:lnTo>
                    <a:pt x="8516" y="16608"/>
                  </a:lnTo>
                  <a:lnTo>
                    <a:pt x="8786" y="16608"/>
                  </a:lnTo>
                  <a:lnTo>
                    <a:pt x="8786" y="21424"/>
                  </a:lnTo>
                  <a:lnTo>
                    <a:pt x="9403" y="21424"/>
                  </a:lnTo>
                  <a:lnTo>
                    <a:pt x="9403" y="16608"/>
                  </a:lnTo>
                  <a:lnTo>
                    <a:pt x="9711" y="16608"/>
                  </a:lnTo>
                  <a:lnTo>
                    <a:pt x="9711" y="21424"/>
                  </a:lnTo>
                  <a:lnTo>
                    <a:pt x="10327" y="21424"/>
                  </a:lnTo>
                  <a:lnTo>
                    <a:pt x="10327" y="16608"/>
                  </a:lnTo>
                  <a:lnTo>
                    <a:pt x="10636" y="16608"/>
                  </a:lnTo>
                  <a:lnTo>
                    <a:pt x="10636" y="21424"/>
                  </a:lnTo>
                  <a:lnTo>
                    <a:pt x="11252" y="21424"/>
                  </a:lnTo>
                  <a:lnTo>
                    <a:pt x="11252" y="16608"/>
                  </a:lnTo>
                  <a:lnTo>
                    <a:pt x="11522" y="16608"/>
                  </a:lnTo>
                  <a:lnTo>
                    <a:pt x="11522" y="21424"/>
                  </a:lnTo>
                  <a:lnTo>
                    <a:pt x="13179" y="21424"/>
                  </a:lnTo>
                  <a:lnTo>
                    <a:pt x="13448" y="21386"/>
                  </a:lnTo>
                  <a:lnTo>
                    <a:pt x="13718" y="21309"/>
                  </a:lnTo>
                  <a:lnTo>
                    <a:pt x="13949" y="21193"/>
                  </a:lnTo>
                  <a:lnTo>
                    <a:pt x="14142" y="21000"/>
                  </a:lnTo>
                  <a:lnTo>
                    <a:pt x="14335" y="20808"/>
                  </a:lnTo>
                  <a:lnTo>
                    <a:pt x="14450" y="20577"/>
                  </a:lnTo>
                  <a:lnTo>
                    <a:pt x="14527" y="20307"/>
                  </a:lnTo>
                  <a:lnTo>
                    <a:pt x="14566" y="19999"/>
                  </a:lnTo>
                  <a:lnTo>
                    <a:pt x="14566" y="1388"/>
                  </a:lnTo>
                  <a:lnTo>
                    <a:pt x="14527" y="1118"/>
                  </a:lnTo>
                  <a:lnTo>
                    <a:pt x="14450" y="848"/>
                  </a:lnTo>
                  <a:lnTo>
                    <a:pt x="14335" y="617"/>
                  </a:lnTo>
                  <a:lnTo>
                    <a:pt x="14142" y="386"/>
                  </a:lnTo>
                  <a:lnTo>
                    <a:pt x="13949" y="232"/>
                  </a:lnTo>
                  <a:lnTo>
                    <a:pt x="13718" y="78"/>
                  </a:lnTo>
                  <a:lnTo>
                    <a:pt x="1344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4"/>
            <p:cNvSpPr/>
            <p:nvPr/>
          </p:nvSpPr>
          <p:spPr>
            <a:xfrm rot="-14763">
              <a:off x="5145602" y="967336"/>
              <a:ext cx="897917" cy="2971988"/>
            </a:xfrm>
            <a:custGeom>
              <a:rect b="b" l="l" r="r" t="t"/>
              <a:pathLst>
                <a:path extrusionOk="0" h="21425" w="6474">
                  <a:moveTo>
                    <a:pt x="1118" y="1"/>
                  </a:moveTo>
                  <a:lnTo>
                    <a:pt x="886" y="78"/>
                  </a:lnTo>
                  <a:lnTo>
                    <a:pt x="617" y="232"/>
                  </a:lnTo>
                  <a:lnTo>
                    <a:pt x="424" y="386"/>
                  </a:lnTo>
                  <a:lnTo>
                    <a:pt x="270" y="617"/>
                  </a:lnTo>
                  <a:lnTo>
                    <a:pt x="116" y="848"/>
                  </a:lnTo>
                  <a:lnTo>
                    <a:pt x="39" y="1118"/>
                  </a:lnTo>
                  <a:lnTo>
                    <a:pt x="0" y="1388"/>
                  </a:lnTo>
                  <a:lnTo>
                    <a:pt x="0" y="19999"/>
                  </a:lnTo>
                  <a:lnTo>
                    <a:pt x="39" y="20307"/>
                  </a:lnTo>
                  <a:lnTo>
                    <a:pt x="116" y="20577"/>
                  </a:lnTo>
                  <a:lnTo>
                    <a:pt x="270" y="20808"/>
                  </a:lnTo>
                  <a:lnTo>
                    <a:pt x="424" y="21000"/>
                  </a:lnTo>
                  <a:lnTo>
                    <a:pt x="617" y="21193"/>
                  </a:lnTo>
                  <a:lnTo>
                    <a:pt x="886" y="21309"/>
                  </a:lnTo>
                  <a:lnTo>
                    <a:pt x="1118" y="21386"/>
                  </a:lnTo>
                  <a:lnTo>
                    <a:pt x="1426" y="21424"/>
                  </a:lnTo>
                  <a:lnTo>
                    <a:pt x="5048" y="21424"/>
                  </a:lnTo>
                  <a:lnTo>
                    <a:pt x="5356" y="21386"/>
                  </a:lnTo>
                  <a:lnTo>
                    <a:pt x="5626" y="21309"/>
                  </a:lnTo>
                  <a:lnTo>
                    <a:pt x="5857" y="21193"/>
                  </a:lnTo>
                  <a:lnTo>
                    <a:pt x="6050" y="21000"/>
                  </a:lnTo>
                  <a:lnTo>
                    <a:pt x="6242" y="20808"/>
                  </a:lnTo>
                  <a:lnTo>
                    <a:pt x="6358" y="20577"/>
                  </a:lnTo>
                  <a:lnTo>
                    <a:pt x="6435" y="20307"/>
                  </a:lnTo>
                  <a:lnTo>
                    <a:pt x="6474" y="19999"/>
                  </a:lnTo>
                  <a:lnTo>
                    <a:pt x="6474" y="1388"/>
                  </a:lnTo>
                  <a:lnTo>
                    <a:pt x="6435" y="1118"/>
                  </a:lnTo>
                  <a:lnTo>
                    <a:pt x="6358" y="848"/>
                  </a:lnTo>
                  <a:lnTo>
                    <a:pt x="6242" y="617"/>
                  </a:lnTo>
                  <a:lnTo>
                    <a:pt x="6050" y="386"/>
                  </a:lnTo>
                  <a:lnTo>
                    <a:pt x="5857" y="232"/>
                  </a:lnTo>
                  <a:lnTo>
                    <a:pt x="5626" y="78"/>
                  </a:lnTo>
                  <a:lnTo>
                    <a:pt x="5356"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rot="-14763">
              <a:off x="5252451" y="1084952"/>
              <a:ext cx="689596" cy="2763498"/>
            </a:xfrm>
            <a:custGeom>
              <a:rect b="b" l="l" r="r" t="t"/>
              <a:pathLst>
                <a:path extrusionOk="0" h="19922" w="4972">
                  <a:moveTo>
                    <a:pt x="1080" y="0"/>
                  </a:moveTo>
                  <a:lnTo>
                    <a:pt x="849" y="39"/>
                  </a:lnTo>
                  <a:lnTo>
                    <a:pt x="656" y="78"/>
                  </a:lnTo>
                  <a:lnTo>
                    <a:pt x="463" y="193"/>
                  </a:lnTo>
                  <a:lnTo>
                    <a:pt x="309" y="309"/>
                  </a:lnTo>
                  <a:lnTo>
                    <a:pt x="155" y="501"/>
                  </a:lnTo>
                  <a:lnTo>
                    <a:pt x="78" y="655"/>
                  </a:lnTo>
                  <a:lnTo>
                    <a:pt x="1" y="887"/>
                  </a:lnTo>
                  <a:lnTo>
                    <a:pt x="1" y="1079"/>
                  </a:lnTo>
                  <a:lnTo>
                    <a:pt x="1" y="19035"/>
                  </a:lnTo>
                  <a:lnTo>
                    <a:pt x="1" y="19305"/>
                  </a:lnTo>
                  <a:lnTo>
                    <a:pt x="116" y="19536"/>
                  </a:lnTo>
                  <a:lnTo>
                    <a:pt x="271" y="19767"/>
                  </a:lnTo>
                  <a:lnTo>
                    <a:pt x="425" y="19921"/>
                  </a:lnTo>
                  <a:lnTo>
                    <a:pt x="386" y="19729"/>
                  </a:lnTo>
                  <a:lnTo>
                    <a:pt x="348" y="19497"/>
                  </a:lnTo>
                  <a:lnTo>
                    <a:pt x="348" y="1465"/>
                  </a:lnTo>
                  <a:lnTo>
                    <a:pt x="348" y="1233"/>
                  </a:lnTo>
                  <a:lnTo>
                    <a:pt x="425" y="1041"/>
                  </a:lnTo>
                  <a:lnTo>
                    <a:pt x="540" y="848"/>
                  </a:lnTo>
                  <a:lnTo>
                    <a:pt x="656" y="694"/>
                  </a:lnTo>
                  <a:lnTo>
                    <a:pt x="810" y="540"/>
                  </a:lnTo>
                  <a:lnTo>
                    <a:pt x="1003" y="463"/>
                  </a:lnTo>
                  <a:lnTo>
                    <a:pt x="1234" y="386"/>
                  </a:lnTo>
                  <a:lnTo>
                    <a:pt x="4471" y="386"/>
                  </a:lnTo>
                  <a:lnTo>
                    <a:pt x="4663" y="463"/>
                  </a:lnTo>
                  <a:lnTo>
                    <a:pt x="4971" y="694"/>
                  </a:lnTo>
                  <a:lnTo>
                    <a:pt x="4971" y="694"/>
                  </a:lnTo>
                  <a:lnTo>
                    <a:pt x="4894" y="540"/>
                  </a:lnTo>
                  <a:lnTo>
                    <a:pt x="4779" y="424"/>
                  </a:lnTo>
                  <a:lnTo>
                    <a:pt x="4702" y="309"/>
                  </a:lnTo>
                  <a:lnTo>
                    <a:pt x="4548" y="193"/>
                  </a:lnTo>
                  <a:lnTo>
                    <a:pt x="4432" y="116"/>
                  </a:lnTo>
                  <a:lnTo>
                    <a:pt x="4278" y="39"/>
                  </a:lnTo>
                  <a:lnTo>
                    <a:pt x="412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rot="-14763">
              <a:off x="6198247" y="1062353"/>
              <a:ext cx="1827873" cy="2763498"/>
            </a:xfrm>
            <a:custGeom>
              <a:rect b="b" l="l" r="r" t="t"/>
              <a:pathLst>
                <a:path extrusionOk="0" h="19922" w="13179">
                  <a:moveTo>
                    <a:pt x="1118" y="1"/>
                  </a:moveTo>
                  <a:lnTo>
                    <a:pt x="887" y="39"/>
                  </a:lnTo>
                  <a:lnTo>
                    <a:pt x="695" y="78"/>
                  </a:lnTo>
                  <a:lnTo>
                    <a:pt x="502" y="194"/>
                  </a:lnTo>
                  <a:lnTo>
                    <a:pt x="348" y="348"/>
                  </a:lnTo>
                  <a:lnTo>
                    <a:pt x="194" y="502"/>
                  </a:lnTo>
                  <a:lnTo>
                    <a:pt x="117" y="694"/>
                  </a:lnTo>
                  <a:lnTo>
                    <a:pt x="39" y="887"/>
                  </a:lnTo>
                  <a:lnTo>
                    <a:pt x="1" y="1118"/>
                  </a:lnTo>
                  <a:lnTo>
                    <a:pt x="1" y="19035"/>
                  </a:lnTo>
                  <a:lnTo>
                    <a:pt x="39" y="19305"/>
                  </a:lnTo>
                  <a:lnTo>
                    <a:pt x="155" y="19536"/>
                  </a:lnTo>
                  <a:lnTo>
                    <a:pt x="271" y="19767"/>
                  </a:lnTo>
                  <a:lnTo>
                    <a:pt x="463" y="19922"/>
                  </a:lnTo>
                  <a:lnTo>
                    <a:pt x="425" y="19729"/>
                  </a:lnTo>
                  <a:lnTo>
                    <a:pt x="386" y="19498"/>
                  </a:lnTo>
                  <a:lnTo>
                    <a:pt x="386" y="1465"/>
                  </a:lnTo>
                  <a:lnTo>
                    <a:pt x="386" y="1272"/>
                  </a:lnTo>
                  <a:lnTo>
                    <a:pt x="463" y="1041"/>
                  </a:lnTo>
                  <a:lnTo>
                    <a:pt x="579" y="849"/>
                  </a:lnTo>
                  <a:lnTo>
                    <a:pt x="695" y="694"/>
                  </a:lnTo>
                  <a:lnTo>
                    <a:pt x="849" y="579"/>
                  </a:lnTo>
                  <a:lnTo>
                    <a:pt x="1041" y="463"/>
                  </a:lnTo>
                  <a:lnTo>
                    <a:pt x="1272" y="386"/>
                  </a:lnTo>
                  <a:lnTo>
                    <a:pt x="12524" y="386"/>
                  </a:lnTo>
                  <a:lnTo>
                    <a:pt x="12716" y="425"/>
                  </a:lnTo>
                  <a:lnTo>
                    <a:pt x="12870" y="502"/>
                  </a:lnTo>
                  <a:lnTo>
                    <a:pt x="13179" y="694"/>
                  </a:lnTo>
                  <a:lnTo>
                    <a:pt x="13102" y="540"/>
                  </a:lnTo>
                  <a:lnTo>
                    <a:pt x="13025" y="425"/>
                  </a:lnTo>
                  <a:lnTo>
                    <a:pt x="12909" y="309"/>
                  </a:lnTo>
                  <a:lnTo>
                    <a:pt x="12793" y="194"/>
                  </a:lnTo>
                  <a:lnTo>
                    <a:pt x="12639" y="116"/>
                  </a:lnTo>
                  <a:lnTo>
                    <a:pt x="12485" y="39"/>
                  </a:lnTo>
                  <a:lnTo>
                    <a:pt x="12331" y="39"/>
                  </a:lnTo>
                  <a:lnTo>
                    <a:pt x="1217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rot="-14763">
              <a:off x="4966993" y="1514871"/>
              <a:ext cx="138973" cy="1935087"/>
            </a:xfrm>
            <a:custGeom>
              <a:rect b="b" l="l" r="r" t="t"/>
              <a:pathLst>
                <a:path extrusionOk="0" h="13950" w="1002">
                  <a:moveTo>
                    <a:pt x="501" y="1"/>
                  </a:moveTo>
                  <a:lnTo>
                    <a:pt x="385" y="39"/>
                  </a:lnTo>
                  <a:lnTo>
                    <a:pt x="308" y="78"/>
                  </a:lnTo>
                  <a:lnTo>
                    <a:pt x="154" y="232"/>
                  </a:lnTo>
                  <a:lnTo>
                    <a:pt x="39" y="463"/>
                  </a:lnTo>
                  <a:lnTo>
                    <a:pt x="0" y="733"/>
                  </a:lnTo>
                  <a:lnTo>
                    <a:pt x="0" y="13256"/>
                  </a:lnTo>
                  <a:lnTo>
                    <a:pt x="39" y="13526"/>
                  </a:lnTo>
                  <a:lnTo>
                    <a:pt x="154" y="13757"/>
                  </a:lnTo>
                  <a:lnTo>
                    <a:pt x="308" y="13872"/>
                  </a:lnTo>
                  <a:lnTo>
                    <a:pt x="385" y="13911"/>
                  </a:lnTo>
                  <a:lnTo>
                    <a:pt x="501" y="13949"/>
                  </a:lnTo>
                  <a:lnTo>
                    <a:pt x="1002" y="13949"/>
                  </a:lnTo>
                  <a:lnTo>
                    <a:pt x="100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rot="-14763">
              <a:off x="6386502" y="1260142"/>
              <a:ext cx="1453672" cy="459843"/>
            </a:xfrm>
            <a:custGeom>
              <a:rect b="b" l="l" r="r" t="t"/>
              <a:pathLst>
                <a:path extrusionOk="0" h="3315" w="10481">
                  <a:moveTo>
                    <a:pt x="0" y="1"/>
                  </a:moveTo>
                  <a:lnTo>
                    <a:pt x="0" y="3314"/>
                  </a:lnTo>
                  <a:lnTo>
                    <a:pt x="10481" y="3314"/>
                  </a:lnTo>
                  <a:lnTo>
                    <a:pt x="1048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rot="-14763">
              <a:off x="6511591" y="1860676"/>
              <a:ext cx="342163" cy="262034"/>
            </a:xfrm>
            <a:custGeom>
              <a:rect b="b" l="l" r="r" t="t"/>
              <a:pathLst>
                <a:path extrusionOk="0" h="1889" w="2467">
                  <a:moveTo>
                    <a:pt x="347" y="0"/>
                  </a:moveTo>
                  <a:lnTo>
                    <a:pt x="193" y="39"/>
                  </a:lnTo>
                  <a:lnTo>
                    <a:pt x="116" y="116"/>
                  </a:lnTo>
                  <a:lnTo>
                    <a:pt x="39" y="231"/>
                  </a:lnTo>
                  <a:lnTo>
                    <a:pt x="0" y="385"/>
                  </a:lnTo>
                  <a:lnTo>
                    <a:pt x="0" y="1503"/>
                  </a:lnTo>
                  <a:lnTo>
                    <a:pt x="39" y="1657"/>
                  </a:lnTo>
                  <a:lnTo>
                    <a:pt x="116" y="1772"/>
                  </a:lnTo>
                  <a:lnTo>
                    <a:pt x="193"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rot="-14763">
              <a:off x="6944446" y="1858816"/>
              <a:ext cx="342163" cy="262034"/>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rot="-14763">
              <a:off x="7377301" y="1856956"/>
              <a:ext cx="342163" cy="262034"/>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rot="-14763">
              <a:off x="6513019" y="2186645"/>
              <a:ext cx="342163" cy="256624"/>
            </a:xfrm>
            <a:custGeom>
              <a:rect b="b" l="l" r="r" t="t"/>
              <a:pathLst>
                <a:path extrusionOk="0" h="1850" w="2467">
                  <a:moveTo>
                    <a:pt x="193" y="0"/>
                  </a:moveTo>
                  <a:lnTo>
                    <a:pt x="116" y="78"/>
                  </a:lnTo>
                  <a:lnTo>
                    <a:pt x="39" y="193"/>
                  </a:lnTo>
                  <a:lnTo>
                    <a:pt x="0" y="347"/>
                  </a:lnTo>
                  <a:lnTo>
                    <a:pt x="0" y="1503"/>
                  </a:lnTo>
                  <a:lnTo>
                    <a:pt x="39" y="1619"/>
                  </a:lnTo>
                  <a:lnTo>
                    <a:pt x="116" y="1734"/>
                  </a:lnTo>
                  <a:lnTo>
                    <a:pt x="193"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rot="-14763">
              <a:off x="6945874" y="2184785"/>
              <a:ext cx="342163" cy="256624"/>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rot="-14763">
              <a:off x="7378728" y="2182925"/>
              <a:ext cx="342163" cy="256624"/>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rot="-14763">
              <a:off x="6514447" y="2507344"/>
              <a:ext cx="342163" cy="262034"/>
            </a:xfrm>
            <a:custGeom>
              <a:rect b="b" l="l" r="r" t="t"/>
              <a:pathLst>
                <a:path extrusionOk="0" h="1889" w="2467">
                  <a:moveTo>
                    <a:pt x="347" y="0"/>
                  </a:moveTo>
                  <a:lnTo>
                    <a:pt x="193" y="39"/>
                  </a:lnTo>
                  <a:lnTo>
                    <a:pt x="116" y="116"/>
                  </a:lnTo>
                  <a:lnTo>
                    <a:pt x="39" y="232"/>
                  </a:lnTo>
                  <a:lnTo>
                    <a:pt x="0" y="347"/>
                  </a:lnTo>
                  <a:lnTo>
                    <a:pt x="0" y="1503"/>
                  </a:lnTo>
                  <a:lnTo>
                    <a:pt x="39" y="1657"/>
                  </a:lnTo>
                  <a:lnTo>
                    <a:pt x="116" y="1773"/>
                  </a:lnTo>
                  <a:lnTo>
                    <a:pt x="193"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rot="-14763">
              <a:off x="6947302" y="2505484"/>
              <a:ext cx="342163" cy="262034"/>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rot="-14763">
              <a:off x="7380157" y="2503624"/>
              <a:ext cx="342163" cy="262034"/>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rot="-14763">
              <a:off x="6515875" y="2833313"/>
              <a:ext cx="342163" cy="256763"/>
            </a:xfrm>
            <a:custGeom>
              <a:rect b="b" l="l" r="r" t="t"/>
              <a:pathLst>
                <a:path extrusionOk="0" h="1851" w="2467">
                  <a:moveTo>
                    <a:pt x="193" y="1"/>
                  </a:moveTo>
                  <a:lnTo>
                    <a:pt x="116" y="78"/>
                  </a:lnTo>
                  <a:lnTo>
                    <a:pt x="39" y="193"/>
                  </a:lnTo>
                  <a:lnTo>
                    <a:pt x="0" y="348"/>
                  </a:lnTo>
                  <a:lnTo>
                    <a:pt x="0" y="1503"/>
                  </a:lnTo>
                  <a:lnTo>
                    <a:pt x="39" y="1619"/>
                  </a:lnTo>
                  <a:lnTo>
                    <a:pt x="116" y="1735"/>
                  </a:lnTo>
                  <a:lnTo>
                    <a:pt x="193"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rot="-14763">
              <a:off x="6948730" y="2831453"/>
              <a:ext cx="342163" cy="256763"/>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rot="-14763">
              <a:off x="7381585" y="2829593"/>
              <a:ext cx="342163" cy="256763"/>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9" name="Shape 1819"/>
        <p:cNvGrpSpPr/>
        <p:nvPr/>
      </p:nvGrpSpPr>
      <p:grpSpPr>
        <a:xfrm>
          <a:off x="0" y="0"/>
          <a:ext cx="0" cy="0"/>
          <a:chOff x="0" y="0"/>
          <a:chExt cx="0" cy="0"/>
        </a:xfrm>
      </p:grpSpPr>
      <p:sp>
        <p:nvSpPr>
          <p:cNvPr id="1820" name="Google Shape;1820;p65"/>
          <p:cNvSpPr txBox="1"/>
          <p:nvPr>
            <p:ph type="title"/>
          </p:nvPr>
        </p:nvSpPr>
        <p:spPr>
          <a:xfrm>
            <a:off x="720000" y="1821450"/>
            <a:ext cx="3686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1821" name="Google Shape;1821;p65"/>
          <p:cNvSpPr txBox="1"/>
          <p:nvPr>
            <p:ph idx="1" type="subTitle"/>
          </p:nvPr>
        </p:nvSpPr>
        <p:spPr>
          <a:xfrm>
            <a:off x="720000" y="2317950"/>
            <a:ext cx="36861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1822" name="Google Shape;1822;p65"/>
          <p:cNvGrpSpPr/>
          <p:nvPr/>
        </p:nvGrpSpPr>
        <p:grpSpPr>
          <a:xfrm>
            <a:off x="5167388" y="1292770"/>
            <a:ext cx="3263388" cy="2692973"/>
            <a:chOff x="5167388" y="1292770"/>
            <a:chExt cx="3263388" cy="2692973"/>
          </a:xfrm>
        </p:grpSpPr>
        <p:sp>
          <p:nvSpPr>
            <p:cNvPr id="1823" name="Google Shape;1823;p65"/>
            <p:cNvSpPr/>
            <p:nvPr/>
          </p:nvSpPr>
          <p:spPr>
            <a:xfrm>
              <a:off x="6383838" y="3535918"/>
              <a:ext cx="827414" cy="356007"/>
            </a:xfrm>
            <a:custGeom>
              <a:rect b="b" l="l" r="r" t="t"/>
              <a:pathLst>
                <a:path extrusionOk="0" h="535349" w="1244231">
                  <a:moveTo>
                    <a:pt x="1244231" y="535349"/>
                  </a:moveTo>
                  <a:lnTo>
                    <a:pt x="0" y="535349"/>
                  </a:lnTo>
                  <a:lnTo>
                    <a:pt x="71183" y="0"/>
                  </a:lnTo>
                  <a:lnTo>
                    <a:pt x="1183208"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824" name="Google Shape;1824;p65"/>
            <p:cNvSpPr/>
            <p:nvPr/>
          </p:nvSpPr>
          <p:spPr>
            <a:xfrm>
              <a:off x="5167388" y="3238136"/>
              <a:ext cx="3263337" cy="300972"/>
            </a:xfrm>
            <a:custGeom>
              <a:rect b="b" l="l" r="r" t="t"/>
              <a:pathLst>
                <a:path extrusionOk="0" h="452589" w="4907273">
                  <a:moveTo>
                    <a:pt x="0" y="0"/>
                  </a:moveTo>
                  <a:lnTo>
                    <a:pt x="0" y="330568"/>
                  </a:lnTo>
                  <a:cubicBezTo>
                    <a:pt x="0" y="397662"/>
                    <a:pt x="54902" y="452589"/>
                    <a:pt x="122059" y="452589"/>
                  </a:cubicBezTo>
                  <a:lnTo>
                    <a:pt x="4785290" y="452589"/>
                  </a:lnTo>
                  <a:cubicBezTo>
                    <a:pt x="4852352" y="452589"/>
                    <a:pt x="4907273" y="397662"/>
                    <a:pt x="4907273" y="330568"/>
                  </a:cubicBezTo>
                  <a:lnTo>
                    <a:pt x="4907273"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825" name="Google Shape;1825;p65"/>
            <p:cNvSpPr/>
            <p:nvPr/>
          </p:nvSpPr>
          <p:spPr>
            <a:xfrm>
              <a:off x="6238473" y="3891478"/>
              <a:ext cx="1118483" cy="35226"/>
            </a:xfrm>
            <a:custGeom>
              <a:rect b="b" l="l" r="r" t="t"/>
              <a:pathLst>
                <a:path extrusionOk="0" h="52971" w="1681930">
                  <a:moveTo>
                    <a:pt x="218865" y="0"/>
                  </a:moveTo>
                  <a:lnTo>
                    <a:pt x="1463097" y="0"/>
                  </a:lnTo>
                  <a:lnTo>
                    <a:pt x="1681930" y="51727"/>
                  </a:lnTo>
                  <a:lnTo>
                    <a:pt x="0" y="52971"/>
                  </a:lnTo>
                  <a:close/>
                </a:path>
              </a:pathLst>
            </a:custGeom>
            <a:solidFill>
              <a:schemeClr val="lt1"/>
            </a:solidFill>
            <a:ln cap="flat" cmpd="sng" w="9525">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826" name="Google Shape;1826;p65"/>
            <p:cNvSpPr/>
            <p:nvPr/>
          </p:nvSpPr>
          <p:spPr>
            <a:xfrm>
              <a:off x="6238763" y="3925807"/>
              <a:ext cx="1118201" cy="59935"/>
            </a:xfrm>
            <a:custGeom>
              <a:rect b="b" l="l" r="r" t="t"/>
              <a:pathLst>
                <a:path extrusionOk="0" h="28746" w="1681505">
                  <a:moveTo>
                    <a:pt x="1670050" y="28746"/>
                  </a:moveTo>
                  <a:lnTo>
                    <a:pt x="10998" y="28746"/>
                  </a:lnTo>
                  <a:lnTo>
                    <a:pt x="0" y="1244"/>
                  </a:lnTo>
                  <a:lnTo>
                    <a:pt x="168150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827" name="Google Shape;1827;p65"/>
            <p:cNvSpPr/>
            <p:nvPr/>
          </p:nvSpPr>
          <p:spPr>
            <a:xfrm>
              <a:off x="5167439" y="1292770"/>
              <a:ext cx="3263337" cy="1947857"/>
            </a:xfrm>
            <a:custGeom>
              <a:rect b="b" l="l" r="r" t="t"/>
              <a:pathLst>
                <a:path extrusionOk="0" h="2929108" w="4907273">
                  <a:moveTo>
                    <a:pt x="4907273" y="122040"/>
                  </a:moveTo>
                  <a:cubicBezTo>
                    <a:pt x="4907273" y="54921"/>
                    <a:pt x="4852358" y="0"/>
                    <a:pt x="4785290" y="0"/>
                  </a:cubicBezTo>
                  <a:lnTo>
                    <a:pt x="122059" y="0"/>
                  </a:lnTo>
                  <a:cubicBezTo>
                    <a:pt x="54908" y="0"/>
                    <a:pt x="0" y="54921"/>
                    <a:pt x="0" y="122040"/>
                  </a:cubicBezTo>
                  <a:lnTo>
                    <a:pt x="0" y="2929108"/>
                  </a:lnTo>
                  <a:lnTo>
                    <a:pt x="4907273" y="2929108"/>
                  </a:lnTo>
                  <a:close/>
                </a:path>
              </a:pathLst>
            </a:custGeom>
            <a:solidFill>
              <a:schemeClr val="lt1"/>
            </a:solidFill>
            <a:ln cap="flat" cmpd="sng" w="9525">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grpSp>
      <p:pic>
        <p:nvPicPr>
          <p:cNvPr id="1828" name="Google Shape;1828;p65"/>
          <p:cNvPicPr preferRelativeResize="0"/>
          <p:nvPr/>
        </p:nvPicPr>
        <p:blipFill>
          <a:blip r:embed="rId3">
            <a:alphaModFix/>
          </a:blip>
          <a:stretch>
            <a:fillRect/>
          </a:stretch>
        </p:blipFill>
        <p:spPr>
          <a:xfrm>
            <a:off x="5289100" y="1424400"/>
            <a:ext cx="3020001" cy="1698751"/>
          </a:xfrm>
          <a:prstGeom prst="rect">
            <a:avLst/>
          </a:prstGeom>
          <a:noFill/>
          <a:ln cap="flat" cmpd="sng" w="9525">
            <a:solidFill>
              <a:schemeClr val="dk1"/>
            </a:solidFill>
            <a:prstDash val="solid"/>
            <a:round/>
            <a:headEnd len="sm" w="sm" type="none"/>
            <a:tailEnd len="sm" w="sm" type="none"/>
          </a:ln>
        </p:spPr>
      </p:pic>
      <p:grpSp>
        <p:nvGrpSpPr>
          <p:cNvPr id="1829" name="Google Shape;1829;p65"/>
          <p:cNvGrpSpPr/>
          <p:nvPr/>
        </p:nvGrpSpPr>
        <p:grpSpPr>
          <a:xfrm rot="-994044">
            <a:off x="846091" y="3478064"/>
            <a:ext cx="910957" cy="1016973"/>
            <a:chOff x="4962690" y="956479"/>
            <a:chExt cx="3171589" cy="3540693"/>
          </a:xfrm>
        </p:grpSpPr>
        <p:sp>
          <p:nvSpPr>
            <p:cNvPr id="1830" name="Google Shape;1830;p65"/>
            <p:cNvSpPr/>
            <p:nvPr/>
          </p:nvSpPr>
          <p:spPr>
            <a:xfrm rot="-14748">
              <a:off x="5102849" y="1512120"/>
              <a:ext cx="1149237" cy="1935093"/>
            </a:xfrm>
            <a:custGeom>
              <a:rect b="b" l="l" r="r" t="t"/>
              <a:pathLst>
                <a:path extrusionOk="0" h="13950" w="8286">
                  <a:moveTo>
                    <a:pt x="1" y="1"/>
                  </a:moveTo>
                  <a:lnTo>
                    <a:pt x="1" y="13949"/>
                  </a:lnTo>
                  <a:lnTo>
                    <a:pt x="8285" y="13949"/>
                  </a:lnTo>
                  <a:lnTo>
                    <a:pt x="828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5"/>
            <p:cNvSpPr/>
            <p:nvPr/>
          </p:nvSpPr>
          <p:spPr>
            <a:xfrm rot="-14748">
              <a:off x="5109997" y="3710165"/>
              <a:ext cx="3009016" cy="780557"/>
            </a:xfrm>
            <a:custGeom>
              <a:rect b="b" l="l" r="r" t="t"/>
              <a:pathLst>
                <a:path extrusionOk="0" h="5627" w="21695">
                  <a:moveTo>
                    <a:pt x="3199" y="1"/>
                  </a:moveTo>
                  <a:lnTo>
                    <a:pt x="3199" y="1966"/>
                  </a:lnTo>
                  <a:lnTo>
                    <a:pt x="3161" y="2236"/>
                  </a:lnTo>
                  <a:lnTo>
                    <a:pt x="3084" y="2505"/>
                  </a:lnTo>
                  <a:lnTo>
                    <a:pt x="2968" y="2737"/>
                  </a:lnTo>
                  <a:lnTo>
                    <a:pt x="2775" y="2968"/>
                  </a:lnTo>
                  <a:lnTo>
                    <a:pt x="2583" y="3122"/>
                  </a:lnTo>
                  <a:lnTo>
                    <a:pt x="2351" y="3238"/>
                  </a:lnTo>
                  <a:lnTo>
                    <a:pt x="2082" y="3315"/>
                  </a:lnTo>
                  <a:lnTo>
                    <a:pt x="1812" y="3353"/>
                  </a:lnTo>
                  <a:lnTo>
                    <a:pt x="1350" y="3353"/>
                  </a:lnTo>
                  <a:lnTo>
                    <a:pt x="1080" y="3392"/>
                  </a:lnTo>
                  <a:lnTo>
                    <a:pt x="810" y="3430"/>
                  </a:lnTo>
                  <a:lnTo>
                    <a:pt x="579" y="3546"/>
                  </a:lnTo>
                  <a:lnTo>
                    <a:pt x="386" y="3700"/>
                  </a:lnTo>
                  <a:lnTo>
                    <a:pt x="232" y="3854"/>
                  </a:lnTo>
                  <a:lnTo>
                    <a:pt x="117" y="4047"/>
                  </a:lnTo>
                  <a:lnTo>
                    <a:pt x="40" y="4239"/>
                  </a:lnTo>
                  <a:lnTo>
                    <a:pt x="1" y="4471"/>
                  </a:lnTo>
                  <a:lnTo>
                    <a:pt x="40" y="4702"/>
                  </a:lnTo>
                  <a:lnTo>
                    <a:pt x="117" y="4933"/>
                  </a:lnTo>
                  <a:lnTo>
                    <a:pt x="232" y="5126"/>
                  </a:lnTo>
                  <a:lnTo>
                    <a:pt x="386" y="5280"/>
                  </a:lnTo>
                  <a:lnTo>
                    <a:pt x="579" y="5434"/>
                  </a:lnTo>
                  <a:lnTo>
                    <a:pt x="810" y="5511"/>
                  </a:lnTo>
                  <a:lnTo>
                    <a:pt x="1080" y="5588"/>
                  </a:lnTo>
                  <a:lnTo>
                    <a:pt x="1350" y="5627"/>
                  </a:lnTo>
                  <a:lnTo>
                    <a:pt x="20384" y="5627"/>
                  </a:lnTo>
                  <a:lnTo>
                    <a:pt x="20654" y="5588"/>
                  </a:lnTo>
                  <a:lnTo>
                    <a:pt x="20885" y="5511"/>
                  </a:lnTo>
                  <a:lnTo>
                    <a:pt x="21116" y="5434"/>
                  </a:lnTo>
                  <a:lnTo>
                    <a:pt x="21309" y="5280"/>
                  </a:lnTo>
                  <a:lnTo>
                    <a:pt x="21463" y="5126"/>
                  </a:lnTo>
                  <a:lnTo>
                    <a:pt x="21617" y="4933"/>
                  </a:lnTo>
                  <a:lnTo>
                    <a:pt x="21694" y="4702"/>
                  </a:lnTo>
                  <a:lnTo>
                    <a:pt x="21694" y="4471"/>
                  </a:lnTo>
                  <a:lnTo>
                    <a:pt x="21694" y="4239"/>
                  </a:lnTo>
                  <a:lnTo>
                    <a:pt x="21617" y="4047"/>
                  </a:lnTo>
                  <a:lnTo>
                    <a:pt x="21463" y="3854"/>
                  </a:lnTo>
                  <a:lnTo>
                    <a:pt x="21309" y="3700"/>
                  </a:lnTo>
                  <a:lnTo>
                    <a:pt x="21116" y="3546"/>
                  </a:lnTo>
                  <a:lnTo>
                    <a:pt x="20885" y="3430"/>
                  </a:lnTo>
                  <a:lnTo>
                    <a:pt x="20654" y="3392"/>
                  </a:lnTo>
                  <a:lnTo>
                    <a:pt x="20384" y="3353"/>
                  </a:lnTo>
                  <a:lnTo>
                    <a:pt x="10443" y="3353"/>
                  </a:lnTo>
                  <a:lnTo>
                    <a:pt x="10173" y="3315"/>
                  </a:lnTo>
                  <a:lnTo>
                    <a:pt x="9904" y="3238"/>
                  </a:lnTo>
                  <a:lnTo>
                    <a:pt x="9672" y="3122"/>
                  </a:lnTo>
                  <a:lnTo>
                    <a:pt x="9480" y="2968"/>
                  </a:lnTo>
                  <a:lnTo>
                    <a:pt x="9326" y="2737"/>
                  </a:lnTo>
                  <a:lnTo>
                    <a:pt x="9171" y="2505"/>
                  </a:lnTo>
                  <a:lnTo>
                    <a:pt x="9094" y="2236"/>
                  </a:lnTo>
                  <a:lnTo>
                    <a:pt x="9056" y="1966"/>
                  </a:lnTo>
                  <a:lnTo>
                    <a:pt x="9056" y="1"/>
                  </a:lnTo>
                  <a:lnTo>
                    <a:pt x="8555" y="1"/>
                  </a:lnTo>
                  <a:lnTo>
                    <a:pt x="8555" y="1966"/>
                  </a:lnTo>
                  <a:lnTo>
                    <a:pt x="8594" y="2351"/>
                  </a:lnTo>
                  <a:lnTo>
                    <a:pt x="8671" y="2737"/>
                  </a:lnTo>
                  <a:lnTo>
                    <a:pt x="8863" y="3045"/>
                  </a:lnTo>
                  <a:lnTo>
                    <a:pt x="9094" y="3315"/>
                  </a:lnTo>
                  <a:lnTo>
                    <a:pt x="9403" y="3546"/>
                  </a:lnTo>
                  <a:lnTo>
                    <a:pt x="9711" y="3738"/>
                  </a:lnTo>
                  <a:lnTo>
                    <a:pt x="10058" y="3854"/>
                  </a:lnTo>
                  <a:lnTo>
                    <a:pt x="10443" y="3893"/>
                  </a:lnTo>
                  <a:lnTo>
                    <a:pt x="20538" y="3893"/>
                  </a:lnTo>
                  <a:lnTo>
                    <a:pt x="20692" y="3931"/>
                  </a:lnTo>
                  <a:lnTo>
                    <a:pt x="20808" y="4008"/>
                  </a:lnTo>
                  <a:lnTo>
                    <a:pt x="20924" y="4085"/>
                  </a:lnTo>
                  <a:lnTo>
                    <a:pt x="21039" y="4162"/>
                  </a:lnTo>
                  <a:lnTo>
                    <a:pt x="21116" y="4239"/>
                  </a:lnTo>
                  <a:lnTo>
                    <a:pt x="21155" y="4355"/>
                  </a:lnTo>
                  <a:lnTo>
                    <a:pt x="21155" y="4471"/>
                  </a:lnTo>
                  <a:lnTo>
                    <a:pt x="21155" y="4586"/>
                  </a:lnTo>
                  <a:lnTo>
                    <a:pt x="21116" y="4702"/>
                  </a:lnTo>
                  <a:lnTo>
                    <a:pt x="21039" y="4817"/>
                  </a:lnTo>
                  <a:lnTo>
                    <a:pt x="20924" y="4894"/>
                  </a:lnTo>
                  <a:lnTo>
                    <a:pt x="20808" y="4971"/>
                  </a:lnTo>
                  <a:lnTo>
                    <a:pt x="20692" y="5049"/>
                  </a:lnTo>
                  <a:lnTo>
                    <a:pt x="20538" y="5049"/>
                  </a:lnTo>
                  <a:lnTo>
                    <a:pt x="20384" y="5087"/>
                  </a:lnTo>
                  <a:lnTo>
                    <a:pt x="1350" y="5087"/>
                  </a:lnTo>
                  <a:lnTo>
                    <a:pt x="1195" y="5049"/>
                  </a:lnTo>
                  <a:lnTo>
                    <a:pt x="1041" y="5049"/>
                  </a:lnTo>
                  <a:lnTo>
                    <a:pt x="887" y="4971"/>
                  </a:lnTo>
                  <a:lnTo>
                    <a:pt x="772" y="4894"/>
                  </a:lnTo>
                  <a:lnTo>
                    <a:pt x="695" y="4817"/>
                  </a:lnTo>
                  <a:lnTo>
                    <a:pt x="617" y="4702"/>
                  </a:lnTo>
                  <a:lnTo>
                    <a:pt x="540" y="4586"/>
                  </a:lnTo>
                  <a:lnTo>
                    <a:pt x="540" y="4471"/>
                  </a:lnTo>
                  <a:lnTo>
                    <a:pt x="540" y="4355"/>
                  </a:lnTo>
                  <a:lnTo>
                    <a:pt x="617" y="4239"/>
                  </a:lnTo>
                  <a:lnTo>
                    <a:pt x="695" y="4162"/>
                  </a:lnTo>
                  <a:lnTo>
                    <a:pt x="772" y="4085"/>
                  </a:lnTo>
                  <a:lnTo>
                    <a:pt x="887" y="4008"/>
                  </a:lnTo>
                  <a:lnTo>
                    <a:pt x="1041" y="3931"/>
                  </a:lnTo>
                  <a:lnTo>
                    <a:pt x="1195" y="3893"/>
                  </a:lnTo>
                  <a:lnTo>
                    <a:pt x="1812" y="3893"/>
                  </a:lnTo>
                  <a:lnTo>
                    <a:pt x="2197" y="3854"/>
                  </a:lnTo>
                  <a:lnTo>
                    <a:pt x="2544" y="3738"/>
                  </a:lnTo>
                  <a:lnTo>
                    <a:pt x="2891" y="3546"/>
                  </a:lnTo>
                  <a:lnTo>
                    <a:pt x="3161" y="3315"/>
                  </a:lnTo>
                  <a:lnTo>
                    <a:pt x="3392" y="3045"/>
                  </a:lnTo>
                  <a:lnTo>
                    <a:pt x="3584" y="2737"/>
                  </a:lnTo>
                  <a:lnTo>
                    <a:pt x="3700" y="2351"/>
                  </a:lnTo>
                  <a:lnTo>
                    <a:pt x="3739" y="1966"/>
                  </a:lnTo>
                  <a:lnTo>
                    <a:pt x="373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5"/>
            <p:cNvSpPr/>
            <p:nvPr/>
          </p:nvSpPr>
          <p:spPr>
            <a:xfrm rot="-14748">
              <a:off x="6443736" y="3232225"/>
              <a:ext cx="1405687" cy="700379"/>
            </a:xfrm>
            <a:custGeom>
              <a:rect b="b" l="l" r="r" t="t"/>
              <a:pathLst>
                <a:path extrusionOk="0" h="5049" w="10135">
                  <a:moveTo>
                    <a:pt x="1" y="1"/>
                  </a:moveTo>
                  <a:lnTo>
                    <a:pt x="1" y="5048"/>
                  </a:lnTo>
                  <a:lnTo>
                    <a:pt x="10135" y="5048"/>
                  </a:lnTo>
                  <a:lnTo>
                    <a:pt x="101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5"/>
            <p:cNvSpPr/>
            <p:nvPr/>
          </p:nvSpPr>
          <p:spPr>
            <a:xfrm rot="-14748">
              <a:off x="6107423" y="960798"/>
              <a:ext cx="2020250" cy="2971998"/>
            </a:xfrm>
            <a:custGeom>
              <a:rect b="b" l="l" r="r" t="t"/>
              <a:pathLst>
                <a:path extrusionOk="0" h="21425" w="14566">
                  <a:moveTo>
                    <a:pt x="1118" y="1"/>
                  </a:moveTo>
                  <a:lnTo>
                    <a:pt x="849" y="78"/>
                  </a:lnTo>
                  <a:lnTo>
                    <a:pt x="617" y="232"/>
                  </a:lnTo>
                  <a:lnTo>
                    <a:pt x="386" y="386"/>
                  </a:lnTo>
                  <a:lnTo>
                    <a:pt x="232" y="617"/>
                  </a:lnTo>
                  <a:lnTo>
                    <a:pt x="117" y="848"/>
                  </a:lnTo>
                  <a:lnTo>
                    <a:pt x="1" y="1118"/>
                  </a:lnTo>
                  <a:lnTo>
                    <a:pt x="1" y="1388"/>
                  </a:lnTo>
                  <a:lnTo>
                    <a:pt x="1" y="19999"/>
                  </a:lnTo>
                  <a:lnTo>
                    <a:pt x="1" y="20307"/>
                  </a:lnTo>
                  <a:lnTo>
                    <a:pt x="117" y="20577"/>
                  </a:lnTo>
                  <a:lnTo>
                    <a:pt x="232" y="20808"/>
                  </a:lnTo>
                  <a:lnTo>
                    <a:pt x="386" y="21000"/>
                  </a:lnTo>
                  <a:lnTo>
                    <a:pt x="617" y="21193"/>
                  </a:lnTo>
                  <a:lnTo>
                    <a:pt x="849" y="21309"/>
                  </a:lnTo>
                  <a:lnTo>
                    <a:pt x="1118" y="21386"/>
                  </a:lnTo>
                  <a:lnTo>
                    <a:pt x="1388" y="21424"/>
                  </a:lnTo>
                  <a:lnTo>
                    <a:pt x="3006" y="21424"/>
                  </a:lnTo>
                  <a:lnTo>
                    <a:pt x="3006" y="16608"/>
                  </a:lnTo>
                  <a:lnTo>
                    <a:pt x="3315" y="16608"/>
                  </a:lnTo>
                  <a:lnTo>
                    <a:pt x="3315" y="21424"/>
                  </a:lnTo>
                  <a:lnTo>
                    <a:pt x="3931" y="21424"/>
                  </a:lnTo>
                  <a:lnTo>
                    <a:pt x="3931" y="16608"/>
                  </a:lnTo>
                  <a:lnTo>
                    <a:pt x="4239" y="16608"/>
                  </a:lnTo>
                  <a:lnTo>
                    <a:pt x="4239" y="21424"/>
                  </a:lnTo>
                  <a:lnTo>
                    <a:pt x="4856" y="21424"/>
                  </a:lnTo>
                  <a:lnTo>
                    <a:pt x="4856" y="16608"/>
                  </a:lnTo>
                  <a:lnTo>
                    <a:pt x="5126" y="16608"/>
                  </a:lnTo>
                  <a:lnTo>
                    <a:pt x="5126" y="21424"/>
                  </a:lnTo>
                  <a:lnTo>
                    <a:pt x="5742" y="21424"/>
                  </a:lnTo>
                  <a:lnTo>
                    <a:pt x="5742" y="16608"/>
                  </a:lnTo>
                  <a:lnTo>
                    <a:pt x="6050" y="16608"/>
                  </a:lnTo>
                  <a:lnTo>
                    <a:pt x="6050" y="21424"/>
                  </a:lnTo>
                  <a:lnTo>
                    <a:pt x="6667" y="21424"/>
                  </a:lnTo>
                  <a:lnTo>
                    <a:pt x="6667" y="16608"/>
                  </a:lnTo>
                  <a:lnTo>
                    <a:pt x="6975" y="16608"/>
                  </a:lnTo>
                  <a:lnTo>
                    <a:pt x="6975" y="21424"/>
                  </a:lnTo>
                  <a:lnTo>
                    <a:pt x="7592" y="21424"/>
                  </a:lnTo>
                  <a:lnTo>
                    <a:pt x="7592" y="16608"/>
                  </a:lnTo>
                  <a:lnTo>
                    <a:pt x="7900" y="16608"/>
                  </a:lnTo>
                  <a:lnTo>
                    <a:pt x="7900" y="21424"/>
                  </a:lnTo>
                  <a:lnTo>
                    <a:pt x="8516" y="21424"/>
                  </a:lnTo>
                  <a:lnTo>
                    <a:pt x="8516" y="16608"/>
                  </a:lnTo>
                  <a:lnTo>
                    <a:pt x="8786" y="16608"/>
                  </a:lnTo>
                  <a:lnTo>
                    <a:pt x="8786" y="21424"/>
                  </a:lnTo>
                  <a:lnTo>
                    <a:pt x="9403" y="21424"/>
                  </a:lnTo>
                  <a:lnTo>
                    <a:pt x="9403" y="16608"/>
                  </a:lnTo>
                  <a:lnTo>
                    <a:pt x="9711" y="16608"/>
                  </a:lnTo>
                  <a:lnTo>
                    <a:pt x="9711" y="21424"/>
                  </a:lnTo>
                  <a:lnTo>
                    <a:pt x="10327" y="21424"/>
                  </a:lnTo>
                  <a:lnTo>
                    <a:pt x="10327" y="16608"/>
                  </a:lnTo>
                  <a:lnTo>
                    <a:pt x="10636" y="16608"/>
                  </a:lnTo>
                  <a:lnTo>
                    <a:pt x="10636" y="21424"/>
                  </a:lnTo>
                  <a:lnTo>
                    <a:pt x="11252" y="21424"/>
                  </a:lnTo>
                  <a:lnTo>
                    <a:pt x="11252" y="16608"/>
                  </a:lnTo>
                  <a:lnTo>
                    <a:pt x="11522" y="16608"/>
                  </a:lnTo>
                  <a:lnTo>
                    <a:pt x="11522" y="21424"/>
                  </a:lnTo>
                  <a:lnTo>
                    <a:pt x="13179" y="21424"/>
                  </a:lnTo>
                  <a:lnTo>
                    <a:pt x="13448" y="21386"/>
                  </a:lnTo>
                  <a:lnTo>
                    <a:pt x="13718" y="21309"/>
                  </a:lnTo>
                  <a:lnTo>
                    <a:pt x="13949" y="21193"/>
                  </a:lnTo>
                  <a:lnTo>
                    <a:pt x="14142" y="21000"/>
                  </a:lnTo>
                  <a:lnTo>
                    <a:pt x="14335" y="20808"/>
                  </a:lnTo>
                  <a:lnTo>
                    <a:pt x="14450" y="20577"/>
                  </a:lnTo>
                  <a:lnTo>
                    <a:pt x="14527" y="20307"/>
                  </a:lnTo>
                  <a:lnTo>
                    <a:pt x="14566" y="19999"/>
                  </a:lnTo>
                  <a:lnTo>
                    <a:pt x="14566" y="1388"/>
                  </a:lnTo>
                  <a:lnTo>
                    <a:pt x="14527" y="1118"/>
                  </a:lnTo>
                  <a:lnTo>
                    <a:pt x="14450" y="848"/>
                  </a:lnTo>
                  <a:lnTo>
                    <a:pt x="14335" y="617"/>
                  </a:lnTo>
                  <a:lnTo>
                    <a:pt x="14142" y="386"/>
                  </a:lnTo>
                  <a:lnTo>
                    <a:pt x="13949" y="232"/>
                  </a:lnTo>
                  <a:lnTo>
                    <a:pt x="13718" y="78"/>
                  </a:lnTo>
                  <a:lnTo>
                    <a:pt x="1344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5"/>
            <p:cNvSpPr/>
            <p:nvPr/>
          </p:nvSpPr>
          <p:spPr>
            <a:xfrm rot="-14748">
              <a:off x="5145606" y="967338"/>
              <a:ext cx="897920" cy="2971998"/>
            </a:xfrm>
            <a:custGeom>
              <a:rect b="b" l="l" r="r" t="t"/>
              <a:pathLst>
                <a:path extrusionOk="0" h="21425" w="6474">
                  <a:moveTo>
                    <a:pt x="1118" y="1"/>
                  </a:moveTo>
                  <a:lnTo>
                    <a:pt x="886" y="78"/>
                  </a:lnTo>
                  <a:lnTo>
                    <a:pt x="617" y="232"/>
                  </a:lnTo>
                  <a:lnTo>
                    <a:pt x="424" y="386"/>
                  </a:lnTo>
                  <a:lnTo>
                    <a:pt x="270" y="617"/>
                  </a:lnTo>
                  <a:lnTo>
                    <a:pt x="116" y="848"/>
                  </a:lnTo>
                  <a:lnTo>
                    <a:pt x="39" y="1118"/>
                  </a:lnTo>
                  <a:lnTo>
                    <a:pt x="0" y="1388"/>
                  </a:lnTo>
                  <a:lnTo>
                    <a:pt x="0" y="19999"/>
                  </a:lnTo>
                  <a:lnTo>
                    <a:pt x="39" y="20307"/>
                  </a:lnTo>
                  <a:lnTo>
                    <a:pt x="116" y="20577"/>
                  </a:lnTo>
                  <a:lnTo>
                    <a:pt x="270" y="20808"/>
                  </a:lnTo>
                  <a:lnTo>
                    <a:pt x="424" y="21000"/>
                  </a:lnTo>
                  <a:lnTo>
                    <a:pt x="617" y="21193"/>
                  </a:lnTo>
                  <a:lnTo>
                    <a:pt x="886" y="21309"/>
                  </a:lnTo>
                  <a:lnTo>
                    <a:pt x="1118" y="21386"/>
                  </a:lnTo>
                  <a:lnTo>
                    <a:pt x="1426" y="21424"/>
                  </a:lnTo>
                  <a:lnTo>
                    <a:pt x="5048" y="21424"/>
                  </a:lnTo>
                  <a:lnTo>
                    <a:pt x="5356" y="21386"/>
                  </a:lnTo>
                  <a:lnTo>
                    <a:pt x="5626" y="21309"/>
                  </a:lnTo>
                  <a:lnTo>
                    <a:pt x="5857" y="21193"/>
                  </a:lnTo>
                  <a:lnTo>
                    <a:pt x="6050" y="21000"/>
                  </a:lnTo>
                  <a:lnTo>
                    <a:pt x="6242" y="20808"/>
                  </a:lnTo>
                  <a:lnTo>
                    <a:pt x="6358" y="20577"/>
                  </a:lnTo>
                  <a:lnTo>
                    <a:pt x="6435" y="20307"/>
                  </a:lnTo>
                  <a:lnTo>
                    <a:pt x="6474" y="19999"/>
                  </a:lnTo>
                  <a:lnTo>
                    <a:pt x="6474" y="1388"/>
                  </a:lnTo>
                  <a:lnTo>
                    <a:pt x="6435" y="1118"/>
                  </a:lnTo>
                  <a:lnTo>
                    <a:pt x="6358" y="848"/>
                  </a:lnTo>
                  <a:lnTo>
                    <a:pt x="6242" y="617"/>
                  </a:lnTo>
                  <a:lnTo>
                    <a:pt x="6050" y="386"/>
                  </a:lnTo>
                  <a:lnTo>
                    <a:pt x="5857" y="232"/>
                  </a:lnTo>
                  <a:lnTo>
                    <a:pt x="5626" y="78"/>
                  </a:lnTo>
                  <a:lnTo>
                    <a:pt x="5356"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5"/>
            <p:cNvSpPr/>
            <p:nvPr/>
          </p:nvSpPr>
          <p:spPr>
            <a:xfrm rot="-14748">
              <a:off x="5252455" y="1084954"/>
              <a:ext cx="689598" cy="2763508"/>
            </a:xfrm>
            <a:custGeom>
              <a:rect b="b" l="l" r="r" t="t"/>
              <a:pathLst>
                <a:path extrusionOk="0" h="19922" w="4972">
                  <a:moveTo>
                    <a:pt x="1080" y="0"/>
                  </a:moveTo>
                  <a:lnTo>
                    <a:pt x="849" y="39"/>
                  </a:lnTo>
                  <a:lnTo>
                    <a:pt x="656" y="78"/>
                  </a:lnTo>
                  <a:lnTo>
                    <a:pt x="463" y="193"/>
                  </a:lnTo>
                  <a:lnTo>
                    <a:pt x="309" y="309"/>
                  </a:lnTo>
                  <a:lnTo>
                    <a:pt x="155" y="501"/>
                  </a:lnTo>
                  <a:lnTo>
                    <a:pt x="78" y="655"/>
                  </a:lnTo>
                  <a:lnTo>
                    <a:pt x="1" y="887"/>
                  </a:lnTo>
                  <a:lnTo>
                    <a:pt x="1" y="1079"/>
                  </a:lnTo>
                  <a:lnTo>
                    <a:pt x="1" y="19035"/>
                  </a:lnTo>
                  <a:lnTo>
                    <a:pt x="1" y="19305"/>
                  </a:lnTo>
                  <a:lnTo>
                    <a:pt x="116" y="19536"/>
                  </a:lnTo>
                  <a:lnTo>
                    <a:pt x="271" y="19767"/>
                  </a:lnTo>
                  <a:lnTo>
                    <a:pt x="425" y="19921"/>
                  </a:lnTo>
                  <a:lnTo>
                    <a:pt x="386" y="19729"/>
                  </a:lnTo>
                  <a:lnTo>
                    <a:pt x="348" y="19497"/>
                  </a:lnTo>
                  <a:lnTo>
                    <a:pt x="348" y="1465"/>
                  </a:lnTo>
                  <a:lnTo>
                    <a:pt x="348" y="1233"/>
                  </a:lnTo>
                  <a:lnTo>
                    <a:pt x="425" y="1041"/>
                  </a:lnTo>
                  <a:lnTo>
                    <a:pt x="540" y="848"/>
                  </a:lnTo>
                  <a:lnTo>
                    <a:pt x="656" y="694"/>
                  </a:lnTo>
                  <a:lnTo>
                    <a:pt x="810" y="540"/>
                  </a:lnTo>
                  <a:lnTo>
                    <a:pt x="1003" y="463"/>
                  </a:lnTo>
                  <a:lnTo>
                    <a:pt x="1234" y="386"/>
                  </a:lnTo>
                  <a:lnTo>
                    <a:pt x="4471" y="386"/>
                  </a:lnTo>
                  <a:lnTo>
                    <a:pt x="4663" y="463"/>
                  </a:lnTo>
                  <a:lnTo>
                    <a:pt x="4971" y="694"/>
                  </a:lnTo>
                  <a:lnTo>
                    <a:pt x="4971" y="694"/>
                  </a:lnTo>
                  <a:lnTo>
                    <a:pt x="4894" y="540"/>
                  </a:lnTo>
                  <a:lnTo>
                    <a:pt x="4779" y="424"/>
                  </a:lnTo>
                  <a:lnTo>
                    <a:pt x="4702" y="309"/>
                  </a:lnTo>
                  <a:lnTo>
                    <a:pt x="4548" y="193"/>
                  </a:lnTo>
                  <a:lnTo>
                    <a:pt x="4432" y="116"/>
                  </a:lnTo>
                  <a:lnTo>
                    <a:pt x="4278" y="39"/>
                  </a:lnTo>
                  <a:lnTo>
                    <a:pt x="412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5"/>
            <p:cNvSpPr/>
            <p:nvPr/>
          </p:nvSpPr>
          <p:spPr>
            <a:xfrm rot="-14748">
              <a:off x="6198251" y="1062357"/>
              <a:ext cx="1827878" cy="2763508"/>
            </a:xfrm>
            <a:custGeom>
              <a:rect b="b" l="l" r="r" t="t"/>
              <a:pathLst>
                <a:path extrusionOk="0" h="19922" w="13179">
                  <a:moveTo>
                    <a:pt x="1118" y="1"/>
                  </a:moveTo>
                  <a:lnTo>
                    <a:pt x="887" y="39"/>
                  </a:lnTo>
                  <a:lnTo>
                    <a:pt x="695" y="78"/>
                  </a:lnTo>
                  <a:lnTo>
                    <a:pt x="502" y="194"/>
                  </a:lnTo>
                  <a:lnTo>
                    <a:pt x="348" y="348"/>
                  </a:lnTo>
                  <a:lnTo>
                    <a:pt x="194" y="502"/>
                  </a:lnTo>
                  <a:lnTo>
                    <a:pt x="117" y="694"/>
                  </a:lnTo>
                  <a:lnTo>
                    <a:pt x="39" y="887"/>
                  </a:lnTo>
                  <a:lnTo>
                    <a:pt x="1" y="1118"/>
                  </a:lnTo>
                  <a:lnTo>
                    <a:pt x="1" y="19035"/>
                  </a:lnTo>
                  <a:lnTo>
                    <a:pt x="39" y="19305"/>
                  </a:lnTo>
                  <a:lnTo>
                    <a:pt x="155" y="19536"/>
                  </a:lnTo>
                  <a:lnTo>
                    <a:pt x="271" y="19767"/>
                  </a:lnTo>
                  <a:lnTo>
                    <a:pt x="463" y="19922"/>
                  </a:lnTo>
                  <a:lnTo>
                    <a:pt x="425" y="19729"/>
                  </a:lnTo>
                  <a:lnTo>
                    <a:pt x="386" y="19498"/>
                  </a:lnTo>
                  <a:lnTo>
                    <a:pt x="386" y="1465"/>
                  </a:lnTo>
                  <a:lnTo>
                    <a:pt x="386" y="1272"/>
                  </a:lnTo>
                  <a:lnTo>
                    <a:pt x="463" y="1041"/>
                  </a:lnTo>
                  <a:lnTo>
                    <a:pt x="579" y="849"/>
                  </a:lnTo>
                  <a:lnTo>
                    <a:pt x="695" y="694"/>
                  </a:lnTo>
                  <a:lnTo>
                    <a:pt x="849" y="579"/>
                  </a:lnTo>
                  <a:lnTo>
                    <a:pt x="1041" y="463"/>
                  </a:lnTo>
                  <a:lnTo>
                    <a:pt x="1272" y="386"/>
                  </a:lnTo>
                  <a:lnTo>
                    <a:pt x="12524" y="386"/>
                  </a:lnTo>
                  <a:lnTo>
                    <a:pt x="12716" y="425"/>
                  </a:lnTo>
                  <a:lnTo>
                    <a:pt x="12870" y="502"/>
                  </a:lnTo>
                  <a:lnTo>
                    <a:pt x="13179" y="694"/>
                  </a:lnTo>
                  <a:lnTo>
                    <a:pt x="13102" y="540"/>
                  </a:lnTo>
                  <a:lnTo>
                    <a:pt x="13025" y="425"/>
                  </a:lnTo>
                  <a:lnTo>
                    <a:pt x="12909" y="309"/>
                  </a:lnTo>
                  <a:lnTo>
                    <a:pt x="12793" y="194"/>
                  </a:lnTo>
                  <a:lnTo>
                    <a:pt x="12639" y="116"/>
                  </a:lnTo>
                  <a:lnTo>
                    <a:pt x="12485" y="39"/>
                  </a:lnTo>
                  <a:lnTo>
                    <a:pt x="12331" y="39"/>
                  </a:lnTo>
                  <a:lnTo>
                    <a:pt x="1217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5"/>
            <p:cNvSpPr/>
            <p:nvPr/>
          </p:nvSpPr>
          <p:spPr>
            <a:xfrm rot="-14748">
              <a:off x="4966996" y="1514871"/>
              <a:ext cx="138974" cy="1935093"/>
            </a:xfrm>
            <a:custGeom>
              <a:rect b="b" l="l" r="r" t="t"/>
              <a:pathLst>
                <a:path extrusionOk="0" h="13950" w="1002">
                  <a:moveTo>
                    <a:pt x="501" y="1"/>
                  </a:moveTo>
                  <a:lnTo>
                    <a:pt x="385" y="39"/>
                  </a:lnTo>
                  <a:lnTo>
                    <a:pt x="308" y="78"/>
                  </a:lnTo>
                  <a:lnTo>
                    <a:pt x="154" y="232"/>
                  </a:lnTo>
                  <a:lnTo>
                    <a:pt x="39" y="463"/>
                  </a:lnTo>
                  <a:lnTo>
                    <a:pt x="0" y="733"/>
                  </a:lnTo>
                  <a:lnTo>
                    <a:pt x="0" y="13256"/>
                  </a:lnTo>
                  <a:lnTo>
                    <a:pt x="39" y="13526"/>
                  </a:lnTo>
                  <a:lnTo>
                    <a:pt x="154" y="13757"/>
                  </a:lnTo>
                  <a:lnTo>
                    <a:pt x="308" y="13872"/>
                  </a:lnTo>
                  <a:lnTo>
                    <a:pt x="385" y="13911"/>
                  </a:lnTo>
                  <a:lnTo>
                    <a:pt x="501" y="13949"/>
                  </a:lnTo>
                  <a:lnTo>
                    <a:pt x="1002" y="13949"/>
                  </a:lnTo>
                  <a:lnTo>
                    <a:pt x="100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5"/>
            <p:cNvSpPr/>
            <p:nvPr/>
          </p:nvSpPr>
          <p:spPr>
            <a:xfrm rot="-14748">
              <a:off x="6386502" y="1260145"/>
              <a:ext cx="1453676" cy="459845"/>
            </a:xfrm>
            <a:custGeom>
              <a:rect b="b" l="l" r="r" t="t"/>
              <a:pathLst>
                <a:path extrusionOk="0" h="3315" w="10481">
                  <a:moveTo>
                    <a:pt x="0" y="1"/>
                  </a:moveTo>
                  <a:lnTo>
                    <a:pt x="0" y="3314"/>
                  </a:lnTo>
                  <a:lnTo>
                    <a:pt x="10481" y="3314"/>
                  </a:lnTo>
                  <a:lnTo>
                    <a:pt x="1048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5"/>
            <p:cNvSpPr/>
            <p:nvPr/>
          </p:nvSpPr>
          <p:spPr>
            <a:xfrm rot="-14748">
              <a:off x="6511592" y="1860676"/>
              <a:ext cx="342164" cy="262035"/>
            </a:xfrm>
            <a:custGeom>
              <a:rect b="b" l="l" r="r" t="t"/>
              <a:pathLst>
                <a:path extrusionOk="0" h="1889" w="2467">
                  <a:moveTo>
                    <a:pt x="347" y="0"/>
                  </a:moveTo>
                  <a:lnTo>
                    <a:pt x="193" y="39"/>
                  </a:lnTo>
                  <a:lnTo>
                    <a:pt x="116" y="116"/>
                  </a:lnTo>
                  <a:lnTo>
                    <a:pt x="39" y="231"/>
                  </a:lnTo>
                  <a:lnTo>
                    <a:pt x="0" y="385"/>
                  </a:lnTo>
                  <a:lnTo>
                    <a:pt x="0" y="1503"/>
                  </a:lnTo>
                  <a:lnTo>
                    <a:pt x="39" y="1657"/>
                  </a:lnTo>
                  <a:lnTo>
                    <a:pt x="116" y="1772"/>
                  </a:lnTo>
                  <a:lnTo>
                    <a:pt x="193"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5"/>
            <p:cNvSpPr/>
            <p:nvPr/>
          </p:nvSpPr>
          <p:spPr>
            <a:xfrm rot="-14748">
              <a:off x="6944446" y="1858816"/>
              <a:ext cx="342164" cy="262035"/>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5"/>
            <p:cNvSpPr/>
            <p:nvPr/>
          </p:nvSpPr>
          <p:spPr>
            <a:xfrm rot="-14748">
              <a:off x="7377301" y="1856956"/>
              <a:ext cx="342164" cy="262035"/>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5"/>
            <p:cNvSpPr/>
            <p:nvPr/>
          </p:nvSpPr>
          <p:spPr>
            <a:xfrm rot="-14748">
              <a:off x="6513019" y="2186646"/>
              <a:ext cx="342164" cy="256625"/>
            </a:xfrm>
            <a:custGeom>
              <a:rect b="b" l="l" r="r" t="t"/>
              <a:pathLst>
                <a:path extrusionOk="0" h="1850" w="2467">
                  <a:moveTo>
                    <a:pt x="193" y="0"/>
                  </a:moveTo>
                  <a:lnTo>
                    <a:pt x="116" y="78"/>
                  </a:lnTo>
                  <a:lnTo>
                    <a:pt x="39" y="193"/>
                  </a:lnTo>
                  <a:lnTo>
                    <a:pt x="0" y="347"/>
                  </a:lnTo>
                  <a:lnTo>
                    <a:pt x="0" y="1503"/>
                  </a:lnTo>
                  <a:lnTo>
                    <a:pt x="39" y="1619"/>
                  </a:lnTo>
                  <a:lnTo>
                    <a:pt x="116" y="1734"/>
                  </a:lnTo>
                  <a:lnTo>
                    <a:pt x="193"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5"/>
            <p:cNvSpPr/>
            <p:nvPr/>
          </p:nvSpPr>
          <p:spPr>
            <a:xfrm rot="-14748">
              <a:off x="6945874" y="2184786"/>
              <a:ext cx="342164" cy="256625"/>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5"/>
            <p:cNvSpPr/>
            <p:nvPr/>
          </p:nvSpPr>
          <p:spPr>
            <a:xfrm rot="-14748">
              <a:off x="7378729" y="2182926"/>
              <a:ext cx="342164" cy="256625"/>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5"/>
            <p:cNvSpPr/>
            <p:nvPr/>
          </p:nvSpPr>
          <p:spPr>
            <a:xfrm rot="-14748">
              <a:off x="6514448" y="2507344"/>
              <a:ext cx="342164" cy="262035"/>
            </a:xfrm>
            <a:custGeom>
              <a:rect b="b" l="l" r="r" t="t"/>
              <a:pathLst>
                <a:path extrusionOk="0" h="1889" w="2467">
                  <a:moveTo>
                    <a:pt x="347" y="0"/>
                  </a:moveTo>
                  <a:lnTo>
                    <a:pt x="193" y="39"/>
                  </a:lnTo>
                  <a:lnTo>
                    <a:pt x="116" y="116"/>
                  </a:lnTo>
                  <a:lnTo>
                    <a:pt x="39" y="232"/>
                  </a:lnTo>
                  <a:lnTo>
                    <a:pt x="0" y="347"/>
                  </a:lnTo>
                  <a:lnTo>
                    <a:pt x="0" y="1503"/>
                  </a:lnTo>
                  <a:lnTo>
                    <a:pt x="39" y="1657"/>
                  </a:lnTo>
                  <a:lnTo>
                    <a:pt x="116" y="1773"/>
                  </a:lnTo>
                  <a:lnTo>
                    <a:pt x="193"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5"/>
            <p:cNvSpPr/>
            <p:nvPr/>
          </p:nvSpPr>
          <p:spPr>
            <a:xfrm rot="-14748">
              <a:off x="6947303" y="2505484"/>
              <a:ext cx="342164" cy="262035"/>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5"/>
            <p:cNvSpPr/>
            <p:nvPr/>
          </p:nvSpPr>
          <p:spPr>
            <a:xfrm rot="-14748">
              <a:off x="7380157" y="2503624"/>
              <a:ext cx="342164" cy="262035"/>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5"/>
            <p:cNvSpPr/>
            <p:nvPr/>
          </p:nvSpPr>
          <p:spPr>
            <a:xfrm rot="-14748">
              <a:off x="6515876" y="2833314"/>
              <a:ext cx="342164" cy="256764"/>
            </a:xfrm>
            <a:custGeom>
              <a:rect b="b" l="l" r="r" t="t"/>
              <a:pathLst>
                <a:path extrusionOk="0" h="1851" w="2467">
                  <a:moveTo>
                    <a:pt x="193" y="1"/>
                  </a:moveTo>
                  <a:lnTo>
                    <a:pt x="116" y="78"/>
                  </a:lnTo>
                  <a:lnTo>
                    <a:pt x="39" y="193"/>
                  </a:lnTo>
                  <a:lnTo>
                    <a:pt x="0" y="348"/>
                  </a:lnTo>
                  <a:lnTo>
                    <a:pt x="0" y="1503"/>
                  </a:lnTo>
                  <a:lnTo>
                    <a:pt x="39" y="1619"/>
                  </a:lnTo>
                  <a:lnTo>
                    <a:pt x="116" y="1735"/>
                  </a:lnTo>
                  <a:lnTo>
                    <a:pt x="193"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5"/>
            <p:cNvSpPr/>
            <p:nvPr/>
          </p:nvSpPr>
          <p:spPr>
            <a:xfrm rot="-14748">
              <a:off x="6948731" y="2831454"/>
              <a:ext cx="342164" cy="256764"/>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5"/>
            <p:cNvSpPr/>
            <p:nvPr/>
          </p:nvSpPr>
          <p:spPr>
            <a:xfrm rot="-14748">
              <a:off x="7381585" y="2829594"/>
              <a:ext cx="342164" cy="256764"/>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 name="Google Shape;1851;p65"/>
          <p:cNvGrpSpPr/>
          <p:nvPr/>
        </p:nvGrpSpPr>
        <p:grpSpPr>
          <a:xfrm rot="3428335">
            <a:off x="4222842" y="493673"/>
            <a:ext cx="698339" cy="1194071"/>
            <a:chOff x="9979187" y="328760"/>
            <a:chExt cx="795386" cy="1360008"/>
          </a:xfrm>
        </p:grpSpPr>
        <p:sp>
          <p:nvSpPr>
            <p:cNvPr id="1852" name="Google Shape;1852;p65"/>
            <p:cNvSpPr/>
            <p:nvPr/>
          </p:nvSpPr>
          <p:spPr>
            <a:xfrm rot="-1715024">
              <a:off x="10049423" y="328437"/>
              <a:ext cx="52283" cy="210529"/>
            </a:xfrm>
            <a:custGeom>
              <a:rect b="b" l="l" r="r" t="t"/>
              <a:pathLst>
                <a:path extrusionOk="0" h="5126" w="1273">
                  <a:moveTo>
                    <a:pt x="502" y="1"/>
                  </a:moveTo>
                  <a:lnTo>
                    <a:pt x="386" y="39"/>
                  </a:lnTo>
                  <a:lnTo>
                    <a:pt x="271" y="116"/>
                  </a:lnTo>
                  <a:lnTo>
                    <a:pt x="193" y="193"/>
                  </a:lnTo>
                  <a:lnTo>
                    <a:pt x="78" y="270"/>
                  </a:lnTo>
                  <a:lnTo>
                    <a:pt x="39" y="386"/>
                  </a:lnTo>
                  <a:lnTo>
                    <a:pt x="1" y="502"/>
                  </a:lnTo>
                  <a:lnTo>
                    <a:pt x="1" y="617"/>
                  </a:lnTo>
                  <a:lnTo>
                    <a:pt x="1" y="4509"/>
                  </a:lnTo>
                  <a:lnTo>
                    <a:pt x="1" y="4624"/>
                  </a:lnTo>
                  <a:lnTo>
                    <a:pt x="39" y="4740"/>
                  </a:lnTo>
                  <a:lnTo>
                    <a:pt x="78" y="4856"/>
                  </a:lnTo>
                  <a:lnTo>
                    <a:pt x="193" y="4933"/>
                  </a:lnTo>
                  <a:lnTo>
                    <a:pt x="271" y="5010"/>
                  </a:lnTo>
                  <a:lnTo>
                    <a:pt x="386" y="5087"/>
                  </a:lnTo>
                  <a:lnTo>
                    <a:pt x="502" y="5125"/>
                  </a:lnTo>
                  <a:lnTo>
                    <a:pt x="771" y="5125"/>
                  </a:lnTo>
                  <a:lnTo>
                    <a:pt x="887" y="5087"/>
                  </a:lnTo>
                  <a:lnTo>
                    <a:pt x="1003" y="5010"/>
                  </a:lnTo>
                  <a:lnTo>
                    <a:pt x="1080" y="4933"/>
                  </a:lnTo>
                  <a:lnTo>
                    <a:pt x="1157" y="4856"/>
                  </a:lnTo>
                  <a:lnTo>
                    <a:pt x="1234" y="4740"/>
                  </a:lnTo>
                  <a:lnTo>
                    <a:pt x="1234" y="4624"/>
                  </a:lnTo>
                  <a:lnTo>
                    <a:pt x="1272" y="4509"/>
                  </a:lnTo>
                  <a:lnTo>
                    <a:pt x="1272" y="617"/>
                  </a:lnTo>
                  <a:lnTo>
                    <a:pt x="1234" y="502"/>
                  </a:lnTo>
                  <a:lnTo>
                    <a:pt x="1234" y="386"/>
                  </a:lnTo>
                  <a:lnTo>
                    <a:pt x="1157" y="270"/>
                  </a:lnTo>
                  <a:lnTo>
                    <a:pt x="1080" y="193"/>
                  </a:lnTo>
                  <a:lnTo>
                    <a:pt x="1003" y="116"/>
                  </a:lnTo>
                  <a:lnTo>
                    <a:pt x="887" y="39"/>
                  </a:lnTo>
                  <a:lnTo>
                    <a:pt x="7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5"/>
            <p:cNvSpPr/>
            <p:nvPr/>
          </p:nvSpPr>
          <p:spPr>
            <a:xfrm rot="-1715024">
              <a:off x="10125893" y="467532"/>
              <a:ext cx="87111" cy="276981"/>
            </a:xfrm>
            <a:custGeom>
              <a:rect b="b" l="l" r="r" t="t"/>
              <a:pathLst>
                <a:path extrusionOk="0" h="6744" w="2121">
                  <a:moveTo>
                    <a:pt x="849" y="0"/>
                  </a:moveTo>
                  <a:lnTo>
                    <a:pt x="656" y="77"/>
                  </a:lnTo>
                  <a:lnTo>
                    <a:pt x="463" y="155"/>
                  </a:lnTo>
                  <a:lnTo>
                    <a:pt x="309" y="309"/>
                  </a:lnTo>
                  <a:lnTo>
                    <a:pt x="194" y="463"/>
                  </a:lnTo>
                  <a:lnTo>
                    <a:pt x="78" y="617"/>
                  </a:lnTo>
                  <a:lnTo>
                    <a:pt x="1" y="810"/>
                  </a:lnTo>
                  <a:lnTo>
                    <a:pt x="1" y="1041"/>
                  </a:lnTo>
                  <a:lnTo>
                    <a:pt x="1" y="5703"/>
                  </a:lnTo>
                  <a:lnTo>
                    <a:pt x="1" y="5896"/>
                  </a:lnTo>
                  <a:lnTo>
                    <a:pt x="78" y="6088"/>
                  </a:lnTo>
                  <a:lnTo>
                    <a:pt x="194" y="6281"/>
                  </a:lnTo>
                  <a:lnTo>
                    <a:pt x="309" y="6435"/>
                  </a:lnTo>
                  <a:lnTo>
                    <a:pt x="463" y="6551"/>
                  </a:lnTo>
                  <a:lnTo>
                    <a:pt x="656" y="6666"/>
                  </a:lnTo>
                  <a:lnTo>
                    <a:pt x="849" y="6705"/>
                  </a:lnTo>
                  <a:lnTo>
                    <a:pt x="1041" y="6743"/>
                  </a:lnTo>
                  <a:lnTo>
                    <a:pt x="1273" y="6705"/>
                  </a:lnTo>
                  <a:lnTo>
                    <a:pt x="1465" y="6666"/>
                  </a:lnTo>
                  <a:lnTo>
                    <a:pt x="1658" y="6551"/>
                  </a:lnTo>
                  <a:lnTo>
                    <a:pt x="1812" y="6435"/>
                  </a:lnTo>
                  <a:lnTo>
                    <a:pt x="1928" y="6281"/>
                  </a:lnTo>
                  <a:lnTo>
                    <a:pt x="2005" y="6088"/>
                  </a:lnTo>
                  <a:lnTo>
                    <a:pt x="2082" y="5896"/>
                  </a:lnTo>
                  <a:lnTo>
                    <a:pt x="2120" y="5703"/>
                  </a:lnTo>
                  <a:lnTo>
                    <a:pt x="2120" y="1041"/>
                  </a:lnTo>
                  <a:lnTo>
                    <a:pt x="2082" y="810"/>
                  </a:lnTo>
                  <a:lnTo>
                    <a:pt x="2005" y="617"/>
                  </a:lnTo>
                  <a:lnTo>
                    <a:pt x="1928" y="463"/>
                  </a:lnTo>
                  <a:lnTo>
                    <a:pt x="1812" y="309"/>
                  </a:lnTo>
                  <a:lnTo>
                    <a:pt x="1658" y="155"/>
                  </a:lnTo>
                  <a:lnTo>
                    <a:pt x="1465" y="77"/>
                  </a:lnTo>
                  <a:lnTo>
                    <a:pt x="127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5"/>
            <p:cNvSpPr/>
            <p:nvPr/>
          </p:nvSpPr>
          <p:spPr>
            <a:xfrm rot="-1715024">
              <a:off x="10100015" y="322402"/>
              <a:ext cx="31707" cy="439991"/>
            </a:xfrm>
            <a:custGeom>
              <a:rect b="b" l="l" r="r" t="t"/>
              <a:pathLst>
                <a:path extrusionOk="0" h="10713" w="772">
                  <a:moveTo>
                    <a:pt x="694" y="1"/>
                  </a:moveTo>
                  <a:lnTo>
                    <a:pt x="579" y="39"/>
                  </a:lnTo>
                  <a:lnTo>
                    <a:pt x="425" y="193"/>
                  </a:lnTo>
                  <a:lnTo>
                    <a:pt x="347" y="386"/>
                  </a:lnTo>
                  <a:lnTo>
                    <a:pt x="309" y="617"/>
                  </a:lnTo>
                  <a:lnTo>
                    <a:pt x="309" y="4162"/>
                  </a:lnTo>
                  <a:lnTo>
                    <a:pt x="155" y="4355"/>
                  </a:lnTo>
                  <a:lnTo>
                    <a:pt x="78" y="4547"/>
                  </a:lnTo>
                  <a:lnTo>
                    <a:pt x="1" y="4779"/>
                  </a:lnTo>
                  <a:lnTo>
                    <a:pt x="1" y="5010"/>
                  </a:lnTo>
                  <a:lnTo>
                    <a:pt x="1" y="9672"/>
                  </a:lnTo>
                  <a:lnTo>
                    <a:pt x="1" y="9865"/>
                  </a:lnTo>
                  <a:lnTo>
                    <a:pt x="39" y="10057"/>
                  </a:lnTo>
                  <a:lnTo>
                    <a:pt x="116" y="10250"/>
                  </a:lnTo>
                  <a:lnTo>
                    <a:pt x="232" y="10404"/>
                  </a:lnTo>
                  <a:lnTo>
                    <a:pt x="347" y="10520"/>
                  </a:lnTo>
                  <a:lnTo>
                    <a:pt x="463" y="10635"/>
                  </a:lnTo>
                  <a:lnTo>
                    <a:pt x="617" y="10674"/>
                  </a:lnTo>
                  <a:lnTo>
                    <a:pt x="771" y="10712"/>
                  </a:lnTo>
                  <a:lnTo>
                    <a:pt x="694" y="10674"/>
                  </a:lnTo>
                  <a:lnTo>
                    <a:pt x="617" y="10635"/>
                  </a:lnTo>
                  <a:lnTo>
                    <a:pt x="540" y="10520"/>
                  </a:lnTo>
                  <a:lnTo>
                    <a:pt x="463" y="10404"/>
                  </a:lnTo>
                  <a:lnTo>
                    <a:pt x="386" y="10057"/>
                  </a:lnTo>
                  <a:lnTo>
                    <a:pt x="347" y="9672"/>
                  </a:lnTo>
                  <a:lnTo>
                    <a:pt x="347" y="5010"/>
                  </a:lnTo>
                  <a:lnTo>
                    <a:pt x="347" y="4779"/>
                  </a:lnTo>
                  <a:lnTo>
                    <a:pt x="386" y="4547"/>
                  </a:lnTo>
                  <a:lnTo>
                    <a:pt x="463" y="4355"/>
                  </a:lnTo>
                  <a:lnTo>
                    <a:pt x="502" y="4162"/>
                  </a:lnTo>
                  <a:lnTo>
                    <a:pt x="502" y="617"/>
                  </a:lnTo>
                  <a:lnTo>
                    <a:pt x="540" y="386"/>
                  </a:lnTo>
                  <a:lnTo>
                    <a:pt x="579" y="193"/>
                  </a:lnTo>
                  <a:lnTo>
                    <a:pt x="694" y="39"/>
                  </a:lnTo>
                  <a:lnTo>
                    <a:pt x="73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5"/>
            <p:cNvSpPr/>
            <p:nvPr/>
          </p:nvSpPr>
          <p:spPr>
            <a:xfrm rot="-1715024">
              <a:off x="10210687" y="620991"/>
              <a:ext cx="332386" cy="1052397"/>
            </a:xfrm>
            <a:custGeom>
              <a:rect b="b" l="l" r="r" t="t"/>
              <a:pathLst>
                <a:path extrusionOk="0" h="25624" w="8093">
                  <a:moveTo>
                    <a:pt x="1080" y="0"/>
                  </a:moveTo>
                  <a:lnTo>
                    <a:pt x="887" y="39"/>
                  </a:lnTo>
                  <a:lnTo>
                    <a:pt x="656" y="77"/>
                  </a:lnTo>
                  <a:lnTo>
                    <a:pt x="502" y="193"/>
                  </a:lnTo>
                  <a:lnTo>
                    <a:pt x="309" y="308"/>
                  </a:lnTo>
                  <a:lnTo>
                    <a:pt x="194" y="463"/>
                  </a:lnTo>
                  <a:lnTo>
                    <a:pt x="78" y="655"/>
                  </a:lnTo>
                  <a:lnTo>
                    <a:pt x="40" y="886"/>
                  </a:lnTo>
                  <a:lnTo>
                    <a:pt x="1" y="1079"/>
                  </a:lnTo>
                  <a:lnTo>
                    <a:pt x="1" y="24545"/>
                  </a:lnTo>
                  <a:lnTo>
                    <a:pt x="40" y="24737"/>
                  </a:lnTo>
                  <a:lnTo>
                    <a:pt x="78" y="24930"/>
                  </a:lnTo>
                  <a:lnTo>
                    <a:pt x="194" y="25123"/>
                  </a:lnTo>
                  <a:lnTo>
                    <a:pt x="309" y="25277"/>
                  </a:lnTo>
                  <a:lnTo>
                    <a:pt x="502" y="25431"/>
                  </a:lnTo>
                  <a:lnTo>
                    <a:pt x="656" y="25508"/>
                  </a:lnTo>
                  <a:lnTo>
                    <a:pt x="887" y="25585"/>
                  </a:lnTo>
                  <a:lnTo>
                    <a:pt x="1080" y="25624"/>
                  </a:lnTo>
                  <a:lnTo>
                    <a:pt x="7014" y="25624"/>
                  </a:lnTo>
                  <a:lnTo>
                    <a:pt x="7245" y="25585"/>
                  </a:lnTo>
                  <a:lnTo>
                    <a:pt x="7438" y="25508"/>
                  </a:lnTo>
                  <a:lnTo>
                    <a:pt x="7630" y="25431"/>
                  </a:lnTo>
                  <a:lnTo>
                    <a:pt x="7784" y="25277"/>
                  </a:lnTo>
                  <a:lnTo>
                    <a:pt x="7938" y="25123"/>
                  </a:lnTo>
                  <a:lnTo>
                    <a:pt x="8016" y="24930"/>
                  </a:lnTo>
                  <a:lnTo>
                    <a:pt x="8093" y="24737"/>
                  </a:lnTo>
                  <a:lnTo>
                    <a:pt x="8093" y="24545"/>
                  </a:lnTo>
                  <a:lnTo>
                    <a:pt x="8093" y="1079"/>
                  </a:lnTo>
                  <a:lnTo>
                    <a:pt x="8093" y="886"/>
                  </a:lnTo>
                  <a:lnTo>
                    <a:pt x="8016" y="655"/>
                  </a:lnTo>
                  <a:lnTo>
                    <a:pt x="7938" y="463"/>
                  </a:lnTo>
                  <a:lnTo>
                    <a:pt x="7784" y="308"/>
                  </a:lnTo>
                  <a:lnTo>
                    <a:pt x="7630" y="193"/>
                  </a:lnTo>
                  <a:lnTo>
                    <a:pt x="7438" y="77"/>
                  </a:lnTo>
                  <a:lnTo>
                    <a:pt x="7245" y="39"/>
                  </a:lnTo>
                  <a:lnTo>
                    <a:pt x="701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5"/>
            <p:cNvSpPr/>
            <p:nvPr/>
          </p:nvSpPr>
          <p:spPr>
            <a:xfrm rot="-1715024">
              <a:off x="10239482" y="866930"/>
              <a:ext cx="292834" cy="590310"/>
            </a:xfrm>
            <a:custGeom>
              <a:rect b="b" l="l" r="r" t="t"/>
              <a:pathLst>
                <a:path extrusionOk="0" h="14373" w="7130">
                  <a:moveTo>
                    <a:pt x="6127" y="116"/>
                  </a:moveTo>
                  <a:lnTo>
                    <a:pt x="6282" y="155"/>
                  </a:lnTo>
                  <a:lnTo>
                    <a:pt x="6436" y="193"/>
                  </a:lnTo>
                  <a:lnTo>
                    <a:pt x="6590" y="270"/>
                  </a:lnTo>
                  <a:lnTo>
                    <a:pt x="6705" y="386"/>
                  </a:lnTo>
                  <a:lnTo>
                    <a:pt x="6821" y="501"/>
                  </a:lnTo>
                  <a:lnTo>
                    <a:pt x="6898" y="656"/>
                  </a:lnTo>
                  <a:lnTo>
                    <a:pt x="6937" y="810"/>
                  </a:lnTo>
                  <a:lnTo>
                    <a:pt x="6975" y="1002"/>
                  </a:lnTo>
                  <a:lnTo>
                    <a:pt x="6975" y="13371"/>
                  </a:lnTo>
                  <a:lnTo>
                    <a:pt x="6937" y="13525"/>
                  </a:lnTo>
                  <a:lnTo>
                    <a:pt x="6898" y="13679"/>
                  </a:lnTo>
                  <a:lnTo>
                    <a:pt x="6821" y="13833"/>
                  </a:lnTo>
                  <a:lnTo>
                    <a:pt x="6705" y="13949"/>
                  </a:lnTo>
                  <a:lnTo>
                    <a:pt x="6590" y="14065"/>
                  </a:lnTo>
                  <a:lnTo>
                    <a:pt x="6436" y="14142"/>
                  </a:lnTo>
                  <a:lnTo>
                    <a:pt x="6282" y="14180"/>
                  </a:lnTo>
                  <a:lnTo>
                    <a:pt x="6127" y="14219"/>
                  </a:lnTo>
                  <a:lnTo>
                    <a:pt x="1003" y="14219"/>
                  </a:lnTo>
                  <a:lnTo>
                    <a:pt x="810" y="14180"/>
                  </a:lnTo>
                  <a:lnTo>
                    <a:pt x="656" y="14142"/>
                  </a:lnTo>
                  <a:lnTo>
                    <a:pt x="502" y="14065"/>
                  </a:lnTo>
                  <a:lnTo>
                    <a:pt x="386" y="13949"/>
                  </a:lnTo>
                  <a:lnTo>
                    <a:pt x="271" y="13833"/>
                  </a:lnTo>
                  <a:lnTo>
                    <a:pt x="194" y="13679"/>
                  </a:lnTo>
                  <a:lnTo>
                    <a:pt x="155" y="13525"/>
                  </a:lnTo>
                  <a:lnTo>
                    <a:pt x="155" y="13371"/>
                  </a:lnTo>
                  <a:lnTo>
                    <a:pt x="155" y="1002"/>
                  </a:lnTo>
                  <a:lnTo>
                    <a:pt x="155" y="810"/>
                  </a:lnTo>
                  <a:lnTo>
                    <a:pt x="194" y="656"/>
                  </a:lnTo>
                  <a:lnTo>
                    <a:pt x="271" y="501"/>
                  </a:lnTo>
                  <a:lnTo>
                    <a:pt x="386" y="386"/>
                  </a:lnTo>
                  <a:lnTo>
                    <a:pt x="502" y="270"/>
                  </a:lnTo>
                  <a:lnTo>
                    <a:pt x="656" y="193"/>
                  </a:lnTo>
                  <a:lnTo>
                    <a:pt x="810" y="155"/>
                  </a:lnTo>
                  <a:lnTo>
                    <a:pt x="1003" y="116"/>
                  </a:lnTo>
                  <a:close/>
                  <a:moveTo>
                    <a:pt x="810" y="1"/>
                  </a:moveTo>
                  <a:lnTo>
                    <a:pt x="617" y="78"/>
                  </a:lnTo>
                  <a:lnTo>
                    <a:pt x="425" y="155"/>
                  </a:lnTo>
                  <a:lnTo>
                    <a:pt x="271" y="270"/>
                  </a:lnTo>
                  <a:lnTo>
                    <a:pt x="155" y="424"/>
                  </a:lnTo>
                  <a:lnTo>
                    <a:pt x="78" y="617"/>
                  </a:lnTo>
                  <a:lnTo>
                    <a:pt x="1" y="771"/>
                  </a:lnTo>
                  <a:lnTo>
                    <a:pt x="1" y="1002"/>
                  </a:lnTo>
                  <a:lnTo>
                    <a:pt x="1" y="13371"/>
                  </a:lnTo>
                  <a:lnTo>
                    <a:pt x="1" y="13564"/>
                  </a:lnTo>
                  <a:lnTo>
                    <a:pt x="78" y="13756"/>
                  </a:lnTo>
                  <a:lnTo>
                    <a:pt x="155" y="13910"/>
                  </a:lnTo>
                  <a:lnTo>
                    <a:pt x="271" y="14065"/>
                  </a:lnTo>
                  <a:lnTo>
                    <a:pt x="425" y="14180"/>
                  </a:lnTo>
                  <a:lnTo>
                    <a:pt x="617" y="14296"/>
                  </a:lnTo>
                  <a:lnTo>
                    <a:pt x="810" y="14334"/>
                  </a:lnTo>
                  <a:lnTo>
                    <a:pt x="1003" y="14373"/>
                  </a:lnTo>
                  <a:lnTo>
                    <a:pt x="6127" y="14373"/>
                  </a:lnTo>
                  <a:lnTo>
                    <a:pt x="6320" y="14334"/>
                  </a:lnTo>
                  <a:lnTo>
                    <a:pt x="6513" y="14296"/>
                  </a:lnTo>
                  <a:lnTo>
                    <a:pt x="6667" y="14180"/>
                  </a:lnTo>
                  <a:lnTo>
                    <a:pt x="6821" y="14065"/>
                  </a:lnTo>
                  <a:lnTo>
                    <a:pt x="6937" y="13910"/>
                  </a:lnTo>
                  <a:lnTo>
                    <a:pt x="7052" y="13756"/>
                  </a:lnTo>
                  <a:lnTo>
                    <a:pt x="7091" y="13564"/>
                  </a:lnTo>
                  <a:lnTo>
                    <a:pt x="7129" y="13371"/>
                  </a:lnTo>
                  <a:lnTo>
                    <a:pt x="7129" y="1002"/>
                  </a:lnTo>
                  <a:lnTo>
                    <a:pt x="7091" y="771"/>
                  </a:lnTo>
                  <a:lnTo>
                    <a:pt x="7052" y="617"/>
                  </a:lnTo>
                  <a:lnTo>
                    <a:pt x="6937" y="424"/>
                  </a:lnTo>
                  <a:lnTo>
                    <a:pt x="6821" y="270"/>
                  </a:lnTo>
                  <a:lnTo>
                    <a:pt x="6667" y="155"/>
                  </a:lnTo>
                  <a:lnTo>
                    <a:pt x="6513" y="78"/>
                  </a:lnTo>
                  <a:lnTo>
                    <a:pt x="632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5"/>
            <p:cNvSpPr/>
            <p:nvPr/>
          </p:nvSpPr>
          <p:spPr>
            <a:xfrm rot="-1715024">
              <a:off x="10450715" y="1499955"/>
              <a:ext cx="292834" cy="99720"/>
            </a:xfrm>
            <a:custGeom>
              <a:rect b="b" l="l" r="r" t="t"/>
              <a:pathLst>
                <a:path extrusionOk="0" h="2428" w="7130">
                  <a:moveTo>
                    <a:pt x="6282" y="154"/>
                  </a:moveTo>
                  <a:lnTo>
                    <a:pt x="6436" y="231"/>
                  </a:lnTo>
                  <a:lnTo>
                    <a:pt x="6590" y="308"/>
                  </a:lnTo>
                  <a:lnTo>
                    <a:pt x="6705" y="386"/>
                  </a:lnTo>
                  <a:lnTo>
                    <a:pt x="6821" y="540"/>
                  </a:lnTo>
                  <a:lnTo>
                    <a:pt x="6898" y="655"/>
                  </a:lnTo>
                  <a:lnTo>
                    <a:pt x="6937" y="848"/>
                  </a:lnTo>
                  <a:lnTo>
                    <a:pt x="6975" y="1002"/>
                  </a:lnTo>
                  <a:lnTo>
                    <a:pt x="6975" y="1426"/>
                  </a:lnTo>
                  <a:lnTo>
                    <a:pt x="6937" y="1619"/>
                  </a:lnTo>
                  <a:lnTo>
                    <a:pt x="6898" y="1773"/>
                  </a:lnTo>
                  <a:lnTo>
                    <a:pt x="6821" y="1927"/>
                  </a:lnTo>
                  <a:lnTo>
                    <a:pt x="6705" y="2042"/>
                  </a:lnTo>
                  <a:lnTo>
                    <a:pt x="6590" y="2158"/>
                  </a:lnTo>
                  <a:lnTo>
                    <a:pt x="6436" y="2235"/>
                  </a:lnTo>
                  <a:lnTo>
                    <a:pt x="6282" y="2274"/>
                  </a:lnTo>
                  <a:lnTo>
                    <a:pt x="6127" y="2312"/>
                  </a:lnTo>
                  <a:lnTo>
                    <a:pt x="1003" y="2312"/>
                  </a:lnTo>
                  <a:lnTo>
                    <a:pt x="810" y="2274"/>
                  </a:lnTo>
                  <a:lnTo>
                    <a:pt x="656" y="2235"/>
                  </a:lnTo>
                  <a:lnTo>
                    <a:pt x="502" y="2158"/>
                  </a:lnTo>
                  <a:lnTo>
                    <a:pt x="386" y="2042"/>
                  </a:lnTo>
                  <a:lnTo>
                    <a:pt x="271" y="1927"/>
                  </a:lnTo>
                  <a:lnTo>
                    <a:pt x="194" y="1773"/>
                  </a:lnTo>
                  <a:lnTo>
                    <a:pt x="155" y="1619"/>
                  </a:lnTo>
                  <a:lnTo>
                    <a:pt x="155" y="1426"/>
                  </a:lnTo>
                  <a:lnTo>
                    <a:pt x="155" y="1002"/>
                  </a:lnTo>
                  <a:lnTo>
                    <a:pt x="155" y="848"/>
                  </a:lnTo>
                  <a:lnTo>
                    <a:pt x="194" y="655"/>
                  </a:lnTo>
                  <a:lnTo>
                    <a:pt x="271" y="540"/>
                  </a:lnTo>
                  <a:lnTo>
                    <a:pt x="386" y="386"/>
                  </a:lnTo>
                  <a:lnTo>
                    <a:pt x="502" y="308"/>
                  </a:lnTo>
                  <a:lnTo>
                    <a:pt x="656" y="231"/>
                  </a:lnTo>
                  <a:lnTo>
                    <a:pt x="810" y="154"/>
                  </a:lnTo>
                  <a:close/>
                  <a:moveTo>
                    <a:pt x="1003" y="0"/>
                  </a:moveTo>
                  <a:lnTo>
                    <a:pt x="810" y="39"/>
                  </a:lnTo>
                  <a:lnTo>
                    <a:pt x="617" y="77"/>
                  </a:lnTo>
                  <a:lnTo>
                    <a:pt x="425" y="193"/>
                  </a:lnTo>
                  <a:lnTo>
                    <a:pt x="271" y="308"/>
                  </a:lnTo>
                  <a:lnTo>
                    <a:pt x="155" y="463"/>
                  </a:lnTo>
                  <a:lnTo>
                    <a:pt x="78" y="617"/>
                  </a:lnTo>
                  <a:lnTo>
                    <a:pt x="1" y="809"/>
                  </a:lnTo>
                  <a:lnTo>
                    <a:pt x="1" y="1002"/>
                  </a:lnTo>
                  <a:lnTo>
                    <a:pt x="1" y="1426"/>
                  </a:lnTo>
                  <a:lnTo>
                    <a:pt x="1" y="1657"/>
                  </a:lnTo>
                  <a:lnTo>
                    <a:pt x="78" y="1850"/>
                  </a:lnTo>
                  <a:lnTo>
                    <a:pt x="155" y="2004"/>
                  </a:lnTo>
                  <a:lnTo>
                    <a:pt x="271" y="2158"/>
                  </a:lnTo>
                  <a:lnTo>
                    <a:pt x="425" y="2274"/>
                  </a:lnTo>
                  <a:lnTo>
                    <a:pt x="617" y="2351"/>
                  </a:lnTo>
                  <a:lnTo>
                    <a:pt x="810" y="2428"/>
                  </a:lnTo>
                  <a:lnTo>
                    <a:pt x="6320" y="2428"/>
                  </a:lnTo>
                  <a:lnTo>
                    <a:pt x="6513" y="2351"/>
                  </a:lnTo>
                  <a:lnTo>
                    <a:pt x="6667" y="2274"/>
                  </a:lnTo>
                  <a:lnTo>
                    <a:pt x="6821" y="2158"/>
                  </a:lnTo>
                  <a:lnTo>
                    <a:pt x="6937" y="2004"/>
                  </a:lnTo>
                  <a:lnTo>
                    <a:pt x="7052" y="1850"/>
                  </a:lnTo>
                  <a:lnTo>
                    <a:pt x="7091" y="1657"/>
                  </a:lnTo>
                  <a:lnTo>
                    <a:pt x="7129" y="1426"/>
                  </a:lnTo>
                  <a:lnTo>
                    <a:pt x="7129" y="1002"/>
                  </a:lnTo>
                  <a:lnTo>
                    <a:pt x="7091" y="809"/>
                  </a:lnTo>
                  <a:lnTo>
                    <a:pt x="7052" y="617"/>
                  </a:lnTo>
                  <a:lnTo>
                    <a:pt x="6937" y="463"/>
                  </a:lnTo>
                  <a:lnTo>
                    <a:pt x="6821" y="308"/>
                  </a:lnTo>
                  <a:lnTo>
                    <a:pt x="6667" y="193"/>
                  </a:lnTo>
                  <a:lnTo>
                    <a:pt x="6513" y="77"/>
                  </a:lnTo>
                  <a:lnTo>
                    <a:pt x="6320" y="39"/>
                  </a:lnTo>
                  <a:lnTo>
                    <a:pt x="61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5"/>
            <p:cNvSpPr/>
            <p:nvPr/>
          </p:nvSpPr>
          <p:spPr>
            <a:xfrm rot="-1715024">
              <a:off x="10047309" y="704640"/>
              <a:ext cx="286510" cy="197838"/>
            </a:xfrm>
            <a:custGeom>
              <a:rect b="b" l="l" r="r" t="t"/>
              <a:pathLst>
                <a:path extrusionOk="0" h="4817" w="6976">
                  <a:moveTo>
                    <a:pt x="733" y="0"/>
                  </a:moveTo>
                  <a:lnTo>
                    <a:pt x="540" y="77"/>
                  </a:lnTo>
                  <a:lnTo>
                    <a:pt x="386" y="154"/>
                  </a:lnTo>
                  <a:lnTo>
                    <a:pt x="271" y="270"/>
                  </a:lnTo>
                  <a:lnTo>
                    <a:pt x="155" y="424"/>
                  </a:lnTo>
                  <a:lnTo>
                    <a:pt x="78" y="578"/>
                  </a:lnTo>
                  <a:lnTo>
                    <a:pt x="1" y="732"/>
                  </a:lnTo>
                  <a:lnTo>
                    <a:pt x="1" y="925"/>
                  </a:lnTo>
                  <a:lnTo>
                    <a:pt x="1" y="3892"/>
                  </a:lnTo>
                  <a:lnTo>
                    <a:pt x="1" y="4085"/>
                  </a:lnTo>
                  <a:lnTo>
                    <a:pt x="78" y="4277"/>
                  </a:lnTo>
                  <a:lnTo>
                    <a:pt x="155" y="4431"/>
                  </a:lnTo>
                  <a:lnTo>
                    <a:pt x="271" y="4547"/>
                  </a:lnTo>
                  <a:lnTo>
                    <a:pt x="386" y="4663"/>
                  </a:lnTo>
                  <a:lnTo>
                    <a:pt x="540" y="4778"/>
                  </a:lnTo>
                  <a:lnTo>
                    <a:pt x="733" y="4817"/>
                  </a:lnTo>
                  <a:lnTo>
                    <a:pt x="6205" y="4817"/>
                  </a:lnTo>
                  <a:lnTo>
                    <a:pt x="6397" y="4778"/>
                  </a:lnTo>
                  <a:lnTo>
                    <a:pt x="6551" y="4663"/>
                  </a:lnTo>
                  <a:lnTo>
                    <a:pt x="6705" y="4547"/>
                  </a:lnTo>
                  <a:lnTo>
                    <a:pt x="6821" y="4431"/>
                  </a:lnTo>
                  <a:lnTo>
                    <a:pt x="6898" y="4277"/>
                  </a:lnTo>
                  <a:lnTo>
                    <a:pt x="6937" y="4085"/>
                  </a:lnTo>
                  <a:lnTo>
                    <a:pt x="6975" y="3892"/>
                  </a:lnTo>
                  <a:lnTo>
                    <a:pt x="6975" y="925"/>
                  </a:lnTo>
                  <a:lnTo>
                    <a:pt x="6937" y="732"/>
                  </a:lnTo>
                  <a:lnTo>
                    <a:pt x="6898" y="578"/>
                  </a:lnTo>
                  <a:lnTo>
                    <a:pt x="6821" y="424"/>
                  </a:lnTo>
                  <a:lnTo>
                    <a:pt x="6705" y="270"/>
                  </a:lnTo>
                  <a:lnTo>
                    <a:pt x="6551" y="154"/>
                  </a:lnTo>
                  <a:lnTo>
                    <a:pt x="6397" y="77"/>
                  </a:lnTo>
                  <a:lnTo>
                    <a:pt x="620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5"/>
            <p:cNvSpPr/>
            <p:nvPr/>
          </p:nvSpPr>
          <p:spPr>
            <a:xfrm rot="-1715024">
              <a:off x="10061570" y="718889"/>
              <a:ext cx="258006" cy="169376"/>
            </a:xfrm>
            <a:custGeom>
              <a:rect b="b" l="l" r="r" t="t"/>
              <a:pathLst>
                <a:path extrusionOk="0" h="4124" w="6282">
                  <a:moveTo>
                    <a:pt x="617" y="0"/>
                  </a:moveTo>
                  <a:lnTo>
                    <a:pt x="502" y="77"/>
                  </a:lnTo>
                  <a:lnTo>
                    <a:pt x="348" y="154"/>
                  </a:lnTo>
                  <a:lnTo>
                    <a:pt x="232" y="231"/>
                  </a:lnTo>
                  <a:lnTo>
                    <a:pt x="116" y="347"/>
                  </a:lnTo>
                  <a:lnTo>
                    <a:pt x="78" y="501"/>
                  </a:lnTo>
                  <a:lnTo>
                    <a:pt x="1" y="655"/>
                  </a:lnTo>
                  <a:lnTo>
                    <a:pt x="1" y="809"/>
                  </a:lnTo>
                  <a:lnTo>
                    <a:pt x="1" y="3352"/>
                  </a:lnTo>
                  <a:lnTo>
                    <a:pt x="1" y="3507"/>
                  </a:lnTo>
                  <a:lnTo>
                    <a:pt x="78" y="3661"/>
                  </a:lnTo>
                  <a:lnTo>
                    <a:pt x="116" y="3776"/>
                  </a:lnTo>
                  <a:lnTo>
                    <a:pt x="232" y="3892"/>
                  </a:lnTo>
                  <a:lnTo>
                    <a:pt x="348" y="4007"/>
                  </a:lnTo>
                  <a:lnTo>
                    <a:pt x="502" y="4084"/>
                  </a:lnTo>
                  <a:lnTo>
                    <a:pt x="617" y="4123"/>
                  </a:lnTo>
                  <a:lnTo>
                    <a:pt x="5626" y="4123"/>
                  </a:lnTo>
                  <a:lnTo>
                    <a:pt x="5780" y="4084"/>
                  </a:lnTo>
                  <a:lnTo>
                    <a:pt x="5896" y="4007"/>
                  </a:lnTo>
                  <a:lnTo>
                    <a:pt x="6050" y="3892"/>
                  </a:lnTo>
                  <a:lnTo>
                    <a:pt x="6127" y="3776"/>
                  </a:lnTo>
                  <a:lnTo>
                    <a:pt x="6204" y="3661"/>
                  </a:lnTo>
                  <a:lnTo>
                    <a:pt x="6243" y="3507"/>
                  </a:lnTo>
                  <a:lnTo>
                    <a:pt x="6281" y="3352"/>
                  </a:lnTo>
                  <a:lnTo>
                    <a:pt x="6281" y="809"/>
                  </a:lnTo>
                  <a:lnTo>
                    <a:pt x="6243" y="655"/>
                  </a:lnTo>
                  <a:lnTo>
                    <a:pt x="6204" y="501"/>
                  </a:lnTo>
                  <a:lnTo>
                    <a:pt x="6127" y="347"/>
                  </a:lnTo>
                  <a:lnTo>
                    <a:pt x="6050" y="231"/>
                  </a:lnTo>
                  <a:lnTo>
                    <a:pt x="5896" y="154"/>
                  </a:lnTo>
                  <a:lnTo>
                    <a:pt x="5780" y="77"/>
                  </a:lnTo>
                  <a:lnTo>
                    <a:pt x="5626"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5"/>
            <p:cNvSpPr/>
            <p:nvPr/>
          </p:nvSpPr>
          <p:spPr>
            <a:xfrm rot="-1715024">
              <a:off x="10164556" y="967286"/>
              <a:ext cx="64933" cy="60169"/>
            </a:xfrm>
            <a:custGeom>
              <a:rect b="b" l="l" r="r" t="t"/>
              <a:pathLst>
                <a:path extrusionOk="0" h="1465" w="1581">
                  <a:moveTo>
                    <a:pt x="271" y="1"/>
                  </a:moveTo>
                  <a:lnTo>
                    <a:pt x="155" y="39"/>
                  </a:lnTo>
                  <a:lnTo>
                    <a:pt x="78" y="116"/>
                  </a:lnTo>
                  <a:lnTo>
                    <a:pt x="1" y="193"/>
                  </a:lnTo>
                  <a:lnTo>
                    <a:pt x="1" y="309"/>
                  </a:lnTo>
                  <a:lnTo>
                    <a:pt x="1" y="1195"/>
                  </a:lnTo>
                  <a:lnTo>
                    <a:pt x="1" y="1272"/>
                  </a:lnTo>
                  <a:lnTo>
                    <a:pt x="78" y="1388"/>
                  </a:lnTo>
                  <a:lnTo>
                    <a:pt x="155" y="1426"/>
                  </a:lnTo>
                  <a:lnTo>
                    <a:pt x="271" y="1465"/>
                  </a:lnTo>
                  <a:lnTo>
                    <a:pt x="1311" y="1465"/>
                  </a:lnTo>
                  <a:lnTo>
                    <a:pt x="1427" y="1426"/>
                  </a:lnTo>
                  <a:lnTo>
                    <a:pt x="1504" y="1388"/>
                  </a:lnTo>
                  <a:lnTo>
                    <a:pt x="1581" y="1272"/>
                  </a:lnTo>
                  <a:lnTo>
                    <a:pt x="1581" y="1195"/>
                  </a:lnTo>
                  <a:lnTo>
                    <a:pt x="1581" y="309"/>
                  </a:lnTo>
                  <a:lnTo>
                    <a:pt x="1581" y="193"/>
                  </a:lnTo>
                  <a:lnTo>
                    <a:pt x="1504" y="116"/>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5"/>
            <p:cNvSpPr/>
            <p:nvPr/>
          </p:nvSpPr>
          <p:spPr>
            <a:xfrm rot="-1715024">
              <a:off x="10239514" y="926023"/>
              <a:ext cx="66494" cy="60169"/>
            </a:xfrm>
            <a:custGeom>
              <a:rect b="b" l="l" r="r" t="t"/>
              <a:pathLst>
                <a:path extrusionOk="0" h="1465" w="1619">
                  <a:moveTo>
                    <a:pt x="270" y="1"/>
                  </a:moveTo>
                  <a:lnTo>
                    <a:pt x="193" y="39"/>
                  </a:lnTo>
                  <a:lnTo>
                    <a:pt x="78" y="116"/>
                  </a:lnTo>
                  <a:lnTo>
                    <a:pt x="39" y="193"/>
                  </a:lnTo>
                  <a:lnTo>
                    <a:pt x="1" y="309"/>
                  </a:lnTo>
                  <a:lnTo>
                    <a:pt x="1" y="1195"/>
                  </a:lnTo>
                  <a:lnTo>
                    <a:pt x="39" y="1272"/>
                  </a:lnTo>
                  <a:lnTo>
                    <a:pt x="78" y="1388"/>
                  </a:lnTo>
                  <a:lnTo>
                    <a:pt x="193" y="1426"/>
                  </a:lnTo>
                  <a:lnTo>
                    <a:pt x="270" y="1465"/>
                  </a:lnTo>
                  <a:lnTo>
                    <a:pt x="1349" y="1465"/>
                  </a:lnTo>
                  <a:lnTo>
                    <a:pt x="1465" y="1426"/>
                  </a:lnTo>
                  <a:lnTo>
                    <a:pt x="1542" y="1388"/>
                  </a:lnTo>
                  <a:lnTo>
                    <a:pt x="1580" y="1272"/>
                  </a:lnTo>
                  <a:lnTo>
                    <a:pt x="1619" y="1195"/>
                  </a:lnTo>
                  <a:lnTo>
                    <a:pt x="1619" y="309"/>
                  </a:lnTo>
                  <a:lnTo>
                    <a:pt x="1580" y="193"/>
                  </a:lnTo>
                  <a:lnTo>
                    <a:pt x="1542" y="116"/>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5"/>
            <p:cNvSpPr/>
            <p:nvPr/>
          </p:nvSpPr>
          <p:spPr>
            <a:xfrm rot="-1715024">
              <a:off x="10315935" y="884377"/>
              <a:ext cx="66535" cy="60169"/>
            </a:xfrm>
            <a:custGeom>
              <a:rect b="b" l="l" r="r" t="t"/>
              <a:pathLst>
                <a:path extrusionOk="0" h="1465" w="1620">
                  <a:moveTo>
                    <a:pt x="271" y="1"/>
                  </a:moveTo>
                  <a:lnTo>
                    <a:pt x="155" y="39"/>
                  </a:lnTo>
                  <a:lnTo>
                    <a:pt x="78" y="116"/>
                  </a:lnTo>
                  <a:lnTo>
                    <a:pt x="39" y="193"/>
                  </a:lnTo>
                  <a:lnTo>
                    <a:pt x="1" y="309"/>
                  </a:lnTo>
                  <a:lnTo>
                    <a:pt x="1" y="1195"/>
                  </a:lnTo>
                  <a:lnTo>
                    <a:pt x="39" y="1272"/>
                  </a:lnTo>
                  <a:lnTo>
                    <a:pt x="78" y="1388"/>
                  </a:lnTo>
                  <a:lnTo>
                    <a:pt x="155" y="1426"/>
                  </a:lnTo>
                  <a:lnTo>
                    <a:pt x="271" y="1465"/>
                  </a:lnTo>
                  <a:lnTo>
                    <a:pt x="1311" y="1465"/>
                  </a:lnTo>
                  <a:lnTo>
                    <a:pt x="1427" y="1426"/>
                  </a:lnTo>
                  <a:lnTo>
                    <a:pt x="1504" y="1388"/>
                  </a:lnTo>
                  <a:lnTo>
                    <a:pt x="1581" y="1272"/>
                  </a:lnTo>
                  <a:lnTo>
                    <a:pt x="1619" y="1195"/>
                  </a:lnTo>
                  <a:lnTo>
                    <a:pt x="1619" y="309"/>
                  </a:lnTo>
                  <a:lnTo>
                    <a:pt x="1581" y="193"/>
                  </a:lnTo>
                  <a:lnTo>
                    <a:pt x="1504" y="116"/>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5"/>
            <p:cNvSpPr/>
            <p:nvPr/>
          </p:nvSpPr>
          <p:spPr>
            <a:xfrm rot="-1715024">
              <a:off x="10199767" y="1032696"/>
              <a:ext cx="64933" cy="58608"/>
            </a:xfrm>
            <a:custGeom>
              <a:rect b="b" l="l" r="r" t="t"/>
              <a:pathLst>
                <a:path extrusionOk="0" h="1427" w="1581">
                  <a:moveTo>
                    <a:pt x="271" y="1"/>
                  </a:moveTo>
                  <a:lnTo>
                    <a:pt x="155" y="39"/>
                  </a:lnTo>
                  <a:lnTo>
                    <a:pt x="78" y="78"/>
                  </a:lnTo>
                  <a:lnTo>
                    <a:pt x="1" y="155"/>
                  </a:lnTo>
                  <a:lnTo>
                    <a:pt x="1" y="270"/>
                  </a:lnTo>
                  <a:lnTo>
                    <a:pt x="1" y="1157"/>
                  </a:lnTo>
                  <a:lnTo>
                    <a:pt x="1" y="1272"/>
                  </a:lnTo>
                  <a:lnTo>
                    <a:pt x="78" y="1349"/>
                  </a:lnTo>
                  <a:lnTo>
                    <a:pt x="155" y="1426"/>
                  </a:lnTo>
                  <a:lnTo>
                    <a:pt x="1427" y="1426"/>
                  </a:lnTo>
                  <a:lnTo>
                    <a:pt x="1504" y="1349"/>
                  </a:lnTo>
                  <a:lnTo>
                    <a:pt x="1581" y="1272"/>
                  </a:lnTo>
                  <a:lnTo>
                    <a:pt x="1581" y="1157"/>
                  </a:lnTo>
                  <a:lnTo>
                    <a:pt x="1581" y="270"/>
                  </a:lnTo>
                  <a:lnTo>
                    <a:pt x="1581" y="155"/>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5"/>
            <p:cNvSpPr/>
            <p:nvPr/>
          </p:nvSpPr>
          <p:spPr>
            <a:xfrm rot="-1715024">
              <a:off x="10274725" y="991433"/>
              <a:ext cx="66494" cy="58608"/>
            </a:xfrm>
            <a:custGeom>
              <a:rect b="b" l="l" r="r" t="t"/>
              <a:pathLst>
                <a:path extrusionOk="0" h="1427" w="1619">
                  <a:moveTo>
                    <a:pt x="270" y="1"/>
                  </a:moveTo>
                  <a:lnTo>
                    <a:pt x="193" y="39"/>
                  </a:lnTo>
                  <a:lnTo>
                    <a:pt x="78" y="78"/>
                  </a:lnTo>
                  <a:lnTo>
                    <a:pt x="39" y="155"/>
                  </a:lnTo>
                  <a:lnTo>
                    <a:pt x="1" y="270"/>
                  </a:lnTo>
                  <a:lnTo>
                    <a:pt x="1" y="1157"/>
                  </a:lnTo>
                  <a:lnTo>
                    <a:pt x="39" y="1272"/>
                  </a:lnTo>
                  <a:lnTo>
                    <a:pt x="78" y="1349"/>
                  </a:lnTo>
                  <a:lnTo>
                    <a:pt x="193" y="1426"/>
                  </a:lnTo>
                  <a:lnTo>
                    <a:pt x="1465" y="1426"/>
                  </a:lnTo>
                  <a:lnTo>
                    <a:pt x="1542" y="1349"/>
                  </a:lnTo>
                  <a:lnTo>
                    <a:pt x="1580" y="1272"/>
                  </a:lnTo>
                  <a:lnTo>
                    <a:pt x="1619" y="1157"/>
                  </a:lnTo>
                  <a:lnTo>
                    <a:pt x="1619" y="270"/>
                  </a:lnTo>
                  <a:lnTo>
                    <a:pt x="1580" y="155"/>
                  </a:lnTo>
                  <a:lnTo>
                    <a:pt x="1542" y="78"/>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5"/>
            <p:cNvSpPr/>
            <p:nvPr/>
          </p:nvSpPr>
          <p:spPr>
            <a:xfrm rot="-1715024">
              <a:off x="10351146" y="949787"/>
              <a:ext cx="66535" cy="58608"/>
            </a:xfrm>
            <a:custGeom>
              <a:rect b="b" l="l" r="r" t="t"/>
              <a:pathLst>
                <a:path extrusionOk="0" h="1427" w="1620">
                  <a:moveTo>
                    <a:pt x="271" y="1"/>
                  </a:moveTo>
                  <a:lnTo>
                    <a:pt x="155" y="39"/>
                  </a:lnTo>
                  <a:lnTo>
                    <a:pt x="78" y="78"/>
                  </a:lnTo>
                  <a:lnTo>
                    <a:pt x="39" y="155"/>
                  </a:lnTo>
                  <a:lnTo>
                    <a:pt x="1" y="270"/>
                  </a:lnTo>
                  <a:lnTo>
                    <a:pt x="1" y="1157"/>
                  </a:lnTo>
                  <a:lnTo>
                    <a:pt x="39" y="1272"/>
                  </a:lnTo>
                  <a:lnTo>
                    <a:pt x="78" y="1349"/>
                  </a:lnTo>
                  <a:lnTo>
                    <a:pt x="155" y="1426"/>
                  </a:lnTo>
                  <a:lnTo>
                    <a:pt x="1427" y="1426"/>
                  </a:lnTo>
                  <a:lnTo>
                    <a:pt x="1504" y="1349"/>
                  </a:lnTo>
                  <a:lnTo>
                    <a:pt x="1581" y="1272"/>
                  </a:lnTo>
                  <a:lnTo>
                    <a:pt x="1619" y="1157"/>
                  </a:lnTo>
                  <a:lnTo>
                    <a:pt x="1619" y="270"/>
                  </a:lnTo>
                  <a:lnTo>
                    <a:pt x="1581" y="155"/>
                  </a:lnTo>
                  <a:lnTo>
                    <a:pt x="1504" y="78"/>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5"/>
            <p:cNvSpPr/>
            <p:nvPr/>
          </p:nvSpPr>
          <p:spPr>
            <a:xfrm rot="-1715024">
              <a:off x="10235352" y="1098011"/>
              <a:ext cx="64933" cy="58608"/>
            </a:xfrm>
            <a:custGeom>
              <a:rect b="b" l="l" r="r" t="t"/>
              <a:pathLst>
                <a:path extrusionOk="0" h="1427" w="1581">
                  <a:moveTo>
                    <a:pt x="155" y="1"/>
                  </a:moveTo>
                  <a:lnTo>
                    <a:pt x="78" y="78"/>
                  </a:lnTo>
                  <a:lnTo>
                    <a:pt x="1" y="155"/>
                  </a:lnTo>
                  <a:lnTo>
                    <a:pt x="1" y="270"/>
                  </a:lnTo>
                  <a:lnTo>
                    <a:pt x="1" y="1157"/>
                  </a:lnTo>
                  <a:lnTo>
                    <a:pt x="1" y="1234"/>
                  </a:lnTo>
                  <a:lnTo>
                    <a:pt x="78" y="1349"/>
                  </a:lnTo>
                  <a:lnTo>
                    <a:pt x="155" y="1388"/>
                  </a:lnTo>
                  <a:lnTo>
                    <a:pt x="271" y="1426"/>
                  </a:lnTo>
                  <a:lnTo>
                    <a:pt x="1311" y="1426"/>
                  </a:lnTo>
                  <a:lnTo>
                    <a:pt x="1427" y="1388"/>
                  </a:lnTo>
                  <a:lnTo>
                    <a:pt x="1504" y="1349"/>
                  </a:lnTo>
                  <a:lnTo>
                    <a:pt x="1581" y="1234"/>
                  </a:lnTo>
                  <a:lnTo>
                    <a:pt x="1581" y="1157"/>
                  </a:lnTo>
                  <a:lnTo>
                    <a:pt x="1581" y="270"/>
                  </a:lnTo>
                  <a:lnTo>
                    <a:pt x="1581" y="155"/>
                  </a:lnTo>
                  <a:lnTo>
                    <a:pt x="1504" y="78"/>
                  </a:lnTo>
                  <a:lnTo>
                    <a:pt x="1427"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5"/>
            <p:cNvSpPr/>
            <p:nvPr/>
          </p:nvSpPr>
          <p:spPr>
            <a:xfrm rot="-1715024">
              <a:off x="10310310" y="1056748"/>
              <a:ext cx="66494" cy="58608"/>
            </a:xfrm>
            <a:custGeom>
              <a:rect b="b" l="l" r="r" t="t"/>
              <a:pathLst>
                <a:path extrusionOk="0" h="1427" w="1619">
                  <a:moveTo>
                    <a:pt x="193" y="1"/>
                  </a:moveTo>
                  <a:lnTo>
                    <a:pt x="78" y="78"/>
                  </a:lnTo>
                  <a:lnTo>
                    <a:pt x="39" y="155"/>
                  </a:lnTo>
                  <a:lnTo>
                    <a:pt x="1" y="270"/>
                  </a:lnTo>
                  <a:lnTo>
                    <a:pt x="1" y="1157"/>
                  </a:lnTo>
                  <a:lnTo>
                    <a:pt x="39" y="1234"/>
                  </a:lnTo>
                  <a:lnTo>
                    <a:pt x="78" y="1349"/>
                  </a:lnTo>
                  <a:lnTo>
                    <a:pt x="193" y="1388"/>
                  </a:lnTo>
                  <a:lnTo>
                    <a:pt x="270" y="1426"/>
                  </a:lnTo>
                  <a:lnTo>
                    <a:pt x="1349" y="1426"/>
                  </a:lnTo>
                  <a:lnTo>
                    <a:pt x="1465" y="1388"/>
                  </a:lnTo>
                  <a:lnTo>
                    <a:pt x="1542" y="1349"/>
                  </a:lnTo>
                  <a:lnTo>
                    <a:pt x="1580" y="1234"/>
                  </a:lnTo>
                  <a:lnTo>
                    <a:pt x="1619" y="1157"/>
                  </a:lnTo>
                  <a:lnTo>
                    <a:pt x="1619" y="270"/>
                  </a:lnTo>
                  <a:lnTo>
                    <a:pt x="1580" y="155"/>
                  </a:lnTo>
                  <a:lnTo>
                    <a:pt x="1542" y="78"/>
                  </a:lnTo>
                  <a:lnTo>
                    <a:pt x="146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5"/>
            <p:cNvSpPr/>
            <p:nvPr/>
          </p:nvSpPr>
          <p:spPr>
            <a:xfrm rot="-1715024">
              <a:off x="10386730" y="1015102"/>
              <a:ext cx="66535" cy="58608"/>
            </a:xfrm>
            <a:custGeom>
              <a:rect b="b" l="l" r="r" t="t"/>
              <a:pathLst>
                <a:path extrusionOk="0" h="1427" w="1620">
                  <a:moveTo>
                    <a:pt x="155" y="1"/>
                  </a:moveTo>
                  <a:lnTo>
                    <a:pt x="78" y="78"/>
                  </a:lnTo>
                  <a:lnTo>
                    <a:pt x="39" y="155"/>
                  </a:lnTo>
                  <a:lnTo>
                    <a:pt x="1" y="270"/>
                  </a:lnTo>
                  <a:lnTo>
                    <a:pt x="1" y="1157"/>
                  </a:lnTo>
                  <a:lnTo>
                    <a:pt x="39" y="1234"/>
                  </a:lnTo>
                  <a:lnTo>
                    <a:pt x="78" y="1349"/>
                  </a:lnTo>
                  <a:lnTo>
                    <a:pt x="155" y="1388"/>
                  </a:lnTo>
                  <a:lnTo>
                    <a:pt x="271" y="1426"/>
                  </a:lnTo>
                  <a:lnTo>
                    <a:pt x="1311" y="1426"/>
                  </a:lnTo>
                  <a:lnTo>
                    <a:pt x="1427" y="1388"/>
                  </a:lnTo>
                  <a:lnTo>
                    <a:pt x="1504" y="1349"/>
                  </a:lnTo>
                  <a:lnTo>
                    <a:pt x="1581" y="1234"/>
                  </a:lnTo>
                  <a:lnTo>
                    <a:pt x="1619" y="1157"/>
                  </a:lnTo>
                  <a:lnTo>
                    <a:pt x="1619" y="270"/>
                  </a:lnTo>
                  <a:lnTo>
                    <a:pt x="1581" y="155"/>
                  </a:lnTo>
                  <a:lnTo>
                    <a:pt x="1504" y="78"/>
                  </a:lnTo>
                  <a:lnTo>
                    <a:pt x="1427"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5"/>
            <p:cNvSpPr/>
            <p:nvPr/>
          </p:nvSpPr>
          <p:spPr>
            <a:xfrm rot="-1715024">
              <a:off x="10270180" y="1161958"/>
              <a:ext cx="64933" cy="58567"/>
            </a:xfrm>
            <a:custGeom>
              <a:rect b="b" l="l" r="r" t="t"/>
              <a:pathLst>
                <a:path extrusionOk="0" h="1426" w="1581">
                  <a:moveTo>
                    <a:pt x="271" y="0"/>
                  </a:moveTo>
                  <a:lnTo>
                    <a:pt x="155" y="39"/>
                  </a:lnTo>
                  <a:lnTo>
                    <a:pt x="78" y="77"/>
                  </a:lnTo>
                  <a:lnTo>
                    <a:pt x="1" y="154"/>
                  </a:lnTo>
                  <a:lnTo>
                    <a:pt x="1" y="270"/>
                  </a:lnTo>
                  <a:lnTo>
                    <a:pt x="1" y="1156"/>
                  </a:lnTo>
                  <a:lnTo>
                    <a:pt x="1" y="1272"/>
                  </a:lnTo>
                  <a:lnTo>
                    <a:pt x="78" y="1349"/>
                  </a:lnTo>
                  <a:lnTo>
                    <a:pt x="155" y="1426"/>
                  </a:lnTo>
                  <a:lnTo>
                    <a:pt x="1427" y="1426"/>
                  </a:lnTo>
                  <a:lnTo>
                    <a:pt x="1504" y="1349"/>
                  </a:lnTo>
                  <a:lnTo>
                    <a:pt x="1581" y="1272"/>
                  </a:lnTo>
                  <a:lnTo>
                    <a:pt x="1581" y="1156"/>
                  </a:lnTo>
                  <a:lnTo>
                    <a:pt x="1581"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5"/>
            <p:cNvSpPr/>
            <p:nvPr/>
          </p:nvSpPr>
          <p:spPr>
            <a:xfrm rot="-1715024">
              <a:off x="10345138" y="1120695"/>
              <a:ext cx="66494" cy="58567"/>
            </a:xfrm>
            <a:custGeom>
              <a:rect b="b" l="l" r="r" t="t"/>
              <a:pathLst>
                <a:path extrusionOk="0" h="1426" w="1619">
                  <a:moveTo>
                    <a:pt x="270" y="0"/>
                  </a:moveTo>
                  <a:lnTo>
                    <a:pt x="193" y="39"/>
                  </a:lnTo>
                  <a:lnTo>
                    <a:pt x="78" y="77"/>
                  </a:lnTo>
                  <a:lnTo>
                    <a:pt x="39" y="154"/>
                  </a:lnTo>
                  <a:lnTo>
                    <a:pt x="1" y="270"/>
                  </a:lnTo>
                  <a:lnTo>
                    <a:pt x="1" y="1156"/>
                  </a:lnTo>
                  <a:lnTo>
                    <a:pt x="39" y="1272"/>
                  </a:lnTo>
                  <a:lnTo>
                    <a:pt x="78" y="1349"/>
                  </a:lnTo>
                  <a:lnTo>
                    <a:pt x="193" y="1426"/>
                  </a:lnTo>
                  <a:lnTo>
                    <a:pt x="1465" y="1426"/>
                  </a:lnTo>
                  <a:lnTo>
                    <a:pt x="1542" y="1349"/>
                  </a:lnTo>
                  <a:lnTo>
                    <a:pt x="1580" y="1272"/>
                  </a:lnTo>
                  <a:lnTo>
                    <a:pt x="1619" y="1156"/>
                  </a:lnTo>
                  <a:lnTo>
                    <a:pt x="1619" y="270"/>
                  </a:lnTo>
                  <a:lnTo>
                    <a:pt x="1580" y="154"/>
                  </a:lnTo>
                  <a:lnTo>
                    <a:pt x="1542" y="77"/>
                  </a:lnTo>
                  <a:lnTo>
                    <a:pt x="1465" y="39"/>
                  </a:lnTo>
                  <a:lnTo>
                    <a:pt x="134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5"/>
            <p:cNvSpPr/>
            <p:nvPr/>
          </p:nvSpPr>
          <p:spPr>
            <a:xfrm rot="-1715024">
              <a:off x="10421558" y="1079049"/>
              <a:ext cx="66535" cy="58567"/>
            </a:xfrm>
            <a:custGeom>
              <a:rect b="b" l="l" r="r" t="t"/>
              <a:pathLst>
                <a:path extrusionOk="0" h="1426" w="1620">
                  <a:moveTo>
                    <a:pt x="271" y="0"/>
                  </a:moveTo>
                  <a:lnTo>
                    <a:pt x="155" y="39"/>
                  </a:lnTo>
                  <a:lnTo>
                    <a:pt x="78" y="77"/>
                  </a:lnTo>
                  <a:lnTo>
                    <a:pt x="39" y="154"/>
                  </a:lnTo>
                  <a:lnTo>
                    <a:pt x="1" y="270"/>
                  </a:lnTo>
                  <a:lnTo>
                    <a:pt x="1" y="1156"/>
                  </a:lnTo>
                  <a:lnTo>
                    <a:pt x="39" y="1272"/>
                  </a:lnTo>
                  <a:lnTo>
                    <a:pt x="78" y="1349"/>
                  </a:lnTo>
                  <a:lnTo>
                    <a:pt x="155" y="1426"/>
                  </a:lnTo>
                  <a:lnTo>
                    <a:pt x="1427" y="1426"/>
                  </a:lnTo>
                  <a:lnTo>
                    <a:pt x="1504" y="1349"/>
                  </a:lnTo>
                  <a:lnTo>
                    <a:pt x="1581" y="1272"/>
                  </a:lnTo>
                  <a:lnTo>
                    <a:pt x="1619" y="1156"/>
                  </a:lnTo>
                  <a:lnTo>
                    <a:pt x="1619"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5"/>
            <p:cNvSpPr/>
            <p:nvPr/>
          </p:nvSpPr>
          <p:spPr>
            <a:xfrm rot="-1715024">
              <a:off x="10320050" y="1253291"/>
              <a:ext cx="66535" cy="58567"/>
            </a:xfrm>
            <a:custGeom>
              <a:rect b="b" l="l" r="r" t="t"/>
              <a:pathLst>
                <a:path extrusionOk="0" h="1426" w="1620">
                  <a:moveTo>
                    <a:pt x="271" y="0"/>
                  </a:moveTo>
                  <a:lnTo>
                    <a:pt x="155" y="39"/>
                  </a:lnTo>
                  <a:lnTo>
                    <a:pt x="78" y="77"/>
                  </a:lnTo>
                  <a:lnTo>
                    <a:pt x="1" y="193"/>
                  </a:lnTo>
                  <a:lnTo>
                    <a:pt x="1" y="270"/>
                  </a:lnTo>
                  <a:lnTo>
                    <a:pt x="1" y="1156"/>
                  </a:lnTo>
                  <a:lnTo>
                    <a:pt x="1" y="1272"/>
                  </a:lnTo>
                  <a:lnTo>
                    <a:pt x="78" y="1349"/>
                  </a:lnTo>
                  <a:lnTo>
                    <a:pt x="155" y="1426"/>
                  </a:lnTo>
                  <a:lnTo>
                    <a:pt x="1427" y="1426"/>
                  </a:lnTo>
                  <a:lnTo>
                    <a:pt x="1504" y="1349"/>
                  </a:lnTo>
                  <a:lnTo>
                    <a:pt x="1581" y="1272"/>
                  </a:lnTo>
                  <a:lnTo>
                    <a:pt x="1619" y="1156"/>
                  </a:lnTo>
                  <a:lnTo>
                    <a:pt x="1619" y="270"/>
                  </a:lnTo>
                  <a:lnTo>
                    <a:pt x="1581" y="193"/>
                  </a:lnTo>
                  <a:lnTo>
                    <a:pt x="1504" y="77"/>
                  </a:lnTo>
                  <a:lnTo>
                    <a:pt x="1427" y="39"/>
                  </a:lnTo>
                  <a:lnTo>
                    <a:pt x="131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5"/>
            <p:cNvSpPr/>
            <p:nvPr/>
          </p:nvSpPr>
          <p:spPr>
            <a:xfrm rot="-1715024">
              <a:off x="10396609" y="1212027"/>
              <a:ext cx="64892" cy="58567"/>
            </a:xfrm>
            <a:custGeom>
              <a:rect b="b" l="l" r="r" t="t"/>
              <a:pathLst>
                <a:path extrusionOk="0" h="1426" w="1580">
                  <a:moveTo>
                    <a:pt x="270" y="0"/>
                  </a:moveTo>
                  <a:lnTo>
                    <a:pt x="154" y="39"/>
                  </a:lnTo>
                  <a:lnTo>
                    <a:pt x="77" y="77"/>
                  </a:lnTo>
                  <a:lnTo>
                    <a:pt x="0" y="193"/>
                  </a:lnTo>
                  <a:lnTo>
                    <a:pt x="0" y="270"/>
                  </a:lnTo>
                  <a:lnTo>
                    <a:pt x="0" y="1156"/>
                  </a:lnTo>
                  <a:lnTo>
                    <a:pt x="0" y="1272"/>
                  </a:lnTo>
                  <a:lnTo>
                    <a:pt x="77" y="1349"/>
                  </a:lnTo>
                  <a:lnTo>
                    <a:pt x="154" y="1426"/>
                  </a:lnTo>
                  <a:lnTo>
                    <a:pt x="1426" y="1426"/>
                  </a:lnTo>
                  <a:lnTo>
                    <a:pt x="1503" y="1349"/>
                  </a:lnTo>
                  <a:lnTo>
                    <a:pt x="1580" y="1272"/>
                  </a:lnTo>
                  <a:lnTo>
                    <a:pt x="1580" y="1156"/>
                  </a:lnTo>
                  <a:lnTo>
                    <a:pt x="1580" y="270"/>
                  </a:lnTo>
                  <a:lnTo>
                    <a:pt x="1580" y="193"/>
                  </a:lnTo>
                  <a:lnTo>
                    <a:pt x="1503" y="77"/>
                  </a:lnTo>
                  <a:lnTo>
                    <a:pt x="1426" y="39"/>
                  </a:lnTo>
                  <a:lnTo>
                    <a:pt x="131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5"/>
            <p:cNvSpPr/>
            <p:nvPr/>
          </p:nvSpPr>
          <p:spPr>
            <a:xfrm rot="-1715024">
              <a:off x="10471526" y="1170764"/>
              <a:ext cx="66535" cy="58567"/>
            </a:xfrm>
            <a:custGeom>
              <a:rect b="b" l="l" r="r" t="t"/>
              <a:pathLst>
                <a:path extrusionOk="0" h="1426" w="1620">
                  <a:moveTo>
                    <a:pt x="271" y="0"/>
                  </a:moveTo>
                  <a:lnTo>
                    <a:pt x="194" y="39"/>
                  </a:lnTo>
                  <a:lnTo>
                    <a:pt x="78" y="77"/>
                  </a:lnTo>
                  <a:lnTo>
                    <a:pt x="39" y="193"/>
                  </a:lnTo>
                  <a:lnTo>
                    <a:pt x="1" y="270"/>
                  </a:lnTo>
                  <a:lnTo>
                    <a:pt x="1" y="1156"/>
                  </a:lnTo>
                  <a:lnTo>
                    <a:pt x="39" y="1272"/>
                  </a:lnTo>
                  <a:lnTo>
                    <a:pt x="78" y="1349"/>
                  </a:lnTo>
                  <a:lnTo>
                    <a:pt x="194" y="1426"/>
                  </a:lnTo>
                  <a:lnTo>
                    <a:pt x="1427" y="1426"/>
                  </a:lnTo>
                  <a:lnTo>
                    <a:pt x="1542" y="1349"/>
                  </a:lnTo>
                  <a:lnTo>
                    <a:pt x="1581" y="1272"/>
                  </a:lnTo>
                  <a:lnTo>
                    <a:pt x="1619" y="1156"/>
                  </a:lnTo>
                  <a:lnTo>
                    <a:pt x="1619" y="270"/>
                  </a:lnTo>
                  <a:lnTo>
                    <a:pt x="1581" y="193"/>
                  </a:lnTo>
                  <a:lnTo>
                    <a:pt x="1542" y="77"/>
                  </a:lnTo>
                  <a:lnTo>
                    <a:pt x="1427" y="39"/>
                  </a:lnTo>
                  <a:lnTo>
                    <a:pt x="134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5"/>
            <p:cNvSpPr/>
            <p:nvPr/>
          </p:nvSpPr>
          <p:spPr>
            <a:xfrm rot="-1715024">
              <a:off x="10355634" y="1318606"/>
              <a:ext cx="66535" cy="58567"/>
            </a:xfrm>
            <a:custGeom>
              <a:rect b="b" l="l" r="r" t="t"/>
              <a:pathLst>
                <a:path extrusionOk="0" h="1426" w="1620">
                  <a:moveTo>
                    <a:pt x="155" y="0"/>
                  </a:moveTo>
                  <a:lnTo>
                    <a:pt x="78" y="77"/>
                  </a:lnTo>
                  <a:lnTo>
                    <a:pt x="1" y="154"/>
                  </a:lnTo>
                  <a:lnTo>
                    <a:pt x="1" y="270"/>
                  </a:lnTo>
                  <a:lnTo>
                    <a:pt x="1" y="1156"/>
                  </a:lnTo>
                  <a:lnTo>
                    <a:pt x="1" y="1272"/>
                  </a:lnTo>
                  <a:lnTo>
                    <a:pt x="78" y="1349"/>
                  </a:lnTo>
                  <a:lnTo>
                    <a:pt x="155" y="1387"/>
                  </a:lnTo>
                  <a:lnTo>
                    <a:pt x="271" y="1426"/>
                  </a:lnTo>
                  <a:lnTo>
                    <a:pt x="1311" y="1426"/>
                  </a:lnTo>
                  <a:lnTo>
                    <a:pt x="1427" y="1387"/>
                  </a:lnTo>
                  <a:lnTo>
                    <a:pt x="1504" y="1349"/>
                  </a:lnTo>
                  <a:lnTo>
                    <a:pt x="1581" y="1272"/>
                  </a:lnTo>
                  <a:lnTo>
                    <a:pt x="1619" y="1156"/>
                  </a:lnTo>
                  <a:lnTo>
                    <a:pt x="1619" y="270"/>
                  </a:lnTo>
                  <a:lnTo>
                    <a:pt x="1581" y="154"/>
                  </a:lnTo>
                  <a:lnTo>
                    <a:pt x="1504"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5"/>
            <p:cNvSpPr/>
            <p:nvPr/>
          </p:nvSpPr>
          <p:spPr>
            <a:xfrm rot="-1715024">
              <a:off x="10432194" y="1277343"/>
              <a:ext cx="64892" cy="58567"/>
            </a:xfrm>
            <a:custGeom>
              <a:rect b="b" l="l" r="r" t="t"/>
              <a:pathLst>
                <a:path extrusionOk="0" h="1426" w="1580">
                  <a:moveTo>
                    <a:pt x="154" y="0"/>
                  </a:moveTo>
                  <a:lnTo>
                    <a:pt x="77" y="77"/>
                  </a:lnTo>
                  <a:lnTo>
                    <a:pt x="0" y="154"/>
                  </a:lnTo>
                  <a:lnTo>
                    <a:pt x="0" y="270"/>
                  </a:lnTo>
                  <a:lnTo>
                    <a:pt x="0" y="1156"/>
                  </a:lnTo>
                  <a:lnTo>
                    <a:pt x="0" y="1272"/>
                  </a:lnTo>
                  <a:lnTo>
                    <a:pt x="77" y="1349"/>
                  </a:lnTo>
                  <a:lnTo>
                    <a:pt x="154" y="1387"/>
                  </a:lnTo>
                  <a:lnTo>
                    <a:pt x="270" y="1426"/>
                  </a:lnTo>
                  <a:lnTo>
                    <a:pt x="1310" y="1426"/>
                  </a:lnTo>
                  <a:lnTo>
                    <a:pt x="1426" y="1387"/>
                  </a:lnTo>
                  <a:lnTo>
                    <a:pt x="1503" y="1349"/>
                  </a:lnTo>
                  <a:lnTo>
                    <a:pt x="1580" y="1272"/>
                  </a:lnTo>
                  <a:lnTo>
                    <a:pt x="1580" y="1156"/>
                  </a:lnTo>
                  <a:lnTo>
                    <a:pt x="1580" y="270"/>
                  </a:lnTo>
                  <a:lnTo>
                    <a:pt x="1580" y="154"/>
                  </a:lnTo>
                  <a:lnTo>
                    <a:pt x="1503" y="77"/>
                  </a:lnTo>
                  <a:lnTo>
                    <a:pt x="14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5"/>
            <p:cNvSpPr/>
            <p:nvPr/>
          </p:nvSpPr>
          <p:spPr>
            <a:xfrm rot="-1715024">
              <a:off x="10507111" y="1236080"/>
              <a:ext cx="66535" cy="58567"/>
            </a:xfrm>
            <a:custGeom>
              <a:rect b="b" l="l" r="r" t="t"/>
              <a:pathLst>
                <a:path extrusionOk="0" h="1426" w="1620">
                  <a:moveTo>
                    <a:pt x="194" y="0"/>
                  </a:moveTo>
                  <a:lnTo>
                    <a:pt x="78" y="77"/>
                  </a:lnTo>
                  <a:lnTo>
                    <a:pt x="39" y="154"/>
                  </a:lnTo>
                  <a:lnTo>
                    <a:pt x="1" y="270"/>
                  </a:lnTo>
                  <a:lnTo>
                    <a:pt x="1" y="1156"/>
                  </a:lnTo>
                  <a:lnTo>
                    <a:pt x="39" y="1272"/>
                  </a:lnTo>
                  <a:lnTo>
                    <a:pt x="78" y="1349"/>
                  </a:lnTo>
                  <a:lnTo>
                    <a:pt x="194" y="1387"/>
                  </a:lnTo>
                  <a:lnTo>
                    <a:pt x="271" y="1426"/>
                  </a:lnTo>
                  <a:lnTo>
                    <a:pt x="1349" y="1426"/>
                  </a:lnTo>
                  <a:lnTo>
                    <a:pt x="1427" y="1387"/>
                  </a:lnTo>
                  <a:lnTo>
                    <a:pt x="1542" y="1349"/>
                  </a:lnTo>
                  <a:lnTo>
                    <a:pt x="1581" y="1272"/>
                  </a:lnTo>
                  <a:lnTo>
                    <a:pt x="1619" y="1156"/>
                  </a:lnTo>
                  <a:lnTo>
                    <a:pt x="1619" y="270"/>
                  </a:lnTo>
                  <a:lnTo>
                    <a:pt x="1581" y="154"/>
                  </a:lnTo>
                  <a:lnTo>
                    <a:pt x="1542"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5"/>
            <p:cNvSpPr/>
            <p:nvPr/>
          </p:nvSpPr>
          <p:spPr>
            <a:xfrm rot="-1715024">
              <a:off x="10390836" y="1382417"/>
              <a:ext cx="66535" cy="60169"/>
            </a:xfrm>
            <a:custGeom>
              <a:rect b="b" l="l" r="r" t="t"/>
              <a:pathLst>
                <a:path extrusionOk="0" h="1465" w="1620">
                  <a:moveTo>
                    <a:pt x="271" y="1"/>
                  </a:moveTo>
                  <a:lnTo>
                    <a:pt x="155" y="39"/>
                  </a:lnTo>
                  <a:lnTo>
                    <a:pt x="78" y="78"/>
                  </a:lnTo>
                  <a:lnTo>
                    <a:pt x="1" y="193"/>
                  </a:lnTo>
                  <a:lnTo>
                    <a:pt x="1" y="270"/>
                  </a:lnTo>
                  <a:lnTo>
                    <a:pt x="1" y="1157"/>
                  </a:lnTo>
                  <a:lnTo>
                    <a:pt x="1" y="1272"/>
                  </a:lnTo>
                  <a:lnTo>
                    <a:pt x="78" y="1349"/>
                  </a:lnTo>
                  <a:lnTo>
                    <a:pt x="155" y="1426"/>
                  </a:lnTo>
                  <a:lnTo>
                    <a:pt x="271" y="1465"/>
                  </a:lnTo>
                  <a:lnTo>
                    <a:pt x="1311" y="1465"/>
                  </a:lnTo>
                  <a:lnTo>
                    <a:pt x="1427" y="1426"/>
                  </a:lnTo>
                  <a:lnTo>
                    <a:pt x="1504" y="1349"/>
                  </a:lnTo>
                  <a:lnTo>
                    <a:pt x="1581" y="1272"/>
                  </a:lnTo>
                  <a:lnTo>
                    <a:pt x="1619" y="1157"/>
                  </a:lnTo>
                  <a:lnTo>
                    <a:pt x="1619" y="270"/>
                  </a:lnTo>
                  <a:lnTo>
                    <a:pt x="1581" y="193"/>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5"/>
            <p:cNvSpPr/>
            <p:nvPr/>
          </p:nvSpPr>
          <p:spPr>
            <a:xfrm rot="-1715024">
              <a:off x="10467395" y="1341154"/>
              <a:ext cx="64892" cy="60169"/>
            </a:xfrm>
            <a:custGeom>
              <a:rect b="b" l="l" r="r" t="t"/>
              <a:pathLst>
                <a:path extrusionOk="0" h="1465" w="1580">
                  <a:moveTo>
                    <a:pt x="270" y="1"/>
                  </a:moveTo>
                  <a:lnTo>
                    <a:pt x="154" y="39"/>
                  </a:lnTo>
                  <a:lnTo>
                    <a:pt x="77" y="78"/>
                  </a:lnTo>
                  <a:lnTo>
                    <a:pt x="0" y="193"/>
                  </a:lnTo>
                  <a:lnTo>
                    <a:pt x="0" y="270"/>
                  </a:lnTo>
                  <a:lnTo>
                    <a:pt x="0" y="1157"/>
                  </a:lnTo>
                  <a:lnTo>
                    <a:pt x="0" y="1272"/>
                  </a:lnTo>
                  <a:lnTo>
                    <a:pt x="77" y="1349"/>
                  </a:lnTo>
                  <a:lnTo>
                    <a:pt x="154" y="1426"/>
                  </a:lnTo>
                  <a:lnTo>
                    <a:pt x="270" y="1465"/>
                  </a:lnTo>
                  <a:lnTo>
                    <a:pt x="1310" y="1465"/>
                  </a:lnTo>
                  <a:lnTo>
                    <a:pt x="1426" y="1426"/>
                  </a:lnTo>
                  <a:lnTo>
                    <a:pt x="1503" y="1349"/>
                  </a:lnTo>
                  <a:lnTo>
                    <a:pt x="1580" y="1272"/>
                  </a:lnTo>
                  <a:lnTo>
                    <a:pt x="1580" y="1157"/>
                  </a:lnTo>
                  <a:lnTo>
                    <a:pt x="1580" y="270"/>
                  </a:lnTo>
                  <a:lnTo>
                    <a:pt x="1580" y="193"/>
                  </a:lnTo>
                  <a:lnTo>
                    <a:pt x="1503" y="78"/>
                  </a:lnTo>
                  <a:lnTo>
                    <a:pt x="1426" y="39"/>
                  </a:lnTo>
                  <a:lnTo>
                    <a:pt x="1310"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5"/>
            <p:cNvSpPr/>
            <p:nvPr/>
          </p:nvSpPr>
          <p:spPr>
            <a:xfrm rot="-1715024">
              <a:off x="10542312" y="1299890"/>
              <a:ext cx="66535" cy="60169"/>
            </a:xfrm>
            <a:custGeom>
              <a:rect b="b" l="l" r="r" t="t"/>
              <a:pathLst>
                <a:path extrusionOk="0" h="1465" w="1620">
                  <a:moveTo>
                    <a:pt x="271" y="1"/>
                  </a:moveTo>
                  <a:lnTo>
                    <a:pt x="194" y="39"/>
                  </a:lnTo>
                  <a:lnTo>
                    <a:pt x="78" y="78"/>
                  </a:lnTo>
                  <a:lnTo>
                    <a:pt x="39" y="193"/>
                  </a:lnTo>
                  <a:lnTo>
                    <a:pt x="1" y="270"/>
                  </a:lnTo>
                  <a:lnTo>
                    <a:pt x="1" y="1157"/>
                  </a:lnTo>
                  <a:lnTo>
                    <a:pt x="39" y="1272"/>
                  </a:lnTo>
                  <a:lnTo>
                    <a:pt x="78" y="1349"/>
                  </a:lnTo>
                  <a:lnTo>
                    <a:pt x="194" y="1426"/>
                  </a:lnTo>
                  <a:lnTo>
                    <a:pt x="271" y="1465"/>
                  </a:lnTo>
                  <a:lnTo>
                    <a:pt x="1349" y="1465"/>
                  </a:lnTo>
                  <a:lnTo>
                    <a:pt x="1427" y="1426"/>
                  </a:lnTo>
                  <a:lnTo>
                    <a:pt x="1542" y="1349"/>
                  </a:lnTo>
                  <a:lnTo>
                    <a:pt x="1581" y="1272"/>
                  </a:lnTo>
                  <a:lnTo>
                    <a:pt x="1619" y="1157"/>
                  </a:lnTo>
                  <a:lnTo>
                    <a:pt x="1619" y="270"/>
                  </a:lnTo>
                  <a:lnTo>
                    <a:pt x="1581" y="193"/>
                  </a:lnTo>
                  <a:lnTo>
                    <a:pt x="1542" y="78"/>
                  </a:lnTo>
                  <a:lnTo>
                    <a:pt x="1427" y="39"/>
                  </a:lnTo>
                  <a:lnTo>
                    <a:pt x="134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5"/>
            <p:cNvSpPr/>
            <p:nvPr/>
          </p:nvSpPr>
          <p:spPr>
            <a:xfrm rot="-1715024">
              <a:off x="10428086" y="1435846"/>
              <a:ext cx="220016" cy="11130"/>
            </a:xfrm>
            <a:custGeom>
              <a:rect b="b" l="l" r="r" t="t"/>
              <a:pathLst>
                <a:path extrusionOk="0" h="271" w="5357">
                  <a:moveTo>
                    <a:pt x="0" y="1"/>
                  </a:moveTo>
                  <a:lnTo>
                    <a:pt x="0" y="270"/>
                  </a:lnTo>
                  <a:lnTo>
                    <a:pt x="5356" y="270"/>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5"/>
            <p:cNvSpPr/>
            <p:nvPr/>
          </p:nvSpPr>
          <p:spPr>
            <a:xfrm rot="-1715024">
              <a:off x="10439817" y="1456597"/>
              <a:ext cx="220016" cy="12691"/>
            </a:xfrm>
            <a:custGeom>
              <a:rect b="b" l="l" r="r" t="t"/>
              <a:pathLst>
                <a:path extrusionOk="0" h="309" w="5357">
                  <a:moveTo>
                    <a:pt x="0" y="1"/>
                  </a:moveTo>
                  <a:lnTo>
                    <a:pt x="0" y="309"/>
                  </a:lnTo>
                  <a:lnTo>
                    <a:pt x="5356" y="309"/>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5"/>
            <p:cNvSpPr/>
            <p:nvPr/>
          </p:nvSpPr>
          <p:spPr>
            <a:xfrm rot="-1715024">
              <a:off x="10451557" y="1478947"/>
              <a:ext cx="220016" cy="11089"/>
            </a:xfrm>
            <a:custGeom>
              <a:rect b="b" l="l" r="r" t="t"/>
              <a:pathLst>
                <a:path extrusionOk="0" h="270" w="5357">
                  <a:moveTo>
                    <a:pt x="0" y="0"/>
                  </a:moveTo>
                  <a:lnTo>
                    <a:pt x="0" y="270"/>
                  </a:lnTo>
                  <a:lnTo>
                    <a:pt x="5356" y="270"/>
                  </a:lnTo>
                  <a:lnTo>
                    <a:pt x="53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7" name="Shape 1887"/>
        <p:cNvGrpSpPr/>
        <p:nvPr/>
      </p:nvGrpSpPr>
      <p:grpSpPr>
        <a:xfrm>
          <a:off x="0" y="0"/>
          <a:ext cx="0" cy="0"/>
          <a:chOff x="0" y="0"/>
          <a:chExt cx="0" cy="0"/>
        </a:xfrm>
      </p:grpSpPr>
      <p:sp>
        <p:nvSpPr>
          <p:cNvPr id="1888" name="Google Shape;1888;p66"/>
          <p:cNvSpPr txBox="1"/>
          <p:nvPr>
            <p:ph type="title"/>
          </p:nvPr>
        </p:nvSpPr>
        <p:spPr>
          <a:xfrm>
            <a:off x="4587100" y="1931250"/>
            <a:ext cx="35970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mockup</a:t>
            </a:r>
            <a:endParaRPr/>
          </a:p>
        </p:txBody>
      </p:sp>
      <p:sp>
        <p:nvSpPr>
          <p:cNvPr id="1889" name="Google Shape;1889;p66"/>
          <p:cNvSpPr txBox="1"/>
          <p:nvPr>
            <p:ph idx="1" type="subTitle"/>
          </p:nvPr>
        </p:nvSpPr>
        <p:spPr>
          <a:xfrm>
            <a:off x="4587275" y="2427750"/>
            <a:ext cx="3597000" cy="784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1890" name="Google Shape;1890;p66"/>
          <p:cNvGrpSpPr/>
          <p:nvPr/>
        </p:nvGrpSpPr>
        <p:grpSpPr>
          <a:xfrm>
            <a:off x="711733" y="1569275"/>
            <a:ext cx="3326117" cy="1999816"/>
            <a:chOff x="711733" y="1569275"/>
            <a:chExt cx="3326117" cy="1999816"/>
          </a:xfrm>
        </p:grpSpPr>
        <p:sp>
          <p:nvSpPr>
            <p:cNvPr id="1891" name="Google Shape;1891;p66"/>
            <p:cNvSpPr/>
            <p:nvPr/>
          </p:nvSpPr>
          <p:spPr>
            <a:xfrm rot="5400000">
              <a:off x="1374883" y="906124"/>
              <a:ext cx="1999816" cy="3326117"/>
            </a:xfrm>
            <a:custGeom>
              <a:rect b="b" l="l" r="r" t="t"/>
              <a:pathLst>
                <a:path extrusionOk="0" h="3635101" w="2796946">
                  <a:moveTo>
                    <a:pt x="2796946" y="3473761"/>
                  </a:moveTo>
                  <a:cubicBezTo>
                    <a:pt x="2796946" y="3562540"/>
                    <a:pt x="2724365" y="3635101"/>
                    <a:pt x="2635535" y="3635101"/>
                  </a:cubicBezTo>
                  <a:lnTo>
                    <a:pt x="161302" y="3635101"/>
                  </a:lnTo>
                  <a:cubicBezTo>
                    <a:pt x="72650" y="3635101"/>
                    <a:pt x="0" y="3562540"/>
                    <a:pt x="0" y="3473761"/>
                  </a:cubicBezTo>
                  <a:lnTo>
                    <a:pt x="0" y="161429"/>
                  </a:lnTo>
                  <a:cubicBezTo>
                    <a:pt x="0" y="72682"/>
                    <a:pt x="72650" y="0"/>
                    <a:pt x="161302" y="0"/>
                  </a:cubicBezTo>
                  <a:lnTo>
                    <a:pt x="2635535" y="0"/>
                  </a:lnTo>
                  <a:cubicBezTo>
                    <a:pt x="2724365" y="0"/>
                    <a:pt x="2796946" y="72682"/>
                    <a:pt x="2796946" y="161429"/>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892" name="Google Shape;1892;p66"/>
            <p:cNvSpPr/>
            <p:nvPr/>
          </p:nvSpPr>
          <p:spPr>
            <a:xfrm rot="5400000">
              <a:off x="3898903" y="2537705"/>
              <a:ext cx="68185" cy="68101"/>
            </a:xfrm>
            <a:custGeom>
              <a:rect b="b" l="l" r="r" t="t"/>
              <a:pathLst>
                <a:path extrusionOk="0" h="71685" w="71774">
                  <a:moveTo>
                    <a:pt x="71774" y="35833"/>
                  </a:moveTo>
                  <a:cubicBezTo>
                    <a:pt x="71774" y="55651"/>
                    <a:pt x="55587" y="71685"/>
                    <a:pt x="35890" y="71685"/>
                  </a:cubicBezTo>
                  <a:cubicBezTo>
                    <a:pt x="16084" y="71685"/>
                    <a:pt x="0" y="55651"/>
                    <a:pt x="0" y="35833"/>
                  </a:cubicBezTo>
                  <a:cubicBezTo>
                    <a:pt x="0" y="16027"/>
                    <a:pt x="16084" y="0"/>
                    <a:pt x="35890" y="0"/>
                  </a:cubicBezTo>
                  <a:cubicBezTo>
                    <a:pt x="55587" y="0"/>
                    <a:pt x="71774" y="16027"/>
                    <a:pt x="71774" y="35833"/>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grpSp>
      <p:pic>
        <p:nvPicPr>
          <p:cNvPr id="1893" name="Google Shape;1893;p66"/>
          <p:cNvPicPr preferRelativeResize="0"/>
          <p:nvPr/>
        </p:nvPicPr>
        <p:blipFill>
          <a:blip r:embed="rId3">
            <a:alphaModFix/>
          </a:blip>
          <a:stretch>
            <a:fillRect/>
          </a:stretch>
        </p:blipFill>
        <p:spPr>
          <a:xfrm>
            <a:off x="828174" y="1723236"/>
            <a:ext cx="3016550" cy="1696824"/>
          </a:xfrm>
          <a:prstGeom prst="rect">
            <a:avLst/>
          </a:prstGeom>
          <a:noFill/>
          <a:ln cap="flat" cmpd="sng" w="9525">
            <a:solidFill>
              <a:schemeClr val="dk1"/>
            </a:solidFill>
            <a:prstDash val="solid"/>
            <a:round/>
            <a:headEnd len="sm" w="sm" type="none"/>
            <a:tailEnd len="sm" w="sm" type="none"/>
          </a:ln>
        </p:spPr>
      </p:pic>
      <p:grpSp>
        <p:nvGrpSpPr>
          <p:cNvPr id="1894" name="Google Shape;1894;p66"/>
          <p:cNvGrpSpPr/>
          <p:nvPr/>
        </p:nvGrpSpPr>
        <p:grpSpPr>
          <a:xfrm rot="1187933">
            <a:off x="4555410" y="804575"/>
            <a:ext cx="938135" cy="897521"/>
            <a:chOff x="713230" y="-3567385"/>
            <a:chExt cx="3299734" cy="3156883"/>
          </a:xfrm>
        </p:grpSpPr>
        <p:sp>
          <p:nvSpPr>
            <p:cNvPr id="1895" name="Google Shape;1895;p66"/>
            <p:cNvSpPr/>
            <p:nvPr/>
          </p:nvSpPr>
          <p:spPr>
            <a:xfrm>
              <a:off x="1939681" y="-3083984"/>
              <a:ext cx="1054552" cy="1051237"/>
            </a:xfrm>
            <a:custGeom>
              <a:rect b="b" l="l" r="r" t="t"/>
              <a:pathLst>
                <a:path extrusionOk="0" h="12485" w="12524">
                  <a:moveTo>
                    <a:pt x="5626" y="0"/>
                  </a:moveTo>
                  <a:lnTo>
                    <a:pt x="5009" y="116"/>
                  </a:lnTo>
                  <a:lnTo>
                    <a:pt x="4393" y="270"/>
                  </a:lnTo>
                  <a:lnTo>
                    <a:pt x="3815" y="463"/>
                  </a:lnTo>
                  <a:lnTo>
                    <a:pt x="3275" y="733"/>
                  </a:lnTo>
                  <a:lnTo>
                    <a:pt x="2775" y="1041"/>
                  </a:lnTo>
                  <a:lnTo>
                    <a:pt x="2274" y="1426"/>
                  </a:lnTo>
                  <a:lnTo>
                    <a:pt x="1850" y="1811"/>
                  </a:lnTo>
                  <a:lnTo>
                    <a:pt x="1426" y="2274"/>
                  </a:lnTo>
                  <a:lnTo>
                    <a:pt x="1079" y="2736"/>
                  </a:lnTo>
                  <a:lnTo>
                    <a:pt x="771" y="3237"/>
                  </a:lnTo>
                  <a:lnTo>
                    <a:pt x="501" y="3815"/>
                  </a:lnTo>
                  <a:lnTo>
                    <a:pt x="309" y="4393"/>
                  </a:lnTo>
                  <a:lnTo>
                    <a:pt x="154" y="4971"/>
                  </a:lnTo>
                  <a:lnTo>
                    <a:pt x="39" y="5587"/>
                  </a:lnTo>
                  <a:lnTo>
                    <a:pt x="0" y="6243"/>
                  </a:lnTo>
                  <a:lnTo>
                    <a:pt x="39" y="6859"/>
                  </a:lnTo>
                  <a:lnTo>
                    <a:pt x="154" y="7476"/>
                  </a:lnTo>
                  <a:lnTo>
                    <a:pt x="309" y="8092"/>
                  </a:lnTo>
                  <a:lnTo>
                    <a:pt x="501" y="8670"/>
                  </a:lnTo>
                  <a:lnTo>
                    <a:pt x="771" y="9209"/>
                  </a:lnTo>
                  <a:lnTo>
                    <a:pt x="1079" y="9710"/>
                  </a:lnTo>
                  <a:lnTo>
                    <a:pt x="1426" y="10211"/>
                  </a:lnTo>
                  <a:lnTo>
                    <a:pt x="1850" y="10635"/>
                  </a:lnTo>
                  <a:lnTo>
                    <a:pt x="2274" y="11059"/>
                  </a:lnTo>
                  <a:lnTo>
                    <a:pt x="2775" y="11406"/>
                  </a:lnTo>
                  <a:lnTo>
                    <a:pt x="3275" y="11714"/>
                  </a:lnTo>
                  <a:lnTo>
                    <a:pt x="3815" y="11984"/>
                  </a:lnTo>
                  <a:lnTo>
                    <a:pt x="4393" y="12176"/>
                  </a:lnTo>
                  <a:lnTo>
                    <a:pt x="5009" y="12330"/>
                  </a:lnTo>
                  <a:lnTo>
                    <a:pt x="5626" y="12446"/>
                  </a:lnTo>
                  <a:lnTo>
                    <a:pt x="6242" y="12485"/>
                  </a:lnTo>
                  <a:lnTo>
                    <a:pt x="6897" y="12446"/>
                  </a:lnTo>
                  <a:lnTo>
                    <a:pt x="7514" y="12330"/>
                  </a:lnTo>
                  <a:lnTo>
                    <a:pt x="8130" y="12176"/>
                  </a:lnTo>
                  <a:lnTo>
                    <a:pt x="8670" y="11984"/>
                  </a:lnTo>
                  <a:lnTo>
                    <a:pt x="9248" y="11714"/>
                  </a:lnTo>
                  <a:lnTo>
                    <a:pt x="9749" y="11406"/>
                  </a:lnTo>
                  <a:lnTo>
                    <a:pt x="10211" y="11059"/>
                  </a:lnTo>
                  <a:lnTo>
                    <a:pt x="10674" y="10635"/>
                  </a:lnTo>
                  <a:lnTo>
                    <a:pt x="11059" y="10211"/>
                  </a:lnTo>
                  <a:lnTo>
                    <a:pt x="11444" y="9710"/>
                  </a:lnTo>
                  <a:lnTo>
                    <a:pt x="11752" y="9209"/>
                  </a:lnTo>
                  <a:lnTo>
                    <a:pt x="12022" y="8670"/>
                  </a:lnTo>
                  <a:lnTo>
                    <a:pt x="12215" y="8092"/>
                  </a:lnTo>
                  <a:lnTo>
                    <a:pt x="12369" y="7476"/>
                  </a:lnTo>
                  <a:lnTo>
                    <a:pt x="12485" y="6859"/>
                  </a:lnTo>
                  <a:lnTo>
                    <a:pt x="12523" y="6243"/>
                  </a:lnTo>
                  <a:lnTo>
                    <a:pt x="12485" y="5587"/>
                  </a:lnTo>
                  <a:lnTo>
                    <a:pt x="12369" y="4971"/>
                  </a:lnTo>
                  <a:lnTo>
                    <a:pt x="12215" y="4393"/>
                  </a:lnTo>
                  <a:lnTo>
                    <a:pt x="12022" y="3815"/>
                  </a:lnTo>
                  <a:lnTo>
                    <a:pt x="11752" y="3237"/>
                  </a:lnTo>
                  <a:lnTo>
                    <a:pt x="11444" y="2736"/>
                  </a:lnTo>
                  <a:lnTo>
                    <a:pt x="11059" y="2274"/>
                  </a:lnTo>
                  <a:lnTo>
                    <a:pt x="10674" y="1811"/>
                  </a:lnTo>
                  <a:lnTo>
                    <a:pt x="10211" y="1426"/>
                  </a:lnTo>
                  <a:lnTo>
                    <a:pt x="9749" y="1041"/>
                  </a:lnTo>
                  <a:lnTo>
                    <a:pt x="9248" y="733"/>
                  </a:lnTo>
                  <a:lnTo>
                    <a:pt x="8670" y="463"/>
                  </a:lnTo>
                  <a:lnTo>
                    <a:pt x="8130" y="270"/>
                  </a:lnTo>
                  <a:lnTo>
                    <a:pt x="7514" y="116"/>
                  </a:lnTo>
                  <a:lnTo>
                    <a:pt x="68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6"/>
            <p:cNvSpPr/>
            <p:nvPr/>
          </p:nvSpPr>
          <p:spPr>
            <a:xfrm>
              <a:off x="713230" y="-3353261"/>
              <a:ext cx="892294" cy="2936222"/>
            </a:xfrm>
            <a:custGeom>
              <a:rect b="b" l="l" r="r" t="t"/>
              <a:pathLst>
                <a:path extrusionOk="0" h="34872" w="10597">
                  <a:moveTo>
                    <a:pt x="2775" y="0"/>
                  </a:moveTo>
                  <a:lnTo>
                    <a:pt x="2505" y="77"/>
                  </a:lnTo>
                  <a:lnTo>
                    <a:pt x="2235" y="154"/>
                  </a:lnTo>
                  <a:lnTo>
                    <a:pt x="1965" y="270"/>
                  </a:lnTo>
                  <a:lnTo>
                    <a:pt x="1734" y="424"/>
                  </a:lnTo>
                  <a:lnTo>
                    <a:pt x="1465" y="617"/>
                  </a:lnTo>
                  <a:lnTo>
                    <a:pt x="1233" y="809"/>
                  </a:lnTo>
                  <a:lnTo>
                    <a:pt x="1002" y="1041"/>
                  </a:lnTo>
                  <a:lnTo>
                    <a:pt x="810" y="1272"/>
                  </a:lnTo>
                  <a:lnTo>
                    <a:pt x="617" y="1542"/>
                  </a:lnTo>
                  <a:lnTo>
                    <a:pt x="424" y="1850"/>
                  </a:lnTo>
                  <a:lnTo>
                    <a:pt x="309" y="2158"/>
                  </a:lnTo>
                  <a:lnTo>
                    <a:pt x="193" y="2466"/>
                  </a:lnTo>
                  <a:lnTo>
                    <a:pt x="77" y="2813"/>
                  </a:lnTo>
                  <a:lnTo>
                    <a:pt x="39" y="3121"/>
                  </a:lnTo>
                  <a:lnTo>
                    <a:pt x="0" y="3468"/>
                  </a:lnTo>
                  <a:lnTo>
                    <a:pt x="0" y="31365"/>
                  </a:lnTo>
                  <a:lnTo>
                    <a:pt x="39" y="31712"/>
                  </a:lnTo>
                  <a:lnTo>
                    <a:pt x="77" y="32058"/>
                  </a:lnTo>
                  <a:lnTo>
                    <a:pt x="154" y="32405"/>
                  </a:lnTo>
                  <a:lnTo>
                    <a:pt x="270" y="32714"/>
                  </a:lnTo>
                  <a:lnTo>
                    <a:pt x="424" y="33022"/>
                  </a:lnTo>
                  <a:lnTo>
                    <a:pt x="617" y="33330"/>
                  </a:lnTo>
                  <a:lnTo>
                    <a:pt x="810" y="33600"/>
                  </a:lnTo>
                  <a:lnTo>
                    <a:pt x="1041" y="33831"/>
                  </a:lnTo>
                  <a:lnTo>
                    <a:pt x="1272" y="34062"/>
                  </a:lnTo>
                  <a:lnTo>
                    <a:pt x="1542" y="34255"/>
                  </a:lnTo>
                  <a:lnTo>
                    <a:pt x="1850" y="34447"/>
                  </a:lnTo>
                  <a:lnTo>
                    <a:pt x="2158" y="34602"/>
                  </a:lnTo>
                  <a:lnTo>
                    <a:pt x="2466" y="34717"/>
                  </a:lnTo>
                  <a:lnTo>
                    <a:pt x="2813" y="34794"/>
                  </a:lnTo>
                  <a:lnTo>
                    <a:pt x="3160" y="34833"/>
                  </a:lnTo>
                  <a:lnTo>
                    <a:pt x="3507" y="34871"/>
                  </a:lnTo>
                  <a:lnTo>
                    <a:pt x="10597" y="34871"/>
                  </a:lnTo>
                  <a:lnTo>
                    <a:pt x="10597" y="34101"/>
                  </a:lnTo>
                  <a:lnTo>
                    <a:pt x="3237" y="34101"/>
                  </a:lnTo>
                  <a:lnTo>
                    <a:pt x="2967" y="34062"/>
                  </a:lnTo>
                  <a:lnTo>
                    <a:pt x="2698" y="33985"/>
                  </a:lnTo>
                  <a:lnTo>
                    <a:pt x="2428" y="33908"/>
                  </a:lnTo>
                  <a:lnTo>
                    <a:pt x="2197" y="33792"/>
                  </a:lnTo>
                  <a:lnTo>
                    <a:pt x="1965" y="33638"/>
                  </a:lnTo>
                  <a:lnTo>
                    <a:pt x="1773" y="33484"/>
                  </a:lnTo>
                  <a:lnTo>
                    <a:pt x="1580" y="33291"/>
                  </a:lnTo>
                  <a:lnTo>
                    <a:pt x="1388" y="33099"/>
                  </a:lnTo>
                  <a:lnTo>
                    <a:pt x="1233" y="32906"/>
                  </a:lnTo>
                  <a:lnTo>
                    <a:pt x="1079" y="32675"/>
                  </a:lnTo>
                  <a:lnTo>
                    <a:pt x="964" y="32444"/>
                  </a:lnTo>
                  <a:lnTo>
                    <a:pt x="887" y="32174"/>
                  </a:lnTo>
                  <a:lnTo>
                    <a:pt x="810" y="31904"/>
                  </a:lnTo>
                  <a:lnTo>
                    <a:pt x="771" y="31635"/>
                  </a:lnTo>
                  <a:lnTo>
                    <a:pt x="771" y="31365"/>
                  </a:lnTo>
                  <a:lnTo>
                    <a:pt x="771" y="3468"/>
                  </a:lnTo>
                  <a:lnTo>
                    <a:pt x="771" y="3198"/>
                  </a:lnTo>
                  <a:lnTo>
                    <a:pt x="810" y="2929"/>
                  </a:lnTo>
                  <a:lnTo>
                    <a:pt x="887" y="2659"/>
                  </a:lnTo>
                  <a:lnTo>
                    <a:pt x="1002" y="2428"/>
                  </a:lnTo>
                  <a:lnTo>
                    <a:pt x="1118" y="2158"/>
                  </a:lnTo>
                  <a:lnTo>
                    <a:pt x="1233" y="1965"/>
                  </a:lnTo>
                  <a:lnTo>
                    <a:pt x="1542" y="1542"/>
                  </a:lnTo>
                  <a:lnTo>
                    <a:pt x="1927" y="1195"/>
                  </a:lnTo>
                  <a:lnTo>
                    <a:pt x="2274" y="964"/>
                  </a:lnTo>
                  <a:lnTo>
                    <a:pt x="2659" y="809"/>
                  </a:lnTo>
                  <a:lnTo>
                    <a:pt x="2852" y="771"/>
                  </a:lnTo>
                  <a:lnTo>
                    <a:pt x="3006" y="732"/>
                  </a:lnTo>
                  <a:lnTo>
                    <a:pt x="4393" y="732"/>
                  </a:lnTo>
                  <a:lnTo>
                    <a:pt x="439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6"/>
            <p:cNvSpPr/>
            <p:nvPr/>
          </p:nvSpPr>
          <p:spPr>
            <a:xfrm>
              <a:off x="1469225" y="-1752875"/>
              <a:ext cx="1992147" cy="1102306"/>
            </a:xfrm>
            <a:custGeom>
              <a:rect b="b" l="l" r="r" t="t"/>
              <a:pathLst>
                <a:path extrusionOk="0" h="13025" w="23659">
                  <a:moveTo>
                    <a:pt x="0" y="0"/>
                  </a:moveTo>
                  <a:lnTo>
                    <a:pt x="0" y="13024"/>
                  </a:lnTo>
                  <a:lnTo>
                    <a:pt x="23659" y="13024"/>
                  </a:lnTo>
                  <a:lnTo>
                    <a:pt x="23659"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6"/>
            <p:cNvSpPr/>
            <p:nvPr/>
          </p:nvSpPr>
          <p:spPr>
            <a:xfrm>
              <a:off x="1881242" y="-1578544"/>
              <a:ext cx="1171341" cy="765715"/>
            </a:xfrm>
            <a:custGeom>
              <a:rect b="b" l="l" r="r" t="t"/>
              <a:pathLst>
                <a:path extrusionOk="0" h="9094" w="13911">
                  <a:moveTo>
                    <a:pt x="6243" y="0"/>
                  </a:moveTo>
                  <a:lnTo>
                    <a:pt x="5549" y="77"/>
                  </a:lnTo>
                  <a:lnTo>
                    <a:pt x="4894" y="193"/>
                  </a:lnTo>
                  <a:lnTo>
                    <a:pt x="4239" y="347"/>
                  </a:lnTo>
                  <a:lnTo>
                    <a:pt x="3623" y="539"/>
                  </a:lnTo>
                  <a:lnTo>
                    <a:pt x="3045" y="771"/>
                  </a:lnTo>
                  <a:lnTo>
                    <a:pt x="2544" y="1040"/>
                  </a:lnTo>
                  <a:lnTo>
                    <a:pt x="2043" y="1310"/>
                  </a:lnTo>
                  <a:lnTo>
                    <a:pt x="1581" y="1657"/>
                  </a:lnTo>
                  <a:lnTo>
                    <a:pt x="1195" y="2004"/>
                  </a:lnTo>
                  <a:lnTo>
                    <a:pt x="848" y="2350"/>
                  </a:lnTo>
                  <a:lnTo>
                    <a:pt x="540" y="2774"/>
                  </a:lnTo>
                  <a:lnTo>
                    <a:pt x="309" y="3198"/>
                  </a:lnTo>
                  <a:lnTo>
                    <a:pt x="116" y="3622"/>
                  </a:lnTo>
                  <a:lnTo>
                    <a:pt x="39" y="4084"/>
                  </a:lnTo>
                  <a:lnTo>
                    <a:pt x="1" y="4547"/>
                  </a:lnTo>
                  <a:lnTo>
                    <a:pt x="39" y="5009"/>
                  </a:lnTo>
                  <a:lnTo>
                    <a:pt x="116" y="5433"/>
                  </a:lnTo>
                  <a:lnTo>
                    <a:pt x="309" y="5895"/>
                  </a:lnTo>
                  <a:lnTo>
                    <a:pt x="540" y="6319"/>
                  </a:lnTo>
                  <a:lnTo>
                    <a:pt x="848" y="6704"/>
                  </a:lnTo>
                  <a:lnTo>
                    <a:pt x="1195" y="7090"/>
                  </a:lnTo>
                  <a:lnTo>
                    <a:pt x="1581" y="7437"/>
                  </a:lnTo>
                  <a:lnTo>
                    <a:pt x="2043" y="7745"/>
                  </a:lnTo>
                  <a:lnTo>
                    <a:pt x="2544" y="8053"/>
                  </a:lnTo>
                  <a:lnTo>
                    <a:pt x="3045" y="8323"/>
                  </a:lnTo>
                  <a:lnTo>
                    <a:pt x="3623" y="8554"/>
                  </a:lnTo>
                  <a:lnTo>
                    <a:pt x="4239" y="8747"/>
                  </a:lnTo>
                  <a:lnTo>
                    <a:pt x="4894" y="8901"/>
                  </a:lnTo>
                  <a:lnTo>
                    <a:pt x="5549" y="8978"/>
                  </a:lnTo>
                  <a:lnTo>
                    <a:pt x="6243" y="9055"/>
                  </a:lnTo>
                  <a:lnTo>
                    <a:pt x="6936" y="9093"/>
                  </a:lnTo>
                  <a:lnTo>
                    <a:pt x="7669" y="9055"/>
                  </a:lnTo>
                  <a:lnTo>
                    <a:pt x="8362" y="8978"/>
                  </a:lnTo>
                  <a:lnTo>
                    <a:pt x="9017" y="8901"/>
                  </a:lnTo>
                  <a:lnTo>
                    <a:pt x="9672" y="8747"/>
                  </a:lnTo>
                  <a:lnTo>
                    <a:pt x="10250" y="8554"/>
                  </a:lnTo>
                  <a:lnTo>
                    <a:pt x="10828" y="8323"/>
                  </a:lnTo>
                  <a:lnTo>
                    <a:pt x="11368" y="8053"/>
                  </a:lnTo>
                  <a:lnTo>
                    <a:pt x="11868" y="7745"/>
                  </a:lnTo>
                  <a:lnTo>
                    <a:pt x="12331" y="7437"/>
                  </a:lnTo>
                  <a:lnTo>
                    <a:pt x="12716" y="7090"/>
                  </a:lnTo>
                  <a:lnTo>
                    <a:pt x="13063" y="6704"/>
                  </a:lnTo>
                  <a:lnTo>
                    <a:pt x="13371" y="6319"/>
                  </a:lnTo>
                  <a:lnTo>
                    <a:pt x="13602" y="5895"/>
                  </a:lnTo>
                  <a:lnTo>
                    <a:pt x="13756" y="5433"/>
                  </a:lnTo>
                  <a:lnTo>
                    <a:pt x="13872" y="5009"/>
                  </a:lnTo>
                  <a:lnTo>
                    <a:pt x="13911" y="4547"/>
                  </a:lnTo>
                  <a:lnTo>
                    <a:pt x="13872" y="4084"/>
                  </a:lnTo>
                  <a:lnTo>
                    <a:pt x="13756" y="3622"/>
                  </a:lnTo>
                  <a:lnTo>
                    <a:pt x="13602" y="3198"/>
                  </a:lnTo>
                  <a:lnTo>
                    <a:pt x="13371" y="2774"/>
                  </a:lnTo>
                  <a:lnTo>
                    <a:pt x="13063" y="2350"/>
                  </a:lnTo>
                  <a:lnTo>
                    <a:pt x="12716" y="2004"/>
                  </a:lnTo>
                  <a:lnTo>
                    <a:pt x="12331" y="1657"/>
                  </a:lnTo>
                  <a:lnTo>
                    <a:pt x="11868" y="1310"/>
                  </a:lnTo>
                  <a:lnTo>
                    <a:pt x="11368" y="1040"/>
                  </a:lnTo>
                  <a:lnTo>
                    <a:pt x="10828" y="771"/>
                  </a:lnTo>
                  <a:lnTo>
                    <a:pt x="10250" y="539"/>
                  </a:lnTo>
                  <a:lnTo>
                    <a:pt x="9672" y="347"/>
                  </a:lnTo>
                  <a:lnTo>
                    <a:pt x="9017" y="193"/>
                  </a:lnTo>
                  <a:lnTo>
                    <a:pt x="8362" y="77"/>
                  </a:lnTo>
                  <a:lnTo>
                    <a:pt x="766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6"/>
            <p:cNvSpPr/>
            <p:nvPr/>
          </p:nvSpPr>
          <p:spPr>
            <a:xfrm>
              <a:off x="2260840" y="-1445590"/>
              <a:ext cx="629582" cy="571129"/>
            </a:xfrm>
            <a:custGeom>
              <a:rect b="b" l="l" r="r" t="t"/>
              <a:pathLst>
                <a:path extrusionOk="0" h="6783" w="7477">
                  <a:moveTo>
                    <a:pt x="6551" y="1"/>
                  </a:moveTo>
                  <a:lnTo>
                    <a:pt x="1" y="6551"/>
                  </a:lnTo>
                  <a:lnTo>
                    <a:pt x="617" y="6705"/>
                  </a:lnTo>
                  <a:lnTo>
                    <a:pt x="1272" y="6782"/>
                  </a:lnTo>
                  <a:lnTo>
                    <a:pt x="7476" y="617"/>
                  </a:lnTo>
                  <a:lnTo>
                    <a:pt x="7052" y="309"/>
                  </a:lnTo>
                  <a:lnTo>
                    <a:pt x="6551"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6"/>
            <p:cNvSpPr/>
            <p:nvPr/>
          </p:nvSpPr>
          <p:spPr>
            <a:xfrm>
              <a:off x="1939681" y="-1526676"/>
              <a:ext cx="707385" cy="567845"/>
            </a:xfrm>
            <a:custGeom>
              <a:rect b="b" l="l" r="r" t="t"/>
              <a:pathLst>
                <a:path extrusionOk="0" h="6744" w="8401">
                  <a:moveTo>
                    <a:pt x="5703" y="1"/>
                  </a:moveTo>
                  <a:lnTo>
                    <a:pt x="5164" y="78"/>
                  </a:lnTo>
                  <a:lnTo>
                    <a:pt x="4663" y="155"/>
                  </a:lnTo>
                  <a:lnTo>
                    <a:pt x="4162" y="232"/>
                  </a:lnTo>
                  <a:lnTo>
                    <a:pt x="0" y="4393"/>
                  </a:lnTo>
                  <a:lnTo>
                    <a:pt x="77" y="4740"/>
                  </a:lnTo>
                  <a:lnTo>
                    <a:pt x="231" y="5048"/>
                  </a:lnTo>
                  <a:lnTo>
                    <a:pt x="424" y="5395"/>
                  </a:lnTo>
                  <a:lnTo>
                    <a:pt x="655" y="5665"/>
                  </a:lnTo>
                  <a:lnTo>
                    <a:pt x="925" y="5973"/>
                  </a:lnTo>
                  <a:lnTo>
                    <a:pt x="1195" y="6243"/>
                  </a:lnTo>
                  <a:lnTo>
                    <a:pt x="1542" y="6512"/>
                  </a:lnTo>
                  <a:lnTo>
                    <a:pt x="1927" y="6744"/>
                  </a:lnTo>
                  <a:lnTo>
                    <a:pt x="8400" y="232"/>
                  </a:lnTo>
                  <a:lnTo>
                    <a:pt x="7899" y="155"/>
                  </a:lnTo>
                  <a:lnTo>
                    <a:pt x="7360" y="78"/>
                  </a:lnTo>
                  <a:lnTo>
                    <a:pt x="6820" y="39"/>
                  </a:lnTo>
                  <a:lnTo>
                    <a:pt x="624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6"/>
            <p:cNvSpPr/>
            <p:nvPr/>
          </p:nvSpPr>
          <p:spPr>
            <a:xfrm>
              <a:off x="2530212" y="-1306068"/>
              <a:ext cx="467240" cy="434809"/>
            </a:xfrm>
            <a:custGeom>
              <a:rect b="b" l="l" r="r" t="t"/>
              <a:pathLst>
                <a:path extrusionOk="0" h="5164" w="5549">
                  <a:moveTo>
                    <a:pt x="5202" y="1"/>
                  </a:moveTo>
                  <a:lnTo>
                    <a:pt x="0" y="5164"/>
                  </a:lnTo>
                  <a:lnTo>
                    <a:pt x="501" y="5125"/>
                  </a:lnTo>
                  <a:lnTo>
                    <a:pt x="963" y="5048"/>
                  </a:lnTo>
                  <a:lnTo>
                    <a:pt x="1426" y="4971"/>
                  </a:lnTo>
                  <a:lnTo>
                    <a:pt x="1888" y="4856"/>
                  </a:lnTo>
                  <a:lnTo>
                    <a:pt x="5549" y="1157"/>
                  </a:lnTo>
                  <a:lnTo>
                    <a:pt x="5510" y="848"/>
                  </a:lnTo>
                  <a:lnTo>
                    <a:pt x="5433" y="579"/>
                  </a:lnTo>
                  <a:lnTo>
                    <a:pt x="5317" y="270"/>
                  </a:lnTo>
                  <a:lnTo>
                    <a:pt x="520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6"/>
            <p:cNvSpPr/>
            <p:nvPr/>
          </p:nvSpPr>
          <p:spPr>
            <a:xfrm>
              <a:off x="1534064" y="-1682364"/>
              <a:ext cx="1865675" cy="970068"/>
            </a:xfrm>
            <a:custGeom>
              <a:rect b="b" l="l" r="r" t="t"/>
              <a:pathLst>
                <a:path extrusionOk="0" h="11521" w="22157">
                  <a:moveTo>
                    <a:pt x="21848" y="308"/>
                  </a:moveTo>
                  <a:lnTo>
                    <a:pt x="21848" y="11213"/>
                  </a:lnTo>
                  <a:lnTo>
                    <a:pt x="309" y="11213"/>
                  </a:lnTo>
                  <a:lnTo>
                    <a:pt x="309" y="308"/>
                  </a:lnTo>
                  <a:close/>
                  <a:moveTo>
                    <a:pt x="1" y="0"/>
                  </a:moveTo>
                  <a:lnTo>
                    <a:pt x="1" y="11521"/>
                  </a:lnTo>
                  <a:lnTo>
                    <a:pt x="22156" y="11521"/>
                  </a:lnTo>
                  <a:lnTo>
                    <a:pt x="221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6"/>
            <p:cNvSpPr/>
            <p:nvPr/>
          </p:nvSpPr>
          <p:spPr>
            <a:xfrm>
              <a:off x="1534064" y="-1682364"/>
              <a:ext cx="142892" cy="142803"/>
            </a:xfrm>
            <a:custGeom>
              <a:rect b="b" l="l" r="r" t="t"/>
              <a:pathLst>
                <a:path extrusionOk="0" h="1696" w="1697">
                  <a:moveTo>
                    <a:pt x="1" y="0"/>
                  </a:moveTo>
                  <a:lnTo>
                    <a:pt x="1" y="1695"/>
                  </a:lnTo>
                  <a:lnTo>
                    <a:pt x="348" y="1657"/>
                  </a:lnTo>
                  <a:lnTo>
                    <a:pt x="656" y="1580"/>
                  </a:lnTo>
                  <a:lnTo>
                    <a:pt x="964" y="1426"/>
                  </a:lnTo>
                  <a:lnTo>
                    <a:pt x="1195" y="1194"/>
                  </a:lnTo>
                  <a:lnTo>
                    <a:pt x="1427" y="963"/>
                  </a:lnTo>
                  <a:lnTo>
                    <a:pt x="1581" y="655"/>
                  </a:lnTo>
                  <a:lnTo>
                    <a:pt x="1658" y="347"/>
                  </a:lnTo>
                  <a:lnTo>
                    <a:pt x="169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6"/>
            <p:cNvSpPr/>
            <p:nvPr/>
          </p:nvSpPr>
          <p:spPr>
            <a:xfrm>
              <a:off x="1534064" y="-858284"/>
              <a:ext cx="142892" cy="146003"/>
            </a:xfrm>
            <a:custGeom>
              <a:rect b="b" l="l" r="r" t="t"/>
              <a:pathLst>
                <a:path extrusionOk="0" h="1734" w="1697">
                  <a:moveTo>
                    <a:pt x="1" y="0"/>
                  </a:moveTo>
                  <a:lnTo>
                    <a:pt x="1" y="1734"/>
                  </a:lnTo>
                  <a:lnTo>
                    <a:pt x="1696" y="1734"/>
                  </a:lnTo>
                  <a:lnTo>
                    <a:pt x="1658" y="1387"/>
                  </a:lnTo>
                  <a:lnTo>
                    <a:pt x="1581" y="1040"/>
                  </a:lnTo>
                  <a:lnTo>
                    <a:pt x="1427" y="771"/>
                  </a:lnTo>
                  <a:lnTo>
                    <a:pt x="1195" y="501"/>
                  </a:lnTo>
                  <a:lnTo>
                    <a:pt x="964" y="308"/>
                  </a:lnTo>
                  <a:lnTo>
                    <a:pt x="656" y="154"/>
                  </a:lnTo>
                  <a:lnTo>
                    <a:pt x="348" y="39"/>
                  </a:lnTo>
                  <a:lnTo>
                    <a:pt x="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6"/>
            <p:cNvSpPr/>
            <p:nvPr/>
          </p:nvSpPr>
          <p:spPr>
            <a:xfrm>
              <a:off x="3253704" y="-1682364"/>
              <a:ext cx="146091" cy="142803"/>
            </a:xfrm>
            <a:custGeom>
              <a:rect b="b" l="l" r="r" t="t"/>
              <a:pathLst>
                <a:path extrusionOk="0" h="1696" w="1735">
                  <a:moveTo>
                    <a:pt x="1" y="0"/>
                  </a:moveTo>
                  <a:lnTo>
                    <a:pt x="39" y="347"/>
                  </a:lnTo>
                  <a:lnTo>
                    <a:pt x="155" y="655"/>
                  </a:lnTo>
                  <a:lnTo>
                    <a:pt x="309" y="963"/>
                  </a:lnTo>
                  <a:lnTo>
                    <a:pt x="501" y="1194"/>
                  </a:lnTo>
                  <a:lnTo>
                    <a:pt x="771" y="1426"/>
                  </a:lnTo>
                  <a:lnTo>
                    <a:pt x="1041" y="1580"/>
                  </a:lnTo>
                  <a:lnTo>
                    <a:pt x="1388" y="1657"/>
                  </a:lnTo>
                  <a:lnTo>
                    <a:pt x="1734" y="1695"/>
                  </a:lnTo>
                  <a:lnTo>
                    <a:pt x="17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6"/>
            <p:cNvSpPr/>
            <p:nvPr/>
          </p:nvSpPr>
          <p:spPr>
            <a:xfrm>
              <a:off x="3253704" y="-858284"/>
              <a:ext cx="146091" cy="146003"/>
            </a:xfrm>
            <a:custGeom>
              <a:rect b="b" l="l" r="r" t="t"/>
              <a:pathLst>
                <a:path extrusionOk="0" h="1734" w="1735">
                  <a:moveTo>
                    <a:pt x="1734" y="0"/>
                  </a:moveTo>
                  <a:lnTo>
                    <a:pt x="1388" y="39"/>
                  </a:lnTo>
                  <a:lnTo>
                    <a:pt x="1041" y="154"/>
                  </a:lnTo>
                  <a:lnTo>
                    <a:pt x="771" y="308"/>
                  </a:lnTo>
                  <a:lnTo>
                    <a:pt x="501" y="501"/>
                  </a:lnTo>
                  <a:lnTo>
                    <a:pt x="309" y="771"/>
                  </a:lnTo>
                  <a:lnTo>
                    <a:pt x="155" y="1040"/>
                  </a:lnTo>
                  <a:lnTo>
                    <a:pt x="39" y="1387"/>
                  </a:lnTo>
                  <a:lnTo>
                    <a:pt x="1" y="1734"/>
                  </a:lnTo>
                  <a:lnTo>
                    <a:pt x="1734" y="1734"/>
                  </a:lnTo>
                  <a:lnTo>
                    <a:pt x="17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6"/>
            <p:cNvSpPr/>
            <p:nvPr/>
          </p:nvSpPr>
          <p:spPr>
            <a:xfrm>
              <a:off x="1384852" y="-650642"/>
              <a:ext cx="2164088" cy="90852"/>
            </a:xfrm>
            <a:custGeom>
              <a:rect b="b" l="l" r="r" t="t"/>
              <a:pathLst>
                <a:path extrusionOk="0" h="1079" w="25701">
                  <a:moveTo>
                    <a:pt x="0" y="0"/>
                  </a:moveTo>
                  <a:lnTo>
                    <a:pt x="0" y="1079"/>
                  </a:lnTo>
                  <a:lnTo>
                    <a:pt x="25701" y="1079"/>
                  </a:lnTo>
                  <a:lnTo>
                    <a:pt x="2570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6"/>
            <p:cNvSpPr/>
            <p:nvPr/>
          </p:nvSpPr>
          <p:spPr>
            <a:xfrm>
              <a:off x="1384852" y="-1838137"/>
              <a:ext cx="2164088" cy="90936"/>
            </a:xfrm>
            <a:custGeom>
              <a:rect b="b" l="l" r="r" t="t"/>
              <a:pathLst>
                <a:path extrusionOk="0" h="1080" w="25701">
                  <a:moveTo>
                    <a:pt x="0" y="1"/>
                  </a:moveTo>
                  <a:lnTo>
                    <a:pt x="0" y="1079"/>
                  </a:lnTo>
                  <a:lnTo>
                    <a:pt x="25701" y="1079"/>
                  </a:lnTo>
                  <a:lnTo>
                    <a:pt x="2570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6"/>
            <p:cNvSpPr/>
            <p:nvPr/>
          </p:nvSpPr>
          <p:spPr>
            <a:xfrm>
              <a:off x="995486" y="-3405213"/>
              <a:ext cx="2942793" cy="191555"/>
            </a:xfrm>
            <a:custGeom>
              <a:rect b="b" l="l" r="r" t="t"/>
              <a:pathLst>
                <a:path extrusionOk="0" h="2275" w="34949">
                  <a:moveTo>
                    <a:pt x="1" y="1"/>
                  </a:moveTo>
                  <a:lnTo>
                    <a:pt x="1" y="2274"/>
                  </a:lnTo>
                  <a:lnTo>
                    <a:pt x="34949" y="2274"/>
                  </a:lnTo>
                  <a:lnTo>
                    <a:pt x="3494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6"/>
            <p:cNvSpPr/>
            <p:nvPr/>
          </p:nvSpPr>
          <p:spPr>
            <a:xfrm>
              <a:off x="1715779" y="-3476532"/>
              <a:ext cx="269364" cy="742981"/>
            </a:xfrm>
            <a:custGeom>
              <a:rect b="b" l="l" r="r" t="t"/>
              <a:pathLst>
                <a:path extrusionOk="0" h="8824" w="3199">
                  <a:moveTo>
                    <a:pt x="1" y="0"/>
                  </a:moveTo>
                  <a:lnTo>
                    <a:pt x="1" y="4701"/>
                  </a:lnTo>
                  <a:lnTo>
                    <a:pt x="1" y="5048"/>
                  </a:lnTo>
                  <a:lnTo>
                    <a:pt x="39" y="5395"/>
                  </a:lnTo>
                  <a:lnTo>
                    <a:pt x="116" y="5703"/>
                  </a:lnTo>
                  <a:lnTo>
                    <a:pt x="193" y="6050"/>
                  </a:lnTo>
                  <a:lnTo>
                    <a:pt x="309" y="6358"/>
                  </a:lnTo>
                  <a:lnTo>
                    <a:pt x="463" y="6666"/>
                  </a:lnTo>
                  <a:lnTo>
                    <a:pt x="617" y="6936"/>
                  </a:lnTo>
                  <a:lnTo>
                    <a:pt x="810" y="7205"/>
                  </a:lnTo>
                  <a:lnTo>
                    <a:pt x="1002" y="7475"/>
                  </a:lnTo>
                  <a:lnTo>
                    <a:pt x="1234" y="7745"/>
                  </a:lnTo>
                  <a:lnTo>
                    <a:pt x="1465" y="7976"/>
                  </a:lnTo>
                  <a:lnTo>
                    <a:pt x="1696" y="8169"/>
                  </a:lnTo>
                  <a:lnTo>
                    <a:pt x="1966" y="8361"/>
                  </a:lnTo>
                  <a:lnTo>
                    <a:pt x="2274" y="8554"/>
                  </a:lnTo>
                  <a:lnTo>
                    <a:pt x="2582" y="8708"/>
                  </a:lnTo>
                  <a:lnTo>
                    <a:pt x="2890" y="8824"/>
                  </a:lnTo>
                  <a:lnTo>
                    <a:pt x="3199" y="7976"/>
                  </a:lnTo>
                  <a:lnTo>
                    <a:pt x="2698" y="7745"/>
                  </a:lnTo>
                  <a:lnTo>
                    <a:pt x="2274" y="7475"/>
                  </a:lnTo>
                  <a:lnTo>
                    <a:pt x="1889" y="7090"/>
                  </a:lnTo>
                  <a:lnTo>
                    <a:pt x="1542" y="6705"/>
                  </a:lnTo>
                  <a:lnTo>
                    <a:pt x="1272" y="6242"/>
                  </a:lnTo>
                  <a:lnTo>
                    <a:pt x="1080" y="5780"/>
                  </a:lnTo>
                  <a:lnTo>
                    <a:pt x="964" y="5240"/>
                  </a:lnTo>
                  <a:lnTo>
                    <a:pt x="925" y="4701"/>
                  </a:lnTo>
                  <a:lnTo>
                    <a:pt x="92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6"/>
            <p:cNvSpPr/>
            <p:nvPr/>
          </p:nvSpPr>
          <p:spPr>
            <a:xfrm>
              <a:off x="2948713" y="-3476532"/>
              <a:ext cx="269364" cy="742981"/>
            </a:xfrm>
            <a:custGeom>
              <a:rect b="b" l="l" r="r" t="t"/>
              <a:pathLst>
                <a:path extrusionOk="0" h="8824" w="3199">
                  <a:moveTo>
                    <a:pt x="2274" y="0"/>
                  </a:moveTo>
                  <a:lnTo>
                    <a:pt x="2274" y="4701"/>
                  </a:lnTo>
                  <a:lnTo>
                    <a:pt x="2235" y="5240"/>
                  </a:lnTo>
                  <a:lnTo>
                    <a:pt x="2120" y="5780"/>
                  </a:lnTo>
                  <a:lnTo>
                    <a:pt x="1927" y="6242"/>
                  </a:lnTo>
                  <a:lnTo>
                    <a:pt x="1657" y="6705"/>
                  </a:lnTo>
                  <a:lnTo>
                    <a:pt x="1311" y="7090"/>
                  </a:lnTo>
                  <a:lnTo>
                    <a:pt x="925" y="7475"/>
                  </a:lnTo>
                  <a:lnTo>
                    <a:pt x="502" y="7745"/>
                  </a:lnTo>
                  <a:lnTo>
                    <a:pt x="1" y="7976"/>
                  </a:lnTo>
                  <a:lnTo>
                    <a:pt x="309" y="8824"/>
                  </a:lnTo>
                  <a:lnTo>
                    <a:pt x="617" y="8708"/>
                  </a:lnTo>
                  <a:lnTo>
                    <a:pt x="925" y="8554"/>
                  </a:lnTo>
                  <a:lnTo>
                    <a:pt x="1195" y="8361"/>
                  </a:lnTo>
                  <a:lnTo>
                    <a:pt x="1465" y="8169"/>
                  </a:lnTo>
                  <a:lnTo>
                    <a:pt x="1735" y="7976"/>
                  </a:lnTo>
                  <a:lnTo>
                    <a:pt x="1966" y="7745"/>
                  </a:lnTo>
                  <a:lnTo>
                    <a:pt x="2197" y="7475"/>
                  </a:lnTo>
                  <a:lnTo>
                    <a:pt x="2390" y="7205"/>
                  </a:lnTo>
                  <a:lnTo>
                    <a:pt x="2582" y="6936"/>
                  </a:lnTo>
                  <a:lnTo>
                    <a:pt x="2736" y="6666"/>
                  </a:lnTo>
                  <a:lnTo>
                    <a:pt x="2852" y="6358"/>
                  </a:lnTo>
                  <a:lnTo>
                    <a:pt x="2968" y="6050"/>
                  </a:lnTo>
                  <a:lnTo>
                    <a:pt x="3083" y="5703"/>
                  </a:lnTo>
                  <a:lnTo>
                    <a:pt x="3122" y="5395"/>
                  </a:lnTo>
                  <a:lnTo>
                    <a:pt x="3160" y="5048"/>
                  </a:lnTo>
                  <a:lnTo>
                    <a:pt x="3199" y="4701"/>
                  </a:lnTo>
                  <a:lnTo>
                    <a:pt x="319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6"/>
            <p:cNvSpPr/>
            <p:nvPr/>
          </p:nvSpPr>
          <p:spPr>
            <a:xfrm>
              <a:off x="1378368" y="-3466849"/>
              <a:ext cx="318033" cy="314824"/>
            </a:xfrm>
            <a:custGeom>
              <a:rect b="b" l="l" r="r" t="t"/>
              <a:pathLst>
                <a:path extrusionOk="0" h="3739" w="3777">
                  <a:moveTo>
                    <a:pt x="1888" y="1"/>
                  </a:moveTo>
                  <a:lnTo>
                    <a:pt x="0" y="771"/>
                  </a:lnTo>
                  <a:lnTo>
                    <a:pt x="0" y="2929"/>
                  </a:lnTo>
                  <a:lnTo>
                    <a:pt x="1888" y="3738"/>
                  </a:lnTo>
                  <a:lnTo>
                    <a:pt x="3776" y="2968"/>
                  </a:lnTo>
                  <a:lnTo>
                    <a:pt x="3776" y="771"/>
                  </a:lnTo>
                  <a:lnTo>
                    <a:pt x="188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6"/>
            <p:cNvSpPr/>
            <p:nvPr/>
          </p:nvSpPr>
          <p:spPr>
            <a:xfrm>
              <a:off x="3237453" y="-3466849"/>
              <a:ext cx="318033" cy="314824"/>
            </a:xfrm>
            <a:custGeom>
              <a:rect b="b" l="l" r="r" t="t"/>
              <a:pathLst>
                <a:path extrusionOk="0" h="3739" w="3777">
                  <a:moveTo>
                    <a:pt x="1889" y="1"/>
                  </a:moveTo>
                  <a:lnTo>
                    <a:pt x="1" y="771"/>
                  </a:lnTo>
                  <a:lnTo>
                    <a:pt x="1" y="2929"/>
                  </a:lnTo>
                  <a:lnTo>
                    <a:pt x="1889" y="3738"/>
                  </a:lnTo>
                  <a:lnTo>
                    <a:pt x="3777" y="2968"/>
                  </a:lnTo>
                  <a:lnTo>
                    <a:pt x="3777" y="771"/>
                  </a:lnTo>
                  <a:lnTo>
                    <a:pt x="188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6"/>
            <p:cNvSpPr/>
            <p:nvPr/>
          </p:nvSpPr>
          <p:spPr>
            <a:xfrm>
              <a:off x="1686559" y="-3567385"/>
              <a:ext cx="136408" cy="139604"/>
            </a:xfrm>
            <a:custGeom>
              <a:rect b="b" l="l" r="r" t="t"/>
              <a:pathLst>
                <a:path extrusionOk="0" h="1658" w="1620">
                  <a:moveTo>
                    <a:pt x="810" y="0"/>
                  </a:moveTo>
                  <a:lnTo>
                    <a:pt x="656" y="39"/>
                  </a:lnTo>
                  <a:lnTo>
                    <a:pt x="502" y="77"/>
                  </a:lnTo>
                  <a:lnTo>
                    <a:pt x="348" y="154"/>
                  </a:lnTo>
                  <a:lnTo>
                    <a:pt x="232" y="231"/>
                  </a:lnTo>
                  <a:lnTo>
                    <a:pt x="116" y="386"/>
                  </a:lnTo>
                  <a:lnTo>
                    <a:pt x="39" y="501"/>
                  </a:lnTo>
                  <a:lnTo>
                    <a:pt x="1" y="655"/>
                  </a:lnTo>
                  <a:lnTo>
                    <a:pt x="1" y="809"/>
                  </a:lnTo>
                  <a:lnTo>
                    <a:pt x="1" y="1002"/>
                  </a:lnTo>
                  <a:lnTo>
                    <a:pt x="39" y="1156"/>
                  </a:lnTo>
                  <a:lnTo>
                    <a:pt x="116" y="1272"/>
                  </a:lnTo>
                  <a:lnTo>
                    <a:pt x="232" y="1387"/>
                  </a:lnTo>
                  <a:lnTo>
                    <a:pt x="348" y="1503"/>
                  </a:lnTo>
                  <a:lnTo>
                    <a:pt x="502" y="1580"/>
                  </a:lnTo>
                  <a:lnTo>
                    <a:pt x="656" y="1619"/>
                  </a:lnTo>
                  <a:lnTo>
                    <a:pt x="810" y="1657"/>
                  </a:lnTo>
                  <a:lnTo>
                    <a:pt x="964" y="1619"/>
                  </a:lnTo>
                  <a:lnTo>
                    <a:pt x="1118" y="1580"/>
                  </a:lnTo>
                  <a:lnTo>
                    <a:pt x="1272" y="1503"/>
                  </a:lnTo>
                  <a:lnTo>
                    <a:pt x="1388" y="1387"/>
                  </a:lnTo>
                  <a:lnTo>
                    <a:pt x="1504" y="1272"/>
                  </a:lnTo>
                  <a:lnTo>
                    <a:pt x="1542" y="1156"/>
                  </a:lnTo>
                  <a:lnTo>
                    <a:pt x="1619" y="1002"/>
                  </a:lnTo>
                  <a:lnTo>
                    <a:pt x="1619" y="809"/>
                  </a:lnTo>
                  <a:lnTo>
                    <a:pt x="1619" y="655"/>
                  </a:lnTo>
                  <a:lnTo>
                    <a:pt x="1542" y="501"/>
                  </a:lnTo>
                  <a:lnTo>
                    <a:pt x="1504" y="386"/>
                  </a:lnTo>
                  <a:lnTo>
                    <a:pt x="1388" y="231"/>
                  </a:lnTo>
                  <a:lnTo>
                    <a:pt x="1272" y="154"/>
                  </a:lnTo>
                  <a:lnTo>
                    <a:pt x="1118" y="77"/>
                  </a:lnTo>
                  <a:lnTo>
                    <a:pt x="964" y="39"/>
                  </a:lnTo>
                  <a:lnTo>
                    <a:pt x="81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6"/>
            <p:cNvSpPr/>
            <p:nvPr/>
          </p:nvSpPr>
          <p:spPr>
            <a:xfrm>
              <a:off x="3110976" y="-3567385"/>
              <a:ext cx="136324" cy="139604"/>
            </a:xfrm>
            <a:custGeom>
              <a:rect b="b" l="l" r="r" t="t"/>
              <a:pathLst>
                <a:path extrusionOk="0" h="1658" w="1619">
                  <a:moveTo>
                    <a:pt x="809" y="0"/>
                  </a:moveTo>
                  <a:lnTo>
                    <a:pt x="655" y="39"/>
                  </a:lnTo>
                  <a:lnTo>
                    <a:pt x="501" y="77"/>
                  </a:lnTo>
                  <a:lnTo>
                    <a:pt x="347" y="154"/>
                  </a:lnTo>
                  <a:lnTo>
                    <a:pt x="231" y="231"/>
                  </a:lnTo>
                  <a:lnTo>
                    <a:pt x="116" y="386"/>
                  </a:lnTo>
                  <a:lnTo>
                    <a:pt x="39" y="501"/>
                  </a:lnTo>
                  <a:lnTo>
                    <a:pt x="0" y="655"/>
                  </a:lnTo>
                  <a:lnTo>
                    <a:pt x="0" y="809"/>
                  </a:lnTo>
                  <a:lnTo>
                    <a:pt x="0" y="1002"/>
                  </a:lnTo>
                  <a:lnTo>
                    <a:pt x="39" y="1156"/>
                  </a:lnTo>
                  <a:lnTo>
                    <a:pt x="116" y="1272"/>
                  </a:lnTo>
                  <a:lnTo>
                    <a:pt x="231" y="1387"/>
                  </a:lnTo>
                  <a:lnTo>
                    <a:pt x="347" y="1503"/>
                  </a:lnTo>
                  <a:lnTo>
                    <a:pt x="501" y="1580"/>
                  </a:lnTo>
                  <a:lnTo>
                    <a:pt x="655" y="1619"/>
                  </a:lnTo>
                  <a:lnTo>
                    <a:pt x="809" y="1657"/>
                  </a:lnTo>
                  <a:lnTo>
                    <a:pt x="963" y="1619"/>
                  </a:lnTo>
                  <a:lnTo>
                    <a:pt x="1118" y="1580"/>
                  </a:lnTo>
                  <a:lnTo>
                    <a:pt x="1272" y="1503"/>
                  </a:lnTo>
                  <a:lnTo>
                    <a:pt x="1387" y="1387"/>
                  </a:lnTo>
                  <a:lnTo>
                    <a:pt x="1464" y="1272"/>
                  </a:lnTo>
                  <a:lnTo>
                    <a:pt x="1541" y="1156"/>
                  </a:lnTo>
                  <a:lnTo>
                    <a:pt x="1619" y="1002"/>
                  </a:lnTo>
                  <a:lnTo>
                    <a:pt x="1619" y="809"/>
                  </a:lnTo>
                  <a:lnTo>
                    <a:pt x="1619" y="655"/>
                  </a:lnTo>
                  <a:lnTo>
                    <a:pt x="1541" y="501"/>
                  </a:lnTo>
                  <a:lnTo>
                    <a:pt x="1464" y="386"/>
                  </a:lnTo>
                  <a:lnTo>
                    <a:pt x="1387" y="231"/>
                  </a:lnTo>
                  <a:lnTo>
                    <a:pt x="1272" y="154"/>
                  </a:lnTo>
                  <a:lnTo>
                    <a:pt x="1118" y="77"/>
                  </a:lnTo>
                  <a:lnTo>
                    <a:pt x="963" y="39"/>
                  </a:lnTo>
                  <a:lnTo>
                    <a:pt x="809"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6"/>
            <p:cNvSpPr/>
            <p:nvPr/>
          </p:nvSpPr>
          <p:spPr>
            <a:xfrm>
              <a:off x="3133627" y="-3547935"/>
              <a:ext cx="35786" cy="35785"/>
            </a:xfrm>
            <a:custGeom>
              <a:rect b="b" l="l" r="r" t="t"/>
              <a:pathLst>
                <a:path extrusionOk="0" h="425" w="425">
                  <a:moveTo>
                    <a:pt x="232" y="0"/>
                  </a:moveTo>
                  <a:lnTo>
                    <a:pt x="117" y="39"/>
                  </a:lnTo>
                  <a:lnTo>
                    <a:pt x="78" y="77"/>
                  </a:lnTo>
                  <a:lnTo>
                    <a:pt x="1" y="155"/>
                  </a:lnTo>
                  <a:lnTo>
                    <a:pt x="1" y="232"/>
                  </a:lnTo>
                  <a:lnTo>
                    <a:pt x="1" y="309"/>
                  </a:lnTo>
                  <a:lnTo>
                    <a:pt x="78" y="386"/>
                  </a:lnTo>
                  <a:lnTo>
                    <a:pt x="117" y="424"/>
                  </a:lnTo>
                  <a:lnTo>
                    <a:pt x="309" y="424"/>
                  </a:lnTo>
                  <a:lnTo>
                    <a:pt x="348" y="386"/>
                  </a:lnTo>
                  <a:lnTo>
                    <a:pt x="425" y="309"/>
                  </a:lnTo>
                  <a:lnTo>
                    <a:pt x="425" y="232"/>
                  </a:lnTo>
                  <a:lnTo>
                    <a:pt x="425" y="155"/>
                  </a:lnTo>
                  <a:lnTo>
                    <a:pt x="348" y="77"/>
                  </a:lnTo>
                  <a:lnTo>
                    <a:pt x="309" y="39"/>
                  </a:lnTo>
                  <a:lnTo>
                    <a:pt x="232"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6"/>
            <p:cNvSpPr/>
            <p:nvPr/>
          </p:nvSpPr>
          <p:spPr>
            <a:xfrm>
              <a:off x="1715779" y="-3547935"/>
              <a:ext cx="35786" cy="35785"/>
            </a:xfrm>
            <a:custGeom>
              <a:rect b="b" l="l" r="r" t="t"/>
              <a:pathLst>
                <a:path extrusionOk="0" h="425" w="425">
                  <a:moveTo>
                    <a:pt x="232" y="0"/>
                  </a:moveTo>
                  <a:lnTo>
                    <a:pt x="116" y="39"/>
                  </a:lnTo>
                  <a:lnTo>
                    <a:pt x="78" y="77"/>
                  </a:lnTo>
                  <a:lnTo>
                    <a:pt x="39" y="155"/>
                  </a:lnTo>
                  <a:lnTo>
                    <a:pt x="1" y="232"/>
                  </a:lnTo>
                  <a:lnTo>
                    <a:pt x="39" y="309"/>
                  </a:lnTo>
                  <a:lnTo>
                    <a:pt x="78" y="386"/>
                  </a:lnTo>
                  <a:lnTo>
                    <a:pt x="116" y="424"/>
                  </a:lnTo>
                  <a:lnTo>
                    <a:pt x="309" y="424"/>
                  </a:lnTo>
                  <a:lnTo>
                    <a:pt x="347" y="386"/>
                  </a:lnTo>
                  <a:lnTo>
                    <a:pt x="424" y="309"/>
                  </a:lnTo>
                  <a:lnTo>
                    <a:pt x="424" y="232"/>
                  </a:lnTo>
                  <a:lnTo>
                    <a:pt x="424" y="155"/>
                  </a:lnTo>
                  <a:lnTo>
                    <a:pt x="347" y="77"/>
                  </a:lnTo>
                  <a:lnTo>
                    <a:pt x="309" y="39"/>
                  </a:lnTo>
                  <a:lnTo>
                    <a:pt x="232"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6"/>
            <p:cNvSpPr/>
            <p:nvPr/>
          </p:nvSpPr>
          <p:spPr>
            <a:xfrm>
              <a:off x="1829372" y="-3466849"/>
              <a:ext cx="1275163" cy="314824"/>
            </a:xfrm>
            <a:custGeom>
              <a:rect b="b" l="l" r="r" t="t"/>
              <a:pathLst>
                <a:path extrusionOk="0" h="3739" w="15144">
                  <a:moveTo>
                    <a:pt x="0" y="1"/>
                  </a:moveTo>
                  <a:lnTo>
                    <a:pt x="0" y="3738"/>
                  </a:lnTo>
                  <a:lnTo>
                    <a:pt x="15143" y="3738"/>
                  </a:lnTo>
                  <a:lnTo>
                    <a:pt x="15143"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6"/>
            <p:cNvSpPr/>
            <p:nvPr/>
          </p:nvSpPr>
          <p:spPr>
            <a:xfrm>
              <a:off x="1852023" y="-3427863"/>
              <a:ext cx="1229778" cy="32501"/>
            </a:xfrm>
            <a:custGeom>
              <a:rect b="b" l="l" r="r" t="t"/>
              <a:pathLst>
                <a:path extrusionOk="0" h="386" w="14605">
                  <a:moveTo>
                    <a:pt x="1" y="0"/>
                  </a:moveTo>
                  <a:lnTo>
                    <a:pt x="1" y="385"/>
                  </a:lnTo>
                  <a:lnTo>
                    <a:pt x="14604" y="385"/>
                  </a:lnTo>
                  <a:lnTo>
                    <a:pt x="1460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6"/>
            <p:cNvSpPr/>
            <p:nvPr/>
          </p:nvSpPr>
          <p:spPr>
            <a:xfrm>
              <a:off x="1014938" y="-3431147"/>
              <a:ext cx="45554" cy="240138"/>
            </a:xfrm>
            <a:custGeom>
              <a:rect b="b" l="l" r="r" t="t"/>
              <a:pathLst>
                <a:path extrusionOk="0" h="2852" w="541">
                  <a:moveTo>
                    <a:pt x="271" y="1"/>
                  </a:moveTo>
                  <a:lnTo>
                    <a:pt x="155" y="39"/>
                  </a:lnTo>
                  <a:lnTo>
                    <a:pt x="78" y="78"/>
                  </a:lnTo>
                  <a:lnTo>
                    <a:pt x="1" y="155"/>
                  </a:lnTo>
                  <a:lnTo>
                    <a:pt x="1" y="270"/>
                  </a:lnTo>
                  <a:lnTo>
                    <a:pt x="1" y="2582"/>
                  </a:lnTo>
                  <a:lnTo>
                    <a:pt x="1" y="2698"/>
                  </a:lnTo>
                  <a:lnTo>
                    <a:pt x="78" y="2775"/>
                  </a:lnTo>
                  <a:lnTo>
                    <a:pt x="155" y="2852"/>
                  </a:lnTo>
                  <a:lnTo>
                    <a:pt x="348" y="2852"/>
                  </a:lnTo>
                  <a:lnTo>
                    <a:pt x="463" y="2775"/>
                  </a:lnTo>
                  <a:lnTo>
                    <a:pt x="502" y="2698"/>
                  </a:lnTo>
                  <a:lnTo>
                    <a:pt x="540" y="2582"/>
                  </a:lnTo>
                  <a:lnTo>
                    <a:pt x="540" y="270"/>
                  </a:lnTo>
                  <a:lnTo>
                    <a:pt x="502" y="155"/>
                  </a:lnTo>
                  <a:lnTo>
                    <a:pt x="463" y="78"/>
                  </a:lnTo>
                  <a:lnTo>
                    <a:pt x="348" y="39"/>
                  </a:lnTo>
                  <a:lnTo>
                    <a:pt x="27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6"/>
            <p:cNvSpPr/>
            <p:nvPr/>
          </p:nvSpPr>
          <p:spPr>
            <a:xfrm>
              <a:off x="1083060" y="-2970396"/>
              <a:ext cx="353735" cy="567845"/>
            </a:xfrm>
            <a:custGeom>
              <a:rect b="b" l="l" r="r" t="t"/>
              <a:pathLst>
                <a:path extrusionOk="0" h="6744" w="4201">
                  <a:moveTo>
                    <a:pt x="1" y="0"/>
                  </a:moveTo>
                  <a:lnTo>
                    <a:pt x="1" y="3661"/>
                  </a:lnTo>
                  <a:lnTo>
                    <a:pt x="39" y="3969"/>
                  </a:lnTo>
                  <a:lnTo>
                    <a:pt x="78" y="4277"/>
                  </a:lnTo>
                  <a:lnTo>
                    <a:pt x="155" y="4547"/>
                  </a:lnTo>
                  <a:lnTo>
                    <a:pt x="271" y="4855"/>
                  </a:lnTo>
                  <a:lnTo>
                    <a:pt x="386" y="5125"/>
                  </a:lnTo>
                  <a:lnTo>
                    <a:pt x="540" y="5356"/>
                  </a:lnTo>
                  <a:lnTo>
                    <a:pt x="733" y="5626"/>
                  </a:lnTo>
                  <a:lnTo>
                    <a:pt x="926" y="5818"/>
                  </a:lnTo>
                  <a:lnTo>
                    <a:pt x="1157" y="6011"/>
                  </a:lnTo>
                  <a:lnTo>
                    <a:pt x="1388" y="6204"/>
                  </a:lnTo>
                  <a:lnTo>
                    <a:pt x="1619" y="6358"/>
                  </a:lnTo>
                  <a:lnTo>
                    <a:pt x="1889" y="6473"/>
                  </a:lnTo>
                  <a:lnTo>
                    <a:pt x="2197" y="6589"/>
                  </a:lnTo>
                  <a:lnTo>
                    <a:pt x="2467" y="6666"/>
                  </a:lnTo>
                  <a:lnTo>
                    <a:pt x="2775" y="6704"/>
                  </a:lnTo>
                  <a:lnTo>
                    <a:pt x="3122" y="6743"/>
                  </a:lnTo>
                  <a:lnTo>
                    <a:pt x="4201" y="6743"/>
                  </a:lnTo>
                  <a:lnTo>
                    <a:pt x="4201" y="2659"/>
                  </a:lnTo>
                  <a:lnTo>
                    <a:pt x="3739" y="2543"/>
                  </a:lnTo>
                  <a:lnTo>
                    <a:pt x="3315" y="2389"/>
                  </a:lnTo>
                  <a:lnTo>
                    <a:pt x="2968" y="2158"/>
                  </a:lnTo>
                  <a:lnTo>
                    <a:pt x="2660" y="1888"/>
                  </a:lnTo>
                  <a:lnTo>
                    <a:pt x="2390" y="1580"/>
                  </a:lnTo>
                  <a:lnTo>
                    <a:pt x="2197" y="1194"/>
                  </a:lnTo>
                  <a:lnTo>
                    <a:pt x="2082" y="732"/>
                  </a:lnTo>
                  <a:lnTo>
                    <a:pt x="2043" y="270"/>
                  </a:lnTo>
                  <a:lnTo>
                    <a:pt x="2043"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6"/>
            <p:cNvSpPr/>
            <p:nvPr/>
          </p:nvSpPr>
          <p:spPr>
            <a:xfrm>
              <a:off x="1125247" y="-2821191"/>
              <a:ext cx="207728" cy="373174"/>
            </a:xfrm>
            <a:custGeom>
              <a:rect b="b" l="l" r="r" t="t"/>
              <a:pathLst>
                <a:path extrusionOk="0" h="4432" w="2467">
                  <a:moveTo>
                    <a:pt x="1" y="0"/>
                  </a:moveTo>
                  <a:lnTo>
                    <a:pt x="1" y="1734"/>
                  </a:lnTo>
                  <a:lnTo>
                    <a:pt x="1" y="2004"/>
                  </a:lnTo>
                  <a:lnTo>
                    <a:pt x="39" y="2274"/>
                  </a:lnTo>
                  <a:lnTo>
                    <a:pt x="116" y="2544"/>
                  </a:lnTo>
                  <a:lnTo>
                    <a:pt x="194" y="2775"/>
                  </a:lnTo>
                  <a:lnTo>
                    <a:pt x="309" y="3006"/>
                  </a:lnTo>
                  <a:lnTo>
                    <a:pt x="463" y="3237"/>
                  </a:lnTo>
                  <a:lnTo>
                    <a:pt x="617" y="3430"/>
                  </a:lnTo>
                  <a:lnTo>
                    <a:pt x="772" y="3622"/>
                  </a:lnTo>
                  <a:lnTo>
                    <a:pt x="964" y="3815"/>
                  </a:lnTo>
                  <a:lnTo>
                    <a:pt x="1195" y="3969"/>
                  </a:lnTo>
                  <a:lnTo>
                    <a:pt x="1427" y="4085"/>
                  </a:lnTo>
                  <a:lnTo>
                    <a:pt x="1658" y="4200"/>
                  </a:lnTo>
                  <a:lnTo>
                    <a:pt x="1889" y="4316"/>
                  </a:lnTo>
                  <a:lnTo>
                    <a:pt x="2159" y="4393"/>
                  </a:lnTo>
                  <a:lnTo>
                    <a:pt x="2428" y="4432"/>
                  </a:lnTo>
                  <a:lnTo>
                    <a:pt x="2467" y="4432"/>
                  </a:lnTo>
                  <a:lnTo>
                    <a:pt x="2236" y="4355"/>
                  </a:lnTo>
                  <a:lnTo>
                    <a:pt x="2005" y="4277"/>
                  </a:lnTo>
                  <a:lnTo>
                    <a:pt x="1773" y="4200"/>
                  </a:lnTo>
                  <a:lnTo>
                    <a:pt x="1581" y="4085"/>
                  </a:lnTo>
                  <a:lnTo>
                    <a:pt x="1349" y="3931"/>
                  </a:lnTo>
                  <a:lnTo>
                    <a:pt x="1003" y="3584"/>
                  </a:lnTo>
                  <a:lnTo>
                    <a:pt x="733" y="3160"/>
                  </a:lnTo>
                  <a:lnTo>
                    <a:pt x="502" y="2698"/>
                  </a:lnTo>
                  <a:lnTo>
                    <a:pt x="348" y="2235"/>
                  </a:lnTo>
                  <a:lnTo>
                    <a:pt x="309" y="1966"/>
                  </a:lnTo>
                  <a:lnTo>
                    <a:pt x="309" y="1734"/>
                  </a:lnTo>
                  <a:lnTo>
                    <a:pt x="30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6"/>
            <p:cNvSpPr/>
            <p:nvPr/>
          </p:nvSpPr>
          <p:spPr>
            <a:xfrm>
              <a:off x="1083060" y="-3528484"/>
              <a:ext cx="191561" cy="496443"/>
            </a:xfrm>
            <a:custGeom>
              <a:rect b="b" l="l" r="r" t="t"/>
              <a:pathLst>
                <a:path extrusionOk="0" h="5896" w="2275">
                  <a:moveTo>
                    <a:pt x="1" y="1"/>
                  </a:moveTo>
                  <a:lnTo>
                    <a:pt x="1" y="5896"/>
                  </a:lnTo>
                  <a:lnTo>
                    <a:pt x="2274" y="5896"/>
                  </a:lnTo>
                  <a:lnTo>
                    <a:pt x="227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6"/>
            <p:cNvSpPr/>
            <p:nvPr/>
          </p:nvSpPr>
          <p:spPr>
            <a:xfrm>
              <a:off x="1122047" y="-3447398"/>
              <a:ext cx="38986" cy="256389"/>
            </a:xfrm>
            <a:custGeom>
              <a:rect b="b" l="l" r="r" t="t"/>
              <a:pathLst>
                <a:path extrusionOk="0" h="3045" w="463">
                  <a:moveTo>
                    <a:pt x="0" y="1"/>
                  </a:moveTo>
                  <a:lnTo>
                    <a:pt x="0" y="3045"/>
                  </a:lnTo>
                  <a:lnTo>
                    <a:pt x="463" y="3045"/>
                  </a:lnTo>
                  <a:lnTo>
                    <a:pt x="46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6"/>
            <p:cNvSpPr/>
            <p:nvPr/>
          </p:nvSpPr>
          <p:spPr>
            <a:xfrm>
              <a:off x="1060409" y="-3509034"/>
              <a:ext cx="240146" cy="45552"/>
            </a:xfrm>
            <a:custGeom>
              <a:rect b="b" l="l" r="r" t="t"/>
              <a:pathLst>
                <a:path extrusionOk="0" h="541" w="2852">
                  <a:moveTo>
                    <a:pt x="154" y="1"/>
                  </a:moveTo>
                  <a:lnTo>
                    <a:pt x="77" y="78"/>
                  </a:lnTo>
                  <a:lnTo>
                    <a:pt x="0" y="155"/>
                  </a:lnTo>
                  <a:lnTo>
                    <a:pt x="0" y="271"/>
                  </a:lnTo>
                  <a:lnTo>
                    <a:pt x="0" y="348"/>
                  </a:lnTo>
                  <a:lnTo>
                    <a:pt x="77" y="463"/>
                  </a:lnTo>
                  <a:lnTo>
                    <a:pt x="154" y="502"/>
                  </a:lnTo>
                  <a:lnTo>
                    <a:pt x="270" y="540"/>
                  </a:lnTo>
                  <a:lnTo>
                    <a:pt x="2582" y="540"/>
                  </a:lnTo>
                  <a:lnTo>
                    <a:pt x="2697" y="502"/>
                  </a:lnTo>
                  <a:lnTo>
                    <a:pt x="2775" y="463"/>
                  </a:lnTo>
                  <a:lnTo>
                    <a:pt x="2813" y="348"/>
                  </a:lnTo>
                  <a:lnTo>
                    <a:pt x="2852" y="271"/>
                  </a:lnTo>
                  <a:lnTo>
                    <a:pt x="2813" y="155"/>
                  </a:lnTo>
                  <a:lnTo>
                    <a:pt x="2775"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6"/>
            <p:cNvSpPr/>
            <p:nvPr/>
          </p:nvSpPr>
          <p:spPr>
            <a:xfrm>
              <a:off x="1060409" y="-3174838"/>
              <a:ext cx="240146" cy="45468"/>
            </a:xfrm>
            <a:custGeom>
              <a:rect b="b" l="l" r="r" t="t"/>
              <a:pathLst>
                <a:path extrusionOk="0" h="540" w="2852">
                  <a:moveTo>
                    <a:pt x="154" y="1"/>
                  </a:moveTo>
                  <a:lnTo>
                    <a:pt x="77" y="78"/>
                  </a:lnTo>
                  <a:lnTo>
                    <a:pt x="0" y="155"/>
                  </a:lnTo>
                  <a:lnTo>
                    <a:pt x="0" y="270"/>
                  </a:lnTo>
                  <a:lnTo>
                    <a:pt x="0" y="347"/>
                  </a:lnTo>
                  <a:lnTo>
                    <a:pt x="77" y="463"/>
                  </a:lnTo>
                  <a:lnTo>
                    <a:pt x="154" y="501"/>
                  </a:lnTo>
                  <a:lnTo>
                    <a:pt x="270" y="540"/>
                  </a:lnTo>
                  <a:lnTo>
                    <a:pt x="2582" y="540"/>
                  </a:lnTo>
                  <a:lnTo>
                    <a:pt x="2697" y="501"/>
                  </a:lnTo>
                  <a:lnTo>
                    <a:pt x="2775" y="463"/>
                  </a:lnTo>
                  <a:lnTo>
                    <a:pt x="2813" y="347"/>
                  </a:lnTo>
                  <a:lnTo>
                    <a:pt x="2852" y="270"/>
                  </a:lnTo>
                  <a:lnTo>
                    <a:pt x="2813" y="155"/>
                  </a:lnTo>
                  <a:lnTo>
                    <a:pt x="2775"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6"/>
            <p:cNvSpPr/>
            <p:nvPr/>
          </p:nvSpPr>
          <p:spPr>
            <a:xfrm>
              <a:off x="1011738" y="-3083984"/>
              <a:ext cx="334284" cy="65002"/>
            </a:xfrm>
            <a:custGeom>
              <a:rect b="b" l="l" r="r" t="t"/>
              <a:pathLst>
                <a:path extrusionOk="0" h="772" w="3970">
                  <a:moveTo>
                    <a:pt x="617" y="0"/>
                  </a:moveTo>
                  <a:lnTo>
                    <a:pt x="501" y="39"/>
                  </a:lnTo>
                  <a:lnTo>
                    <a:pt x="347" y="116"/>
                  </a:lnTo>
                  <a:lnTo>
                    <a:pt x="231" y="193"/>
                  </a:lnTo>
                  <a:lnTo>
                    <a:pt x="154" y="309"/>
                  </a:lnTo>
                  <a:lnTo>
                    <a:pt x="77" y="463"/>
                  </a:lnTo>
                  <a:lnTo>
                    <a:pt x="39" y="617"/>
                  </a:lnTo>
                  <a:lnTo>
                    <a:pt x="0" y="771"/>
                  </a:lnTo>
                  <a:lnTo>
                    <a:pt x="3969" y="771"/>
                  </a:lnTo>
                  <a:lnTo>
                    <a:pt x="3969" y="617"/>
                  </a:lnTo>
                  <a:lnTo>
                    <a:pt x="3930" y="463"/>
                  </a:lnTo>
                  <a:lnTo>
                    <a:pt x="3853" y="309"/>
                  </a:lnTo>
                  <a:lnTo>
                    <a:pt x="3776" y="193"/>
                  </a:lnTo>
                  <a:lnTo>
                    <a:pt x="3661" y="116"/>
                  </a:lnTo>
                  <a:lnTo>
                    <a:pt x="3507" y="39"/>
                  </a:lnTo>
                  <a:lnTo>
                    <a:pt x="335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6"/>
            <p:cNvSpPr/>
            <p:nvPr/>
          </p:nvSpPr>
          <p:spPr>
            <a:xfrm>
              <a:off x="1011738" y="-2918528"/>
              <a:ext cx="334284" cy="65002"/>
            </a:xfrm>
            <a:custGeom>
              <a:rect b="b" l="l" r="r" t="t"/>
              <a:pathLst>
                <a:path extrusionOk="0" h="772" w="3970">
                  <a:moveTo>
                    <a:pt x="0" y="1"/>
                  </a:moveTo>
                  <a:lnTo>
                    <a:pt x="39" y="155"/>
                  </a:lnTo>
                  <a:lnTo>
                    <a:pt x="77" y="309"/>
                  </a:lnTo>
                  <a:lnTo>
                    <a:pt x="154" y="463"/>
                  </a:lnTo>
                  <a:lnTo>
                    <a:pt x="231" y="578"/>
                  </a:lnTo>
                  <a:lnTo>
                    <a:pt x="347" y="656"/>
                  </a:lnTo>
                  <a:lnTo>
                    <a:pt x="501" y="733"/>
                  </a:lnTo>
                  <a:lnTo>
                    <a:pt x="617" y="771"/>
                  </a:lnTo>
                  <a:lnTo>
                    <a:pt x="3353" y="771"/>
                  </a:lnTo>
                  <a:lnTo>
                    <a:pt x="3507" y="733"/>
                  </a:lnTo>
                  <a:lnTo>
                    <a:pt x="3661" y="656"/>
                  </a:lnTo>
                  <a:lnTo>
                    <a:pt x="3776" y="578"/>
                  </a:lnTo>
                  <a:lnTo>
                    <a:pt x="3853" y="463"/>
                  </a:lnTo>
                  <a:lnTo>
                    <a:pt x="3930" y="309"/>
                  </a:lnTo>
                  <a:lnTo>
                    <a:pt x="3969" y="155"/>
                  </a:lnTo>
                  <a:lnTo>
                    <a:pt x="396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6"/>
            <p:cNvSpPr/>
            <p:nvPr/>
          </p:nvSpPr>
          <p:spPr>
            <a:xfrm>
              <a:off x="1034389" y="-3129453"/>
              <a:ext cx="292098" cy="45552"/>
            </a:xfrm>
            <a:custGeom>
              <a:rect b="b" l="l" r="r" t="t"/>
              <a:pathLst>
                <a:path extrusionOk="0" h="541" w="3469">
                  <a:moveTo>
                    <a:pt x="155" y="1"/>
                  </a:moveTo>
                  <a:lnTo>
                    <a:pt x="78" y="78"/>
                  </a:lnTo>
                  <a:lnTo>
                    <a:pt x="1" y="155"/>
                  </a:lnTo>
                  <a:lnTo>
                    <a:pt x="1" y="271"/>
                  </a:lnTo>
                  <a:lnTo>
                    <a:pt x="1" y="348"/>
                  </a:lnTo>
                  <a:lnTo>
                    <a:pt x="78" y="463"/>
                  </a:lnTo>
                  <a:lnTo>
                    <a:pt x="155" y="502"/>
                  </a:lnTo>
                  <a:lnTo>
                    <a:pt x="271" y="540"/>
                  </a:lnTo>
                  <a:lnTo>
                    <a:pt x="3199" y="540"/>
                  </a:lnTo>
                  <a:lnTo>
                    <a:pt x="3315" y="502"/>
                  </a:lnTo>
                  <a:lnTo>
                    <a:pt x="3392" y="463"/>
                  </a:lnTo>
                  <a:lnTo>
                    <a:pt x="3430" y="348"/>
                  </a:lnTo>
                  <a:lnTo>
                    <a:pt x="3469" y="271"/>
                  </a:lnTo>
                  <a:lnTo>
                    <a:pt x="3430" y="155"/>
                  </a:lnTo>
                  <a:lnTo>
                    <a:pt x="3392" y="78"/>
                  </a:lnTo>
                  <a:lnTo>
                    <a:pt x="33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6"/>
            <p:cNvSpPr/>
            <p:nvPr/>
          </p:nvSpPr>
          <p:spPr>
            <a:xfrm>
              <a:off x="911113" y="-3019065"/>
              <a:ext cx="538728" cy="100619"/>
            </a:xfrm>
            <a:custGeom>
              <a:rect b="b" l="l" r="r" t="t"/>
              <a:pathLst>
                <a:path extrusionOk="0" h="1195" w="6398">
                  <a:moveTo>
                    <a:pt x="502" y="0"/>
                  </a:moveTo>
                  <a:lnTo>
                    <a:pt x="386" y="39"/>
                  </a:lnTo>
                  <a:lnTo>
                    <a:pt x="193" y="154"/>
                  </a:lnTo>
                  <a:lnTo>
                    <a:pt x="39" y="347"/>
                  </a:lnTo>
                  <a:lnTo>
                    <a:pt x="39" y="462"/>
                  </a:lnTo>
                  <a:lnTo>
                    <a:pt x="1" y="617"/>
                  </a:lnTo>
                  <a:lnTo>
                    <a:pt x="39" y="732"/>
                  </a:lnTo>
                  <a:lnTo>
                    <a:pt x="39" y="848"/>
                  </a:lnTo>
                  <a:lnTo>
                    <a:pt x="193" y="1040"/>
                  </a:lnTo>
                  <a:lnTo>
                    <a:pt x="386" y="1156"/>
                  </a:lnTo>
                  <a:lnTo>
                    <a:pt x="502" y="1195"/>
                  </a:lnTo>
                  <a:lnTo>
                    <a:pt x="5896" y="1195"/>
                  </a:lnTo>
                  <a:lnTo>
                    <a:pt x="6012" y="1156"/>
                  </a:lnTo>
                  <a:lnTo>
                    <a:pt x="6204" y="1040"/>
                  </a:lnTo>
                  <a:lnTo>
                    <a:pt x="6320" y="848"/>
                  </a:lnTo>
                  <a:lnTo>
                    <a:pt x="6359" y="732"/>
                  </a:lnTo>
                  <a:lnTo>
                    <a:pt x="6397" y="617"/>
                  </a:lnTo>
                  <a:lnTo>
                    <a:pt x="6359" y="462"/>
                  </a:lnTo>
                  <a:lnTo>
                    <a:pt x="6320" y="347"/>
                  </a:lnTo>
                  <a:lnTo>
                    <a:pt x="6204" y="154"/>
                  </a:lnTo>
                  <a:lnTo>
                    <a:pt x="6012" y="39"/>
                  </a:lnTo>
                  <a:lnTo>
                    <a:pt x="5896"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6"/>
            <p:cNvSpPr/>
            <p:nvPr/>
          </p:nvSpPr>
          <p:spPr>
            <a:xfrm>
              <a:off x="982519" y="-3019065"/>
              <a:ext cx="55237" cy="100619"/>
            </a:xfrm>
            <a:custGeom>
              <a:rect b="b" l="l" r="r" t="t"/>
              <a:pathLst>
                <a:path extrusionOk="0" h="1195" w="656">
                  <a:moveTo>
                    <a:pt x="347" y="0"/>
                  </a:moveTo>
                  <a:lnTo>
                    <a:pt x="270" y="39"/>
                  </a:lnTo>
                  <a:lnTo>
                    <a:pt x="116" y="154"/>
                  </a:lnTo>
                  <a:lnTo>
                    <a:pt x="39" y="347"/>
                  </a:lnTo>
                  <a:lnTo>
                    <a:pt x="0" y="617"/>
                  </a:lnTo>
                  <a:lnTo>
                    <a:pt x="39" y="848"/>
                  </a:lnTo>
                  <a:lnTo>
                    <a:pt x="116" y="1040"/>
                  </a:lnTo>
                  <a:lnTo>
                    <a:pt x="270" y="1156"/>
                  </a:lnTo>
                  <a:lnTo>
                    <a:pt x="347" y="1195"/>
                  </a:lnTo>
                  <a:lnTo>
                    <a:pt x="656" y="1195"/>
                  </a:lnTo>
                  <a:lnTo>
                    <a:pt x="578" y="1156"/>
                  </a:lnTo>
                  <a:lnTo>
                    <a:pt x="463" y="1040"/>
                  </a:lnTo>
                  <a:lnTo>
                    <a:pt x="386" y="848"/>
                  </a:lnTo>
                  <a:lnTo>
                    <a:pt x="347" y="617"/>
                  </a:lnTo>
                  <a:lnTo>
                    <a:pt x="386" y="347"/>
                  </a:lnTo>
                  <a:lnTo>
                    <a:pt x="463" y="154"/>
                  </a:lnTo>
                  <a:lnTo>
                    <a:pt x="578" y="39"/>
                  </a:lnTo>
                  <a:lnTo>
                    <a:pt x="656"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6"/>
            <p:cNvSpPr/>
            <p:nvPr/>
          </p:nvSpPr>
          <p:spPr>
            <a:xfrm>
              <a:off x="1414071" y="-2801740"/>
              <a:ext cx="68204" cy="457543"/>
            </a:xfrm>
            <a:custGeom>
              <a:rect b="b" l="l" r="r" t="t"/>
              <a:pathLst>
                <a:path extrusionOk="0" h="5434" w="810">
                  <a:moveTo>
                    <a:pt x="424" y="1"/>
                  </a:moveTo>
                  <a:lnTo>
                    <a:pt x="231" y="39"/>
                  </a:lnTo>
                  <a:lnTo>
                    <a:pt x="116" y="155"/>
                  </a:lnTo>
                  <a:lnTo>
                    <a:pt x="39" y="270"/>
                  </a:lnTo>
                  <a:lnTo>
                    <a:pt x="0" y="425"/>
                  </a:lnTo>
                  <a:lnTo>
                    <a:pt x="0" y="5048"/>
                  </a:lnTo>
                  <a:lnTo>
                    <a:pt x="39" y="5202"/>
                  </a:lnTo>
                  <a:lnTo>
                    <a:pt x="116" y="5318"/>
                  </a:lnTo>
                  <a:lnTo>
                    <a:pt x="231" y="5434"/>
                  </a:lnTo>
                  <a:lnTo>
                    <a:pt x="578" y="5434"/>
                  </a:lnTo>
                  <a:lnTo>
                    <a:pt x="694" y="5318"/>
                  </a:lnTo>
                  <a:lnTo>
                    <a:pt x="771" y="5202"/>
                  </a:lnTo>
                  <a:lnTo>
                    <a:pt x="809" y="5048"/>
                  </a:lnTo>
                  <a:lnTo>
                    <a:pt x="809" y="425"/>
                  </a:lnTo>
                  <a:lnTo>
                    <a:pt x="771" y="270"/>
                  </a:lnTo>
                  <a:lnTo>
                    <a:pt x="694" y="155"/>
                  </a:lnTo>
                  <a:lnTo>
                    <a:pt x="578" y="39"/>
                  </a:lnTo>
                  <a:lnTo>
                    <a:pt x="42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6"/>
            <p:cNvSpPr/>
            <p:nvPr/>
          </p:nvSpPr>
          <p:spPr>
            <a:xfrm>
              <a:off x="3636586" y="-3528484"/>
              <a:ext cx="191476" cy="496443"/>
            </a:xfrm>
            <a:custGeom>
              <a:rect b="b" l="l" r="r" t="t"/>
              <a:pathLst>
                <a:path extrusionOk="0" h="5896" w="2274">
                  <a:moveTo>
                    <a:pt x="0" y="1"/>
                  </a:moveTo>
                  <a:lnTo>
                    <a:pt x="0" y="5896"/>
                  </a:lnTo>
                  <a:lnTo>
                    <a:pt x="2274" y="5896"/>
                  </a:lnTo>
                  <a:lnTo>
                    <a:pt x="227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6"/>
            <p:cNvSpPr/>
            <p:nvPr/>
          </p:nvSpPr>
          <p:spPr>
            <a:xfrm>
              <a:off x="3672289" y="-3447398"/>
              <a:ext cx="38986" cy="256389"/>
            </a:xfrm>
            <a:custGeom>
              <a:rect b="b" l="l" r="r" t="t"/>
              <a:pathLst>
                <a:path extrusionOk="0" h="3045" w="463">
                  <a:moveTo>
                    <a:pt x="0" y="1"/>
                  </a:moveTo>
                  <a:lnTo>
                    <a:pt x="0" y="3045"/>
                  </a:lnTo>
                  <a:lnTo>
                    <a:pt x="463" y="3045"/>
                  </a:lnTo>
                  <a:lnTo>
                    <a:pt x="46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6"/>
            <p:cNvSpPr/>
            <p:nvPr/>
          </p:nvSpPr>
          <p:spPr>
            <a:xfrm>
              <a:off x="3610650" y="-3509034"/>
              <a:ext cx="240146" cy="45552"/>
            </a:xfrm>
            <a:custGeom>
              <a:rect b="b" l="l" r="r" t="t"/>
              <a:pathLst>
                <a:path extrusionOk="0" h="541" w="2852">
                  <a:moveTo>
                    <a:pt x="154" y="1"/>
                  </a:moveTo>
                  <a:lnTo>
                    <a:pt x="77" y="78"/>
                  </a:lnTo>
                  <a:lnTo>
                    <a:pt x="39" y="155"/>
                  </a:lnTo>
                  <a:lnTo>
                    <a:pt x="0" y="271"/>
                  </a:lnTo>
                  <a:lnTo>
                    <a:pt x="39" y="348"/>
                  </a:lnTo>
                  <a:lnTo>
                    <a:pt x="77" y="463"/>
                  </a:lnTo>
                  <a:lnTo>
                    <a:pt x="154" y="502"/>
                  </a:lnTo>
                  <a:lnTo>
                    <a:pt x="270" y="540"/>
                  </a:lnTo>
                  <a:lnTo>
                    <a:pt x="2582" y="540"/>
                  </a:lnTo>
                  <a:lnTo>
                    <a:pt x="2697" y="502"/>
                  </a:lnTo>
                  <a:lnTo>
                    <a:pt x="2774" y="463"/>
                  </a:lnTo>
                  <a:lnTo>
                    <a:pt x="2851" y="348"/>
                  </a:lnTo>
                  <a:lnTo>
                    <a:pt x="2851" y="271"/>
                  </a:lnTo>
                  <a:lnTo>
                    <a:pt x="2851" y="155"/>
                  </a:lnTo>
                  <a:lnTo>
                    <a:pt x="2774"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6"/>
            <p:cNvSpPr/>
            <p:nvPr/>
          </p:nvSpPr>
          <p:spPr>
            <a:xfrm>
              <a:off x="3610650" y="-3174838"/>
              <a:ext cx="240146" cy="45468"/>
            </a:xfrm>
            <a:custGeom>
              <a:rect b="b" l="l" r="r" t="t"/>
              <a:pathLst>
                <a:path extrusionOk="0" h="540" w="2852">
                  <a:moveTo>
                    <a:pt x="154" y="1"/>
                  </a:moveTo>
                  <a:lnTo>
                    <a:pt x="77" y="78"/>
                  </a:lnTo>
                  <a:lnTo>
                    <a:pt x="39" y="155"/>
                  </a:lnTo>
                  <a:lnTo>
                    <a:pt x="0" y="270"/>
                  </a:lnTo>
                  <a:lnTo>
                    <a:pt x="39" y="347"/>
                  </a:lnTo>
                  <a:lnTo>
                    <a:pt x="77" y="463"/>
                  </a:lnTo>
                  <a:lnTo>
                    <a:pt x="154" y="501"/>
                  </a:lnTo>
                  <a:lnTo>
                    <a:pt x="270" y="540"/>
                  </a:lnTo>
                  <a:lnTo>
                    <a:pt x="2582" y="540"/>
                  </a:lnTo>
                  <a:lnTo>
                    <a:pt x="2697" y="501"/>
                  </a:lnTo>
                  <a:lnTo>
                    <a:pt x="2774" y="463"/>
                  </a:lnTo>
                  <a:lnTo>
                    <a:pt x="2851" y="347"/>
                  </a:lnTo>
                  <a:lnTo>
                    <a:pt x="2851" y="270"/>
                  </a:lnTo>
                  <a:lnTo>
                    <a:pt x="2851" y="155"/>
                  </a:lnTo>
                  <a:lnTo>
                    <a:pt x="2774"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6"/>
            <p:cNvSpPr/>
            <p:nvPr/>
          </p:nvSpPr>
          <p:spPr>
            <a:xfrm>
              <a:off x="3565180" y="-3083984"/>
              <a:ext cx="334284" cy="65002"/>
            </a:xfrm>
            <a:custGeom>
              <a:rect b="b" l="l" r="r" t="t"/>
              <a:pathLst>
                <a:path extrusionOk="0" h="772" w="3970">
                  <a:moveTo>
                    <a:pt x="617" y="0"/>
                  </a:moveTo>
                  <a:lnTo>
                    <a:pt x="463" y="39"/>
                  </a:lnTo>
                  <a:lnTo>
                    <a:pt x="347" y="116"/>
                  </a:lnTo>
                  <a:lnTo>
                    <a:pt x="232" y="193"/>
                  </a:lnTo>
                  <a:lnTo>
                    <a:pt x="116" y="309"/>
                  </a:lnTo>
                  <a:lnTo>
                    <a:pt x="39" y="463"/>
                  </a:lnTo>
                  <a:lnTo>
                    <a:pt x="1" y="617"/>
                  </a:lnTo>
                  <a:lnTo>
                    <a:pt x="1" y="771"/>
                  </a:lnTo>
                  <a:lnTo>
                    <a:pt x="3969" y="771"/>
                  </a:lnTo>
                  <a:lnTo>
                    <a:pt x="3969" y="617"/>
                  </a:lnTo>
                  <a:lnTo>
                    <a:pt x="3892" y="463"/>
                  </a:lnTo>
                  <a:lnTo>
                    <a:pt x="3815" y="309"/>
                  </a:lnTo>
                  <a:lnTo>
                    <a:pt x="3738" y="193"/>
                  </a:lnTo>
                  <a:lnTo>
                    <a:pt x="3623" y="116"/>
                  </a:lnTo>
                  <a:lnTo>
                    <a:pt x="3507" y="39"/>
                  </a:lnTo>
                  <a:lnTo>
                    <a:pt x="335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6"/>
            <p:cNvSpPr/>
            <p:nvPr/>
          </p:nvSpPr>
          <p:spPr>
            <a:xfrm>
              <a:off x="3584631" y="-3129453"/>
              <a:ext cx="292098" cy="45552"/>
            </a:xfrm>
            <a:custGeom>
              <a:rect b="b" l="l" r="r" t="t"/>
              <a:pathLst>
                <a:path extrusionOk="0" h="541" w="3469">
                  <a:moveTo>
                    <a:pt x="193" y="1"/>
                  </a:moveTo>
                  <a:lnTo>
                    <a:pt x="78" y="78"/>
                  </a:lnTo>
                  <a:lnTo>
                    <a:pt x="39" y="155"/>
                  </a:lnTo>
                  <a:lnTo>
                    <a:pt x="1" y="271"/>
                  </a:lnTo>
                  <a:lnTo>
                    <a:pt x="39" y="348"/>
                  </a:lnTo>
                  <a:lnTo>
                    <a:pt x="78" y="463"/>
                  </a:lnTo>
                  <a:lnTo>
                    <a:pt x="193" y="502"/>
                  </a:lnTo>
                  <a:lnTo>
                    <a:pt x="271" y="540"/>
                  </a:lnTo>
                  <a:lnTo>
                    <a:pt x="3199" y="540"/>
                  </a:lnTo>
                  <a:lnTo>
                    <a:pt x="3315" y="502"/>
                  </a:lnTo>
                  <a:lnTo>
                    <a:pt x="3392" y="463"/>
                  </a:lnTo>
                  <a:lnTo>
                    <a:pt x="3469" y="348"/>
                  </a:lnTo>
                  <a:lnTo>
                    <a:pt x="3469" y="271"/>
                  </a:lnTo>
                  <a:lnTo>
                    <a:pt x="3469" y="155"/>
                  </a:lnTo>
                  <a:lnTo>
                    <a:pt x="3392" y="78"/>
                  </a:lnTo>
                  <a:lnTo>
                    <a:pt x="33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6"/>
            <p:cNvSpPr/>
            <p:nvPr/>
          </p:nvSpPr>
          <p:spPr>
            <a:xfrm>
              <a:off x="3451671" y="-2957429"/>
              <a:ext cx="561294" cy="103903"/>
            </a:xfrm>
            <a:custGeom>
              <a:rect b="b" l="l" r="r" t="t"/>
              <a:pathLst>
                <a:path extrusionOk="0" h="1234" w="6666">
                  <a:moveTo>
                    <a:pt x="617" y="0"/>
                  </a:moveTo>
                  <a:lnTo>
                    <a:pt x="462" y="39"/>
                  </a:lnTo>
                  <a:lnTo>
                    <a:pt x="347" y="77"/>
                  </a:lnTo>
                  <a:lnTo>
                    <a:pt x="154" y="193"/>
                  </a:lnTo>
                  <a:lnTo>
                    <a:pt x="39" y="385"/>
                  </a:lnTo>
                  <a:lnTo>
                    <a:pt x="0" y="501"/>
                  </a:lnTo>
                  <a:lnTo>
                    <a:pt x="0" y="617"/>
                  </a:lnTo>
                  <a:lnTo>
                    <a:pt x="0" y="732"/>
                  </a:lnTo>
                  <a:lnTo>
                    <a:pt x="39" y="848"/>
                  </a:lnTo>
                  <a:lnTo>
                    <a:pt x="154" y="1040"/>
                  </a:lnTo>
                  <a:lnTo>
                    <a:pt x="347" y="1195"/>
                  </a:lnTo>
                  <a:lnTo>
                    <a:pt x="462" y="1233"/>
                  </a:lnTo>
                  <a:lnTo>
                    <a:pt x="6165" y="1233"/>
                  </a:lnTo>
                  <a:lnTo>
                    <a:pt x="6281" y="1195"/>
                  </a:lnTo>
                  <a:lnTo>
                    <a:pt x="6473" y="1040"/>
                  </a:lnTo>
                  <a:lnTo>
                    <a:pt x="6627" y="848"/>
                  </a:lnTo>
                  <a:lnTo>
                    <a:pt x="6666" y="732"/>
                  </a:lnTo>
                  <a:lnTo>
                    <a:pt x="6666" y="617"/>
                  </a:lnTo>
                  <a:lnTo>
                    <a:pt x="6666" y="501"/>
                  </a:lnTo>
                  <a:lnTo>
                    <a:pt x="6627" y="385"/>
                  </a:lnTo>
                  <a:lnTo>
                    <a:pt x="6473" y="193"/>
                  </a:lnTo>
                  <a:lnTo>
                    <a:pt x="6281" y="77"/>
                  </a:lnTo>
                  <a:lnTo>
                    <a:pt x="6165" y="39"/>
                  </a:lnTo>
                  <a:lnTo>
                    <a:pt x="604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6"/>
            <p:cNvSpPr/>
            <p:nvPr/>
          </p:nvSpPr>
          <p:spPr>
            <a:xfrm>
              <a:off x="3490574" y="-3019065"/>
              <a:ext cx="483491" cy="230371"/>
            </a:xfrm>
            <a:custGeom>
              <a:rect b="b" l="l" r="r" t="t"/>
              <a:pathLst>
                <a:path extrusionOk="0" h="2736" w="5742">
                  <a:moveTo>
                    <a:pt x="463" y="0"/>
                  </a:moveTo>
                  <a:lnTo>
                    <a:pt x="347" y="39"/>
                  </a:lnTo>
                  <a:lnTo>
                    <a:pt x="155" y="154"/>
                  </a:lnTo>
                  <a:lnTo>
                    <a:pt x="39" y="347"/>
                  </a:lnTo>
                  <a:lnTo>
                    <a:pt x="0" y="462"/>
                  </a:lnTo>
                  <a:lnTo>
                    <a:pt x="0" y="617"/>
                  </a:lnTo>
                  <a:lnTo>
                    <a:pt x="0" y="2119"/>
                  </a:lnTo>
                  <a:lnTo>
                    <a:pt x="0" y="2235"/>
                  </a:lnTo>
                  <a:lnTo>
                    <a:pt x="39" y="2350"/>
                  </a:lnTo>
                  <a:lnTo>
                    <a:pt x="155" y="2543"/>
                  </a:lnTo>
                  <a:lnTo>
                    <a:pt x="347" y="2697"/>
                  </a:lnTo>
                  <a:lnTo>
                    <a:pt x="463" y="2697"/>
                  </a:lnTo>
                  <a:lnTo>
                    <a:pt x="578" y="2736"/>
                  </a:lnTo>
                  <a:lnTo>
                    <a:pt x="5125" y="2736"/>
                  </a:lnTo>
                  <a:lnTo>
                    <a:pt x="5241" y="2697"/>
                  </a:lnTo>
                  <a:lnTo>
                    <a:pt x="5356" y="2697"/>
                  </a:lnTo>
                  <a:lnTo>
                    <a:pt x="5587" y="2543"/>
                  </a:lnTo>
                  <a:lnTo>
                    <a:pt x="5703" y="2350"/>
                  </a:lnTo>
                  <a:lnTo>
                    <a:pt x="5742" y="2235"/>
                  </a:lnTo>
                  <a:lnTo>
                    <a:pt x="5742" y="2119"/>
                  </a:lnTo>
                  <a:lnTo>
                    <a:pt x="5742" y="617"/>
                  </a:lnTo>
                  <a:lnTo>
                    <a:pt x="5742" y="462"/>
                  </a:lnTo>
                  <a:lnTo>
                    <a:pt x="5703" y="347"/>
                  </a:lnTo>
                  <a:lnTo>
                    <a:pt x="5587" y="154"/>
                  </a:lnTo>
                  <a:lnTo>
                    <a:pt x="5356" y="39"/>
                  </a:lnTo>
                  <a:lnTo>
                    <a:pt x="524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6"/>
            <p:cNvSpPr/>
            <p:nvPr/>
          </p:nvSpPr>
          <p:spPr>
            <a:xfrm>
              <a:off x="3870171" y="-3431147"/>
              <a:ext cx="45469" cy="240138"/>
            </a:xfrm>
            <a:custGeom>
              <a:rect b="b" l="l" r="r" t="t"/>
              <a:pathLst>
                <a:path extrusionOk="0" h="2852" w="540">
                  <a:moveTo>
                    <a:pt x="270" y="1"/>
                  </a:moveTo>
                  <a:lnTo>
                    <a:pt x="155" y="39"/>
                  </a:lnTo>
                  <a:lnTo>
                    <a:pt x="78" y="78"/>
                  </a:lnTo>
                  <a:lnTo>
                    <a:pt x="39" y="155"/>
                  </a:lnTo>
                  <a:lnTo>
                    <a:pt x="1" y="270"/>
                  </a:lnTo>
                  <a:lnTo>
                    <a:pt x="1" y="2582"/>
                  </a:lnTo>
                  <a:lnTo>
                    <a:pt x="39" y="2698"/>
                  </a:lnTo>
                  <a:lnTo>
                    <a:pt x="78" y="2775"/>
                  </a:lnTo>
                  <a:lnTo>
                    <a:pt x="155" y="2852"/>
                  </a:lnTo>
                  <a:lnTo>
                    <a:pt x="386" y="2852"/>
                  </a:lnTo>
                  <a:lnTo>
                    <a:pt x="463" y="2775"/>
                  </a:lnTo>
                  <a:lnTo>
                    <a:pt x="501" y="2698"/>
                  </a:lnTo>
                  <a:lnTo>
                    <a:pt x="540" y="2582"/>
                  </a:lnTo>
                  <a:lnTo>
                    <a:pt x="540" y="270"/>
                  </a:lnTo>
                  <a:lnTo>
                    <a:pt x="501" y="155"/>
                  </a:lnTo>
                  <a:lnTo>
                    <a:pt x="463" y="78"/>
                  </a:lnTo>
                  <a:lnTo>
                    <a:pt x="386" y="39"/>
                  </a:lnTo>
                  <a:lnTo>
                    <a:pt x="27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6"/>
            <p:cNvSpPr/>
            <p:nvPr/>
          </p:nvSpPr>
          <p:spPr>
            <a:xfrm>
              <a:off x="1319929" y="-569556"/>
              <a:ext cx="2293929" cy="159054"/>
            </a:xfrm>
            <a:custGeom>
              <a:rect b="b" l="l" r="r" t="t"/>
              <a:pathLst>
                <a:path extrusionOk="0" h="1889" w="27243">
                  <a:moveTo>
                    <a:pt x="1" y="0"/>
                  </a:moveTo>
                  <a:lnTo>
                    <a:pt x="1" y="1888"/>
                  </a:lnTo>
                  <a:lnTo>
                    <a:pt x="27243" y="1888"/>
                  </a:lnTo>
                  <a:lnTo>
                    <a:pt x="2724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6"/>
            <p:cNvSpPr/>
            <p:nvPr/>
          </p:nvSpPr>
          <p:spPr>
            <a:xfrm>
              <a:off x="1319929" y="-1984143"/>
              <a:ext cx="2293929" cy="159054"/>
            </a:xfrm>
            <a:custGeom>
              <a:rect b="b" l="l" r="r" t="t"/>
              <a:pathLst>
                <a:path extrusionOk="0" h="1889" w="27243">
                  <a:moveTo>
                    <a:pt x="1" y="1"/>
                  </a:moveTo>
                  <a:lnTo>
                    <a:pt x="1" y="1889"/>
                  </a:lnTo>
                  <a:lnTo>
                    <a:pt x="27243" y="1889"/>
                  </a:lnTo>
                  <a:lnTo>
                    <a:pt x="27243"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6"/>
            <p:cNvSpPr/>
            <p:nvPr/>
          </p:nvSpPr>
          <p:spPr>
            <a:xfrm>
              <a:off x="1319929" y="-1984143"/>
              <a:ext cx="2293929" cy="159054"/>
            </a:xfrm>
            <a:custGeom>
              <a:rect b="b" l="l" r="r" t="t"/>
              <a:pathLst>
                <a:path extrusionOk="0" h="1889" w="27243">
                  <a:moveTo>
                    <a:pt x="1" y="1"/>
                  </a:moveTo>
                  <a:lnTo>
                    <a:pt x="1" y="1889"/>
                  </a:lnTo>
                  <a:lnTo>
                    <a:pt x="386" y="270"/>
                  </a:lnTo>
                  <a:lnTo>
                    <a:pt x="2724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6"/>
            <p:cNvSpPr/>
            <p:nvPr/>
          </p:nvSpPr>
          <p:spPr>
            <a:xfrm>
              <a:off x="1319929" y="-569556"/>
              <a:ext cx="2293929" cy="159054"/>
            </a:xfrm>
            <a:custGeom>
              <a:rect b="b" l="l" r="r" t="t"/>
              <a:pathLst>
                <a:path extrusionOk="0" h="1889" w="27243">
                  <a:moveTo>
                    <a:pt x="1" y="0"/>
                  </a:moveTo>
                  <a:lnTo>
                    <a:pt x="1" y="1888"/>
                  </a:lnTo>
                  <a:lnTo>
                    <a:pt x="386" y="270"/>
                  </a:lnTo>
                  <a:lnTo>
                    <a:pt x="27243"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6"/>
            <p:cNvSpPr/>
            <p:nvPr/>
          </p:nvSpPr>
          <p:spPr>
            <a:xfrm>
              <a:off x="2273891" y="-3019065"/>
              <a:ext cx="178509" cy="178504"/>
            </a:xfrm>
            <a:custGeom>
              <a:rect b="b" l="l" r="r" t="t"/>
              <a:pathLst>
                <a:path extrusionOk="0" h="2120" w="2120">
                  <a:moveTo>
                    <a:pt x="1195" y="308"/>
                  </a:moveTo>
                  <a:lnTo>
                    <a:pt x="1349" y="347"/>
                  </a:lnTo>
                  <a:lnTo>
                    <a:pt x="1464" y="424"/>
                  </a:lnTo>
                  <a:lnTo>
                    <a:pt x="1580" y="539"/>
                  </a:lnTo>
                  <a:lnTo>
                    <a:pt x="1657" y="655"/>
                  </a:lnTo>
                  <a:lnTo>
                    <a:pt x="1734" y="771"/>
                  </a:lnTo>
                  <a:lnTo>
                    <a:pt x="1772" y="886"/>
                  </a:lnTo>
                  <a:lnTo>
                    <a:pt x="1811" y="1040"/>
                  </a:lnTo>
                  <a:lnTo>
                    <a:pt x="1772" y="1195"/>
                  </a:lnTo>
                  <a:lnTo>
                    <a:pt x="1734" y="1349"/>
                  </a:lnTo>
                  <a:lnTo>
                    <a:pt x="1657" y="1464"/>
                  </a:lnTo>
                  <a:lnTo>
                    <a:pt x="1580" y="1580"/>
                  </a:lnTo>
                  <a:lnTo>
                    <a:pt x="1464" y="1695"/>
                  </a:lnTo>
                  <a:lnTo>
                    <a:pt x="1349" y="1734"/>
                  </a:lnTo>
                  <a:lnTo>
                    <a:pt x="1195" y="1772"/>
                  </a:lnTo>
                  <a:lnTo>
                    <a:pt x="1040" y="1811"/>
                  </a:lnTo>
                  <a:lnTo>
                    <a:pt x="886" y="1772"/>
                  </a:lnTo>
                  <a:lnTo>
                    <a:pt x="771" y="1734"/>
                  </a:lnTo>
                  <a:lnTo>
                    <a:pt x="617" y="1695"/>
                  </a:lnTo>
                  <a:lnTo>
                    <a:pt x="539" y="1580"/>
                  </a:lnTo>
                  <a:lnTo>
                    <a:pt x="424" y="1464"/>
                  </a:lnTo>
                  <a:lnTo>
                    <a:pt x="347" y="1349"/>
                  </a:lnTo>
                  <a:lnTo>
                    <a:pt x="308" y="1195"/>
                  </a:lnTo>
                  <a:lnTo>
                    <a:pt x="308" y="1040"/>
                  </a:lnTo>
                  <a:lnTo>
                    <a:pt x="308" y="886"/>
                  </a:lnTo>
                  <a:lnTo>
                    <a:pt x="347" y="771"/>
                  </a:lnTo>
                  <a:lnTo>
                    <a:pt x="424" y="655"/>
                  </a:lnTo>
                  <a:lnTo>
                    <a:pt x="539" y="539"/>
                  </a:lnTo>
                  <a:lnTo>
                    <a:pt x="617" y="424"/>
                  </a:lnTo>
                  <a:lnTo>
                    <a:pt x="771" y="347"/>
                  </a:lnTo>
                  <a:lnTo>
                    <a:pt x="886" y="308"/>
                  </a:lnTo>
                  <a:close/>
                  <a:moveTo>
                    <a:pt x="1040" y="0"/>
                  </a:moveTo>
                  <a:lnTo>
                    <a:pt x="848" y="39"/>
                  </a:lnTo>
                  <a:lnTo>
                    <a:pt x="655" y="77"/>
                  </a:lnTo>
                  <a:lnTo>
                    <a:pt x="462" y="193"/>
                  </a:lnTo>
                  <a:lnTo>
                    <a:pt x="308" y="308"/>
                  </a:lnTo>
                  <a:lnTo>
                    <a:pt x="193" y="462"/>
                  </a:lnTo>
                  <a:lnTo>
                    <a:pt x="77" y="655"/>
                  </a:lnTo>
                  <a:lnTo>
                    <a:pt x="39" y="848"/>
                  </a:lnTo>
                  <a:lnTo>
                    <a:pt x="0" y="1040"/>
                  </a:lnTo>
                  <a:lnTo>
                    <a:pt x="39" y="1272"/>
                  </a:lnTo>
                  <a:lnTo>
                    <a:pt x="77" y="1464"/>
                  </a:lnTo>
                  <a:lnTo>
                    <a:pt x="193" y="1657"/>
                  </a:lnTo>
                  <a:lnTo>
                    <a:pt x="308" y="1811"/>
                  </a:lnTo>
                  <a:lnTo>
                    <a:pt x="462" y="1927"/>
                  </a:lnTo>
                  <a:lnTo>
                    <a:pt x="655" y="2042"/>
                  </a:lnTo>
                  <a:lnTo>
                    <a:pt x="848" y="2081"/>
                  </a:lnTo>
                  <a:lnTo>
                    <a:pt x="1040" y="2119"/>
                  </a:lnTo>
                  <a:lnTo>
                    <a:pt x="1272" y="2081"/>
                  </a:lnTo>
                  <a:lnTo>
                    <a:pt x="1464" y="2042"/>
                  </a:lnTo>
                  <a:lnTo>
                    <a:pt x="1657" y="1927"/>
                  </a:lnTo>
                  <a:lnTo>
                    <a:pt x="1811" y="1811"/>
                  </a:lnTo>
                  <a:lnTo>
                    <a:pt x="1927" y="1657"/>
                  </a:lnTo>
                  <a:lnTo>
                    <a:pt x="2042" y="1464"/>
                  </a:lnTo>
                  <a:lnTo>
                    <a:pt x="2081" y="1272"/>
                  </a:lnTo>
                  <a:lnTo>
                    <a:pt x="2119" y="1040"/>
                  </a:lnTo>
                  <a:lnTo>
                    <a:pt x="2081" y="848"/>
                  </a:lnTo>
                  <a:lnTo>
                    <a:pt x="2042" y="655"/>
                  </a:lnTo>
                  <a:lnTo>
                    <a:pt x="1927" y="462"/>
                  </a:lnTo>
                  <a:lnTo>
                    <a:pt x="1811" y="308"/>
                  </a:lnTo>
                  <a:lnTo>
                    <a:pt x="1657" y="193"/>
                  </a:lnTo>
                  <a:lnTo>
                    <a:pt x="1464" y="77"/>
                  </a:lnTo>
                  <a:lnTo>
                    <a:pt x="1272" y="39"/>
                  </a:lnTo>
                  <a:lnTo>
                    <a:pt x="104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6"/>
            <p:cNvSpPr/>
            <p:nvPr/>
          </p:nvSpPr>
          <p:spPr>
            <a:xfrm>
              <a:off x="2481542" y="-3019065"/>
              <a:ext cx="178509" cy="178504"/>
            </a:xfrm>
            <a:custGeom>
              <a:rect b="b" l="l" r="r" t="t"/>
              <a:pathLst>
                <a:path extrusionOk="0" h="2120" w="2120">
                  <a:moveTo>
                    <a:pt x="1195" y="308"/>
                  </a:moveTo>
                  <a:lnTo>
                    <a:pt x="1349" y="347"/>
                  </a:lnTo>
                  <a:lnTo>
                    <a:pt x="1464" y="424"/>
                  </a:lnTo>
                  <a:lnTo>
                    <a:pt x="1580" y="539"/>
                  </a:lnTo>
                  <a:lnTo>
                    <a:pt x="1695" y="655"/>
                  </a:lnTo>
                  <a:lnTo>
                    <a:pt x="1734" y="771"/>
                  </a:lnTo>
                  <a:lnTo>
                    <a:pt x="1773" y="886"/>
                  </a:lnTo>
                  <a:lnTo>
                    <a:pt x="1811" y="1040"/>
                  </a:lnTo>
                  <a:lnTo>
                    <a:pt x="1773" y="1195"/>
                  </a:lnTo>
                  <a:lnTo>
                    <a:pt x="1734" y="1349"/>
                  </a:lnTo>
                  <a:lnTo>
                    <a:pt x="1695" y="1464"/>
                  </a:lnTo>
                  <a:lnTo>
                    <a:pt x="1580" y="1580"/>
                  </a:lnTo>
                  <a:lnTo>
                    <a:pt x="1464" y="1695"/>
                  </a:lnTo>
                  <a:lnTo>
                    <a:pt x="1349" y="1734"/>
                  </a:lnTo>
                  <a:lnTo>
                    <a:pt x="1195" y="1772"/>
                  </a:lnTo>
                  <a:lnTo>
                    <a:pt x="1040" y="1811"/>
                  </a:lnTo>
                  <a:lnTo>
                    <a:pt x="886" y="1772"/>
                  </a:lnTo>
                  <a:lnTo>
                    <a:pt x="771" y="1734"/>
                  </a:lnTo>
                  <a:lnTo>
                    <a:pt x="655" y="1695"/>
                  </a:lnTo>
                  <a:lnTo>
                    <a:pt x="540" y="1580"/>
                  </a:lnTo>
                  <a:lnTo>
                    <a:pt x="424" y="1464"/>
                  </a:lnTo>
                  <a:lnTo>
                    <a:pt x="347" y="1349"/>
                  </a:lnTo>
                  <a:lnTo>
                    <a:pt x="308" y="1195"/>
                  </a:lnTo>
                  <a:lnTo>
                    <a:pt x="308" y="1040"/>
                  </a:lnTo>
                  <a:lnTo>
                    <a:pt x="308" y="886"/>
                  </a:lnTo>
                  <a:lnTo>
                    <a:pt x="347" y="771"/>
                  </a:lnTo>
                  <a:lnTo>
                    <a:pt x="424" y="655"/>
                  </a:lnTo>
                  <a:lnTo>
                    <a:pt x="540" y="539"/>
                  </a:lnTo>
                  <a:lnTo>
                    <a:pt x="655" y="424"/>
                  </a:lnTo>
                  <a:lnTo>
                    <a:pt x="771" y="347"/>
                  </a:lnTo>
                  <a:lnTo>
                    <a:pt x="886" y="308"/>
                  </a:lnTo>
                  <a:close/>
                  <a:moveTo>
                    <a:pt x="1040" y="0"/>
                  </a:moveTo>
                  <a:lnTo>
                    <a:pt x="848" y="39"/>
                  </a:lnTo>
                  <a:lnTo>
                    <a:pt x="655" y="77"/>
                  </a:lnTo>
                  <a:lnTo>
                    <a:pt x="462" y="193"/>
                  </a:lnTo>
                  <a:lnTo>
                    <a:pt x="308" y="308"/>
                  </a:lnTo>
                  <a:lnTo>
                    <a:pt x="193" y="462"/>
                  </a:lnTo>
                  <a:lnTo>
                    <a:pt x="77" y="655"/>
                  </a:lnTo>
                  <a:lnTo>
                    <a:pt x="39" y="848"/>
                  </a:lnTo>
                  <a:lnTo>
                    <a:pt x="0" y="1040"/>
                  </a:lnTo>
                  <a:lnTo>
                    <a:pt x="39" y="1272"/>
                  </a:lnTo>
                  <a:lnTo>
                    <a:pt x="77" y="1464"/>
                  </a:lnTo>
                  <a:lnTo>
                    <a:pt x="193" y="1657"/>
                  </a:lnTo>
                  <a:lnTo>
                    <a:pt x="308" y="1811"/>
                  </a:lnTo>
                  <a:lnTo>
                    <a:pt x="462" y="1927"/>
                  </a:lnTo>
                  <a:lnTo>
                    <a:pt x="655" y="2042"/>
                  </a:lnTo>
                  <a:lnTo>
                    <a:pt x="848" y="2081"/>
                  </a:lnTo>
                  <a:lnTo>
                    <a:pt x="1040" y="2119"/>
                  </a:lnTo>
                  <a:lnTo>
                    <a:pt x="1272" y="2081"/>
                  </a:lnTo>
                  <a:lnTo>
                    <a:pt x="1464" y="2042"/>
                  </a:lnTo>
                  <a:lnTo>
                    <a:pt x="1657" y="1927"/>
                  </a:lnTo>
                  <a:lnTo>
                    <a:pt x="1811" y="1811"/>
                  </a:lnTo>
                  <a:lnTo>
                    <a:pt x="1927" y="1657"/>
                  </a:lnTo>
                  <a:lnTo>
                    <a:pt x="2042" y="1464"/>
                  </a:lnTo>
                  <a:lnTo>
                    <a:pt x="2081" y="1272"/>
                  </a:lnTo>
                  <a:lnTo>
                    <a:pt x="2119" y="1040"/>
                  </a:lnTo>
                  <a:lnTo>
                    <a:pt x="2081" y="848"/>
                  </a:lnTo>
                  <a:lnTo>
                    <a:pt x="2042" y="655"/>
                  </a:lnTo>
                  <a:lnTo>
                    <a:pt x="1927" y="462"/>
                  </a:lnTo>
                  <a:lnTo>
                    <a:pt x="1811" y="308"/>
                  </a:lnTo>
                  <a:lnTo>
                    <a:pt x="1657" y="193"/>
                  </a:lnTo>
                  <a:lnTo>
                    <a:pt x="1464" y="77"/>
                  </a:lnTo>
                  <a:lnTo>
                    <a:pt x="1272" y="39"/>
                  </a:lnTo>
                  <a:lnTo>
                    <a:pt x="104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6"/>
            <p:cNvSpPr/>
            <p:nvPr/>
          </p:nvSpPr>
          <p:spPr>
            <a:xfrm>
              <a:off x="2273891" y="-2243652"/>
              <a:ext cx="178509" cy="175220"/>
            </a:xfrm>
            <a:custGeom>
              <a:rect b="b" l="l" r="r" t="t"/>
              <a:pathLst>
                <a:path extrusionOk="0" h="2081" w="2120">
                  <a:moveTo>
                    <a:pt x="1040" y="270"/>
                  </a:moveTo>
                  <a:lnTo>
                    <a:pt x="1195" y="308"/>
                  </a:lnTo>
                  <a:lnTo>
                    <a:pt x="1349" y="347"/>
                  </a:lnTo>
                  <a:lnTo>
                    <a:pt x="1464" y="424"/>
                  </a:lnTo>
                  <a:lnTo>
                    <a:pt x="1580" y="501"/>
                  </a:lnTo>
                  <a:lnTo>
                    <a:pt x="1657" y="617"/>
                  </a:lnTo>
                  <a:lnTo>
                    <a:pt x="1734" y="732"/>
                  </a:lnTo>
                  <a:lnTo>
                    <a:pt x="1772" y="886"/>
                  </a:lnTo>
                  <a:lnTo>
                    <a:pt x="1811" y="1040"/>
                  </a:lnTo>
                  <a:lnTo>
                    <a:pt x="1772" y="1195"/>
                  </a:lnTo>
                  <a:lnTo>
                    <a:pt x="1734" y="1310"/>
                  </a:lnTo>
                  <a:lnTo>
                    <a:pt x="1657" y="1464"/>
                  </a:lnTo>
                  <a:lnTo>
                    <a:pt x="1580" y="1580"/>
                  </a:lnTo>
                  <a:lnTo>
                    <a:pt x="1464" y="1657"/>
                  </a:lnTo>
                  <a:lnTo>
                    <a:pt x="1349" y="1734"/>
                  </a:lnTo>
                  <a:lnTo>
                    <a:pt x="1195" y="1773"/>
                  </a:lnTo>
                  <a:lnTo>
                    <a:pt x="886" y="1773"/>
                  </a:lnTo>
                  <a:lnTo>
                    <a:pt x="771" y="1734"/>
                  </a:lnTo>
                  <a:lnTo>
                    <a:pt x="617" y="1657"/>
                  </a:lnTo>
                  <a:lnTo>
                    <a:pt x="539" y="1580"/>
                  </a:lnTo>
                  <a:lnTo>
                    <a:pt x="424" y="1464"/>
                  </a:lnTo>
                  <a:lnTo>
                    <a:pt x="347" y="1310"/>
                  </a:lnTo>
                  <a:lnTo>
                    <a:pt x="308" y="1195"/>
                  </a:lnTo>
                  <a:lnTo>
                    <a:pt x="308" y="1040"/>
                  </a:lnTo>
                  <a:lnTo>
                    <a:pt x="308" y="886"/>
                  </a:lnTo>
                  <a:lnTo>
                    <a:pt x="347" y="732"/>
                  </a:lnTo>
                  <a:lnTo>
                    <a:pt x="424" y="617"/>
                  </a:lnTo>
                  <a:lnTo>
                    <a:pt x="539" y="501"/>
                  </a:lnTo>
                  <a:lnTo>
                    <a:pt x="617" y="424"/>
                  </a:lnTo>
                  <a:lnTo>
                    <a:pt x="771" y="347"/>
                  </a:lnTo>
                  <a:lnTo>
                    <a:pt x="886" y="308"/>
                  </a:lnTo>
                  <a:lnTo>
                    <a:pt x="1040" y="270"/>
                  </a:lnTo>
                  <a:close/>
                  <a:moveTo>
                    <a:pt x="848" y="0"/>
                  </a:moveTo>
                  <a:lnTo>
                    <a:pt x="655" y="77"/>
                  </a:lnTo>
                  <a:lnTo>
                    <a:pt x="462" y="154"/>
                  </a:lnTo>
                  <a:lnTo>
                    <a:pt x="308" y="308"/>
                  </a:lnTo>
                  <a:lnTo>
                    <a:pt x="193" y="462"/>
                  </a:lnTo>
                  <a:lnTo>
                    <a:pt x="77" y="617"/>
                  </a:lnTo>
                  <a:lnTo>
                    <a:pt x="39" y="809"/>
                  </a:lnTo>
                  <a:lnTo>
                    <a:pt x="0" y="1040"/>
                  </a:lnTo>
                  <a:lnTo>
                    <a:pt x="39" y="1233"/>
                  </a:lnTo>
                  <a:lnTo>
                    <a:pt x="77" y="1426"/>
                  </a:lnTo>
                  <a:lnTo>
                    <a:pt x="193" y="1618"/>
                  </a:lnTo>
                  <a:lnTo>
                    <a:pt x="308" y="1773"/>
                  </a:lnTo>
                  <a:lnTo>
                    <a:pt x="462" y="1888"/>
                  </a:lnTo>
                  <a:lnTo>
                    <a:pt x="655" y="2004"/>
                  </a:lnTo>
                  <a:lnTo>
                    <a:pt x="848" y="2081"/>
                  </a:lnTo>
                  <a:lnTo>
                    <a:pt x="1272" y="2081"/>
                  </a:lnTo>
                  <a:lnTo>
                    <a:pt x="1464" y="2004"/>
                  </a:lnTo>
                  <a:lnTo>
                    <a:pt x="1657" y="1888"/>
                  </a:lnTo>
                  <a:lnTo>
                    <a:pt x="1811" y="1773"/>
                  </a:lnTo>
                  <a:lnTo>
                    <a:pt x="1927" y="1618"/>
                  </a:lnTo>
                  <a:lnTo>
                    <a:pt x="2042" y="1426"/>
                  </a:lnTo>
                  <a:lnTo>
                    <a:pt x="2081" y="1233"/>
                  </a:lnTo>
                  <a:lnTo>
                    <a:pt x="2119" y="1040"/>
                  </a:lnTo>
                  <a:lnTo>
                    <a:pt x="2081" y="809"/>
                  </a:lnTo>
                  <a:lnTo>
                    <a:pt x="2042" y="617"/>
                  </a:lnTo>
                  <a:lnTo>
                    <a:pt x="1927" y="462"/>
                  </a:lnTo>
                  <a:lnTo>
                    <a:pt x="1811" y="308"/>
                  </a:lnTo>
                  <a:lnTo>
                    <a:pt x="1657" y="154"/>
                  </a:lnTo>
                  <a:lnTo>
                    <a:pt x="1464" y="77"/>
                  </a:lnTo>
                  <a:lnTo>
                    <a:pt x="127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6"/>
            <p:cNvSpPr/>
            <p:nvPr/>
          </p:nvSpPr>
          <p:spPr>
            <a:xfrm>
              <a:off x="2481542" y="-2243652"/>
              <a:ext cx="178509" cy="175220"/>
            </a:xfrm>
            <a:custGeom>
              <a:rect b="b" l="l" r="r" t="t"/>
              <a:pathLst>
                <a:path extrusionOk="0" h="2081" w="2120">
                  <a:moveTo>
                    <a:pt x="1040" y="270"/>
                  </a:moveTo>
                  <a:lnTo>
                    <a:pt x="1195" y="308"/>
                  </a:lnTo>
                  <a:lnTo>
                    <a:pt x="1349" y="347"/>
                  </a:lnTo>
                  <a:lnTo>
                    <a:pt x="1464" y="424"/>
                  </a:lnTo>
                  <a:lnTo>
                    <a:pt x="1580" y="501"/>
                  </a:lnTo>
                  <a:lnTo>
                    <a:pt x="1695" y="617"/>
                  </a:lnTo>
                  <a:lnTo>
                    <a:pt x="1734" y="732"/>
                  </a:lnTo>
                  <a:lnTo>
                    <a:pt x="1773" y="886"/>
                  </a:lnTo>
                  <a:lnTo>
                    <a:pt x="1811" y="1040"/>
                  </a:lnTo>
                  <a:lnTo>
                    <a:pt x="1773" y="1195"/>
                  </a:lnTo>
                  <a:lnTo>
                    <a:pt x="1734" y="1310"/>
                  </a:lnTo>
                  <a:lnTo>
                    <a:pt x="1695" y="1464"/>
                  </a:lnTo>
                  <a:lnTo>
                    <a:pt x="1580" y="1580"/>
                  </a:lnTo>
                  <a:lnTo>
                    <a:pt x="1464" y="1657"/>
                  </a:lnTo>
                  <a:lnTo>
                    <a:pt x="1349" y="1734"/>
                  </a:lnTo>
                  <a:lnTo>
                    <a:pt x="1195" y="1773"/>
                  </a:lnTo>
                  <a:lnTo>
                    <a:pt x="886" y="1773"/>
                  </a:lnTo>
                  <a:lnTo>
                    <a:pt x="771" y="1734"/>
                  </a:lnTo>
                  <a:lnTo>
                    <a:pt x="655" y="1657"/>
                  </a:lnTo>
                  <a:lnTo>
                    <a:pt x="540" y="1580"/>
                  </a:lnTo>
                  <a:lnTo>
                    <a:pt x="424" y="1464"/>
                  </a:lnTo>
                  <a:lnTo>
                    <a:pt x="347" y="1310"/>
                  </a:lnTo>
                  <a:lnTo>
                    <a:pt x="308" y="1195"/>
                  </a:lnTo>
                  <a:lnTo>
                    <a:pt x="308" y="1040"/>
                  </a:lnTo>
                  <a:lnTo>
                    <a:pt x="308" y="886"/>
                  </a:lnTo>
                  <a:lnTo>
                    <a:pt x="347" y="732"/>
                  </a:lnTo>
                  <a:lnTo>
                    <a:pt x="424" y="617"/>
                  </a:lnTo>
                  <a:lnTo>
                    <a:pt x="540" y="501"/>
                  </a:lnTo>
                  <a:lnTo>
                    <a:pt x="655" y="424"/>
                  </a:lnTo>
                  <a:lnTo>
                    <a:pt x="771" y="347"/>
                  </a:lnTo>
                  <a:lnTo>
                    <a:pt x="886" y="308"/>
                  </a:lnTo>
                  <a:lnTo>
                    <a:pt x="1040" y="270"/>
                  </a:lnTo>
                  <a:close/>
                  <a:moveTo>
                    <a:pt x="848" y="0"/>
                  </a:moveTo>
                  <a:lnTo>
                    <a:pt x="655" y="77"/>
                  </a:lnTo>
                  <a:lnTo>
                    <a:pt x="462" y="154"/>
                  </a:lnTo>
                  <a:lnTo>
                    <a:pt x="308" y="308"/>
                  </a:lnTo>
                  <a:lnTo>
                    <a:pt x="193" y="462"/>
                  </a:lnTo>
                  <a:lnTo>
                    <a:pt x="77" y="617"/>
                  </a:lnTo>
                  <a:lnTo>
                    <a:pt x="39" y="809"/>
                  </a:lnTo>
                  <a:lnTo>
                    <a:pt x="0" y="1040"/>
                  </a:lnTo>
                  <a:lnTo>
                    <a:pt x="39" y="1233"/>
                  </a:lnTo>
                  <a:lnTo>
                    <a:pt x="77" y="1426"/>
                  </a:lnTo>
                  <a:lnTo>
                    <a:pt x="193" y="1618"/>
                  </a:lnTo>
                  <a:lnTo>
                    <a:pt x="308" y="1773"/>
                  </a:lnTo>
                  <a:lnTo>
                    <a:pt x="462" y="1888"/>
                  </a:lnTo>
                  <a:lnTo>
                    <a:pt x="655" y="2004"/>
                  </a:lnTo>
                  <a:lnTo>
                    <a:pt x="848" y="2081"/>
                  </a:lnTo>
                  <a:lnTo>
                    <a:pt x="1272" y="2081"/>
                  </a:lnTo>
                  <a:lnTo>
                    <a:pt x="1464" y="2004"/>
                  </a:lnTo>
                  <a:lnTo>
                    <a:pt x="1657" y="1888"/>
                  </a:lnTo>
                  <a:lnTo>
                    <a:pt x="1811" y="1773"/>
                  </a:lnTo>
                  <a:lnTo>
                    <a:pt x="1927" y="1618"/>
                  </a:lnTo>
                  <a:lnTo>
                    <a:pt x="2042" y="1426"/>
                  </a:lnTo>
                  <a:lnTo>
                    <a:pt x="2081" y="1233"/>
                  </a:lnTo>
                  <a:lnTo>
                    <a:pt x="2119" y="1040"/>
                  </a:lnTo>
                  <a:lnTo>
                    <a:pt x="2081" y="809"/>
                  </a:lnTo>
                  <a:lnTo>
                    <a:pt x="2042" y="617"/>
                  </a:lnTo>
                  <a:lnTo>
                    <a:pt x="1927" y="462"/>
                  </a:lnTo>
                  <a:lnTo>
                    <a:pt x="1811" y="308"/>
                  </a:lnTo>
                  <a:lnTo>
                    <a:pt x="1657" y="154"/>
                  </a:lnTo>
                  <a:lnTo>
                    <a:pt x="1464" y="77"/>
                  </a:lnTo>
                  <a:lnTo>
                    <a:pt x="127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6"/>
            <p:cNvSpPr/>
            <p:nvPr/>
          </p:nvSpPr>
          <p:spPr>
            <a:xfrm>
              <a:off x="2653489" y="-2354041"/>
              <a:ext cx="178509" cy="178588"/>
            </a:xfrm>
            <a:custGeom>
              <a:rect b="b" l="l" r="r" t="t"/>
              <a:pathLst>
                <a:path extrusionOk="0" h="2121" w="2120">
                  <a:moveTo>
                    <a:pt x="1233" y="309"/>
                  </a:moveTo>
                  <a:lnTo>
                    <a:pt x="1349" y="348"/>
                  </a:lnTo>
                  <a:lnTo>
                    <a:pt x="1503" y="425"/>
                  </a:lnTo>
                  <a:lnTo>
                    <a:pt x="1619" y="540"/>
                  </a:lnTo>
                  <a:lnTo>
                    <a:pt x="1696" y="618"/>
                  </a:lnTo>
                  <a:lnTo>
                    <a:pt x="1773" y="772"/>
                  </a:lnTo>
                  <a:lnTo>
                    <a:pt x="1811" y="887"/>
                  </a:lnTo>
                  <a:lnTo>
                    <a:pt x="1811" y="1041"/>
                  </a:lnTo>
                  <a:lnTo>
                    <a:pt x="1811" y="1195"/>
                  </a:lnTo>
                  <a:lnTo>
                    <a:pt x="1773" y="1350"/>
                  </a:lnTo>
                  <a:lnTo>
                    <a:pt x="1696" y="1465"/>
                  </a:lnTo>
                  <a:lnTo>
                    <a:pt x="1619" y="1581"/>
                  </a:lnTo>
                  <a:lnTo>
                    <a:pt x="1503" y="1658"/>
                  </a:lnTo>
                  <a:lnTo>
                    <a:pt x="1349" y="1735"/>
                  </a:lnTo>
                  <a:lnTo>
                    <a:pt x="1233" y="1773"/>
                  </a:lnTo>
                  <a:lnTo>
                    <a:pt x="1079" y="1812"/>
                  </a:lnTo>
                  <a:lnTo>
                    <a:pt x="925" y="1773"/>
                  </a:lnTo>
                  <a:lnTo>
                    <a:pt x="771" y="1735"/>
                  </a:lnTo>
                  <a:lnTo>
                    <a:pt x="655" y="1658"/>
                  </a:lnTo>
                  <a:lnTo>
                    <a:pt x="540" y="1581"/>
                  </a:lnTo>
                  <a:lnTo>
                    <a:pt x="463" y="1465"/>
                  </a:lnTo>
                  <a:lnTo>
                    <a:pt x="386" y="1350"/>
                  </a:lnTo>
                  <a:lnTo>
                    <a:pt x="347" y="1195"/>
                  </a:lnTo>
                  <a:lnTo>
                    <a:pt x="308" y="1041"/>
                  </a:lnTo>
                  <a:lnTo>
                    <a:pt x="347" y="887"/>
                  </a:lnTo>
                  <a:lnTo>
                    <a:pt x="386" y="772"/>
                  </a:lnTo>
                  <a:lnTo>
                    <a:pt x="463" y="618"/>
                  </a:lnTo>
                  <a:lnTo>
                    <a:pt x="540" y="540"/>
                  </a:lnTo>
                  <a:lnTo>
                    <a:pt x="655" y="425"/>
                  </a:lnTo>
                  <a:lnTo>
                    <a:pt x="771" y="348"/>
                  </a:lnTo>
                  <a:lnTo>
                    <a:pt x="925" y="309"/>
                  </a:lnTo>
                  <a:close/>
                  <a:moveTo>
                    <a:pt x="1079" y="1"/>
                  </a:moveTo>
                  <a:lnTo>
                    <a:pt x="848" y="40"/>
                  </a:lnTo>
                  <a:lnTo>
                    <a:pt x="655" y="78"/>
                  </a:lnTo>
                  <a:lnTo>
                    <a:pt x="501" y="194"/>
                  </a:lnTo>
                  <a:lnTo>
                    <a:pt x="308" y="309"/>
                  </a:lnTo>
                  <a:lnTo>
                    <a:pt x="193" y="463"/>
                  </a:lnTo>
                  <a:lnTo>
                    <a:pt x="77" y="656"/>
                  </a:lnTo>
                  <a:lnTo>
                    <a:pt x="39" y="849"/>
                  </a:lnTo>
                  <a:lnTo>
                    <a:pt x="0" y="1041"/>
                  </a:lnTo>
                  <a:lnTo>
                    <a:pt x="39" y="1273"/>
                  </a:lnTo>
                  <a:lnTo>
                    <a:pt x="77" y="1465"/>
                  </a:lnTo>
                  <a:lnTo>
                    <a:pt x="193" y="1619"/>
                  </a:lnTo>
                  <a:lnTo>
                    <a:pt x="308" y="1812"/>
                  </a:lnTo>
                  <a:lnTo>
                    <a:pt x="501" y="1928"/>
                  </a:lnTo>
                  <a:lnTo>
                    <a:pt x="655" y="2043"/>
                  </a:lnTo>
                  <a:lnTo>
                    <a:pt x="848" y="2082"/>
                  </a:lnTo>
                  <a:lnTo>
                    <a:pt x="1079" y="2120"/>
                  </a:lnTo>
                  <a:lnTo>
                    <a:pt x="1272" y="2082"/>
                  </a:lnTo>
                  <a:lnTo>
                    <a:pt x="1464" y="2043"/>
                  </a:lnTo>
                  <a:lnTo>
                    <a:pt x="1657" y="1928"/>
                  </a:lnTo>
                  <a:lnTo>
                    <a:pt x="1811" y="1812"/>
                  </a:lnTo>
                  <a:lnTo>
                    <a:pt x="1965" y="1619"/>
                  </a:lnTo>
                  <a:lnTo>
                    <a:pt x="2042" y="1465"/>
                  </a:lnTo>
                  <a:lnTo>
                    <a:pt x="2119" y="1273"/>
                  </a:lnTo>
                  <a:lnTo>
                    <a:pt x="2119" y="1041"/>
                  </a:lnTo>
                  <a:lnTo>
                    <a:pt x="2119" y="849"/>
                  </a:lnTo>
                  <a:lnTo>
                    <a:pt x="2042" y="656"/>
                  </a:lnTo>
                  <a:lnTo>
                    <a:pt x="1965" y="463"/>
                  </a:lnTo>
                  <a:lnTo>
                    <a:pt x="1811" y="309"/>
                  </a:lnTo>
                  <a:lnTo>
                    <a:pt x="1657" y="194"/>
                  </a:lnTo>
                  <a:lnTo>
                    <a:pt x="1464" y="78"/>
                  </a:lnTo>
                  <a:lnTo>
                    <a:pt x="1272" y="40"/>
                  </a:lnTo>
                  <a:lnTo>
                    <a:pt x="1079"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6"/>
            <p:cNvSpPr/>
            <p:nvPr/>
          </p:nvSpPr>
          <p:spPr>
            <a:xfrm>
              <a:off x="2763798" y="-2736821"/>
              <a:ext cx="178509" cy="178504"/>
            </a:xfrm>
            <a:custGeom>
              <a:rect b="b" l="l" r="r" t="t"/>
              <a:pathLst>
                <a:path extrusionOk="0" h="2120" w="2120">
                  <a:moveTo>
                    <a:pt x="1079" y="309"/>
                  </a:moveTo>
                  <a:lnTo>
                    <a:pt x="1195" y="347"/>
                  </a:lnTo>
                  <a:lnTo>
                    <a:pt x="1349" y="386"/>
                  </a:lnTo>
                  <a:lnTo>
                    <a:pt x="1465" y="424"/>
                  </a:lnTo>
                  <a:lnTo>
                    <a:pt x="1580" y="540"/>
                  </a:lnTo>
                  <a:lnTo>
                    <a:pt x="1696" y="655"/>
                  </a:lnTo>
                  <a:lnTo>
                    <a:pt x="1773" y="771"/>
                  </a:lnTo>
                  <a:lnTo>
                    <a:pt x="1811" y="925"/>
                  </a:lnTo>
                  <a:lnTo>
                    <a:pt x="1811" y="1079"/>
                  </a:lnTo>
                  <a:lnTo>
                    <a:pt x="1811" y="1233"/>
                  </a:lnTo>
                  <a:lnTo>
                    <a:pt x="1773" y="1349"/>
                  </a:lnTo>
                  <a:lnTo>
                    <a:pt x="1696" y="1464"/>
                  </a:lnTo>
                  <a:lnTo>
                    <a:pt x="1580" y="1580"/>
                  </a:lnTo>
                  <a:lnTo>
                    <a:pt x="1465" y="1696"/>
                  </a:lnTo>
                  <a:lnTo>
                    <a:pt x="1349" y="1773"/>
                  </a:lnTo>
                  <a:lnTo>
                    <a:pt x="1195" y="1811"/>
                  </a:lnTo>
                  <a:lnTo>
                    <a:pt x="925" y="1811"/>
                  </a:lnTo>
                  <a:lnTo>
                    <a:pt x="771" y="1773"/>
                  </a:lnTo>
                  <a:lnTo>
                    <a:pt x="655" y="1696"/>
                  </a:lnTo>
                  <a:lnTo>
                    <a:pt x="540" y="1580"/>
                  </a:lnTo>
                  <a:lnTo>
                    <a:pt x="424" y="1464"/>
                  </a:lnTo>
                  <a:lnTo>
                    <a:pt x="386" y="1349"/>
                  </a:lnTo>
                  <a:lnTo>
                    <a:pt x="347" y="1233"/>
                  </a:lnTo>
                  <a:lnTo>
                    <a:pt x="309" y="1079"/>
                  </a:lnTo>
                  <a:lnTo>
                    <a:pt x="347" y="925"/>
                  </a:lnTo>
                  <a:lnTo>
                    <a:pt x="386" y="771"/>
                  </a:lnTo>
                  <a:lnTo>
                    <a:pt x="424" y="655"/>
                  </a:lnTo>
                  <a:lnTo>
                    <a:pt x="540" y="540"/>
                  </a:lnTo>
                  <a:lnTo>
                    <a:pt x="655" y="424"/>
                  </a:lnTo>
                  <a:lnTo>
                    <a:pt x="771" y="386"/>
                  </a:lnTo>
                  <a:lnTo>
                    <a:pt x="925" y="347"/>
                  </a:lnTo>
                  <a:lnTo>
                    <a:pt x="1079" y="309"/>
                  </a:lnTo>
                  <a:close/>
                  <a:moveTo>
                    <a:pt x="1079" y="0"/>
                  </a:moveTo>
                  <a:lnTo>
                    <a:pt x="848" y="39"/>
                  </a:lnTo>
                  <a:lnTo>
                    <a:pt x="655" y="77"/>
                  </a:lnTo>
                  <a:lnTo>
                    <a:pt x="463" y="193"/>
                  </a:lnTo>
                  <a:lnTo>
                    <a:pt x="309" y="309"/>
                  </a:lnTo>
                  <a:lnTo>
                    <a:pt x="193" y="463"/>
                  </a:lnTo>
                  <a:lnTo>
                    <a:pt x="77" y="655"/>
                  </a:lnTo>
                  <a:lnTo>
                    <a:pt x="39" y="848"/>
                  </a:lnTo>
                  <a:lnTo>
                    <a:pt x="0" y="1079"/>
                  </a:lnTo>
                  <a:lnTo>
                    <a:pt x="39" y="1272"/>
                  </a:lnTo>
                  <a:lnTo>
                    <a:pt x="77" y="1464"/>
                  </a:lnTo>
                  <a:lnTo>
                    <a:pt x="193" y="1657"/>
                  </a:lnTo>
                  <a:lnTo>
                    <a:pt x="309" y="1811"/>
                  </a:lnTo>
                  <a:lnTo>
                    <a:pt x="463" y="1927"/>
                  </a:lnTo>
                  <a:lnTo>
                    <a:pt x="655" y="2042"/>
                  </a:lnTo>
                  <a:lnTo>
                    <a:pt x="848" y="2081"/>
                  </a:lnTo>
                  <a:lnTo>
                    <a:pt x="1079" y="2120"/>
                  </a:lnTo>
                  <a:lnTo>
                    <a:pt x="1272" y="2081"/>
                  </a:lnTo>
                  <a:lnTo>
                    <a:pt x="1465" y="2042"/>
                  </a:lnTo>
                  <a:lnTo>
                    <a:pt x="1657" y="1927"/>
                  </a:lnTo>
                  <a:lnTo>
                    <a:pt x="1811" y="1811"/>
                  </a:lnTo>
                  <a:lnTo>
                    <a:pt x="1927" y="1657"/>
                  </a:lnTo>
                  <a:lnTo>
                    <a:pt x="2042" y="1464"/>
                  </a:lnTo>
                  <a:lnTo>
                    <a:pt x="2081" y="1272"/>
                  </a:lnTo>
                  <a:lnTo>
                    <a:pt x="2120" y="1079"/>
                  </a:lnTo>
                  <a:lnTo>
                    <a:pt x="2081" y="848"/>
                  </a:lnTo>
                  <a:lnTo>
                    <a:pt x="2042" y="655"/>
                  </a:lnTo>
                  <a:lnTo>
                    <a:pt x="1927" y="463"/>
                  </a:lnTo>
                  <a:lnTo>
                    <a:pt x="1811" y="309"/>
                  </a:lnTo>
                  <a:lnTo>
                    <a:pt x="1657" y="193"/>
                  </a:lnTo>
                  <a:lnTo>
                    <a:pt x="1465" y="77"/>
                  </a:lnTo>
                  <a:lnTo>
                    <a:pt x="1272" y="39"/>
                  </a:lnTo>
                  <a:lnTo>
                    <a:pt x="107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6"/>
            <p:cNvSpPr/>
            <p:nvPr/>
          </p:nvSpPr>
          <p:spPr>
            <a:xfrm>
              <a:off x="2763798" y="-2529180"/>
              <a:ext cx="178509" cy="178504"/>
            </a:xfrm>
            <a:custGeom>
              <a:rect b="b" l="l" r="r" t="t"/>
              <a:pathLst>
                <a:path extrusionOk="0" h="2120" w="2120">
                  <a:moveTo>
                    <a:pt x="1079" y="309"/>
                  </a:moveTo>
                  <a:lnTo>
                    <a:pt x="1195" y="347"/>
                  </a:lnTo>
                  <a:lnTo>
                    <a:pt x="1349" y="386"/>
                  </a:lnTo>
                  <a:lnTo>
                    <a:pt x="1465" y="463"/>
                  </a:lnTo>
                  <a:lnTo>
                    <a:pt x="1580" y="540"/>
                  </a:lnTo>
                  <a:lnTo>
                    <a:pt x="1696" y="655"/>
                  </a:lnTo>
                  <a:lnTo>
                    <a:pt x="1773" y="771"/>
                  </a:lnTo>
                  <a:lnTo>
                    <a:pt x="1811" y="925"/>
                  </a:lnTo>
                  <a:lnTo>
                    <a:pt x="1811" y="1079"/>
                  </a:lnTo>
                  <a:lnTo>
                    <a:pt x="1811" y="1233"/>
                  </a:lnTo>
                  <a:lnTo>
                    <a:pt x="1773" y="1349"/>
                  </a:lnTo>
                  <a:lnTo>
                    <a:pt x="1696" y="1503"/>
                  </a:lnTo>
                  <a:lnTo>
                    <a:pt x="1580" y="1580"/>
                  </a:lnTo>
                  <a:lnTo>
                    <a:pt x="1465" y="1696"/>
                  </a:lnTo>
                  <a:lnTo>
                    <a:pt x="1349" y="1773"/>
                  </a:lnTo>
                  <a:lnTo>
                    <a:pt x="1195" y="1811"/>
                  </a:lnTo>
                  <a:lnTo>
                    <a:pt x="925" y="1811"/>
                  </a:lnTo>
                  <a:lnTo>
                    <a:pt x="771" y="1773"/>
                  </a:lnTo>
                  <a:lnTo>
                    <a:pt x="655" y="1696"/>
                  </a:lnTo>
                  <a:lnTo>
                    <a:pt x="540" y="1580"/>
                  </a:lnTo>
                  <a:lnTo>
                    <a:pt x="424" y="1503"/>
                  </a:lnTo>
                  <a:lnTo>
                    <a:pt x="386" y="1349"/>
                  </a:lnTo>
                  <a:lnTo>
                    <a:pt x="347" y="1233"/>
                  </a:lnTo>
                  <a:lnTo>
                    <a:pt x="309" y="1079"/>
                  </a:lnTo>
                  <a:lnTo>
                    <a:pt x="347" y="925"/>
                  </a:lnTo>
                  <a:lnTo>
                    <a:pt x="386" y="771"/>
                  </a:lnTo>
                  <a:lnTo>
                    <a:pt x="424" y="655"/>
                  </a:lnTo>
                  <a:lnTo>
                    <a:pt x="540" y="540"/>
                  </a:lnTo>
                  <a:lnTo>
                    <a:pt x="655" y="463"/>
                  </a:lnTo>
                  <a:lnTo>
                    <a:pt x="771" y="386"/>
                  </a:lnTo>
                  <a:lnTo>
                    <a:pt x="925" y="347"/>
                  </a:lnTo>
                  <a:lnTo>
                    <a:pt x="1079" y="309"/>
                  </a:lnTo>
                  <a:close/>
                  <a:moveTo>
                    <a:pt x="1079" y="0"/>
                  </a:moveTo>
                  <a:lnTo>
                    <a:pt x="848" y="39"/>
                  </a:lnTo>
                  <a:lnTo>
                    <a:pt x="655" y="77"/>
                  </a:lnTo>
                  <a:lnTo>
                    <a:pt x="463" y="193"/>
                  </a:lnTo>
                  <a:lnTo>
                    <a:pt x="309" y="309"/>
                  </a:lnTo>
                  <a:lnTo>
                    <a:pt x="193" y="463"/>
                  </a:lnTo>
                  <a:lnTo>
                    <a:pt x="77" y="655"/>
                  </a:lnTo>
                  <a:lnTo>
                    <a:pt x="39" y="848"/>
                  </a:lnTo>
                  <a:lnTo>
                    <a:pt x="0" y="1079"/>
                  </a:lnTo>
                  <a:lnTo>
                    <a:pt x="39" y="1272"/>
                  </a:lnTo>
                  <a:lnTo>
                    <a:pt x="77" y="1464"/>
                  </a:lnTo>
                  <a:lnTo>
                    <a:pt x="193" y="1657"/>
                  </a:lnTo>
                  <a:lnTo>
                    <a:pt x="309" y="1811"/>
                  </a:lnTo>
                  <a:lnTo>
                    <a:pt x="463" y="1927"/>
                  </a:lnTo>
                  <a:lnTo>
                    <a:pt x="655" y="2042"/>
                  </a:lnTo>
                  <a:lnTo>
                    <a:pt x="848" y="2081"/>
                  </a:lnTo>
                  <a:lnTo>
                    <a:pt x="1079" y="2120"/>
                  </a:lnTo>
                  <a:lnTo>
                    <a:pt x="1272" y="2081"/>
                  </a:lnTo>
                  <a:lnTo>
                    <a:pt x="1465" y="2042"/>
                  </a:lnTo>
                  <a:lnTo>
                    <a:pt x="1657" y="1927"/>
                  </a:lnTo>
                  <a:lnTo>
                    <a:pt x="1811" y="1811"/>
                  </a:lnTo>
                  <a:lnTo>
                    <a:pt x="1927" y="1657"/>
                  </a:lnTo>
                  <a:lnTo>
                    <a:pt x="2042" y="1464"/>
                  </a:lnTo>
                  <a:lnTo>
                    <a:pt x="2081" y="1272"/>
                  </a:lnTo>
                  <a:lnTo>
                    <a:pt x="2120" y="1079"/>
                  </a:lnTo>
                  <a:lnTo>
                    <a:pt x="2081" y="848"/>
                  </a:lnTo>
                  <a:lnTo>
                    <a:pt x="2042" y="655"/>
                  </a:lnTo>
                  <a:lnTo>
                    <a:pt x="1927" y="463"/>
                  </a:lnTo>
                  <a:lnTo>
                    <a:pt x="1811" y="309"/>
                  </a:lnTo>
                  <a:lnTo>
                    <a:pt x="1657" y="193"/>
                  </a:lnTo>
                  <a:lnTo>
                    <a:pt x="1465" y="77"/>
                  </a:lnTo>
                  <a:lnTo>
                    <a:pt x="1272" y="39"/>
                  </a:lnTo>
                  <a:lnTo>
                    <a:pt x="107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6"/>
            <p:cNvSpPr/>
            <p:nvPr/>
          </p:nvSpPr>
          <p:spPr>
            <a:xfrm>
              <a:off x="1991551" y="-2736821"/>
              <a:ext cx="175310" cy="178504"/>
            </a:xfrm>
            <a:custGeom>
              <a:rect b="b" l="l" r="r" t="t"/>
              <a:pathLst>
                <a:path extrusionOk="0" h="2120" w="2082">
                  <a:moveTo>
                    <a:pt x="1041" y="309"/>
                  </a:moveTo>
                  <a:lnTo>
                    <a:pt x="1195" y="347"/>
                  </a:lnTo>
                  <a:lnTo>
                    <a:pt x="1349" y="386"/>
                  </a:lnTo>
                  <a:lnTo>
                    <a:pt x="1465" y="424"/>
                  </a:lnTo>
                  <a:lnTo>
                    <a:pt x="1581" y="540"/>
                  </a:lnTo>
                  <a:lnTo>
                    <a:pt x="1658" y="655"/>
                  </a:lnTo>
                  <a:lnTo>
                    <a:pt x="1735" y="771"/>
                  </a:lnTo>
                  <a:lnTo>
                    <a:pt x="1773" y="925"/>
                  </a:lnTo>
                  <a:lnTo>
                    <a:pt x="1812" y="1079"/>
                  </a:lnTo>
                  <a:lnTo>
                    <a:pt x="1773" y="1233"/>
                  </a:lnTo>
                  <a:lnTo>
                    <a:pt x="1735" y="1349"/>
                  </a:lnTo>
                  <a:lnTo>
                    <a:pt x="1658" y="1464"/>
                  </a:lnTo>
                  <a:lnTo>
                    <a:pt x="1581" y="1580"/>
                  </a:lnTo>
                  <a:lnTo>
                    <a:pt x="1465" y="1696"/>
                  </a:lnTo>
                  <a:lnTo>
                    <a:pt x="1349" y="1773"/>
                  </a:lnTo>
                  <a:lnTo>
                    <a:pt x="1195" y="1811"/>
                  </a:lnTo>
                  <a:lnTo>
                    <a:pt x="887" y="1811"/>
                  </a:lnTo>
                  <a:lnTo>
                    <a:pt x="771" y="1773"/>
                  </a:lnTo>
                  <a:lnTo>
                    <a:pt x="617" y="1696"/>
                  </a:lnTo>
                  <a:lnTo>
                    <a:pt x="502" y="1580"/>
                  </a:lnTo>
                  <a:lnTo>
                    <a:pt x="425" y="1464"/>
                  </a:lnTo>
                  <a:lnTo>
                    <a:pt x="348" y="1349"/>
                  </a:lnTo>
                  <a:lnTo>
                    <a:pt x="309" y="1233"/>
                  </a:lnTo>
                  <a:lnTo>
                    <a:pt x="309" y="1079"/>
                  </a:lnTo>
                  <a:lnTo>
                    <a:pt x="309" y="925"/>
                  </a:lnTo>
                  <a:lnTo>
                    <a:pt x="348" y="771"/>
                  </a:lnTo>
                  <a:lnTo>
                    <a:pt x="425" y="655"/>
                  </a:lnTo>
                  <a:lnTo>
                    <a:pt x="502" y="540"/>
                  </a:lnTo>
                  <a:lnTo>
                    <a:pt x="617" y="424"/>
                  </a:lnTo>
                  <a:lnTo>
                    <a:pt x="771" y="386"/>
                  </a:lnTo>
                  <a:lnTo>
                    <a:pt x="887" y="347"/>
                  </a:lnTo>
                  <a:lnTo>
                    <a:pt x="1041" y="309"/>
                  </a:lnTo>
                  <a:close/>
                  <a:moveTo>
                    <a:pt x="1041" y="0"/>
                  </a:moveTo>
                  <a:lnTo>
                    <a:pt x="848" y="39"/>
                  </a:lnTo>
                  <a:lnTo>
                    <a:pt x="656" y="77"/>
                  </a:lnTo>
                  <a:lnTo>
                    <a:pt x="463" y="193"/>
                  </a:lnTo>
                  <a:lnTo>
                    <a:pt x="309" y="309"/>
                  </a:lnTo>
                  <a:lnTo>
                    <a:pt x="155" y="463"/>
                  </a:lnTo>
                  <a:lnTo>
                    <a:pt x="78" y="655"/>
                  </a:lnTo>
                  <a:lnTo>
                    <a:pt x="1" y="848"/>
                  </a:lnTo>
                  <a:lnTo>
                    <a:pt x="1" y="1079"/>
                  </a:lnTo>
                  <a:lnTo>
                    <a:pt x="1" y="1272"/>
                  </a:lnTo>
                  <a:lnTo>
                    <a:pt x="78" y="1464"/>
                  </a:lnTo>
                  <a:lnTo>
                    <a:pt x="155" y="1657"/>
                  </a:lnTo>
                  <a:lnTo>
                    <a:pt x="309" y="1811"/>
                  </a:lnTo>
                  <a:lnTo>
                    <a:pt x="463" y="1927"/>
                  </a:lnTo>
                  <a:lnTo>
                    <a:pt x="656" y="2042"/>
                  </a:lnTo>
                  <a:lnTo>
                    <a:pt x="848" y="2081"/>
                  </a:lnTo>
                  <a:lnTo>
                    <a:pt x="1041" y="2120"/>
                  </a:lnTo>
                  <a:lnTo>
                    <a:pt x="1272" y="2081"/>
                  </a:lnTo>
                  <a:lnTo>
                    <a:pt x="1465" y="2042"/>
                  </a:lnTo>
                  <a:lnTo>
                    <a:pt x="1619" y="1927"/>
                  </a:lnTo>
                  <a:lnTo>
                    <a:pt x="1773" y="1811"/>
                  </a:lnTo>
                  <a:lnTo>
                    <a:pt x="1927" y="1657"/>
                  </a:lnTo>
                  <a:lnTo>
                    <a:pt x="2004" y="1464"/>
                  </a:lnTo>
                  <a:lnTo>
                    <a:pt x="2082" y="1272"/>
                  </a:lnTo>
                  <a:lnTo>
                    <a:pt x="2082" y="1079"/>
                  </a:lnTo>
                  <a:lnTo>
                    <a:pt x="2082" y="848"/>
                  </a:lnTo>
                  <a:lnTo>
                    <a:pt x="2004" y="655"/>
                  </a:lnTo>
                  <a:lnTo>
                    <a:pt x="1927" y="463"/>
                  </a:lnTo>
                  <a:lnTo>
                    <a:pt x="1773" y="309"/>
                  </a:lnTo>
                  <a:lnTo>
                    <a:pt x="1619" y="193"/>
                  </a:lnTo>
                  <a:lnTo>
                    <a:pt x="1465" y="77"/>
                  </a:lnTo>
                  <a:lnTo>
                    <a:pt x="1272"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6"/>
            <p:cNvSpPr/>
            <p:nvPr/>
          </p:nvSpPr>
          <p:spPr>
            <a:xfrm>
              <a:off x="2101860" y="-2908761"/>
              <a:ext cx="175310" cy="175220"/>
            </a:xfrm>
            <a:custGeom>
              <a:rect b="b" l="l" r="r" t="t"/>
              <a:pathLst>
                <a:path extrusionOk="0" h="2081" w="2082">
                  <a:moveTo>
                    <a:pt x="1195" y="308"/>
                  </a:moveTo>
                  <a:lnTo>
                    <a:pt x="1311" y="347"/>
                  </a:lnTo>
                  <a:lnTo>
                    <a:pt x="1465" y="424"/>
                  </a:lnTo>
                  <a:lnTo>
                    <a:pt x="1581" y="501"/>
                  </a:lnTo>
                  <a:lnTo>
                    <a:pt x="1658" y="617"/>
                  </a:lnTo>
                  <a:lnTo>
                    <a:pt x="1735" y="771"/>
                  </a:lnTo>
                  <a:lnTo>
                    <a:pt x="1773" y="886"/>
                  </a:lnTo>
                  <a:lnTo>
                    <a:pt x="1773" y="1040"/>
                  </a:lnTo>
                  <a:lnTo>
                    <a:pt x="1773" y="1195"/>
                  </a:lnTo>
                  <a:lnTo>
                    <a:pt x="1735" y="1310"/>
                  </a:lnTo>
                  <a:lnTo>
                    <a:pt x="1658" y="1464"/>
                  </a:lnTo>
                  <a:lnTo>
                    <a:pt x="1581" y="1580"/>
                  </a:lnTo>
                  <a:lnTo>
                    <a:pt x="1465" y="1657"/>
                  </a:lnTo>
                  <a:lnTo>
                    <a:pt x="1311" y="1734"/>
                  </a:lnTo>
                  <a:lnTo>
                    <a:pt x="1195" y="1773"/>
                  </a:lnTo>
                  <a:lnTo>
                    <a:pt x="887" y="1773"/>
                  </a:lnTo>
                  <a:lnTo>
                    <a:pt x="772" y="1734"/>
                  </a:lnTo>
                  <a:lnTo>
                    <a:pt x="617" y="1657"/>
                  </a:lnTo>
                  <a:lnTo>
                    <a:pt x="502" y="1580"/>
                  </a:lnTo>
                  <a:lnTo>
                    <a:pt x="425" y="1464"/>
                  </a:lnTo>
                  <a:lnTo>
                    <a:pt x="348" y="1310"/>
                  </a:lnTo>
                  <a:lnTo>
                    <a:pt x="309" y="1195"/>
                  </a:lnTo>
                  <a:lnTo>
                    <a:pt x="309" y="1040"/>
                  </a:lnTo>
                  <a:lnTo>
                    <a:pt x="309" y="886"/>
                  </a:lnTo>
                  <a:lnTo>
                    <a:pt x="348" y="771"/>
                  </a:lnTo>
                  <a:lnTo>
                    <a:pt x="425" y="617"/>
                  </a:lnTo>
                  <a:lnTo>
                    <a:pt x="502" y="501"/>
                  </a:lnTo>
                  <a:lnTo>
                    <a:pt x="617" y="424"/>
                  </a:lnTo>
                  <a:lnTo>
                    <a:pt x="772" y="347"/>
                  </a:lnTo>
                  <a:lnTo>
                    <a:pt x="887" y="308"/>
                  </a:lnTo>
                  <a:close/>
                  <a:moveTo>
                    <a:pt x="849" y="0"/>
                  </a:moveTo>
                  <a:lnTo>
                    <a:pt x="656" y="77"/>
                  </a:lnTo>
                  <a:lnTo>
                    <a:pt x="463" y="154"/>
                  </a:lnTo>
                  <a:lnTo>
                    <a:pt x="309" y="308"/>
                  </a:lnTo>
                  <a:lnTo>
                    <a:pt x="155" y="462"/>
                  </a:lnTo>
                  <a:lnTo>
                    <a:pt x="78" y="655"/>
                  </a:lnTo>
                  <a:lnTo>
                    <a:pt x="1" y="848"/>
                  </a:lnTo>
                  <a:lnTo>
                    <a:pt x="1" y="1040"/>
                  </a:lnTo>
                  <a:lnTo>
                    <a:pt x="1" y="1233"/>
                  </a:lnTo>
                  <a:lnTo>
                    <a:pt x="78" y="1426"/>
                  </a:lnTo>
                  <a:lnTo>
                    <a:pt x="155" y="1618"/>
                  </a:lnTo>
                  <a:lnTo>
                    <a:pt x="309" y="1773"/>
                  </a:lnTo>
                  <a:lnTo>
                    <a:pt x="463" y="1927"/>
                  </a:lnTo>
                  <a:lnTo>
                    <a:pt x="656" y="2004"/>
                  </a:lnTo>
                  <a:lnTo>
                    <a:pt x="849" y="2081"/>
                  </a:lnTo>
                  <a:lnTo>
                    <a:pt x="1234" y="2081"/>
                  </a:lnTo>
                  <a:lnTo>
                    <a:pt x="1427" y="2004"/>
                  </a:lnTo>
                  <a:lnTo>
                    <a:pt x="1619" y="1927"/>
                  </a:lnTo>
                  <a:lnTo>
                    <a:pt x="1773" y="1773"/>
                  </a:lnTo>
                  <a:lnTo>
                    <a:pt x="1927" y="1618"/>
                  </a:lnTo>
                  <a:lnTo>
                    <a:pt x="2005" y="1426"/>
                  </a:lnTo>
                  <a:lnTo>
                    <a:pt x="2082" y="1233"/>
                  </a:lnTo>
                  <a:lnTo>
                    <a:pt x="2082" y="1040"/>
                  </a:lnTo>
                  <a:lnTo>
                    <a:pt x="2082" y="848"/>
                  </a:lnTo>
                  <a:lnTo>
                    <a:pt x="2005" y="655"/>
                  </a:lnTo>
                  <a:lnTo>
                    <a:pt x="1927" y="462"/>
                  </a:lnTo>
                  <a:lnTo>
                    <a:pt x="1773" y="308"/>
                  </a:lnTo>
                  <a:lnTo>
                    <a:pt x="1619" y="154"/>
                  </a:lnTo>
                  <a:lnTo>
                    <a:pt x="1427" y="77"/>
                  </a:lnTo>
                  <a:lnTo>
                    <a:pt x="12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6"/>
            <p:cNvSpPr/>
            <p:nvPr/>
          </p:nvSpPr>
          <p:spPr>
            <a:xfrm>
              <a:off x="2098660" y="-2354041"/>
              <a:ext cx="178509" cy="175304"/>
            </a:xfrm>
            <a:custGeom>
              <a:rect b="b" l="l" r="r" t="t"/>
              <a:pathLst>
                <a:path extrusionOk="0" h="2082" w="2120">
                  <a:moveTo>
                    <a:pt x="1233" y="309"/>
                  </a:moveTo>
                  <a:lnTo>
                    <a:pt x="1349" y="348"/>
                  </a:lnTo>
                  <a:lnTo>
                    <a:pt x="1465" y="425"/>
                  </a:lnTo>
                  <a:lnTo>
                    <a:pt x="1580" y="502"/>
                  </a:lnTo>
                  <a:lnTo>
                    <a:pt x="1696" y="618"/>
                  </a:lnTo>
                  <a:lnTo>
                    <a:pt x="1773" y="772"/>
                  </a:lnTo>
                  <a:lnTo>
                    <a:pt x="1811" y="887"/>
                  </a:lnTo>
                  <a:lnTo>
                    <a:pt x="1811" y="1041"/>
                  </a:lnTo>
                  <a:lnTo>
                    <a:pt x="1811" y="1195"/>
                  </a:lnTo>
                  <a:lnTo>
                    <a:pt x="1773" y="1311"/>
                  </a:lnTo>
                  <a:lnTo>
                    <a:pt x="1696" y="1465"/>
                  </a:lnTo>
                  <a:lnTo>
                    <a:pt x="1580" y="1581"/>
                  </a:lnTo>
                  <a:lnTo>
                    <a:pt x="1465" y="1658"/>
                  </a:lnTo>
                  <a:lnTo>
                    <a:pt x="1349" y="1735"/>
                  </a:lnTo>
                  <a:lnTo>
                    <a:pt x="1195" y="1773"/>
                  </a:lnTo>
                  <a:lnTo>
                    <a:pt x="925" y="1773"/>
                  </a:lnTo>
                  <a:lnTo>
                    <a:pt x="771" y="1735"/>
                  </a:lnTo>
                  <a:lnTo>
                    <a:pt x="655" y="1658"/>
                  </a:lnTo>
                  <a:lnTo>
                    <a:pt x="540" y="1581"/>
                  </a:lnTo>
                  <a:lnTo>
                    <a:pt x="424" y="1465"/>
                  </a:lnTo>
                  <a:lnTo>
                    <a:pt x="386" y="1311"/>
                  </a:lnTo>
                  <a:lnTo>
                    <a:pt x="347" y="1195"/>
                  </a:lnTo>
                  <a:lnTo>
                    <a:pt x="309" y="1041"/>
                  </a:lnTo>
                  <a:lnTo>
                    <a:pt x="347" y="887"/>
                  </a:lnTo>
                  <a:lnTo>
                    <a:pt x="386" y="772"/>
                  </a:lnTo>
                  <a:lnTo>
                    <a:pt x="424" y="618"/>
                  </a:lnTo>
                  <a:lnTo>
                    <a:pt x="540" y="502"/>
                  </a:lnTo>
                  <a:lnTo>
                    <a:pt x="655" y="425"/>
                  </a:lnTo>
                  <a:lnTo>
                    <a:pt x="771" y="348"/>
                  </a:lnTo>
                  <a:lnTo>
                    <a:pt x="925" y="309"/>
                  </a:lnTo>
                  <a:close/>
                  <a:moveTo>
                    <a:pt x="848" y="1"/>
                  </a:moveTo>
                  <a:lnTo>
                    <a:pt x="655" y="78"/>
                  </a:lnTo>
                  <a:lnTo>
                    <a:pt x="501" y="155"/>
                  </a:lnTo>
                  <a:lnTo>
                    <a:pt x="309" y="309"/>
                  </a:lnTo>
                  <a:lnTo>
                    <a:pt x="193" y="463"/>
                  </a:lnTo>
                  <a:lnTo>
                    <a:pt x="77" y="656"/>
                  </a:lnTo>
                  <a:lnTo>
                    <a:pt x="39" y="849"/>
                  </a:lnTo>
                  <a:lnTo>
                    <a:pt x="0" y="1041"/>
                  </a:lnTo>
                  <a:lnTo>
                    <a:pt x="39" y="1234"/>
                  </a:lnTo>
                  <a:lnTo>
                    <a:pt x="77" y="1427"/>
                  </a:lnTo>
                  <a:lnTo>
                    <a:pt x="193" y="1619"/>
                  </a:lnTo>
                  <a:lnTo>
                    <a:pt x="309" y="1773"/>
                  </a:lnTo>
                  <a:lnTo>
                    <a:pt x="501" y="1928"/>
                  </a:lnTo>
                  <a:lnTo>
                    <a:pt x="655" y="2005"/>
                  </a:lnTo>
                  <a:lnTo>
                    <a:pt x="848" y="2082"/>
                  </a:lnTo>
                  <a:lnTo>
                    <a:pt x="1272" y="2082"/>
                  </a:lnTo>
                  <a:lnTo>
                    <a:pt x="1465" y="2005"/>
                  </a:lnTo>
                  <a:lnTo>
                    <a:pt x="1657" y="1928"/>
                  </a:lnTo>
                  <a:lnTo>
                    <a:pt x="1811" y="1773"/>
                  </a:lnTo>
                  <a:lnTo>
                    <a:pt x="1927" y="1619"/>
                  </a:lnTo>
                  <a:lnTo>
                    <a:pt x="2043" y="1427"/>
                  </a:lnTo>
                  <a:lnTo>
                    <a:pt x="2120" y="1234"/>
                  </a:lnTo>
                  <a:lnTo>
                    <a:pt x="2120" y="1041"/>
                  </a:lnTo>
                  <a:lnTo>
                    <a:pt x="2120" y="849"/>
                  </a:lnTo>
                  <a:lnTo>
                    <a:pt x="2043" y="656"/>
                  </a:lnTo>
                  <a:lnTo>
                    <a:pt x="1927" y="463"/>
                  </a:lnTo>
                  <a:lnTo>
                    <a:pt x="1811" y="309"/>
                  </a:lnTo>
                  <a:lnTo>
                    <a:pt x="1657" y="155"/>
                  </a:lnTo>
                  <a:lnTo>
                    <a:pt x="1465" y="78"/>
                  </a:lnTo>
                  <a:lnTo>
                    <a:pt x="127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6"/>
            <p:cNvSpPr/>
            <p:nvPr/>
          </p:nvSpPr>
          <p:spPr>
            <a:xfrm>
              <a:off x="2656689" y="-2908761"/>
              <a:ext cx="175310" cy="178504"/>
            </a:xfrm>
            <a:custGeom>
              <a:rect b="b" l="l" r="r" t="t"/>
              <a:pathLst>
                <a:path extrusionOk="0" h="2120" w="2082">
                  <a:moveTo>
                    <a:pt x="1195" y="308"/>
                  </a:moveTo>
                  <a:lnTo>
                    <a:pt x="1311" y="347"/>
                  </a:lnTo>
                  <a:lnTo>
                    <a:pt x="1465" y="424"/>
                  </a:lnTo>
                  <a:lnTo>
                    <a:pt x="1581" y="501"/>
                  </a:lnTo>
                  <a:lnTo>
                    <a:pt x="1658" y="655"/>
                  </a:lnTo>
                  <a:lnTo>
                    <a:pt x="1735" y="771"/>
                  </a:lnTo>
                  <a:lnTo>
                    <a:pt x="1773" y="925"/>
                  </a:lnTo>
                  <a:lnTo>
                    <a:pt x="1773" y="1040"/>
                  </a:lnTo>
                  <a:lnTo>
                    <a:pt x="1773" y="1195"/>
                  </a:lnTo>
                  <a:lnTo>
                    <a:pt x="1735" y="1349"/>
                  </a:lnTo>
                  <a:lnTo>
                    <a:pt x="1658" y="1464"/>
                  </a:lnTo>
                  <a:lnTo>
                    <a:pt x="1581" y="1580"/>
                  </a:lnTo>
                  <a:lnTo>
                    <a:pt x="1465" y="1657"/>
                  </a:lnTo>
                  <a:lnTo>
                    <a:pt x="1311" y="1734"/>
                  </a:lnTo>
                  <a:lnTo>
                    <a:pt x="1195" y="1773"/>
                  </a:lnTo>
                  <a:lnTo>
                    <a:pt x="887" y="1773"/>
                  </a:lnTo>
                  <a:lnTo>
                    <a:pt x="771" y="1734"/>
                  </a:lnTo>
                  <a:lnTo>
                    <a:pt x="617" y="1657"/>
                  </a:lnTo>
                  <a:lnTo>
                    <a:pt x="502" y="1580"/>
                  </a:lnTo>
                  <a:lnTo>
                    <a:pt x="425" y="1464"/>
                  </a:lnTo>
                  <a:lnTo>
                    <a:pt x="348" y="1349"/>
                  </a:lnTo>
                  <a:lnTo>
                    <a:pt x="309" y="1195"/>
                  </a:lnTo>
                  <a:lnTo>
                    <a:pt x="309" y="1040"/>
                  </a:lnTo>
                  <a:lnTo>
                    <a:pt x="309" y="886"/>
                  </a:lnTo>
                  <a:lnTo>
                    <a:pt x="348" y="771"/>
                  </a:lnTo>
                  <a:lnTo>
                    <a:pt x="425" y="617"/>
                  </a:lnTo>
                  <a:lnTo>
                    <a:pt x="502" y="501"/>
                  </a:lnTo>
                  <a:lnTo>
                    <a:pt x="617" y="424"/>
                  </a:lnTo>
                  <a:lnTo>
                    <a:pt x="771" y="347"/>
                  </a:lnTo>
                  <a:lnTo>
                    <a:pt x="887" y="308"/>
                  </a:lnTo>
                  <a:close/>
                  <a:moveTo>
                    <a:pt x="1041" y="0"/>
                  </a:moveTo>
                  <a:lnTo>
                    <a:pt x="848" y="39"/>
                  </a:lnTo>
                  <a:lnTo>
                    <a:pt x="656" y="77"/>
                  </a:lnTo>
                  <a:lnTo>
                    <a:pt x="463" y="193"/>
                  </a:lnTo>
                  <a:lnTo>
                    <a:pt x="309" y="308"/>
                  </a:lnTo>
                  <a:lnTo>
                    <a:pt x="155" y="462"/>
                  </a:lnTo>
                  <a:lnTo>
                    <a:pt x="78" y="655"/>
                  </a:lnTo>
                  <a:lnTo>
                    <a:pt x="1" y="848"/>
                  </a:lnTo>
                  <a:lnTo>
                    <a:pt x="1" y="1040"/>
                  </a:lnTo>
                  <a:lnTo>
                    <a:pt x="1" y="1272"/>
                  </a:lnTo>
                  <a:lnTo>
                    <a:pt x="78" y="1464"/>
                  </a:lnTo>
                  <a:lnTo>
                    <a:pt x="155" y="1618"/>
                  </a:lnTo>
                  <a:lnTo>
                    <a:pt x="309" y="1811"/>
                  </a:lnTo>
                  <a:lnTo>
                    <a:pt x="463" y="1927"/>
                  </a:lnTo>
                  <a:lnTo>
                    <a:pt x="656" y="2004"/>
                  </a:lnTo>
                  <a:lnTo>
                    <a:pt x="848" y="2081"/>
                  </a:lnTo>
                  <a:lnTo>
                    <a:pt x="1041" y="2119"/>
                  </a:lnTo>
                  <a:lnTo>
                    <a:pt x="1234" y="2081"/>
                  </a:lnTo>
                  <a:lnTo>
                    <a:pt x="1426" y="2004"/>
                  </a:lnTo>
                  <a:lnTo>
                    <a:pt x="1619" y="1927"/>
                  </a:lnTo>
                  <a:lnTo>
                    <a:pt x="1773" y="1811"/>
                  </a:lnTo>
                  <a:lnTo>
                    <a:pt x="1927" y="1618"/>
                  </a:lnTo>
                  <a:lnTo>
                    <a:pt x="2004" y="1464"/>
                  </a:lnTo>
                  <a:lnTo>
                    <a:pt x="2081" y="1233"/>
                  </a:lnTo>
                  <a:lnTo>
                    <a:pt x="2081" y="1040"/>
                  </a:lnTo>
                  <a:lnTo>
                    <a:pt x="2081" y="848"/>
                  </a:lnTo>
                  <a:lnTo>
                    <a:pt x="2004" y="655"/>
                  </a:lnTo>
                  <a:lnTo>
                    <a:pt x="1927" y="462"/>
                  </a:lnTo>
                  <a:lnTo>
                    <a:pt x="1773" y="308"/>
                  </a:lnTo>
                  <a:lnTo>
                    <a:pt x="1619" y="193"/>
                  </a:lnTo>
                  <a:lnTo>
                    <a:pt x="1426" y="77"/>
                  </a:lnTo>
                  <a:lnTo>
                    <a:pt x="1234"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6"/>
            <p:cNvSpPr/>
            <p:nvPr/>
          </p:nvSpPr>
          <p:spPr>
            <a:xfrm>
              <a:off x="1991551" y="-2529180"/>
              <a:ext cx="175310" cy="178504"/>
            </a:xfrm>
            <a:custGeom>
              <a:rect b="b" l="l" r="r" t="t"/>
              <a:pathLst>
                <a:path extrusionOk="0" h="2120" w="2082">
                  <a:moveTo>
                    <a:pt x="1041" y="309"/>
                  </a:moveTo>
                  <a:lnTo>
                    <a:pt x="1195" y="347"/>
                  </a:lnTo>
                  <a:lnTo>
                    <a:pt x="1349" y="386"/>
                  </a:lnTo>
                  <a:lnTo>
                    <a:pt x="1465" y="463"/>
                  </a:lnTo>
                  <a:lnTo>
                    <a:pt x="1581" y="540"/>
                  </a:lnTo>
                  <a:lnTo>
                    <a:pt x="1658" y="655"/>
                  </a:lnTo>
                  <a:lnTo>
                    <a:pt x="1735" y="771"/>
                  </a:lnTo>
                  <a:lnTo>
                    <a:pt x="1773" y="925"/>
                  </a:lnTo>
                  <a:lnTo>
                    <a:pt x="1812" y="1079"/>
                  </a:lnTo>
                  <a:lnTo>
                    <a:pt x="1773" y="1233"/>
                  </a:lnTo>
                  <a:lnTo>
                    <a:pt x="1735" y="1349"/>
                  </a:lnTo>
                  <a:lnTo>
                    <a:pt x="1658" y="1503"/>
                  </a:lnTo>
                  <a:lnTo>
                    <a:pt x="1581" y="1580"/>
                  </a:lnTo>
                  <a:lnTo>
                    <a:pt x="1465" y="1696"/>
                  </a:lnTo>
                  <a:lnTo>
                    <a:pt x="1349" y="1773"/>
                  </a:lnTo>
                  <a:lnTo>
                    <a:pt x="1195" y="1811"/>
                  </a:lnTo>
                  <a:lnTo>
                    <a:pt x="887" y="1811"/>
                  </a:lnTo>
                  <a:lnTo>
                    <a:pt x="771" y="1773"/>
                  </a:lnTo>
                  <a:lnTo>
                    <a:pt x="617" y="1696"/>
                  </a:lnTo>
                  <a:lnTo>
                    <a:pt x="502" y="1580"/>
                  </a:lnTo>
                  <a:lnTo>
                    <a:pt x="425" y="1503"/>
                  </a:lnTo>
                  <a:lnTo>
                    <a:pt x="348" y="1349"/>
                  </a:lnTo>
                  <a:lnTo>
                    <a:pt x="309" y="1233"/>
                  </a:lnTo>
                  <a:lnTo>
                    <a:pt x="309" y="1079"/>
                  </a:lnTo>
                  <a:lnTo>
                    <a:pt x="309" y="925"/>
                  </a:lnTo>
                  <a:lnTo>
                    <a:pt x="348" y="771"/>
                  </a:lnTo>
                  <a:lnTo>
                    <a:pt x="425" y="655"/>
                  </a:lnTo>
                  <a:lnTo>
                    <a:pt x="502" y="540"/>
                  </a:lnTo>
                  <a:lnTo>
                    <a:pt x="617" y="463"/>
                  </a:lnTo>
                  <a:lnTo>
                    <a:pt x="771" y="386"/>
                  </a:lnTo>
                  <a:lnTo>
                    <a:pt x="887" y="347"/>
                  </a:lnTo>
                  <a:lnTo>
                    <a:pt x="1041" y="309"/>
                  </a:lnTo>
                  <a:close/>
                  <a:moveTo>
                    <a:pt x="1041" y="0"/>
                  </a:moveTo>
                  <a:lnTo>
                    <a:pt x="848" y="39"/>
                  </a:lnTo>
                  <a:lnTo>
                    <a:pt x="656" y="77"/>
                  </a:lnTo>
                  <a:lnTo>
                    <a:pt x="463" y="193"/>
                  </a:lnTo>
                  <a:lnTo>
                    <a:pt x="309" y="309"/>
                  </a:lnTo>
                  <a:lnTo>
                    <a:pt x="155" y="463"/>
                  </a:lnTo>
                  <a:lnTo>
                    <a:pt x="78" y="655"/>
                  </a:lnTo>
                  <a:lnTo>
                    <a:pt x="1" y="848"/>
                  </a:lnTo>
                  <a:lnTo>
                    <a:pt x="1" y="1079"/>
                  </a:lnTo>
                  <a:lnTo>
                    <a:pt x="1" y="1272"/>
                  </a:lnTo>
                  <a:lnTo>
                    <a:pt x="78" y="1464"/>
                  </a:lnTo>
                  <a:lnTo>
                    <a:pt x="155" y="1657"/>
                  </a:lnTo>
                  <a:lnTo>
                    <a:pt x="309" y="1811"/>
                  </a:lnTo>
                  <a:lnTo>
                    <a:pt x="463" y="1927"/>
                  </a:lnTo>
                  <a:lnTo>
                    <a:pt x="656" y="2042"/>
                  </a:lnTo>
                  <a:lnTo>
                    <a:pt x="848" y="2081"/>
                  </a:lnTo>
                  <a:lnTo>
                    <a:pt x="1041" y="2120"/>
                  </a:lnTo>
                  <a:lnTo>
                    <a:pt x="1272" y="2081"/>
                  </a:lnTo>
                  <a:lnTo>
                    <a:pt x="1465" y="2042"/>
                  </a:lnTo>
                  <a:lnTo>
                    <a:pt x="1619" y="1927"/>
                  </a:lnTo>
                  <a:lnTo>
                    <a:pt x="1773" y="1811"/>
                  </a:lnTo>
                  <a:lnTo>
                    <a:pt x="1927" y="1657"/>
                  </a:lnTo>
                  <a:lnTo>
                    <a:pt x="2004" y="1464"/>
                  </a:lnTo>
                  <a:lnTo>
                    <a:pt x="2082" y="1272"/>
                  </a:lnTo>
                  <a:lnTo>
                    <a:pt x="2082" y="1079"/>
                  </a:lnTo>
                  <a:lnTo>
                    <a:pt x="2082" y="848"/>
                  </a:lnTo>
                  <a:lnTo>
                    <a:pt x="2004" y="655"/>
                  </a:lnTo>
                  <a:lnTo>
                    <a:pt x="1927" y="463"/>
                  </a:lnTo>
                  <a:lnTo>
                    <a:pt x="1773" y="309"/>
                  </a:lnTo>
                  <a:lnTo>
                    <a:pt x="1619" y="193"/>
                  </a:lnTo>
                  <a:lnTo>
                    <a:pt x="1465" y="77"/>
                  </a:lnTo>
                  <a:lnTo>
                    <a:pt x="1272"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6"/>
            <p:cNvSpPr/>
            <p:nvPr/>
          </p:nvSpPr>
          <p:spPr>
            <a:xfrm>
              <a:off x="1884526" y="-3126169"/>
              <a:ext cx="1164857" cy="1164823"/>
            </a:xfrm>
            <a:custGeom>
              <a:rect b="b" l="l" r="r" t="t"/>
              <a:pathLst>
                <a:path extrusionOk="0" h="13834" w="13834">
                  <a:moveTo>
                    <a:pt x="6897" y="925"/>
                  </a:moveTo>
                  <a:lnTo>
                    <a:pt x="7514" y="964"/>
                  </a:lnTo>
                  <a:lnTo>
                    <a:pt x="8130" y="1041"/>
                  </a:lnTo>
                  <a:lnTo>
                    <a:pt x="8708" y="1195"/>
                  </a:lnTo>
                  <a:lnTo>
                    <a:pt x="9248" y="1388"/>
                  </a:lnTo>
                  <a:lnTo>
                    <a:pt x="9787" y="1657"/>
                  </a:lnTo>
                  <a:lnTo>
                    <a:pt x="10250" y="1927"/>
                  </a:lnTo>
                  <a:lnTo>
                    <a:pt x="10712" y="2274"/>
                  </a:lnTo>
                  <a:lnTo>
                    <a:pt x="11136" y="2698"/>
                  </a:lnTo>
                  <a:lnTo>
                    <a:pt x="11560" y="3122"/>
                  </a:lnTo>
                  <a:lnTo>
                    <a:pt x="11907" y="3584"/>
                  </a:lnTo>
                  <a:lnTo>
                    <a:pt x="12176" y="4046"/>
                  </a:lnTo>
                  <a:lnTo>
                    <a:pt x="12446" y="4586"/>
                  </a:lnTo>
                  <a:lnTo>
                    <a:pt x="12639" y="5125"/>
                  </a:lnTo>
                  <a:lnTo>
                    <a:pt x="12793" y="5703"/>
                  </a:lnTo>
                  <a:lnTo>
                    <a:pt x="12870" y="6320"/>
                  </a:lnTo>
                  <a:lnTo>
                    <a:pt x="12908" y="6936"/>
                  </a:lnTo>
                  <a:lnTo>
                    <a:pt x="12870" y="7553"/>
                  </a:lnTo>
                  <a:lnTo>
                    <a:pt x="12793" y="8131"/>
                  </a:lnTo>
                  <a:lnTo>
                    <a:pt x="12639" y="8709"/>
                  </a:lnTo>
                  <a:lnTo>
                    <a:pt x="12446" y="9248"/>
                  </a:lnTo>
                  <a:lnTo>
                    <a:pt x="12176" y="9788"/>
                  </a:lnTo>
                  <a:lnTo>
                    <a:pt x="11907" y="10288"/>
                  </a:lnTo>
                  <a:lnTo>
                    <a:pt x="11560" y="10751"/>
                  </a:lnTo>
                  <a:lnTo>
                    <a:pt x="11136" y="11175"/>
                  </a:lnTo>
                  <a:lnTo>
                    <a:pt x="10712" y="11560"/>
                  </a:lnTo>
                  <a:lnTo>
                    <a:pt x="10250" y="11907"/>
                  </a:lnTo>
                  <a:lnTo>
                    <a:pt x="9787" y="12215"/>
                  </a:lnTo>
                  <a:lnTo>
                    <a:pt x="9248" y="12446"/>
                  </a:lnTo>
                  <a:lnTo>
                    <a:pt x="8708" y="12639"/>
                  </a:lnTo>
                  <a:lnTo>
                    <a:pt x="8130" y="12793"/>
                  </a:lnTo>
                  <a:lnTo>
                    <a:pt x="7514" y="12909"/>
                  </a:lnTo>
                  <a:lnTo>
                    <a:pt x="6281" y="12909"/>
                  </a:lnTo>
                  <a:lnTo>
                    <a:pt x="5703" y="12793"/>
                  </a:lnTo>
                  <a:lnTo>
                    <a:pt x="5125" y="12639"/>
                  </a:lnTo>
                  <a:lnTo>
                    <a:pt x="4586" y="12446"/>
                  </a:lnTo>
                  <a:lnTo>
                    <a:pt x="4046" y="12215"/>
                  </a:lnTo>
                  <a:lnTo>
                    <a:pt x="3545" y="11907"/>
                  </a:lnTo>
                  <a:lnTo>
                    <a:pt x="3083" y="11560"/>
                  </a:lnTo>
                  <a:lnTo>
                    <a:pt x="2659" y="11175"/>
                  </a:lnTo>
                  <a:lnTo>
                    <a:pt x="2274" y="10751"/>
                  </a:lnTo>
                  <a:lnTo>
                    <a:pt x="1927" y="10288"/>
                  </a:lnTo>
                  <a:lnTo>
                    <a:pt x="1619" y="9788"/>
                  </a:lnTo>
                  <a:lnTo>
                    <a:pt x="1387" y="9248"/>
                  </a:lnTo>
                  <a:lnTo>
                    <a:pt x="1195" y="8709"/>
                  </a:lnTo>
                  <a:lnTo>
                    <a:pt x="1041" y="8131"/>
                  </a:lnTo>
                  <a:lnTo>
                    <a:pt x="925" y="7553"/>
                  </a:lnTo>
                  <a:lnTo>
                    <a:pt x="925" y="6936"/>
                  </a:lnTo>
                  <a:lnTo>
                    <a:pt x="925" y="6320"/>
                  </a:lnTo>
                  <a:lnTo>
                    <a:pt x="1041" y="5703"/>
                  </a:lnTo>
                  <a:lnTo>
                    <a:pt x="1195" y="5125"/>
                  </a:lnTo>
                  <a:lnTo>
                    <a:pt x="1387" y="4586"/>
                  </a:lnTo>
                  <a:lnTo>
                    <a:pt x="1619" y="4046"/>
                  </a:lnTo>
                  <a:lnTo>
                    <a:pt x="1927" y="3584"/>
                  </a:lnTo>
                  <a:lnTo>
                    <a:pt x="2274" y="3122"/>
                  </a:lnTo>
                  <a:lnTo>
                    <a:pt x="2659" y="2698"/>
                  </a:lnTo>
                  <a:lnTo>
                    <a:pt x="3083" y="2274"/>
                  </a:lnTo>
                  <a:lnTo>
                    <a:pt x="3545" y="1927"/>
                  </a:lnTo>
                  <a:lnTo>
                    <a:pt x="4046" y="1657"/>
                  </a:lnTo>
                  <a:lnTo>
                    <a:pt x="4586" y="1388"/>
                  </a:lnTo>
                  <a:lnTo>
                    <a:pt x="5125" y="1195"/>
                  </a:lnTo>
                  <a:lnTo>
                    <a:pt x="5703" y="1041"/>
                  </a:lnTo>
                  <a:lnTo>
                    <a:pt x="6281" y="964"/>
                  </a:lnTo>
                  <a:lnTo>
                    <a:pt x="6897" y="925"/>
                  </a:lnTo>
                  <a:close/>
                  <a:moveTo>
                    <a:pt x="6897" y="1"/>
                  </a:moveTo>
                  <a:lnTo>
                    <a:pt x="6204" y="39"/>
                  </a:lnTo>
                  <a:lnTo>
                    <a:pt x="5510" y="155"/>
                  </a:lnTo>
                  <a:lnTo>
                    <a:pt x="4855" y="309"/>
                  </a:lnTo>
                  <a:lnTo>
                    <a:pt x="4239" y="540"/>
                  </a:lnTo>
                  <a:lnTo>
                    <a:pt x="3622" y="848"/>
                  </a:lnTo>
                  <a:lnTo>
                    <a:pt x="3044" y="1195"/>
                  </a:lnTo>
                  <a:lnTo>
                    <a:pt x="2505" y="1580"/>
                  </a:lnTo>
                  <a:lnTo>
                    <a:pt x="2042" y="2043"/>
                  </a:lnTo>
                  <a:lnTo>
                    <a:pt x="1580" y="2544"/>
                  </a:lnTo>
                  <a:lnTo>
                    <a:pt x="1195" y="3044"/>
                  </a:lnTo>
                  <a:lnTo>
                    <a:pt x="848" y="3622"/>
                  </a:lnTo>
                  <a:lnTo>
                    <a:pt x="540" y="4239"/>
                  </a:lnTo>
                  <a:lnTo>
                    <a:pt x="309" y="4855"/>
                  </a:lnTo>
                  <a:lnTo>
                    <a:pt x="154" y="5511"/>
                  </a:lnTo>
                  <a:lnTo>
                    <a:pt x="39" y="6204"/>
                  </a:lnTo>
                  <a:lnTo>
                    <a:pt x="0" y="6936"/>
                  </a:lnTo>
                  <a:lnTo>
                    <a:pt x="39" y="7630"/>
                  </a:lnTo>
                  <a:lnTo>
                    <a:pt x="154" y="8323"/>
                  </a:lnTo>
                  <a:lnTo>
                    <a:pt x="309" y="8978"/>
                  </a:lnTo>
                  <a:lnTo>
                    <a:pt x="540" y="9595"/>
                  </a:lnTo>
                  <a:lnTo>
                    <a:pt x="848" y="10211"/>
                  </a:lnTo>
                  <a:lnTo>
                    <a:pt x="1195" y="10789"/>
                  </a:lnTo>
                  <a:lnTo>
                    <a:pt x="1580" y="11329"/>
                  </a:lnTo>
                  <a:lnTo>
                    <a:pt x="2042" y="11791"/>
                  </a:lnTo>
                  <a:lnTo>
                    <a:pt x="2505" y="12254"/>
                  </a:lnTo>
                  <a:lnTo>
                    <a:pt x="3044" y="12639"/>
                  </a:lnTo>
                  <a:lnTo>
                    <a:pt x="3622" y="12986"/>
                  </a:lnTo>
                  <a:lnTo>
                    <a:pt x="4239" y="13294"/>
                  </a:lnTo>
                  <a:lnTo>
                    <a:pt x="4855" y="13525"/>
                  </a:lnTo>
                  <a:lnTo>
                    <a:pt x="5510" y="13679"/>
                  </a:lnTo>
                  <a:lnTo>
                    <a:pt x="6204" y="13795"/>
                  </a:lnTo>
                  <a:lnTo>
                    <a:pt x="6897" y="13833"/>
                  </a:lnTo>
                  <a:lnTo>
                    <a:pt x="7630" y="13795"/>
                  </a:lnTo>
                  <a:lnTo>
                    <a:pt x="8285" y="13679"/>
                  </a:lnTo>
                  <a:lnTo>
                    <a:pt x="8978" y="13525"/>
                  </a:lnTo>
                  <a:lnTo>
                    <a:pt x="9595" y="13294"/>
                  </a:lnTo>
                  <a:lnTo>
                    <a:pt x="10211" y="12986"/>
                  </a:lnTo>
                  <a:lnTo>
                    <a:pt x="10789" y="12639"/>
                  </a:lnTo>
                  <a:lnTo>
                    <a:pt x="11290" y="12254"/>
                  </a:lnTo>
                  <a:lnTo>
                    <a:pt x="11791" y="11791"/>
                  </a:lnTo>
                  <a:lnTo>
                    <a:pt x="12253" y="11329"/>
                  </a:lnTo>
                  <a:lnTo>
                    <a:pt x="12639" y="10789"/>
                  </a:lnTo>
                  <a:lnTo>
                    <a:pt x="12985" y="10211"/>
                  </a:lnTo>
                  <a:lnTo>
                    <a:pt x="13294" y="9595"/>
                  </a:lnTo>
                  <a:lnTo>
                    <a:pt x="13525" y="8978"/>
                  </a:lnTo>
                  <a:lnTo>
                    <a:pt x="13679" y="8323"/>
                  </a:lnTo>
                  <a:lnTo>
                    <a:pt x="13795" y="7630"/>
                  </a:lnTo>
                  <a:lnTo>
                    <a:pt x="13833" y="6936"/>
                  </a:lnTo>
                  <a:lnTo>
                    <a:pt x="13795" y="6204"/>
                  </a:lnTo>
                  <a:lnTo>
                    <a:pt x="13679" y="5511"/>
                  </a:lnTo>
                  <a:lnTo>
                    <a:pt x="13525" y="4855"/>
                  </a:lnTo>
                  <a:lnTo>
                    <a:pt x="13294" y="4239"/>
                  </a:lnTo>
                  <a:lnTo>
                    <a:pt x="12985" y="3622"/>
                  </a:lnTo>
                  <a:lnTo>
                    <a:pt x="12639" y="3044"/>
                  </a:lnTo>
                  <a:lnTo>
                    <a:pt x="12253" y="2544"/>
                  </a:lnTo>
                  <a:lnTo>
                    <a:pt x="11791" y="2043"/>
                  </a:lnTo>
                  <a:lnTo>
                    <a:pt x="11290" y="1580"/>
                  </a:lnTo>
                  <a:lnTo>
                    <a:pt x="10789" y="1195"/>
                  </a:lnTo>
                  <a:lnTo>
                    <a:pt x="10211" y="848"/>
                  </a:lnTo>
                  <a:lnTo>
                    <a:pt x="9595" y="540"/>
                  </a:lnTo>
                  <a:lnTo>
                    <a:pt x="8978" y="309"/>
                  </a:lnTo>
                  <a:lnTo>
                    <a:pt x="8285" y="155"/>
                  </a:lnTo>
                  <a:lnTo>
                    <a:pt x="7630" y="39"/>
                  </a:lnTo>
                  <a:lnTo>
                    <a:pt x="68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6"/>
            <p:cNvSpPr/>
            <p:nvPr/>
          </p:nvSpPr>
          <p:spPr>
            <a:xfrm>
              <a:off x="2277091" y="-2733621"/>
              <a:ext cx="379669" cy="379658"/>
            </a:xfrm>
            <a:custGeom>
              <a:rect b="b" l="l" r="r" t="t"/>
              <a:pathLst>
                <a:path extrusionOk="0" h="4509" w="4509">
                  <a:moveTo>
                    <a:pt x="2235" y="1"/>
                  </a:moveTo>
                  <a:lnTo>
                    <a:pt x="2004" y="39"/>
                  </a:lnTo>
                  <a:lnTo>
                    <a:pt x="1812" y="39"/>
                  </a:lnTo>
                  <a:lnTo>
                    <a:pt x="1388" y="193"/>
                  </a:lnTo>
                  <a:lnTo>
                    <a:pt x="1002" y="386"/>
                  </a:lnTo>
                  <a:lnTo>
                    <a:pt x="656" y="656"/>
                  </a:lnTo>
                  <a:lnTo>
                    <a:pt x="386" y="1003"/>
                  </a:lnTo>
                  <a:lnTo>
                    <a:pt x="193" y="1388"/>
                  </a:lnTo>
                  <a:lnTo>
                    <a:pt x="39" y="1812"/>
                  </a:lnTo>
                  <a:lnTo>
                    <a:pt x="1" y="2043"/>
                  </a:lnTo>
                  <a:lnTo>
                    <a:pt x="1" y="2274"/>
                  </a:lnTo>
                  <a:lnTo>
                    <a:pt x="1" y="2505"/>
                  </a:lnTo>
                  <a:lnTo>
                    <a:pt x="39" y="2698"/>
                  </a:lnTo>
                  <a:lnTo>
                    <a:pt x="193" y="3122"/>
                  </a:lnTo>
                  <a:lnTo>
                    <a:pt x="386" y="3507"/>
                  </a:lnTo>
                  <a:lnTo>
                    <a:pt x="656" y="3854"/>
                  </a:lnTo>
                  <a:lnTo>
                    <a:pt x="1002" y="4124"/>
                  </a:lnTo>
                  <a:lnTo>
                    <a:pt x="1388" y="4316"/>
                  </a:lnTo>
                  <a:lnTo>
                    <a:pt x="1812" y="4470"/>
                  </a:lnTo>
                  <a:lnTo>
                    <a:pt x="2004" y="4509"/>
                  </a:lnTo>
                  <a:lnTo>
                    <a:pt x="2467" y="4509"/>
                  </a:lnTo>
                  <a:lnTo>
                    <a:pt x="2698" y="4470"/>
                  </a:lnTo>
                  <a:lnTo>
                    <a:pt x="3122" y="4316"/>
                  </a:lnTo>
                  <a:lnTo>
                    <a:pt x="3507" y="4124"/>
                  </a:lnTo>
                  <a:lnTo>
                    <a:pt x="3854" y="3854"/>
                  </a:lnTo>
                  <a:lnTo>
                    <a:pt x="4123" y="3507"/>
                  </a:lnTo>
                  <a:lnTo>
                    <a:pt x="4316" y="3122"/>
                  </a:lnTo>
                  <a:lnTo>
                    <a:pt x="4470" y="2698"/>
                  </a:lnTo>
                  <a:lnTo>
                    <a:pt x="4470" y="2505"/>
                  </a:lnTo>
                  <a:lnTo>
                    <a:pt x="4509" y="2274"/>
                  </a:lnTo>
                  <a:lnTo>
                    <a:pt x="4470" y="2043"/>
                  </a:lnTo>
                  <a:lnTo>
                    <a:pt x="4470" y="1812"/>
                  </a:lnTo>
                  <a:lnTo>
                    <a:pt x="4316" y="1388"/>
                  </a:lnTo>
                  <a:lnTo>
                    <a:pt x="4123" y="1003"/>
                  </a:lnTo>
                  <a:lnTo>
                    <a:pt x="3854" y="656"/>
                  </a:lnTo>
                  <a:lnTo>
                    <a:pt x="3507" y="386"/>
                  </a:lnTo>
                  <a:lnTo>
                    <a:pt x="3122" y="193"/>
                  </a:lnTo>
                  <a:lnTo>
                    <a:pt x="2698" y="39"/>
                  </a:lnTo>
                  <a:lnTo>
                    <a:pt x="2467" y="39"/>
                  </a:lnTo>
                  <a:lnTo>
                    <a:pt x="223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 name="Google Shape;1960;p66"/>
          <p:cNvGrpSpPr/>
          <p:nvPr/>
        </p:nvGrpSpPr>
        <p:grpSpPr>
          <a:xfrm rot="-2047185">
            <a:off x="7752853" y="3714681"/>
            <a:ext cx="460222" cy="917414"/>
            <a:chOff x="5331858" y="2568034"/>
            <a:chExt cx="330961" cy="659744"/>
          </a:xfrm>
        </p:grpSpPr>
        <p:sp>
          <p:nvSpPr>
            <p:cNvPr id="1961" name="Google Shape;1961;p66"/>
            <p:cNvSpPr/>
            <p:nvPr/>
          </p:nvSpPr>
          <p:spPr>
            <a:xfrm rot="-7578">
              <a:off x="5332584" y="2568396"/>
              <a:ext cx="329509" cy="659019"/>
            </a:xfrm>
            <a:custGeom>
              <a:rect b="b" l="l" r="r" t="t"/>
              <a:pathLst>
                <a:path extrusionOk="0" h="29054" w="14527">
                  <a:moveTo>
                    <a:pt x="6089" y="1"/>
                  </a:moveTo>
                  <a:lnTo>
                    <a:pt x="4933" y="116"/>
                  </a:lnTo>
                  <a:lnTo>
                    <a:pt x="3777" y="270"/>
                  </a:lnTo>
                  <a:lnTo>
                    <a:pt x="2621" y="463"/>
                  </a:lnTo>
                  <a:lnTo>
                    <a:pt x="2274" y="579"/>
                  </a:lnTo>
                  <a:lnTo>
                    <a:pt x="1966" y="694"/>
                  </a:lnTo>
                  <a:lnTo>
                    <a:pt x="1657" y="887"/>
                  </a:lnTo>
                  <a:lnTo>
                    <a:pt x="1349" y="1118"/>
                  </a:lnTo>
                  <a:lnTo>
                    <a:pt x="1118" y="1388"/>
                  </a:lnTo>
                  <a:lnTo>
                    <a:pt x="887" y="1735"/>
                  </a:lnTo>
                  <a:lnTo>
                    <a:pt x="733" y="2120"/>
                  </a:lnTo>
                  <a:lnTo>
                    <a:pt x="656" y="2544"/>
                  </a:lnTo>
                  <a:lnTo>
                    <a:pt x="463" y="4201"/>
                  </a:lnTo>
                  <a:lnTo>
                    <a:pt x="270" y="5819"/>
                  </a:lnTo>
                  <a:lnTo>
                    <a:pt x="155" y="7322"/>
                  </a:lnTo>
                  <a:lnTo>
                    <a:pt x="78" y="8786"/>
                  </a:lnTo>
                  <a:lnTo>
                    <a:pt x="1" y="10212"/>
                  </a:lnTo>
                  <a:lnTo>
                    <a:pt x="1" y="11599"/>
                  </a:lnTo>
                  <a:lnTo>
                    <a:pt x="1" y="12947"/>
                  </a:lnTo>
                  <a:lnTo>
                    <a:pt x="39" y="14296"/>
                  </a:lnTo>
                  <a:lnTo>
                    <a:pt x="116" y="15645"/>
                  </a:lnTo>
                  <a:lnTo>
                    <a:pt x="232" y="16993"/>
                  </a:lnTo>
                  <a:lnTo>
                    <a:pt x="347" y="18380"/>
                  </a:lnTo>
                  <a:lnTo>
                    <a:pt x="502" y="19806"/>
                  </a:lnTo>
                  <a:lnTo>
                    <a:pt x="925" y="22811"/>
                  </a:lnTo>
                  <a:lnTo>
                    <a:pt x="1503" y="26125"/>
                  </a:lnTo>
                  <a:lnTo>
                    <a:pt x="1580" y="26549"/>
                  </a:lnTo>
                  <a:lnTo>
                    <a:pt x="1773" y="27011"/>
                  </a:lnTo>
                  <a:lnTo>
                    <a:pt x="1966" y="27435"/>
                  </a:lnTo>
                  <a:lnTo>
                    <a:pt x="2197" y="27782"/>
                  </a:lnTo>
                  <a:lnTo>
                    <a:pt x="2467" y="28129"/>
                  </a:lnTo>
                  <a:lnTo>
                    <a:pt x="2736" y="28360"/>
                  </a:lnTo>
                  <a:lnTo>
                    <a:pt x="3006" y="28553"/>
                  </a:lnTo>
                  <a:lnTo>
                    <a:pt x="3314" y="28668"/>
                  </a:lnTo>
                  <a:lnTo>
                    <a:pt x="4316" y="28822"/>
                  </a:lnTo>
                  <a:lnTo>
                    <a:pt x="5279" y="28938"/>
                  </a:lnTo>
                  <a:lnTo>
                    <a:pt x="6281" y="29015"/>
                  </a:lnTo>
                  <a:lnTo>
                    <a:pt x="7245" y="29053"/>
                  </a:lnTo>
                  <a:lnTo>
                    <a:pt x="8246" y="29015"/>
                  </a:lnTo>
                  <a:lnTo>
                    <a:pt x="9248" y="28938"/>
                  </a:lnTo>
                  <a:lnTo>
                    <a:pt x="10211" y="28822"/>
                  </a:lnTo>
                  <a:lnTo>
                    <a:pt x="11213" y="28668"/>
                  </a:lnTo>
                  <a:lnTo>
                    <a:pt x="11483" y="28553"/>
                  </a:lnTo>
                  <a:lnTo>
                    <a:pt x="11791" y="28360"/>
                  </a:lnTo>
                  <a:lnTo>
                    <a:pt x="12061" y="28129"/>
                  </a:lnTo>
                  <a:lnTo>
                    <a:pt x="12331" y="27782"/>
                  </a:lnTo>
                  <a:lnTo>
                    <a:pt x="12562" y="27397"/>
                  </a:lnTo>
                  <a:lnTo>
                    <a:pt x="12755" y="27011"/>
                  </a:lnTo>
                  <a:lnTo>
                    <a:pt x="12909" y="26549"/>
                  </a:lnTo>
                  <a:lnTo>
                    <a:pt x="13024" y="26125"/>
                  </a:lnTo>
                  <a:lnTo>
                    <a:pt x="13564" y="22811"/>
                  </a:lnTo>
                  <a:lnTo>
                    <a:pt x="13988" y="19806"/>
                  </a:lnTo>
                  <a:lnTo>
                    <a:pt x="14180" y="18380"/>
                  </a:lnTo>
                  <a:lnTo>
                    <a:pt x="14296" y="16993"/>
                  </a:lnTo>
                  <a:lnTo>
                    <a:pt x="14411" y="15645"/>
                  </a:lnTo>
                  <a:lnTo>
                    <a:pt x="14488" y="14296"/>
                  </a:lnTo>
                  <a:lnTo>
                    <a:pt x="14527" y="12947"/>
                  </a:lnTo>
                  <a:lnTo>
                    <a:pt x="14527" y="11599"/>
                  </a:lnTo>
                  <a:lnTo>
                    <a:pt x="14527" y="10212"/>
                  </a:lnTo>
                  <a:lnTo>
                    <a:pt x="14450" y="8786"/>
                  </a:lnTo>
                  <a:lnTo>
                    <a:pt x="14373" y="7322"/>
                  </a:lnTo>
                  <a:lnTo>
                    <a:pt x="14219" y="5819"/>
                  </a:lnTo>
                  <a:lnTo>
                    <a:pt x="14065" y="4201"/>
                  </a:lnTo>
                  <a:lnTo>
                    <a:pt x="13872" y="2544"/>
                  </a:lnTo>
                  <a:lnTo>
                    <a:pt x="13795" y="2120"/>
                  </a:lnTo>
                  <a:lnTo>
                    <a:pt x="13602" y="1735"/>
                  </a:lnTo>
                  <a:lnTo>
                    <a:pt x="13410" y="1388"/>
                  </a:lnTo>
                  <a:lnTo>
                    <a:pt x="13178" y="1118"/>
                  </a:lnTo>
                  <a:lnTo>
                    <a:pt x="12870" y="887"/>
                  </a:lnTo>
                  <a:lnTo>
                    <a:pt x="12562" y="694"/>
                  </a:lnTo>
                  <a:lnTo>
                    <a:pt x="12215" y="579"/>
                  </a:lnTo>
                  <a:lnTo>
                    <a:pt x="11907" y="463"/>
                  </a:lnTo>
                  <a:lnTo>
                    <a:pt x="10751" y="270"/>
                  </a:lnTo>
                  <a:lnTo>
                    <a:pt x="9595" y="116"/>
                  </a:lnTo>
                  <a:lnTo>
                    <a:pt x="843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6"/>
            <p:cNvSpPr/>
            <p:nvPr/>
          </p:nvSpPr>
          <p:spPr>
            <a:xfrm rot="-7578">
              <a:off x="5412069" y="2863833"/>
              <a:ext cx="170459" cy="19257"/>
            </a:xfrm>
            <a:custGeom>
              <a:rect b="b" l="l" r="r" t="t"/>
              <a:pathLst>
                <a:path extrusionOk="0" h="849" w="7515">
                  <a:moveTo>
                    <a:pt x="386" y="0"/>
                  </a:moveTo>
                  <a:lnTo>
                    <a:pt x="78" y="39"/>
                  </a:lnTo>
                  <a:lnTo>
                    <a:pt x="1" y="77"/>
                  </a:lnTo>
                  <a:lnTo>
                    <a:pt x="1" y="116"/>
                  </a:lnTo>
                  <a:lnTo>
                    <a:pt x="1" y="155"/>
                  </a:lnTo>
                  <a:lnTo>
                    <a:pt x="78" y="193"/>
                  </a:lnTo>
                  <a:lnTo>
                    <a:pt x="309" y="309"/>
                  </a:lnTo>
                  <a:lnTo>
                    <a:pt x="1118" y="540"/>
                  </a:lnTo>
                  <a:lnTo>
                    <a:pt x="1966" y="694"/>
                  </a:lnTo>
                  <a:lnTo>
                    <a:pt x="2852" y="810"/>
                  </a:lnTo>
                  <a:lnTo>
                    <a:pt x="3739" y="848"/>
                  </a:lnTo>
                  <a:lnTo>
                    <a:pt x="4663" y="810"/>
                  </a:lnTo>
                  <a:lnTo>
                    <a:pt x="5550" y="694"/>
                  </a:lnTo>
                  <a:lnTo>
                    <a:pt x="6397" y="540"/>
                  </a:lnTo>
                  <a:lnTo>
                    <a:pt x="7168" y="309"/>
                  </a:lnTo>
                  <a:lnTo>
                    <a:pt x="7438" y="193"/>
                  </a:lnTo>
                  <a:lnTo>
                    <a:pt x="7515" y="155"/>
                  </a:lnTo>
                  <a:lnTo>
                    <a:pt x="7515" y="116"/>
                  </a:lnTo>
                  <a:lnTo>
                    <a:pt x="7476" y="77"/>
                  </a:lnTo>
                  <a:lnTo>
                    <a:pt x="7399" y="39"/>
                  </a:lnTo>
                  <a:lnTo>
                    <a:pt x="712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6"/>
            <p:cNvSpPr/>
            <p:nvPr/>
          </p:nvSpPr>
          <p:spPr>
            <a:xfrm rot="-7578">
              <a:off x="5349052" y="2585025"/>
              <a:ext cx="273597" cy="500831"/>
            </a:xfrm>
            <a:custGeom>
              <a:rect b="b" l="l" r="r" t="t"/>
              <a:pathLst>
                <a:path extrusionOk="0" h="22080" w="12062">
                  <a:moveTo>
                    <a:pt x="6513" y="1"/>
                  </a:moveTo>
                  <a:lnTo>
                    <a:pt x="5395" y="39"/>
                  </a:lnTo>
                  <a:lnTo>
                    <a:pt x="4278" y="116"/>
                  </a:lnTo>
                  <a:lnTo>
                    <a:pt x="3160" y="271"/>
                  </a:lnTo>
                  <a:lnTo>
                    <a:pt x="2043" y="463"/>
                  </a:lnTo>
                  <a:lnTo>
                    <a:pt x="1735" y="579"/>
                  </a:lnTo>
                  <a:lnTo>
                    <a:pt x="1542" y="656"/>
                  </a:lnTo>
                  <a:lnTo>
                    <a:pt x="1311" y="810"/>
                  </a:lnTo>
                  <a:lnTo>
                    <a:pt x="1080" y="1003"/>
                  </a:lnTo>
                  <a:lnTo>
                    <a:pt x="925" y="1234"/>
                  </a:lnTo>
                  <a:lnTo>
                    <a:pt x="771" y="1542"/>
                  </a:lnTo>
                  <a:lnTo>
                    <a:pt x="656" y="1927"/>
                  </a:lnTo>
                  <a:lnTo>
                    <a:pt x="463" y="3546"/>
                  </a:lnTo>
                  <a:lnTo>
                    <a:pt x="309" y="5126"/>
                  </a:lnTo>
                  <a:lnTo>
                    <a:pt x="193" y="6628"/>
                  </a:lnTo>
                  <a:lnTo>
                    <a:pt x="78" y="8054"/>
                  </a:lnTo>
                  <a:lnTo>
                    <a:pt x="39" y="9480"/>
                  </a:lnTo>
                  <a:lnTo>
                    <a:pt x="1" y="10828"/>
                  </a:lnTo>
                  <a:lnTo>
                    <a:pt x="1" y="12177"/>
                  </a:lnTo>
                  <a:lnTo>
                    <a:pt x="39" y="13525"/>
                  </a:lnTo>
                  <a:lnTo>
                    <a:pt x="116" y="14874"/>
                  </a:lnTo>
                  <a:lnTo>
                    <a:pt x="232" y="16223"/>
                  </a:lnTo>
                  <a:lnTo>
                    <a:pt x="347" y="17610"/>
                  </a:lnTo>
                  <a:lnTo>
                    <a:pt x="540" y="19035"/>
                  </a:lnTo>
                  <a:lnTo>
                    <a:pt x="964" y="22079"/>
                  </a:lnTo>
                  <a:lnTo>
                    <a:pt x="771" y="20538"/>
                  </a:lnTo>
                  <a:lnTo>
                    <a:pt x="579" y="19074"/>
                  </a:lnTo>
                  <a:lnTo>
                    <a:pt x="425" y="17687"/>
                  </a:lnTo>
                  <a:lnTo>
                    <a:pt x="309" y="16338"/>
                  </a:lnTo>
                  <a:lnTo>
                    <a:pt x="232" y="14990"/>
                  </a:lnTo>
                  <a:lnTo>
                    <a:pt x="193" y="13680"/>
                  </a:lnTo>
                  <a:lnTo>
                    <a:pt x="193" y="12369"/>
                  </a:lnTo>
                  <a:lnTo>
                    <a:pt x="232" y="11059"/>
                  </a:lnTo>
                  <a:lnTo>
                    <a:pt x="270" y="9711"/>
                  </a:lnTo>
                  <a:lnTo>
                    <a:pt x="347" y="8324"/>
                  </a:lnTo>
                  <a:lnTo>
                    <a:pt x="463" y="6898"/>
                  </a:lnTo>
                  <a:lnTo>
                    <a:pt x="617" y="5434"/>
                  </a:lnTo>
                  <a:lnTo>
                    <a:pt x="964" y="2197"/>
                  </a:lnTo>
                  <a:lnTo>
                    <a:pt x="1080" y="1850"/>
                  </a:lnTo>
                  <a:lnTo>
                    <a:pt x="1195" y="1542"/>
                  </a:lnTo>
                  <a:lnTo>
                    <a:pt x="1388" y="1311"/>
                  </a:lnTo>
                  <a:lnTo>
                    <a:pt x="1619" y="1118"/>
                  </a:lnTo>
                  <a:lnTo>
                    <a:pt x="1850" y="964"/>
                  </a:lnTo>
                  <a:lnTo>
                    <a:pt x="2043" y="887"/>
                  </a:lnTo>
                  <a:lnTo>
                    <a:pt x="2351" y="771"/>
                  </a:lnTo>
                  <a:lnTo>
                    <a:pt x="3469" y="579"/>
                  </a:lnTo>
                  <a:lnTo>
                    <a:pt x="4586" y="425"/>
                  </a:lnTo>
                  <a:lnTo>
                    <a:pt x="5703" y="348"/>
                  </a:lnTo>
                  <a:lnTo>
                    <a:pt x="6821" y="309"/>
                  </a:lnTo>
                  <a:lnTo>
                    <a:pt x="7938" y="348"/>
                  </a:lnTo>
                  <a:lnTo>
                    <a:pt x="9094" y="425"/>
                  </a:lnTo>
                  <a:lnTo>
                    <a:pt x="10212" y="579"/>
                  </a:lnTo>
                  <a:lnTo>
                    <a:pt x="11290" y="771"/>
                  </a:lnTo>
                  <a:lnTo>
                    <a:pt x="11637" y="887"/>
                  </a:lnTo>
                  <a:lnTo>
                    <a:pt x="11868" y="964"/>
                  </a:lnTo>
                  <a:lnTo>
                    <a:pt x="12061" y="1118"/>
                  </a:lnTo>
                  <a:lnTo>
                    <a:pt x="11945" y="964"/>
                  </a:lnTo>
                  <a:lnTo>
                    <a:pt x="11791" y="849"/>
                  </a:lnTo>
                  <a:lnTo>
                    <a:pt x="11483" y="656"/>
                  </a:lnTo>
                  <a:lnTo>
                    <a:pt x="11213" y="540"/>
                  </a:lnTo>
                  <a:lnTo>
                    <a:pt x="11021" y="463"/>
                  </a:lnTo>
                  <a:lnTo>
                    <a:pt x="9903" y="271"/>
                  </a:lnTo>
                  <a:lnTo>
                    <a:pt x="8786" y="116"/>
                  </a:lnTo>
                  <a:lnTo>
                    <a:pt x="7668" y="39"/>
                  </a:lnTo>
                  <a:lnTo>
                    <a:pt x="651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6"/>
            <p:cNvSpPr/>
            <p:nvPr/>
          </p:nvSpPr>
          <p:spPr>
            <a:xfrm rot="-7578">
              <a:off x="5386446" y="2656682"/>
              <a:ext cx="221155" cy="180054"/>
            </a:xfrm>
            <a:custGeom>
              <a:rect b="b" l="l" r="r" t="t"/>
              <a:pathLst>
                <a:path extrusionOk="0" h="7938" w="9750">
                  <a:moveTo>
                    <a:pt x="1311" y="0"/>
                  </a:moveTo>
                  <a:lnTo>
                    <a:pt x="1041" y="39"/>
                  </a:lnTo>
                  <a:lnTo>
                    <a:pt x="771" y="116"/>
                  </a:lnTo>
                  <a:lnTo>
                    <a:pt x="579" y="270"/>
                  </a:lnTo>
                  <a:lnTo>
                    <a:pt x="386" y="463"/>
                  </a:lnTo>
                  <a:lnTo>
                    <a:pt x="232" y="694"/>
                  </a:lnTo>
                  <a:lnTo>
                    <a:pt x="78" y="925"/>
                  </a:lnTo>
                  <a:lnTo>
                    <a:pt x="39" y="1233"/>
                  </a:lnTo>
                  <a:lnTo>
                    <a:pt x="1" y="1542"/>
                  </a:lnTo>
                  <a:lnTo>
                    <a:pt x="1" y="6435"/>
                  </a:lnTo>
                  <a:lnTo>
                    <a:pt x="39" y="6743"/>
                  </a:lnTo>
                  <a:lnTo>
                    <a:pt x="78" y="7013"/>
                  </a:lnTo>
                  <a:lnTo>
                    <a:pt x="232" y="7283"/>
                  </a:lnTo>
                  <a:lnTo>
                    <a:pt x="386" y="7514"/>
                  </a:lnTo>
                  <a:lnTo>
                    <a:pt x="579" y="7668"/>
                  </a:lnTo>
                  <a:lnTo>
                    <a:pt x="771" y="7822"/>
                  </a:lnTo>
                  <a:lnTo>
                    <a:pt x="1041" y="7899"/>
                  </a:lnTo>
                  <a:lnTo>
                    <a:pt x="1311" y="7938"/>
                  </a:lnTo>
                  <a:lnTo>
                    <a:pt x="8439" y="7938"/>
                  </a:lnTo>
                  <a:lnTo>
                    <a:pt x="8709" y="7899"/>
                  </a:lnTo>
                  <a:lnTo>
                    <a:pt x="8940" y="7822"/>
                  </a:lnTo>
                  <a:lnTo>
                    <a:pt x="9171" y="7668"/>
                  </a:lnTo>
                  <a:lnTo>
                    <a:pt x="9364" y="7514"/>
                  </a:lnTo>
                  <a:lnTo>
                    <a:pt x="9518" y="7283"/>
                  </a:lnTo>
                  <a:lnTo>
                    <a:pt x="9633" y="7013"/>
                  </a:lnTo>
                  <a:lnTo>
                    <a:pt x="9711" y="6743"/>
                  </a:lnTo>
                  <a:lnTo>
                    <a:pt x="9749" y="6435"/>
                  </a:lnTo>
                  <a:lnTo>
                    <a:pt x="9749" y="1542"/>
                  </a:lnTo>
                  <a:lnTo>
                    <a:pt x="9711" y="1233"/>
                  </a:lnTo>
                  <a:lnTo>
                    <a:pt x="9633" y="925"/>
                  </a:lnTo>
                  <a:lnTo>
                    <a:pt x="9518" y="694"/>
                  </a:lnTo>
                  <a:lnTo>
                    <a:pt x="9364" y="463"/>
                  </a:lnTo>
                  <a:lnTo>
                    <a:pt x="9171" y="270"/>
                  </a:lnTo>
                  <a:lnTo>
                    <a:pt x="8940" y="116"/>
                  </a:lnTo>
                  <a:lnTo>
                    <a:pt x="8709" y="39"/>
                  </a:lnTo>
                  <a:lnTo>
                    <a:pt x="843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6"/>
            <p:cNvSpPr/>
            <p:nvPr/>
          </p:nvSpPr>
          <p:spPr>
            <a:xfrm rot="-7578">
              <a:off x="5384210" y="2887606"/>
              <a:ext cx="62082" cy="71700"/>
            </a:xfrm>
            <a:custGeom>
              <a:rect b="b" l="l" r="r" t="t"/>
              <a:pathLst>
                <a:path extrusionOk="0" h="3161" w="2737">
                  <a:moveTo>
                    <a:pt x="271" y="1"/>
                  </a:moveTo>
                  <a:lnTo>
                    <a:pt x="117" y="78"/>
                  </a:lnTo>
                  <a:lnTo>
                    <a:pt x="40" y="232"/>
                  </a:lnTo>
                  <a:lnTo>
                    <a:pt x="1" y="425"/>
                  </a:lnTo>
                  <a:lnTo>
                    <a:pt x="40" y="2159"/>
                  </a:lnTo>
                  <a:lnTo>
                    <a:pt x="78" y="2351"/>
                  </a:lnTo>
                  <a:lnTo>
                    <a:pt x="194" y="2544"/>
                  </a:lnTo>
                  <a:lnTo>
                    <a:pt x="348" y="2698"/>
                  </a:lnTo>
                  <a:lnTo>
                    <a:pt x="502" y="2814"/>
                  </a:lnTo>
                  <a:lnTo>
                    <a:pt x="1388" y="3006"/>
                  </a:lnTo>
                  <a:lnTo>
                    <a:pt x="2274" y="3160"/>
                  </a:lnTo>
                  <a:lnTo>
                    <a:pt x="2467" y="3160"/>
                  </a:lnTo>
                  <a:lnTo>
                    <a:pt x="2621" y="3045"/>
                  </a:lnTo>
                  <a:lnTo>
                    <a:pt x="2737" y="2891"/>
                  </a:lnTo>
                  <a:lnTo>
                    <a:pt x="2737" y="2698"/>
                  </a:lnTo>
                  <a:lnTo>
                    <a:pt x="2737" y="964"/>
                  </a:lnTo>
                  <a:lnTo>
                    <a:pt x="2698" y="771"/>
                  </a:lnTo>
                  <a:lnTo>
                    <a:pt x="2583" y="579"/>
                  </a:lnTo>
                  <a:lnTo>
                    <a:pt x="2428" y="425"/>
                  </a:lnTo>
                  <a:lnTo>
                    <a:pt x="2236" y="386"/>
                  </a:lnTo>
                  <a:lnTo>
                    <a:pt x="1350" y="232"/>
                  </a:lnTo>
                  <a:lnTo>
                    <a:pt x="46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6"/>
            <p:cNvSpPr/>
            <p:nvPr/>
          </p:nvSpPr>
          <p:spPr>
            <a:xfrm rot="-7578">
              <a:off x="5465528" y="2899673"/>
              <a:ext cx="62944" cy="63806"/>
            </a:xfrm>
            <a:custGeom>
              <a:rect b="b" l="l" r="r" t="t"/>
              <a:pathLst>
                <a:path extrusionOk="0" h="2813" w="2775">
                  <a:moveTo>
                    <a:pt x="501" y="0"/>
                  </a:moveTo>
                  <a:lnTo>
                    <a:pt x="309" y="39"/>
                  </a:lnTo>
                  <a:lnTo>
                    <a:pt x="155" y="154"/>
                  </a:lnTo>
                  <a:lnTo>
                    <a:pt x="39" y="308"/>
                  </a:lnTo>
                  <a:lnTo>
                    <a:pt x="0" y="540"/>
                  </a:lnTo>
                  <a:lnTo>
                    <a:pt x="39" y="2235"/>
                  </a:lnTo>
                  <a:lnTo>
                    <a:pt x="77" y="2466"/>
                  </a:lnTo>
                  <a:lnTo>
                    <a:pt x="155" y="2620"/>
                  </a:lnTo>
                  <a:lnTo>
                    <a:pt x="309" y="2736"/>
                  </a:lnTo>
                  <a:lnTo>
                    <a:pt x="501" y="2813"/>
                  </a:lnTo>
                  <a:lnTo>
                    <a:pt x="2312" y="2813"/>
                  </a:lnTo>
                  <a:lnTo>
                    <a:pt x="2466" y="2736"/>
                  </a:lnTo>
                  <a:lnTo>
                    <a:pt x="2621" y="2620"/>
                  </a:lnTo>
                  <a:lnTo>
                    <a:pt x="2736" y="2466"/>
                  </a:lnTo>
                  <a:lnTo>
                    <a:pt x="2775" y="2235"/>
                  </a:lnTo>
                  <a:lnTo>
                    <a:pt x="2775" y="540"/>
                  </a:lnTo>
                  <a:lnTo>
                    <a:pt x="2736" y="308"/>
                  </a:lnTo>
                  <a:lnTo>
                    <a:pt x="2659" y="154"/>
                  </a:lnTo>
                  <a:lnTo>
                    <a:pt x="2505" y="39"/>
                  </a:lnTo>
                  <a:lnTo>
                    <a:pt x="2312" y="0"/>
                  </a:lnTo>
                  <a:lnTo>
                    <a:pt x="1388" y="39"/>
                  </a:lnTo>
                  <a:lnTo>
                    <a:pt x="50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6"/>
            <p:cNvSpPr/>
            <p:nvPr/>
          </p:nvSpPr>
          <p:spPr>
            <a:xfrm rot="-7578">
              <a:off x="5547672" y="2887240"/>
              <a:ext cx="62944" cy="71700"/>
            </a:xfrm>
            <a:custGeom>
              <a:rect b="b" l="l" r="r" t="t"/>
              <a:pathLst>
                <a:path extrusionOk="0" h="3161" w="2775">
                  <a:moveTo>
                    <a:pt x="2312" y="1"/>
                  </a:moveTo>
                  <a:lnTo>
                    <a:pt x="1426" y="232"/>
                  </a:lnTo>
                  <a:lnTo>
                    <a:pt x="540" y="386"/>
                  </a:lnTo>
                  <a:lnTo>
                    <a:pt x="347" y="425"/>
                  </a:lnTo>
                  <a:lnTo>
                    <a:pt x="193" y="579"/>
                  </a:lnTo>
                  <a:lnTo>
                    <a:pt x="77" y="771"/>
                  </a:lnTo>
                  <a:lnTo>
                    <a:pt x="39" y="964"/>
                  </a:lnTo>
                  <a:lnTo>
                    <a:pt x="0" y="2698"/>
                  </a:lnTo>
                  <a:lnTo>
                    <a:pt x="39" y="2891"/>
                  </a:lnTo>
                  <a:lnTo>
                    <a:pt x="154" y="3045"/>
                  </a:lnTo>
                  <a:lnTo>
                    <a:pt x="309" y="3160"/>
                  </a:lnTo>
                  <a:lnTo>
                    <a:pt x="463" y="3160"/>
                  </a:lnTo>
                  <a:lnTo>
                    <a:pt x="1349" y="3006"/>
                  </a:lnTo>
                  <a:lnTo>
                    <a:pt x="2235" y="2814"/>
                  </a:lnTo>
                  <a:lnTo>
                    <a:pt x="2428" y="2698"/>
                  </a:lnTo>
                  <a:lnTo>
                    <a:pt x="2582" y="2544"/>
                  </a:lnTo>
                  <a:lnTo>
                    <a:pt x="2698" y="2351"/>
                  </a:lnTo>
                  <a:lnTo>
                    <a:pt x="2736" y="2159"/>
                  </a:lnTo>
                  <a:lnTo>
                    <a:pt x="2775" y="425"/>
                  </a:lnTo>
                  <a:lnTo>
                    <a:pt x="2736" y="232"/>
                  </a:lnTo>
                  <a:lnTo>
                    <a:pt x="2659" y="78"/>
                  </a:lnTo>
                  <a:lnTo>
                    <a:pt x="250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6"/>
            <p:cNvSpPr/>
            <p:nvPr/>
          </p:nvSpPr>
          <p:spPr>
            <a:xfrm rot="-7578">
              <a:off x="5386156" y="2967155"/>
              <a:ext cx="62059" cy="70815"/>
            </a:xfrm>
            <a:custGeom>
              <a:rect b="b" l="l" r="r" t="t"/>
              <a:pathLst>
                <a:path extrusionOk="0" h="3122" w="2736">
                  <a:moveTo>
                    <a:pt x="270" y="0"/>
                  </a:moveTo>
                  <a:lnTo>
                    <a:pt x="154" y="77"/>
                  </a:lnTo>
                  <a:lnTo>
                    <a:pt x="39" y="193"/>
                  </a:lnTo>
                  <a:lnTo>
                    <a:pt x="0" y="385"/>
                  </a:lnTo>
                  <a:lnTo>
                    <a:pt x="77" y="2119"/>
                  </a:lnTo>
                  <a:lnTo>
                    <a:pt x="116" y="2351"/>
                  </a:lnTo>
                  <a:lnTo>
                    <a:pt x="193" y="2543"/>
                  </a:lnTo>
                  <a:lnTo>
                    <a:pt x="347" y="2697"/>
                  </a:lnTo>
                  <a:lnTo>
                    <a:pt x="539" y="2774"/>
                  </a:lnTo>
                  <a:lnTo>
                    <a:pt x="1387" y="2967"/>
                  </a:lnTo>
                  <a:lnTo>
                    <a:pt x="2273" y="3121"/>
                  </a:lnTo>
                  <a:lnTo>
                    <a:pt x="2466" y="3121"/>
                  </a:lnTo>
                  <a:lnTo>
                    <a:pt x="2582" y="3006"/>
                  </a:lnTo>
                  <a:lnTo>
                    <a:pt x="2697" y="2851"/>
                  </a:lnTo>
                  <a:lnTo>
                    <a:pt x="2736" y="2659"/>
                  </a:lnTo>
                  <a:lnTo>
                    <a:pt x="2697" y="963"/>
                  </a:lnTo>
                  <a:lnTo>
                    <a:pt x="2659" y="732"/>
                  </a:lnTo>
                  <a:lnTo>
                    <a:pt x="2543" y="540"/>
                  </a:lnTo>
                  <a:lnTo>
                    <a:pt x="2389" y="424"/>
                  </a:lnTo>
                  <a:lnTo>
                    <a:pt x="2235" y="347"/>
                  </a:lnTo>
                  <a:lnTo>
                    <a:pt x="1349" y="193"/>
                  </a:lnTo>
                  <a:lnTo>
                    <a:pt x="462"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6"/>
            <p:cNvSpPr/>
            <p:nvPr/>
          </p:nvSpPr>
          <p:spPr>
            <a:xfrm rot="-7578">
              <a:off x="5466568" y="2979203"/>
              <a:ext cx="62082" cy="63829"/>
            </a:xfrm>
            <a:custGeom>
              <a:rect b="b" l="l" r="r" t="t"/>
              <a:pathLst>
                <a:path extrusionOk="0" h="2814" w="2737">
                  <a:moveTo>
                    <a:pt x="309" y="1"/>
                  </a:moveTo>
                  <a:lnTo>
                    <a:pt x="155" y="116"/>
                  </a:lnTo>
                  <a:lnTo>
                    <a:pt x="39" y="270"/>
                  </a:lnTo>
                  <a:lnTo>
                    <a:pt x="1" y="501"/>
                  </a:lnTo>
                  <a:lnTo>
                    <a:pt x="39" y="2197"/>
                  </a:lnTo>
                  <a:lnTo>
                    <a:pt x="78" y="2428"/>
                  </a:lnTo>
                  <a:lnTo>
                    <a:pt x="155" y="2582"/>
                  </a:lnTo>
                  <a:lnTo>
                    <a:pt x="309" y="2736"/>
                  </a:lnTo>
                  <a:lnTo>
                    <a:pt x="502" y="2775"/>
                  </a:lnTo>
                  <a:lnTo>
                    <a:pt x="1350" y="2813"/>
                  </a:lnTo>
                  <a:lnTo>
                    <a:pt x="2236" y="2775"/>
                  </a:lnTo>
                  <a:lnTo>
                    <a:pt x="2428" y="2736"/>
                  </a:lnTo>
                  <a:lnTo>
                    <a:pt x="2583" y="2582"/>
                  </a:lnTo>
                  <a:lnTo>
                    <a:pt x="2660" y="2428"/>
                  </a:lnTo>
                  <a:lnTo>
                    <a:pt x="2698" y="2197"/>
                  </a:lnTo>
                  <a:lnTo>
                    <a:pt x="2737" y="501"/>
                  </a:lnTo>
                  <a:lnTo>
                    <a:pt x="2698" y="270"/>
                  </a:lnTo>
                  <a:lnTo>
                    <a:pt x="2583" y="116"/>
                  </a:lnTo>
                  <a:lnTo>
                    <a:pt x="242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6"/>
            <p:cNvSpPr/>
            <p:nvPr/>
          </p:nvSpPr>
          <p:spPr>
            <a:xfrm rot="-7578">
              <a:off x="5546964" y="2966797"/>
              <a:ext cx="62082" cy="70815"/>
            </a:xfrm>
            <a:custGeom>
              <a:rect b="b" l="l" r="r" t="t"/>
              <a:pathLst>
                <a:path extrusionOk="0" h="3122" w="2737">
                  <a:moveTo>
                    <a:pt x="2274" y="0"/>
                  </a:moveTo>
                  <a:lnTo>
                    <a:pt x="1388" y="193"/>
                  </a:lnTo>
                  <a:lnTo>
                    <a:pt x="502" y="347"/>
                  </a:lnTo>
                  <a:lnTo>
                    <a:pt x="309" y="424"/>
                  </a:lnTo>
                  <a:lnTo>
                    <a:pt x="155" y="540"/>
                  </a:lnTo>
                  <a:lnTo>
                    <a:pt x="78" y="732"/>
                  </a:lnTo>
                  <a:lnTo>
                    <a:pt x="39" y="963"/>
                  </a:lnTo>
                  <a:lnTo>
                    <a:pt x="1" y="2659"/>
                  </a:lnTo>
                  <a:lnTo>
                    <a:pt x="39" y="2851"/>
                  </a:lnTo>
                  <a:lnTo>
                    <a:pt x="155" y="3006"/>
                  </a:lnTo>
                  <a:lnTo>
                    <a:pt x="271" y="3121"/>
                  </a:lnTo>
                  <a:lnTo>
                    <a:pt x="463" y="3121"/>
                  </a:lnTo>
                  <a:lnTo>
                    <a:pt x="1349" y="2967"/>
                  </a:lnTo>
                  <a:lnTo>
                    <a:pt x="2197" y="2774"/>
                  </a:lnTo>
                  <a:lnTo>
                    <a:pt x="2390" y="2697"/>
                  </a:lnTo>
                  <a:lnTo>
                    <a:pt x="2505" y="2543"/>
                  </a:lnTo>
                  <a:lnTo>
                    <a:pt x="2621" y="2351"/>
                  </a:lnTo>
                  <a:lnTo>
                    <a:pt x="2660" y="2119"/>
                  </a:lnTo>
                  <a:lnTo>
                    <a:pt x="2737" y="385"/>
                  </a:lnTo>
                  <a:lnTo>
                    <a:pt x="2698" y="193"/>
                  </a:lnTo>
                  <a:lnTo>
                    <a:pt x="2582" y="77"/>
                  </a:lnTo>
                  <a:lnTo>
                    <a:pt x="246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6"/>
            <p:cNvSpPr/>
            <p:nvPr/>
          </p:nvSpPr>
          <p:spPr>
            <a:xfrm rot="-7578">
              <a:off x="5388941" y="3045797"/>
              <a:ext cx="60336" cy="71700"/>
            </a:xfrm>
            <a:custGeom>
              <a:rect b="b" l="l" r="r" t="t"/>
              <a:pathLst>
                <a:path extrusionOk="0" h="3161" w="2660">
                  <a:moveTo>
                    <a:pt x="270" y="1"/>
                  </a:moveTo>
                  <a:lnTo>
                    <a:pt x="116" y="78"/>
                  </a:lnTo>
                  <a:lnTo>
                    <a:pt x="39" y="232"/>
                  </a:lnTo>
                  <a:lnTo>
                    <a:pt x="1" y="425"/>
                  </a:lnTo>
                  <a:lnTo>
                    <a:pt x="39" y="2159"/>
                  </a:lnTo>
                  <a:lnTo>
                    <a:pt x="78" y="2351"/>
                  </a:lnTo>
                  <a:lnTo>
                    <a:pt x="193" y="2583"/>
                  </a:lnTo>
                  <a:lnTo>
                    <a:pt x="347" y="2698"/>
                  </a:lnTo>
                  <a:lnTo>
                    <a:pt x="502" y="2814"/>
                  </a:lnTo>
                  <a:lnTo>
                    <a:pt x="1349" y="3006"/>
                  </a:lnTo>
                  <a:lnTo>
                    <a:pt x="2197" y="3161"/>
                  </a:lnTo>
                  <a:lnTo>
                    <a:pt x="2390" y="3122"/>
                  </a:lnTo>
                  <a:lnTo>
                    <a:pt x="2544" y="3045"/>
                  </a:lnTo>
                  <a:lnTo>
                    <a:pt x="2621" y="2891"/>
                  </a:lnTo>
                  <a:lnTo>
                    <a:pt x="2659" y="2660"/>
                  </a:lnTo>
                  <a:lnTo>
                    <a:pt x="2621" y="964"/>
                  </a:lnTo>
                  <a:lnTo>
                    <a:pt x="2582" y="733"/>
                  </a:lnTo>
                  <a:lnTo>
                    <a:pt x="2505" y="579"/>
                  </a:lnTo>
                  <a:lnTo>
                    <a:pt x="2351" y="425"/>
                  </a:lnTo>
                  <a:lnTo>
                    <a:pt x="2158" y="348"/>
                  </a:lnTo>
                  <a:lnTo>
                    <a:pt x="1311" y="194"/>
                  </a:lnTo>
                  <a:lnTo>
                    <a:pt x="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6"/>
            <p:cNvSpPr/>
            <p:nvPr/>
          </p:nvSpPr>
          <p:spPr>
            <a:xfrm rot="-7578">
              <a:off x="5467628" y="3057871"/>
              <a:ext cx="60336" cy="63829"/>
            </a:xfrm>
            <a:custGeom>
              <a:rect b="b" l="l" r="r" t="t"/>
              <a:pathLst>
                <a:path extrusionOk="0" h="2814" w="2660">
                  <a:moveTo>
                    <a:pt x="463" y="0"/>
                  </a:moveTo>
                  <a:lnTo>
                    <a:pt x="270" y="39"/>
                  </a:lnTo>
                  <a:lnTo>
                    <a:pt x="116" y="116"/>
                  </a:lnTo>
                  <a:lnTo>
                    <a:pt x="39" y="309"/>
                  </a:lnTo>
                  <a:lnTo>
                    <a:pt x="0" y="501"/>
                  </a:lnTo>
                  <a:lnTo>
                    <a:pt x="0" y="2235"/>
                  </a:lnTo>
                  <a:lnTo>
                    <a:pt x="39" y="2428"/>
                  </a:lnTo>
                  <a:lnTo>
                    <a:pt x="155" y="2621"/>
                  </a:lnTo>
                  <a:lnTo>
                    <a:pt x="309" y="2736"/>
                  </a:lnTo>
                  <a:lnTo>
                    <a:pt x="463" y="2775"/>
                  </a:lnTo>
                  <a:lnTo>
                    <a:pt x="1311" y="2813"/>
                  </a:lnTo>
                  <a:lnTo>
                    <a:pt x="2197" y="2775"/>
                  </a:lnTo>
                  <a:lnTo>
                    <a:pt x="2351" y="2736"/>
                  </a:lnTo>
                  <a:lnTo>
                    <a:pt x="2505" y="2621"/>
                  </a:lnTo>
                  <a:lnTo>
                    <a:pt x="2621" y="2428"/>
                  </a:lnTo>
                  <a:lnTo>
                    <a:pt x="2659" y="2235"/>
                  </a:lnTo>
                  <a:lnTo>
                    <a:pt x="2659" y="501"/>
                  </a:lnTo>
                  <a:lnTo>
                    <a:pt x="2621" y="309"/>
                  </a:lnTo>
                  <a:lnTo>
                    <a:pt x="2544" y="116"/>
                  </a:lnTo>
                  <a:lnTo>
                    <a:pt x="2389" y="39"/>
                  </a:lnTo>
                  <a:lnTo>
                    <a:pt x="21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6"/>
            <p:cNvSpPr/>
            <p:nvPr/>
          </p:nvSpPr>
          <p:spPr>
            <a:xfrm rot="-7578">
              <a:off x="5546278" y="3045446"/>
              <a:ext cx="60313" cy="71700"/>
            </a:xfrm>
            <a:custGeom>
              <a:rect b="b" l="l" r="r" t="t"/>
              <a:pathLst>
                <a:path extrusionOk="0" h="3161" w="2659">
                  <a:moveTo>
                    <a:pt x="2235" y="1"/>
                  </a:moveTo>
                  <a:lnTo>
                    <a:pt x="1349" y="194"/>
                  </a:lnTo>
                  <a:lnTo>
                    <a:pt x="501" y="348"/>
                  </a:lnTo>
                  <a:lnTo>
                    <a:pt x="309" y="425"/>
                  </a:lnTo>
                  <a:lnTo>
                    <a:pt x="154" y="579"/>
                  </a:lnTo>
                  <a:lnTo>
                    <a:pt x="77" y="733"/>
                  </a:lnTo>
                  <a:lnTo>
                    <a:pt x="39" y="964"/>
                  </a:lnTo>
                  <a:lnTo>
                    <a:pt x="0" y="2660"/>
                  </a:lnTo>
                  <a:lnTo>
                    <a:pt x="39" y="2891"/>
                  </a:lnTo>
                  <a:lnTo>
                    <a:pt x="116" y="3045"/>
                  </a:lnTo>
                  <a:lnTo>
                    <a:pt x="270" y="3122"/>
                  </a:lnTo>
                  <a:lnTo>
                    <a:pt x="463" y="3161"/>
                  </a:lnTo>
                  <a:lnTo>
                    <a:pt x="1310" y="3006"/>
                  </a:lnTo>
                  <a:lnTo>
                    <a:pt x="2158" y="2814"/>
                  </a:lnTo>
                  <a:lnTo>
                    <a:pt x="2312" y="2698"/>
                  </a:lnTo>
                  <a:lnTo>
                    <a:pt x="2466" y="2583"/>
                  </a:lnTo>
                  <a:lnTo>
                    <a:pt x="2582" y="2351"/>
                  </a:lnTo>
                  <a:lnTo>
                    <a:pt x="2620" y="2159"/>
                  </a:lnTo>
                  <a:lnTo>
                    <a:pt x="2659" y="425"/>
                  </a:lnTo>
                  <a:lnTo>
                    <a:pt x="2620" y="232"/>
                  </a:lnTo>
                  <a:lnTo>
                    <a:pt x="2543" y="78"/>
                  </a:lnTo>
                  <a:lnTo>
                    <a:pt x="238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6"/>
            <p:cNvSpPr/>
            <p:nvPr/>
          </p:nvSpPr>
          <p:spPr>
            <a:xfrm rot="-7578">
              <a:off x="5391749" y="3125346"/>
              <a:ext cx="58566" cy="70815"/>
            </a:xfrm>
            <a:custGeom>
              <a:rect b="b" l="l" r="r" t="t"/>
              <a:pathLst>
                <a:path extrusionOk="0" h="3122" w="2582">
                  <a:moveTo>
                    <a:pt x="231" y="0"/>
                  </a:moveTo>
                  <a:lnTo>
                    <a:pt x="116" y="77"/>
                  </a:lnTo>
                  <a:lnTo>
                    <a:pt x="0" y="193"/>
                  </a:lnTo>
                  <a:lnTo>
                    <a:pt x="0" y="424"/>
                  </a:lnTo>
                  <a:lnTo>
                    <a:pt x="39" y="2120"/>
                  </a:lnTo>
                  <a:lnTo>
                    <a:pt x="77" y="2351"/>
                  </a:lnTo>
                  <a:lnTo>
                    <a:pt x="193" y="2543"/>
                  </a:lnTo>
                  <a:lnTo>
                    <a:pt x="308" y="2698"/>
                  </a:lnTo>
                  <a:lnTo>
                    <a:pt x="501" y="2775"/>
                  </a:lnTo>
                  <a:lnTo>
                    <a:pt x="1310" y="2967"/>
                  </a:lnTo>
                  <a:lnTo>
                    <a:pt x="2158" y="3121"/>
                  </a:lnTo>
                  <a:lnTo>
                    <a:pt x="2312" y="3121"/>
                  </a:lnTo>
                  <a:lnTo>
                    <a:pt x="2466" y="3006"/>
                  </a:lnTo>
                  <a:lnTo>
                    <a:pt x="2543" y="2852"/>
                  </a:lnTo>
                  <a:lnTo>
                    <a:pt x="2582" y="2659"/>
                  </a:lnTo>
                  <a:lnTo>
                    <a:pt x="2543" y="925"/>
                  </a:lnTo>
                  <a:lnTo>
                    <a:pt x="2505" y="732"/>
                  </a:lnTo>
                  <a:lnTo>
                    <a:pt x="2428" y="540"/>
                  </a:lnTo>
                  <a:lnTo>
                    <a:pt x="2274" y="386"/>
                  </a:lnTo>
                  <a:lnTo>
                    <a:pt x="2119" y="347"/>
                  </a:lnTo>
                  <a:lnTo>
                    <a:pt x="1272" y="193"/>
                  </a:lnTo>
                  <a:lnTo>
                    <a:pt x="42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6"/>
            <p:cNvSpPr/>
            <p:nvPr/>
          </p:nvSpPr>
          <p:spPr>
            <a:xfrm rot="-7578">
              <a:off x="5468688" y="3136540"/>
              <a:ext cx="58566" cy="63829"/>
            </a:xfrm>
            <a:custGeom>
              <a:rect b="b" l="l" r="r" t="t"/>
              <a:pathLst>
                <a:path extrusionOk="0" h="2814" w="2582">
                  <a:moveTo>
                    <a:pt x="424" y="0"/>
                  </a:moveTo>
                  <a:lnTo>
                    <a:pt x="270" y="39"/>
                  </a:lnTo>
                  <a:lnTo>
                    <a:pt x="116" y="154"/>
                  </a:lnTo>
                  <a:lnTo>
                    <a:pt x="39" y="308"/>
                  </a:lnTo>
                  <a:lnTo>
                    <a:pt x="0" y="501"/>
                  </a:lnTo>
                  <a:lnTo>
                    <a:pt x="0" y="2235"/>
                  </a:lnTo>
                  <a:lnTo>
                    <a:pt x="39" y="2428"/>
                  </a:lnTo>
                  <a:lnTo>
                    <a:pt x="116" y="2620"/>
                  </a:lnTo>
                  <a:lnTo>
                    <a:pt x="270" y="2736"/>
                  </a:lnTo>
                  <a:lnTo>
                    <a:pt x="462" y="2774"/>
                  </a:lnTo>
                  <a:lnTo>
                    <a:pt x="1272" y="2813"/>
                  </a:lnTo>
                  <a:lnTo>
                    <a:pt x="2119" y="2774"/>
                  </a:lnTo>
                  <a:lnTo>
                    <a:pt x="2312" y="2736"/>
                  </a:lnTo>
                  <a:lnTo>
                    <a:pt x="2427" y="2620"/>
                  </a:lnTo>
                  <a:lnTo>
                    <a:pt x="2543" y="2428"/>
                  </a:lnTo>
                  <a:lnTo>
                    <a:pt x="2582" y="2235"/>
                  </a:lnTo>
                  <a:lnTo>
                    <a:pt x="2582" y="501"/>
                  </a:lnTo>
                  <a:lnTo>
                    <a:pt x="2543" y="308"/>
                  </a:lnTo>
                  <a:lnTo>
                    <a:pt x="2466" y="154"/>
                  </a:lnTo>
                  <a:lnTo>
                    <a:pt x="2312" y="39"/>
                  </a:lnTo>
                  <a:lnTo>
                    <a:pt x="2158" y="0"/>
                  </a:lnTo>
                  <a:lnTo>
                    <a:pt x="1272" y="39"/>
                  </a:lnTo>
                  <a:lnTo>
                    <a:pt x="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6"/>
            <p:cNvSpPr/>
            <p:nvPr/>
          </p:nvSpPr>
          <p:spPr>
            <a:xfrm rot="-7578">
              <a:off x="5545570" y="3125003"/>
              <a:ext cx="58589" cy="70815"/>
            </a:xfrm>
            <a:custGeom>
              <a:rect b="b" l="l" r="r" t="t"/>
              <a:pathLst>
                <a:path extrusionOk="0" h="3122" w="2583">
                  <a:moveTo>
                    <a:pt x="2159" y="0"/>
                  </a:moveTo>
                  <a:lnTo>
                    <a:pt x="1311" y="193"/>
                  </a:lnTo>
                  <a:lnTo>
                    <a:pt x="463" y="347"/>
                  </a:lnTo>
                  <a:lnTo>
                    <a:pt x="309" y="386"/>
                  </a:lnTo>
                  <a:lnTo>
                    <a:pt x="155" y="540"/>
                  </a:lnTo>
                  <a:lnTo>
                    <a:pt x="39" y="732"/>
                  </a:lnTo>
                  <a:lnTo>
                    <a:pt x="1" y="925"/>
                  </a:lnTo>
                  <a:lnTo>
                    <a:pt x="1" y="2659"/>
                  </a:lnTo>
                  <a:lnTo>
                    <a:pt x="39" y="2852"/>
                  </a:lnTo>
                  <a:lnTo>
                    <a:pt x="116" y="3006"/>
                  </a:lnTo>
                  <a:lnTo>
                    <a:pt x="270" y="3121"/>
                  </a:lnTo>
                  <a:lnTo>
                    <a:pt x="425" y="3121"/>
                  </a:lnTo>
                  <a:lnTo>
                    <a:pt x="1272" y="2967"/>
                  </a:lnTo>
                  <a:lnTo>
                    <a:pt x="2081" y="2775"/>
                  </a:lnTo>
                  <a:lnTo>
                    <a:pt x="2274" y="2698"/>
                  </a:lnTo>
                  <a:lnTo>
                    <a:pt x="2390" y="2543"/>
                  </a:lnTo>
                  <a:lnTo>
                    <a:pt x="2505" y="2351"/>
                  </a:lnTo>
                  <a:lnTo>
                    <a:pt x="2544" y="2120"/>
                  </a:lnTo>
                  <a:lnTo>
                    <a:pt x="2582" y="424"/>
                  </a:lnTo>
                  <a:lnTo>
                    <a:pt x="2544" y="193"/>
                  </a:lnTo>
                  <a:lnTo>
                    <a:pt x="2467" y="77"/>
                  </a:lnTo>
                  <a:lnTo>
                    <a:pt x="235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6"/>
            <p:cNvSpPr/>
            <p:nvPr/>
          </p:nvSpPr>
          <p:spPr>
            <a:xfrm rot="-7578">
              <a:off x="5475308" y="2591159"/>
              <a:ext cx="9640" cy="52465"/>
            </a:xfrm>
            <a:custGeom>
              <a:rect b="b" l="l" r="r" t="t"/>
              <a:pathLst>
                <a:path extrusionOk="0" h="2313" w="425">
                  <a:moveTo>
                    <a:pt x="116" y="1"/>
                  </a:moveTo>
                  <a:lnTo>
                    <a:pt x="78" y="39"/>
                  </a:lnTo>
                  <a:lnTo>
                    <a:pt x="1" y="116"/>
                  </a:lnTo>
                  <a:lnTo>
                    <a:pt x="1" y="232"/>
                  </a:lnTo>
                  <a:lnTo>
                    <a:pt x="1" y="2081"/>
                  </a:lnTo>
                  <a:lnTo>
                    <a:pt x="1" y="2158"/>
                  </a:lnTo>
                  <a:lnTo>
                    <a:pt x="78" y="2235"/>
                  </a:lnTo>
                  <a:lnTo>
                    <a:pt x="116" y="2274"/>
                  </a:lnTo>
                  <a:lnTo>
                    <a:pt x="193"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6"/>
            <p:cNvSpPr/>
            <p:nvPr/>
          </p:nvSpPr>
          <p:spPr>
            <a:xfrm rot="-7578">
              <a:off x="5491913" y="2591122"/>
              <a:ext cx="9640" cy="52465"/>
            </a:xfrm>
            <a:custGeom>
              <a:rect b="b" l="l" r="r" t="t"/>
              <a:pathLst>
                <a:path extrusionOk="0" h="2313" w="425">
                  <a:moveTo>
                    <a:pt x="116" y="1"/>
                  </a:moveTo>
                  <a:lnTo>
                    <a:pt x="78" y="39"/>
                  </a:lnTo>
                  <a:lnTo>
                    <a:pt x="39" y="116"/>
                  </a:lnTo>
                  <a:lnTo>
                    <a:pt x="1" y="232"/>
                  </a:lnTo>
                  <a:lnTo>
                    <a:pt x="1" y="2081"/>
                  </a:lnTo>
                  <a:lnTo>
                    <a:pt x="39" y="2158"/>
                  </a:lnTo>
                  <a:lnTo>
                    <a:pt x="78" y="2235"/>
                  </a:lnTo>
                  <a:lnTo>
                    <a:pt x="116" y="2274"/>
                  </a:lnTo>
                  <a:lnTo>
                    <a:pt x="194"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6"/>
            <p:cNvSpPr/>
            <p:nvPr/>
          </p:nvSpPr>
          <p:spPr>
            <a:xfrm rot="-7578">
              <a:off x="5508518" y="2591085"/>
              <a:ext cx="9640" cy="52465"/>
            </a:xfrm>
            <a:custGeom>
              <a:rect b="b" l="l" r="r" t="t"/>
              <a:pathLst>
                <a:path extrusionOk="0" h="2313" w="425">
                  <a:moveTo>
                    <a:pt x="155" y="1"/>
                  </a:moveTo>
                  <a:lnTo>
                    <a:pt x="78" y="39"/>
                  </a:lnTo>
                  <a:lnTo>
                    <a:pt x="40" y="116"/>
                  </a:lnTo>
                  <a:lnTo>
                    <a:pt x="1" y="232"/>
                  </a:lnTo>
                  <a:lnTo>
                    <a:pt x="1" y="2081"/>
                  </a:lnTo>
                  <a:lnTo>
                    <a:pt x="40" y="2158"/>
                  </a:lnTo>
                  <a:lnTo>
                    <a:pt x="78" y="2235"/>
                  </a:lnTo>
                  <a:lnTo>
                    <a:pt x="155" y="2274"/>
                  </a:lnTo>
                  <a:lnTo>
                    <a:pt x="232" y="2312"/>
                  </a:lnTo>
                  <a:lnTo>
                    <a:pt x="309" y="2274"/>
                  </a:lnTo>
                  <a:lnTo>
                    <a:pt x="348" y="2235"/>
                  </a:lnTo>
                  <a:lnTo>
                    <a:pt x="386" y="2158"/>
                  </a:lnTo>
                  <a:lnTo>
                    <a:pt x="425" y="2081"/>
                  </a:lnTo>
                  <a:lnTo>
                    <a:pt x="425" y="232"/>
                  </a:lnTo>
                  <a:lnTo>
                    <a:pt x="386" y="116"/>
                  </a:lnTo>
                  <a:lnTo>
                    <a:pt x="348" y="39"/>
                  </a:lnTo>
                  <a:lnTo>
                    <a:pt x="30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3" name="Shape 1983"/>
        <p:cNvGrpSpPr/>
        <p:nvPr/>
      </p:nvGrpSpPr>
      <p:grpSpPr>
        <a:xfrm>
          <a:off x="0" y="0"/>
          <a:ext cx="0" cy="0"/>
          <a:chOff x="0" y="0"/>
          <a:chExt cx="0" cy="0"/>
        </a:xfrm>
      </p:grpSpPr>
      <p:sp>
        <p:nvSpPr>
          <p:cNvPr id="1984" name="Google Shape;1984;p67"/>
          <p:cNvSpPr txBox="1"/>
          <p:nvPr>
            <p:ph type="title"/>
          </p:nvPr>
        </p:nvSpPr>
        <p:spPr>
          <a:xfrm>
            <a:off x="720000" y="1821450"/>
            <a:ext cx="3686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1985" name="Google Shape;1985;p67"/>
          <p:cNvSpPr txBox="1"/>
          <p:nvPr>
            <p:ph idx="1" type="subTitle"/>
          </p:nvPr>
        </p:nvSpPr>
        <p:spPr>
          <a:xfrm>
            <a:off x="720000" y="2317950"/>
            <a:ext cx="36861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1986" name="Google Shape;1986;p67"/>
          <p:cNvGrpSpPr/>
          <p:nvPr/>
        </p:nvGrpSpPr>
        <p:grpSpPr>
          <a:xfrm>
            <a:off x="5705299" y="1188489"/>
            <a:ext cx="1464451" cy="2991117"/>
            <a:chOff x="5705299" y="1188489"/>
            <a:chExt cx="1464451" cy="2991117"/>
          </a:xfrm>
        </p:grpSpPr>
        <p:sp>
          <p:nvSpPr>
            <p:cNvPr id="1987" name="Google Shape;1987;p67"/>
            <p:cNvSpPr/>
            <p:nvPr/>
          </p:nvSpPr>
          <p:spPr>
            <a:xfrm>
              <a:off x="5705299" y="1188489"/>
              <a:ext cx="1464451" cy="2991117"/>
            </a:xfrm>
            <a:custGeom>
              <a:rect b="b" l="l" r="r" t="t"/>
              <a:pathLst>
                <a:path extrusionOk="0" h="4851063" w="2304669">
                  <a:moveTo>
                    <a:pt x="2304669" y="4492199"/>
                  </a:moveTo>
                  <a:cubicBezTo>
                    <a:pt x="2304669" y="4689436"/>
                    <a:pt x="2143252" y="4851063"/>
                    <a:pt x="1945843" y="4851063"/>
                  </a:cubicBezTo>
                  <a:lnTo>
                    <a:pt x="358813" y="4851063"/>
                  </a:lnTo>
                  <a:cubicBezTo>
                    <a:pt x="161328" y="4851063"/>
                    <a:pt x="0" y="4689436"/>
                    <a:pt x="0" y="4492199"/>
                  </a:cubicBezTo>
                  <a:lnTo>
                    <a:pt x="0" y="358870"/>
                  </a:lnTo>
                  <a:cubicBezTo>
                    <a:pt x="0" y="161543"/>
                    <a:pt x="161328" y="0"/>
                    <a:pt x="358813" y="0"/>
                  </a:cubicBezTo>
                  <a:lnTo>
                    <a:pt x="1945843" y="0"/>
                  </a:lnTo>
                  <a:cubicBezTo>
                    <a:pt x="2143252" y="0"/>
                    <a:pt x="2304669" y="161543"/>
                    <a:pt x="2304669" y="35887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sp>
          <p:nvSpPr>
            <p:cNvPr id="1988" name="Google Shape;1988;p67"/>
            <p:cNvSpPr/>
            <p:nvPr/>
          </p:nvSpPr>
          <p:spPr>
            <a:xfrm flipH="1" rot="10800000">
              <a:off x="6295425" y="1348804"/>
              <a:ext cx="254197" cy="51475"/>
            </a:xfrm>
            <a:custGeom>
              <a:rect b="b" l="l" r="r" t="t"/>
              <a:pathLst>
                <a:path extrusionOk="0" h="96666" w="398741">
                  <a:moveTo>
                    <a:pt x="398741" y="48272"/>
                  </a:moveTo>
                  <a:cubicBezTo>
                    <a:pt x="398741" y="74828"/>
                    <a:pt x="376859" y="96666"/>
                    <a:pt x="350227" y="96666"/>
                  </a:cubicBezTo>
                  <a:lnTo>
                    <a:pt x="48520" y="96666"/>
                  </a:lnTo>
                  <a:cubicBezTo>
                    <a:pt x="21875" y="96666"/>
                    <a:pt x="0" y="74828"/>
                    <a:pt x="0" y="48272"/>
                  </a:cubicBezTo>
                  <a:cubicBezTo>
                    <a:pt x="0" y="21672"/>
                    <a:pt x="21875" y="0"/>
                    <a:pt x="48520" y="0"/>
                  </a:cubicBezTo>
                  <a:lnTo>
                    <a:pt x="350227" y="0"/>
                  </a:lnTo>
                  <a:cubicBezTo>
                    <a:pt x="376859" y="0"/>
                    <a:pt x="398741" y="21672"/>
                    <a:pt x="398741" y="48272"/>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p>
          </p:txBody>
        </p:sp>
      </p:grpSp>
      <p:pic>
        <p:nvPicPr>
          <p:cNvPr id="1989" name="Google Shape;1989;p67"/>
          <p:cNvPicPr preferRelativeResize="0"/>
          <p:nvPr/>
        </p:nvPicPr>
        <p:blipFill>
          <a:blip r:embed="rId3">
            <a:alphaModFix/>
          </a:blip>
          <a:stretch>
            <a:fillRect/>
          </a:stretch>
        </p:blipFill>
        <p:spPr>
          <a:xfrm>
            <a:off x="5885775" y="1526075"/>
            <a:ext cx="1103500" cy="2388951"/>
          </a:xfrm>
          <a:prstGeom prst="rect">
            <a:avLst/>
          </a:prstGeom>
          <a:noFill/>
          <a:ln cap="flat" cmpd="sng" w="9525">
            <a:solidFill>
              <a:schemeClr val="dk1"/>
            </a:solidFill>
            <a:prstDash val="solid"/>
            <a:round/>
            <a:headEnd len="sm" w="sm" type="none"/>
            <a:tailEnd len="sm" w="sm" type="none"/>
          </a:ln>
        </p:spPr>
      </p:pic>
      <p:grpSp>
        <p:nvGrpSpPr>
          <p:cNvPr id="1990" name="Google Shape;1990;p67"/>
          <p:cNvGrpSpPr/>
          <p:nvPr/>
        </p:nvGrpSpPr>
        <p:grpSpPr>
          <a:xfrm rot="981741">
            <a:off x="3896114" y="566282"/>
            <a:ext cx="1011013" cy="1184019"/>
            <a:chOff x="5597174" y="-3694246"/>
            <a:chExt cx="2833964" cy="3318918"/>
          </a:xfrm>
        </p:grpSpPr>
        <p:sp>
          <p:nvSpPr>
            <p:cNvPr id="1991" name="Google Shape;1991;p67"/>
            <p:cNvSpPr/>
            <p:nvPr/>
          </p:nvSpPr>
          <p:spPr>
            <a:xfrm>
              <a:off x="5900773" y="-3179747"/>
              <a:ext cx="1007988" cy="2804419"/>
            </a:xfrm>
            <a:custGeom>
              <a:rect b="b" l="l" r="r" t="t"/>
              <a:pathLst>
                <a:path extrusionOk="0" h="25624" w="9210">
                  <a:moveTo>
                    <a:pt x="7167" y="0"/>
                  </a:moveTo>
                  <a:lnTo>
                    <a:pt x="6743" y="39"/>
                  </a:lnTo>
                  <a:lnTo>
                    <a:pt x="6397" y="193"/>
                  </a:lnTo>
                  <a:lnTo>
                    <a:pt x="6050" y="386"/>
                  </a:lnTo>
                  <a:lnTo>
                    <a:pt x="5741" y="656"/>
                  </a:lnTo>
                  <a:lnTo>
                    <a:pt x="5510" y="964"/>
                  </a:lnTo>
                  <a:lnTo>
                    <a:pt x="5318" y="1349"/>
                  </a:lnTo>
                  <a:lnTo>
                    <a:pt x="5202" y="1773"/>
                  </a:lnTo>
                  <a:lnTo>
                    <a:pt x="5164" y="2197"/>
                  </a:lnTo>
                  <a:lnTo>
                    <a:pt x="5164" y="22773"/>
                  </a:lnTo>
                  <a:lnTo>
                    <a:pt x="5164" y="23004"/>
                  </a:lnTo>
                  <a:lnTo>
                    <a:pt x="5125" y="23235"/>
                  </a:lnTo>
                  <a:lnTo>
                    <a:pt x="4971" y="23659"/>
                  </a:lnTo>
                  <a:lnTo>
                    <a:pt x="4778" y="24083"/>
                  </a:lnTo>
                  <a:lnTo>
                    <a:pt x="4470" y="24429"/>
                  </a:lnTo>
                  <a:lnTo>
                    <a:pt x="4162" y="24699"/>
                  </a:lnTo>
                  <a:lnTo>
                    <a:pt x="3738" y="24930"/>
                  </a:lnTo>
                  <a:lnTo>
                    <a:pt x="3314" y="25046"/>
                  </a:lnTo>
                  <a:lnTo>
                    <a:pt x="3083" y="25084"/>
                  </a:lnTo>
                  <a:lnTo>
                    <a:pt x="2620" y="25084"/>
                  </a:lnTo>
                  <a:lnTo>
                    <a:pt x="2389" y="25046"/>
                  </a:lnTo>
                  <a:lnTo>
                    <a:pt x="1965" y="24930"/>
                  </a:lnTo>
                  <a:lnTo>
                    <a:pt x="1580" y="24699"/>
                  </a:lnTo>
                  <a:lnTo>
                    <a:pt x="1233" y="24429"/>
                  </a:lnTo>
                  <a:lnTo>
                    <a:pt x="925" y="24083"/>
                  </a:lnTo>
                  <a:lnTo>
                    <a:pt x="732" y="23659"/>
                  </a:lnTo>
                  <a:lnTo>
                    <a:pt x="578" y="23235"/>
                  </a:lnTo>
                  <a:lnTo>
                    <a:pt x="540" y="23004"/>
                  </a:lnTo>
                  <a:lnTo>
                    <a:pt x="540" y="22773"/>
                  </a:lnTo>
                  <a:lnTo>
                    <a:pt x="540" y="15259"/>
                  </a:lnTo>
                  <a:lnTo>
                    <a:pt x="0" y="15259"/>
                  </a:lnTo>
                  <a:lnTo>
                    <a:pt x="0" y="22773"/>
                  </a:lnTo>
                  <a:lnTo>
                    <a:pt x="39" y="23042"/>
                  </a:lnTo>
                  <a:lnTo>
                    <a:pt x="77" y="23351"/>
                  </a:lnTo>
                  <a:lnTo>
                    <a:pt x="154" y="23620"/>
                  </a:lnTo>
                  <a:lnTo>
                    <a:pt x="231" y="23890"/>
                  </a:lnTo>
                  <a:lnTo>
                    <a:pt x="347" y="24121"/>
                  </a:lnTo>
                  <a:lnTo>
                    <a:pt x="501" y="24352"/>
                  </a:lnTo>
                  <a:lnTo>
                    <a:pt x="655" y="24584"/>
                  </a:lnTo>
                  <a:lnTo>
                    <a:pt x="848" y="24776"/>
                  </a:lnTo>
                  <a:lnTo>
                    <a:pt x="1041" y="24969"/>
                  </a:lnTo>
                  <a:lnTo>
                    <a:pt x="1272" y="25123"/>
                  </a:lnTo>
                  <a:lnTo>
                    <a:pt x="1503" y="25277"/>
                  </a:lnTo>
                  <a:lnTo>
                    <a:pt x="1734" y="25393"/>
                  </a:lnTo>
                  <a:lnTo>
                    <a:pt x="2004" y="25508"/>
                  </a:lnTo>
                  <a:lnTo>
                    <a:pt x="2274" y="25585"/>
                  </a:lnTo>
                  <a:lnTo>
                    <a:pt x="2582" y="25624"/>
                  </a:lnTo>
                  <a:lnTo>
                    <a:pt x="3160" y="25624"/>
                  </a:lnTo>
                  <a:lnTo>
                    <a:pt x="3430" y="25585"/>
                  </a:lnTo>
                  <a:lnTo>
                    <a:pt x="3699" y="25508"/>
                  </a:lnTo>
                  <a:lnTo>
                    <a:pt x="3969" y="25393"/>
                  </a:lnTo>
                  <a:lnTo>
                    <a:pt x="4200" y="25277"/>
                  </a:lnTo>
                  <a:lnTo>
                    <a:pt x="4431" y="25123"/>
                  </a:lnTo>
                  <a:lnTo>
                    <a:pt x="4663" y="24969"/>
                  </a:lnTo>
                  <a:lnTo>
                    <a:pt x="4855" y="24776"/>
                  </a:lnTo>
                  <a:lnTo>
                    <a:pt x="5048" y="24584"/>
                  </a:lnTo>
                  <a:lnTo>
                    <a:pt x="5202" y="24352"/>
                  </a:lnTo>
                  <a:lnTo>
                    <a:pt x="5356" y="24121"/>
                  </a:lnTo>
                  <a:lnTo>
                    <a:pt x="5472" y="23890"/>
                  </a:lnTo>
                  <a:lnTo>
                    <a:pt x="5587" y="23620"/>
                  </a:lnTo>
                  <a:lnTo>
                    <a:pt x="5626" y="23351"/>
                  </a:lnTo>
                  <a:lnTo>
                    <a:pt x="5703" y="23042"/>
                  </a:lnTo>
                  <a:lnTo>
                    <a:pt x="5703" y="22773"/>
                  </a:lnTo>
                  <a:lnTo>
                    <a:pt x="5703" y="2197"/>
                  </a:lnTo>
                  <a:lnTo>
                    <a:pt x="5741" y="1889"/>
                  </a:lnTo>
                  <a:lnTo>
                    <a:pt x="5819" y="1542"/>
                  </a:lnTo>
                  <a:lnTo>
                    <a:pt x="5934" y="1272"/>
                  </a:lnTo>
                  <a:lnTo>
                    <a:pt x="6127" y="1041"/>
                  </a:lnTo>
                  <a:lnTo>
                    <a:pt x="6358" y="810"/>
                  </a:lnTo>
                  <a:lnTo>
                    <a:pt x="6589" y="656"/>
                  </a:lnTo>
                  <a:lnTo>
                    <a:pt x="6859" y="578"/>
                  </a:lnTo>
                  <a:lnTo>
                    <a:pt x="7167" y="540"/>
                  </a:lnTo>
                  <a:lnTo>
                    <a:pt x="9209" y="540"/>
                  </a:lnTo>
                  <a:lnTo>
                    <a:pt x="920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7"/>
            <p:cNvSpPr/>
            <p:nvPr/>
          </p:nvSpPr>
          <p:spPr>
            <a:xfrm>
              <a:off x="5673019" y="-1906251"/>
              <a:ext cx="518769" cy="345956"/>
            </a:xfrm>
            <a:custGeom>
              <a:rect b="b" l="l" r="r" t="t"/>
              <a:pathLst>
                <a:path extrusionOk="0" h="3161" w="4740">
                  <a:moveTo>
                    <a:pt x="1" y="1"/>
                  </a:moveTo>
                  <a:lnTo>
                    <a:pt x="463" y="3161"/>
                  </a:lnTo>
                  <a:lnTo>
                    <a:pt x="4278" y="3161"/>
                  </a:lnTo>
                  <a:lnTo>
                    <a:pt x="47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7"/>
            <p:cNvSpPr/>
            <p:nvPr/>
          </p:nvSpPr>
          <p:spPr>
            <a:xfrm>
              <a:off x="5622456" y="-1969400"/>
              <a:ext cx="615738" cy="118091"/>
            </a:xfrm>
            <a:custGeom>
              <a:rect b="b" l="l" r="r" t="t"/>
              <a:pathLst>
                <a:path extrusionOk="0" h="1079" w="5626">
                  <a:moveTo>
                    <a:pt x="1118" y="0"/>
                  </a:moveTo>
                  <a:lnTo>
                    <a:pt x="886" y="39"/>
                  </a:lnTo>
                  <a:lnTo>
                    <a:pt x="694" y="77"/>
                  </a:lnTo>
                  <a:lnTo>
                    <a:pt x="501" y="193"/>
                  </a:lnTo>
                  <a:lnTo>
                    <a:pt x="347" y="308"/>
                  </a:lnTo>
                  <a:lnTo>
                    <a:pt x="193" y="501"/>
                  </a:lnTo>
                  <a:lnTo>
                    <a:pt x="116" y="655"/>
                  </a:lnTo>
                  <a:lnTo>
                    <a:pt x="39" y="886"/>
                  </a:lnTo>
                  <a:lnTo>
                    <a:pt x="0" y="1079"/>
                  </a:lnTo>
                  <a:lnTo>
                    <a:pt x="5626" y="1079"/>
                  </a:lnTo>
                  <a:lnTo>
                    <a:pt x="5626" y="886"/>
                  </a:lnTo>
                  <a:lnTo>
                    <a:pt x="5549" y="655"/>
                  </a:lnTo>
                  <a:lnTo>
                    <a:pt x="5433" y="501"/>
                  </a:lnTo>
                  <a:lnTo>
                    <a:pt x="5318" y="308"/>
                  </a:lnTo>
                  <a:lnTo>
                    <a:pt x="5163" y="193"/>
                  </a:lnTo>
                  <a:lnTo>
                    <a:pt x="4971" y="77"/>
                  </a:lnTo>
                  <a:lnTo>
                    <a:pt x="4778" y="39"/>
                  </a:lnTo>
                  <a:lnTo>
                    <a:pt x="454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7"/>
            <p:cNvSpPr/>
            <p:nvPr/>
          </p:nvSpPr>
          <p:spPr>
            <a:xfrm>
              <a:off x="5597174" y="-1842992"/>
              <a:ext cx="670570" cy="670679"/>
            </a:xfrm>
            <a:custGeom>
              <a:rect b="b" l="l" r="r" t="t"/>
              <a:pathLst>
                <a:path extrusionOk="0" h="6128" w="6127">
                  <a:moveTo>
                    <a:pt x="2736" y="1"/>
                  </a:moveTo>
                  <a:lnTo>
                    <a:pt x="2427" y="40"/>
                  </a:lnTo>
                  <a:lnTo>
                    <a:pt x="2158" y="117"/>
                  </a:lnTo>
                  <a:lnTo>
                    <a:pt x="1850" y="232"/>
                  </a:lnTo>
                  <a:lnTo>
                    <a:pt x="1580" y="348"/>
                  </a:lnTo>
                  <a:lnTo>
                    <a:pt x="1349" y="502"/>
                  </a:lnTo>
                  <a:lnTo>
                    <a:pt x="1117" y="695"/>
                  </a:lnTo>
                  <a:lnTo>
                    <a:pt x="886" y="887"/>
                  </a:lnTo>
                  <a:lnTo>
                    <a:pt x="694" y="1118"/>
                  </a:lnTo>
                  <a:lnTo>
                    <a:pt x="501" y="1350"/>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395"/>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395"/>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50"/>
                  </a:lnTo>
                  <a:lnTo>
                    <a:pt x="5433" y="1118"/>
                  </a:lnTo>
                  <a:lnTo>
                    <a:pt x="5202" y="887"/>
                  </a:lnTo>
                  <a:lnTo>
                    <a:pt x="5009" y="695"/>
                  </a:lnTo>
                  <a:lnTo>
                    <a:pt x="4778" y="502"/>
                  </a:lnTo>
                  <a:lnTo>
                    <a:pt x="4508" y="348"/>
                  </a:lnTo>
                  <a:lnTo>
                    <a:pt x="4238" y="232"/>
                  </a:lnTo>
                  <a:lnTo>
                    <a:pt x="3969" y="117"/>
                  </a:lnTo>
                  <a:lnTo>
                    <a:pt x="3661" y="40"/>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7"/>
            <p:cNvSpPr/>
            <p:nvPr/>
          </p:nvSpPr>
          <p:spPr>
            <a:xfrm>
              <a:off x="5668860" y="-1745914"/>
              <a:ext cx="236182" cy="236182"/>
            </a:xfrm>
            <a:custGeom>
              <a:rect b="b" l="l" r="r" t="t"/>
              <a:pathLst>
                <a:path extrusionOk="0" h="2158" w="2158">
                  <a:moveTo>
                    <a:pt x="2158" y="0"/>
                  </a:moveTo>
                  <a:lnTo>
                    <a:pt x="1772" y="39"/>
                  </a:lnTo>
                  <a:lnTo>
                    <a:pt x="1349" y="154"/>
                  </a:lnTo>
                  <a:lnTo>
                    <a:pt x="963" y="347"/>
                  </a:lnTo>
                  <a:lnTo>
                    <a:pt x="617" y="617"/>
                  </a:lnTo>
                  <a:lnTo>
                    <a:pt x="347" y="963"/>
                  </a:lnTo>
                  <a:lnTo>
                    <a:pt x="154" y="1349"/>
                  </a:lnTo>
                  <a:lnTo>
                    <a:pt x="39" y="1734"/>
                  </a:lnTo>
                  <a:lnTo>
                    <a:pt x="0" y="2158"/>
                  </a:lnTo>
                  <a:lnTo>
                    <a:pt x="193" y="1811"/>
                  </a:lnTo>
                  <a:lnTo>
                    <a:pt x="385" y="1503"/>
                  </a:lnTo>
                  <a:lnTo>
                    <a:pt x="655" y="1195"/>
                  </a:lnTo>
                  <a:lnTo>
                    <a:pt x="925" y="886"/>
                  </a:lnTo>
                  <a:lnTo>
                    <a:pt x="1195" y="617"/>
                  </a:lnTo>
                  <a:lnTo>
                    <a:pt x="1503" y="386"/>
                  </a:lnTo>
                  <a:lnTo>
                    <a:pt x="1850" y="193"/>
                  </a:lnTo>
                  <a:lnTo>
                    <a:pt x="215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7"/>
            <p:cNvSpPr/>
            <p:nvPr/>
          </p:nvSpPr>
          <p:spPr>
            <a:xfrm>
              <a:off x="5597174" y="-3605705"/>
              <a:ext cx="670570" cy="670679"/>
            </a:xfrm>
            <a:custGeom>
              <a:rect b="b" l="l" r="r" t="t"/>
              <a:pathLst>
                <a:path extrusionOk="0" h="6128" w="6127">
                  <a:moveTo>
                    <a:pt x="2736" y="1"/>
                  </a:moveTo>
                  <a:lnTo>
                    <a:pt x="2427" y="39"/>
                  </a:lnTo>
                  <a:lnTo>
                    <a:pt x="2158" y="116"/>
                  </a:lnTo>
                  <a:lnTo>
                    <a:pt x="1850" y="232"/>
                  </a:lnTo>
                  <a:lnTo>
                    <a:pt x="1580" y="348"/>
                  </a:lnTo>
                  <a:lnTo>
                    <a:pt x="1349" y="502"/>
                  </a:lnTo>
                  <a:lnTo>
                    <a:pt x="1117" y="694"/>
                  </a:lnTo>
                  <a:lnTo>
                    <a:pt x="886" y="887"/>
                  </a:lnTo>
                  <a:lnTo>
                    <a:pt x="694" y="1118"/>
                  </a:lnTo>
                  <a:lnTo>
                    <a:pt x="501" y="1349"/>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434"/>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434"/>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49"/>
                  </a:lnTo>
                  <a:lnTo>
                    <a:pt x="5433" y="1118"/>
                  </a:lnTo>
                  <a:lnTo>
                    <a:pt x="5202" y="887"/>
                  </a:lnTo>
                  <a:lnTo>
                    <a:pt x="5009" y="694"/>
                  </a:lnTo>
                  <a:lnTo>
                    <a:pt x="4778" y="502"/>
                  </a:lnTo>
                  <a:lnTo>
                    <a:pt x="4508" y="348"/>
                  </a:lnTo>
                  <a:lnTo>
                    <a:pt x="4238" y="232"/>
                  </a:lnTo>
                  <a:lnTo>
                    <a:pt x="3969" y="116"/>
                  </a:lnTo>
                  <a:lnTo>
                    <a:pt x="3661" y="39"/>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7"/>
            <p:cNvSpPr/>
            <p:nvPr/>
          </p:nvSpPr>
          <p:spPr>
            <a:xfrm>
              <a:off x="5867064" y="-3403233"/>
              <a:ext cx="126518" cy="2171936"/>
            </a:xfrm>
            <a:custGeom>
              <a:rect b="b" l="l" r="r" t="t"/>
              <a:pathLst>
                <a:path extrusionOk="0" h="19845" w="1156">
                  <a:moveTo>
                    <a:pt x="0" y="0"/>
                  </a:moveTo>
                  <a:lnTo>
                    <a:pt x="0" y="19844"/>
                  </a:lnTo>
                  <a:lnTo>
                    <a:pt x="1156" y="19844"/>
                  </a:lnTo>
                  <a:lnTo>
                    <a:pt x="115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7"/>
            <p:cNvSpPr/>
            <p:nvPr/>
          </p:nvSpPr>
          <p:spPr>
            <a:xfrm>
              <a:off x="5824819" y="-1906251"/>
              <a:ext cx="211010" cy="211010"/>
            </a:xfrm>
            <a:custGeom>
              <a:rect b="b" l="l" r="r" t="t"/>
              <a:pathLst>
                <a:path extrusionOk="0" h="1928" w="1928">
                  <a:moveTo>
                    <a:pt x="425" y="1"/>
                  </a:moveTo>
                  <a:lnTo>
                    <a:pt x="1" y="964"/>
                  </a:lnTo>
                  <a:lnTo>
                    <a:pt x="425" y="1928"/>
                  </a:lnTo>
                  <a:lnTo>
                    <a:pt x="1503" y="1928"/>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7"/>
            <p:cNvSpPr/>
            <p:nvPr/>
          </p:nvSpPr>
          <p:spPr>
            <a:xfrm>
              <a:off x="5824819" y="-3146038"/>
              <a:ext cx="211010" cy="211010"/>
            </a:xfrm>
            <a:custGeom>
              <a:rect b="b" l="l" r="r" t="t"/>
              <a:pathLst>
                <a:path extrusionOk="0" h="1928" w="1928">
                  <a:moveTo>
                    <a:pt x="425" y="1"/>
                  </a:moveTo>
                  <a:lnTo>
                    <a:pt x="1" y="964"/>
                  </a:lnTo>
                  <a:lnTo>
                    <a:pt x="425" y="1927"/>
                  </a:lnTo>
                  <a:lnTo>
                    <a:pt x="1503" y="1927"/>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7"/>
            <p:cNvSpPr/>
            <p:nvPr/>
          </p:nvSpPr>
          <p:spPr>
            <a:xfrm>
              <a:off x="5824819" y="-2846598"/>
              <a:ext cx="211010" cy="851920"/>
            </a:xfrm>
            <a:custGeom>
              <a:rect b="b" l="l" r="r" t="t"/>
              <a:pathLst>
                <a:path extrusionOk="0" h="7784" w="1928">
                  <a:moveTo>
                    <a:pt x="1" y="0"/>
                  </a:moveTo>
                  <a:lnTo>
                    <a:pt x="1" y="7784"/>
                  </a:lnTo>
                  <a:lnTo>
                    <a:pt x="1927" y="7784"/>
                  </a:lnTo>
                  <a:lnTo>
                    <a:pt x="19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7"/>
            <p:cNvSpPr/>
            <p:nvPr/>
          </p:nvSpPr>
          <p:spPr>
            <a:xfrm>
              <a:off x="5867064" y="-2846598"/>
              <a:ext cx="37977" cy="851920"/>
            </a:xfrm>
            <a:custGeom>
              <a:rect b="b" l="l" r="r" t="t"/>
              <a:pathLst>
                <a:path extrusionOk="0" h="7784" w="347">
                  <a:moveTo>
                    <a:pt x="0" y="0"/>
                  </a:moveTo>
                  <a:lnTo>
                    <a:pt x="0" y="7784"/>
                  </a:lnTo>
                  <a:lnTo>
                    <a:pt x="347" y="7784"/>
                  </a:lnTo>
                  <a:lnTo>
                    <a:pt x="347"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7"/>
            <p:cNvSpPr/>
            <p:nvPr/>
          </p:nvSpPr>
          <p:spPr>
            <a:xfrm>
              <a:off x="5761560" y="-3441210"/>
              <a:ext cx="341687" cy="341687"/>
            </a:xfrm>
            <a:custGeom>
              <a:rect b="b" l="l" r="r" t="t"/>
              <a:pathLst>
                <a:path extrusionOk="0" h="3122" w="3122">
                  <a:moveTo>
                    <a:pt x="1234" y="1"/>
                  </a:moveTo>
                  <a:lnTo>
                    <a:pt x="925" y="116"/>
                  </a:lnTo>
                  <a:lnTo>
                    <a:pt x="694" y="270"/>
                  </a:lnTo>
                  <a:lnTo>
                    <a:pt x="463" y="463"/>
                  </a:lnTo>
                  <a:lnTo>
                    <a:pt x="270" y="656"/>
                  </a:lnTo>
                  <a:lnTo>
                    <a:pt x="116" y="925"/>
                  </a:lnTo>
                  <a:lnTo>
                    <a:pt x="39" y="1234"/>
                  </a:lnTo>
                  <a:lnTo>
                    <a:pt x="1" y="1542"/>
                  </a:lnTo>
                  <a:lnTo>
                    <a:pt x="39" y="1850"/>
                  </a:lnTo>
                  <a:lnTo>
                    <a:pt x="116" y="2158"/>
                  </a:lnTo>
                  <a:lnTo>
                    <a:pt x="270" y="2428"/>
                  </a:lnTo>
                  <a:lnTo>
                    <a:pt x="463" y="2659"/>
                  </a:lnTo>
                  <a:lnTo>
                    <a:pt x="694" y="2852"/>
                  </a:lnTo>
                  <a:lnTo>
                    <a:pt x="925" y="2967"/>
                  </a:lnTo>
                  <a:lnTo>
                    <a:pt x="1234" y="3083"/>
                  </a:lnTo>
                  <a:lnTo>
                    <a:pt x="1542" y="3122"/>
                  </a:lnTo>
                  <a:lnTo>
                    <a:pt x="1850" y="3083"/>
                  </a:lnTo>
                  <a:lnTo>
                    <a:pt x="2159" y="2967"/>
                  </a:lnTo>
                  <a:lnTo>
                    <a:pt x="2428" y="2852"/>
                  </a:lnTo>
                  <a:lnTo>
                    <a:pt x="2659" y="2659"/>
                  </a:lnTo>
                  <a:lnTo>
                    <a:pt x="2852" y="2428"/>
                  </a:lnTo>
                  <a:lnTo>
                    <a:pt x="3006" y="2158"/>
                  </a:lnTo>
                  <a:lnTo>
                    <a:pt x="3083" y="1850"/>
                  </a:lnTo>
                  <a:lnTo>
                    <a:pt x="3122" y="1542"/>
                  </a:lnTo>
                  <a:lnTo>
                    <a:pt x="3083" y="1234"/>
                  </a:lnTo>
                  <a:lnTo>
                    <a:pt x="3006" y="925"/>
                  </a:lnTo>
                  <a:lnTo>
                    <a:pt x="2852" y="656"/>
                  </a:lnTo>
                  <a:lnTo>
                    <a:pt x="2659" y="463"/>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7"/>
            <p:cNvSpPr/>
            <p:nvPr/>
          </p:nvSpPr>
          <p:spPr>
            <a:xfrm>
              <a:off x="5888078" y="-3314692"/>
              <a:ext cx="84492" cy="84492"/>
            </a:xfrm>
            <a:custGeom>
              <a:rect b="b" l="l" r="r" t="t"/>
              <a:pathLst>
                <a:path extrusionOk="0" h="772" w="772">
                  <a:moveTo>
                    <a:pt x="386" y="0"/>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7"/>
            <p:cNvSpPr/>
            <p:nvPr/>
          </p:nvSpPr>
          <p:spPr>
            <a:xfrm>
              <a:off x="5761560" y="-1678496"/>
              <a:ext cx="341687" cy="341687"/>
            </a:xfrm>
            <a:custGeom>
              <a:rect b="b" l="l" r="r" t="t"/>
              <a:pathLst>
                <a:path extrusionOk="0" h="3122" w="3122">
                  <a:moveTo>
                    <a:pt x="1234" y="1"/>
                  </a:moveTo>
                  <a:lnTo>
                    <a:pt x="925" y="116"/>
                  </a:lnTo>
                  <a:lnTo>
                    <a:pt x="694" y="270"/>
                  </a:lnTo>
                  <a:lnTo>
                    <a:pt x="463" y="425"/>
                  </a:lnTo>
                  <a:lnTo>
                    <a:pt x="270" y="656"/>
                  </a:lnTo>
                  <a:lnTo>
                    <a:pt x="116" y="925"/>
                  </a:lnTo>
                  <a:lnTo>
                    <a:pt x="39" y="1234"/>
                  </a:lnTo>
                  <a:lnTo>
                    <a:pt x="1" y="1542"/>
                  </a:lnTo>
                  <a:lnTo>
                    <a:pt x="39" y="1850"/>
                  </a:lnTo>
                  <a:lnTo>
                    <a:pt x="116" y="2158"/>
                  </a:lnTo>
                  <a:lnTo>
                    <a:pt x="270" y="2428"/>
                  </a:lnTo>
                  <a:lnTo>
                    <a:pt x="463" y="2659"/>
                  </a:lnTo>
                  <a:lnTo>
                    <a:pt x="694" y="2852"/>
                  </a:lnTo>
                  <a:lnTo>
                    <a:pt x="925" y="2968"/>
                  </a:lnTo>
                  <a:lnTo>
                    <a:pt x="1234" y="3083"/>
                  </a:lnTo>
                  <a:lnTo>
                    <a:pt x="1542" y="3122"/>
                  </a:lnTo>
                  <a:lnTo>
                    <a:pt x="1850" y="3083"/>
                  </a:lnTo>
                  <a:lnTo>
                    <a:pt x="2159" y="2968"/>
                  </a:lnTo>
                  <a:lnTo>
                    <a:pt x="2428" y="2852"/>
                  </a:lnTo>
                  <a:lnTo>
                    <a:pt x="2659" y="2659"/>
                  </a:lnTo>
                  <a:lnTo>
                    <a:pt x="2852" y="2428"/>
                  </a:lnTo>
                  <a:lnTo>
                    <a:pt x="3006" y="2158"/>
                  </a:lnTo>
                  <a:lnTo>
                    <a:pt x="3083" y="1850"/>
                  </a:lnTo>
                  <a:lnTo>
                    <a:pt x="3122" y="1542"/>
                  </a:lnTo>
                  <a:lnTo>
                    <a:pt x="3083" y="1234"/>
                  </a:lnTo>
                  <a:lnTo>
                    <a:pt x="3006" y="925"/>
                  </a:lnTo>
                  <a:lnTo>
                    <a:pt x="2852" y="656"/>
                  </a:lnTo>
                  <a:lnTo>
                    <a:pt x="2659" y="425"/>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7"/>
            <p:cNvSpPr/>
            <p:nvPr/>
          </p:nvSpPr>
          <p:spPr>
            <a:xfrm>
              <a:off x="5888078" y="-1551979"/>
              <a:ext cx="84492" cy="84492"/>
            </a:xfrm>
            <a:custGeom>
              <a:rect b="b" l="l" r="r" t="t"/>
              <a:pathLst>
                <a:path extrusionOk="0" h="772" w="772">
                  <a:moveTo>
                    <a:pt x="386" y="1"/>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7"/>
            <p:cNvSpPr/>
            <p:nvPr/>
          </p:nvSpPr>
          <p:spPr>
            <a:xfrm>
              <a:off x="6693590" y="-3694246"/>
              <a:ext cx="1737549" cy="2610482"/>
            </a:xfrm>
            <a:custGeom>
              <a:rect b="b" l="l" r="r" t="t"/>
              <a:pathLst>
                <a:path extrusionOk="0" h="23852" w="15876">
                  <a:moveTo>
                    <a:pt x="7360" y="1"/>
                  </a:moveTo>
                  <a:lnTo>
                    <a:pt x="6820" y="39"/>
                  </a:lnTo>
                  <a:lnTo>
                    <a:pt x="5741" y="155"/>
                  </a:lnTo>
                  <a:lnTo>
                    <a:pt x="4663" y="386"/>
                  </a:lnTo>
                  <a:lnTo>
                    <a:pt x="3661" y="694"/>
                  </a:lnTo>
                  <a:lnTo>
                    <a:pt x="2659" y="1080"/>
                  </a:lnTo>
                  <a:lnTo>
                    <a:pt x="1734" y="1542"/>
                  </a:lnTo>
                  <a:lnTo>
                    <a:pt x="848" y="2043"/>
                  </a:lnTo>
                  <a:lnTo>
                    <a:pt x="0" y="2659"/>
                  </a:lnTo>
                  <a:lnTo>
                    <a:pt x="0" y="21154"/>
                  </a:lnTo>
                  <a:lnTo>
                    <a:pt x="848" y="21771"/>
                  </a:lnTo>
                  <a:lnTo>
                    <a:pt x="1734" y="22272"/>
                  </a:lnTo>
                  <a:lnTo>
                    <a:pt x="2659" y="22734"/>
                  </a:lnTo>
                  <a:lnTo>
                    <a:pt x="3661" y="23120"/>
                  </a:lnTo>
                  <a:lnTo>
                    <a:pt x="4663" y="23428"/>
                  </a:lnTo>
                  <a:lnTo>
                    <a:pt x="5741" y="23659"/>
                  </a:lnTo>
                  <a:lnTo>
                    <a:pt x="6820" y="23775"/>
                  </a:lnTo>
                  <a:lnTo>
                    <a:pt x="7360" y="23813"/>
                  </a:lnTo>
                  <a:lnTo>
                    <a:pt x="7938" y="23852"/>
                  </a:lnTo>
                  <a:lnTo>
                    <a:pt x="8516" y="23813"/>
                  </a:lnTo>
                  <a:lnTo>
                    <a:pt x="9055" y="23775"/>
                  </a:lnTo>
                  <a:lnTo>
                    <a:pt x="10134" y="23659"/>
                  </a:lnTo>
                  <a:lnTo>
                    <a:pt x="11213" y="23428"/>
                  </a:lnTo>
                  <a:lnTo>
                    <a:pt x="12215" y="23120"/>
                  </a:lnTo>
                  <a:lnTo>
                    <a:pt x="13217" y="22734"/>
                  </a:lnTo>
                  <a:lnTo>
                    <a:pt x="14141" y="22272"/>
                  </a:lnTo>
                  <a:lnTo>
                    <a:pt x="15028" y="21771"/>
                  </a:lnTo>
                  <a:lnTo>
                    <a:pt x="15875" y="21154"/>
                  </a:lnTo>
                  <a:lnTo>
                    <a:pt x="15875" y="2659"/>
                  </a:lnTo>
                  <a:lnTo>
                    <a:pt x="15028" y="2043"/>
                  </a:lnTo>
                  <a:lnTo>
                    <a:pt x="14141" y="1542"/>
                  </a:lnTo>
                  <a:lnTo>
                    <a:pt x="13217" y="1080"/>
                  </a:lnTo>
                  <a:lnTo>
                    <a:pt x="12215" y="694"/>
                  </a:lnTo>
                  <a:lnTo>
                    <a:pt x="11213" y="386"/>
                  </a:lnTo>
                  <a:lnTo>
                    <a:pt x="10134" y="155"/>
                  </a:lnTo>
                  <a:lnTo>
                    <a:pt x="9055" y="39"/>
                  </a:lnTo>
                  <a:lnTo>
                    <a:pt x="851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7"/>
            <p:cNvSpPr/>
            <p:nvPr/>
          </p:nvSpPr>
          <p:spPr>
            <a:xfrm>
              <a:off x="6777862" y="-3567728"/>
              <a:ext cx="1568894" cy="2353286"/>
            </a:xfrm>
            <a:custGeom>
              <a:rect b="b" l="l" r="r" t="t"/>
              <a:pathLst>
                <a:path extrusionOk="0" h="21502" w="14335">
                  <a:moveTo>
                    <a:pt x="7168" y="1"/>
                  </a:moveTo>
                  <a:lnTo>
                    <a:pt x="6166" y="39"/>
                  </a:lnTo>
                  <a:lnTo>
                    <a:pt x="5164" y="193"/>
                  </a:lnTo>
                  <a:lnTo>
                    <a:pt x="4239" y="386"/>
                  </a:lnTo>
                  <a:lnTo>
                    <a:pt x="3315" y="656"/>
                  </a:lnTo>
                  <a:lnTo>
                    <a:pt x="2428" y="1002"/>
                  </a:lnTo>
                  <a:lnTo>
                    <a:pt x="1581" y="1388"/>
                  </a:lnTo>
                  <a:lnTo>
                    <a:pt x="771" y="1889"/>
                  </a:lnTo>
                  <a:lnTo>
                    <a:pt x="1" y="2428"/>
                  </a:lnTo>
                  <a:lnTo>
                    <a:pt x="1" y="19112"/>
                  </a:lnTo>
                  <a:lnTo>
                    <a:pt x="771" y="19652"/>
                  </a:lnTo>
                  <a:lnTo>
                    <a:pt x="1581" y="20114"/>
                  </a:lnTo>
                  <a:lnTo>
                    <a:pt x="2428" y="20499"/>
                  </a:lnTo>
                  <a:lnTo>
                    <a:pt x="3315" y="20846"/>
                  </a:lnTo>
                  <a:lnTo>
                    <a:pt x="4239" y="21154"/>
                  </a:lnTo>
                  <a:lnTo>
                    <a:pt x="5164" y="21347"/>
                  </a:lnTo>
                  <a:lnTo>
                    <a:pt x="6166" y="21463"/>
                  </a:lnTo>
                  <a:lnTo>
                    <a:pt x="7168" y="21501"/>
                  </a:lnTo>
                  <a:lnTo>
                    <a:pt x="8170" y="21463"/>
                  </a:lnTo>
                  <a:lnTo>
                    <a:pt x="9171" y="21347"/>
                  </a:lnTo>
                  <a:lnTo>
                    <a:pt x="10096" y="21154"/>
                  </a:lnTo>
                  <a:lnTo>
                    <a:pt x="11021" y="20846"/>
                  </a:lnTo>
                  <a:lnTo>
                    <a:pt x="11907" y="20499"/>
                  </a:lnTo>
                  <a:lnTo>
                    <a:pt x="12755" y="20114"/>
                  </a:lnTo>
                  <a:lnTo>
                    <a:pt x="13564" y="19652"/>
                  </a:lnTo>
                  <a:lnTo>
                    <a:pt x="14335" y="19112"/>
                  </a:lnTo>
                  <a:lnTo>
                    <a:pt x="14335" y="2428"/>
                  </a:lnTo>
                  <a:lnTo>
                    <a:pt x="13564" y="1889"/>
                  </a:lnTo>
                  <a:lnTo>
                    <a:pt x="12755" y="1388"/>
                  </a:lnTo>
                  <a:lnTo>
                    <a:pt x="11907" y="1002"/>
                  </a:lnTo>
                  <a:lnTo>
                    <a:pt x="11021" y="656"/>
                  </a:lnTo>
                  <a:lnTo>
                    <a:pt x="10096" y="386"/>
                  </a:lnTo>
                  <a:lnTo>
                    <a:pt x="9171" y="193"/>
                  </a:lnTo>
                  <a:lnTo>
                    <a:pt x="8170" y="39"/>
                  </a:lnTo>
                  <a:lnTo>
                    <a:pt x="716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7"/>
            <p:cNvSpPr/>
            <p:nvPr/>
          </p:nvSpPr>
          <p:spPr>
            <a:xfrm>
              <a:off x="7089998" y="-2327940"/>
              <a:ext cx="944729" cy="636970"/>
            </a:xfrm>
            <a:custGeom>
              <a:rect b="b" l="l" r="r" t="t"/>
              <a:pathLst>
                <a:path extrusionOk="0" h="5820" w="8632">
                  <a:moveTo>
                    <a:pt x="2274" y="1"/>
                  </a:moveTo>
                  <a:lnTo>
                    <a:pt x="2235" y="232"/>
                  </a:lnTo>
                  <a:lnTo>
                    <a:pt x="2235" y="463"/>
                  </a:lnTo>
                  <a:lnTo>
                    <a:pt x="2081" y="887"/>
                  </a:lnTo>
                  <a:lnTo>
                    <a:pt x="1888" y="1272"/>
                  </a:lnTo>
                  <a:lnTo>
                    <a:pt x="1580" y="1619"/>
                  </a:lnTo>
                  <a:lnTo>
                    <a:pt x="1272" y="1889"/>
                  </a:lnTo>
                  <a:lnTo>
                    <a:pt x="886" y="2082"/>
                  </a:lnTo>
                  <a:lnTo>
                    <a:pt x="463" y="2236"/>
                  </a:lnTo>
                  <a:lnTo>
                    <a:pt x="231" y="2274"/>
                  </a:lnTo>
                  <a:lnTo>
                    <a:pt x="0" y="2274"/>
                  </a:lnTo>
                  <a:lnTo>
                    <a:pt x="0" y="3584"/>
                  </a:lnTo>
                  <a:lnTo>
                    <a:pt x="231" y="3584"/>
                  </a:lnTo>
                  <a:lnTo>
                    <a:pt x="463" y="3623"/>
                  </a:lnTo>
                  <a:lnTo>
                    <a:pt x="886" y="3738"/>
                  </a:lnTo>
                  <a:lnTo>
                    <a:pt x="1272" y="3970"/>
                  </a:lnTo>
                  <a:lnTo>
                    <a:pt x="1580" y="4239"/>
                  </a:lnTo>
                  <a:lnTo>
                    <a:pt x="1888" y="4548"/>
                  </a:lnTo>
                  <a:lnTo>
                    <a:pt x="2081" y="4971"/>
                  </a:lnTo>
                  <a:lnTo>
                    <a:pt x="2235" y="5395"/>
                  </a:lnTo>
                  <a:lnTo>
                    <a:pt x="2235" y="5588"/>
                  </a:lnTo>
                  <a:lnTo>
                    <a:pt x="2274" y="5819"/>
                  </a:lnTo>
                  <a:lnTo>
                    <a:pt x="6358" y="5819"/>
                  </a:lnTo>
                  <a:lnTo>
                    <a:pt x="6396" y="5588"/>
                  </a:lnTo>
                  <a:lnTo>
                    <a:pt x="6396" y="5395"/>
                  </a:lnTo>
                  <a:lnTo>
                    <a:pt x="6551" y="4971"/>
                  </a:lnTo>
                  <a:lnTo>
                    <a:pt x="6743" y="4548"/>
                  </a:lnTo>
                  <a:lnTo>
                    <a:pt x="7051" y="4239"/>
                  </a:lnTo>
                  <a:lnTo>
                    <a:pt x="7360" y="3970"/>
                  </a:lnTo>
                  <a:lnTo>
                    <a:pt x="7745" y="3738"/>
                  </a:lnTo>
                  <a:lnTo>
                    <a:pt x="8169" y="3623"/>
                  </a:lnTo>
                  <a:lnTo>
                    <a:pt x="8400" y="3584"/>
                  </a:lnTo>
                  <a:lnTo>
                    <a:pt x="8631" y="3584"/>
                  </a:lnTo>
                  <a:lnTo>
                    <a:pt x="8631" y="2274"/>
                  </a:lnTo>
                  <a:lnTo>
                    <a:pt x="8400" y="2274"/>
                  </a:lnTo>
                  <a:lnTo>
                    <a:pt x="8169" y="2236"/>
                  </a:lnTo>
                  <a:lnTo>
                    <a:pt x="7745" y="2082"/>
                  </a:lnTo>
                  <a:lnTo>
                    <a:pt x="7360" y="1889"/>
                  </a:lnTo>
                  <a:lnTo>
                    <a:pt x="7051" y="1619"/>
                  </a:lnTo>
                  <a:lnTo>
                    <a:pt x="6743" y="1272"/>
                  </a:lnTo>
                  <a:lnTo>
                    <a:pt x="6551" y="887"/>
                  </a:lnTo>
                  <a:lnTo>
                    <a:pt x="6396" y="463"/>
                  </a:lnTo>
                  <a:lnTo>
                    <a:pt x="6396" y="232"/>
                  </a:lnTo>
                  <a:lnTo>
                    <a:pt x="635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7"/>
            <p:cNvSpPr/>
            <p:nvPr/>
          </p:nvSpPr>
          <p:spPr>
            <a:xfrm>
              <a:off x="7140561" y="-2277268"/>
              <a:ext cx="523038" cy="371128"/>
            </a:xfrm>
            <a:custGeom>
              <a:rect b="b" l="l" r="r" t="t"/>
              <a:pathLst>
                <a:path extrusionOk="0" h="3391" w="4779">
                  <a:moveTo>
                    <a:pt x="2390" y="0"/>
                  </a:moveTo>
                  <a:lnTo>
                    <a:pt x="2158" y="231"/>
                  </a:lnTo>
                  <a:lnTo>
                    <a:pt x="2043" y="578"/>
                  </a:lnTo>
                  <a:lnTo>
                    <a:pt x="1889" y="886"/>
                  </a:lnTo>
                  <a:lnTo>
                    <a:pt x="1696" y="1195"/>
                  </a:lnTo>
                  <a:lnTo>
                    <a:pt x="1465" y="1464"/>
                  </a:lnTo>
                  <a:lnTo>
                    <a:pt x="1195" y="1696"/>
                  </a:lnTo>
                  <a:lnTo>
                    <a:pt x="887" y="1888"/>
                  </a:lnTo>
                  <a:lnTo>
                    <a:pt x="579" y="2042"/>
                  </a:lnTo>
                  <a:lnTo>
                    <a:pt x="232" y="2158"/>
                  </a:lnTo>
                  <a:lnTo>
                    <a:pt x="1" y="2389"/>
                  </a:lnTo>
                  <a:lnTo>
                    <a:pt x="1" y="2697"/>
                  </a:lnTo>
                  <a:lnTo>
                    <a:pt x="386" y="2774"/>
                  </a:lnTo>
                  <a:lnTo>
                    <a:pt x="733" y="2929"/>
                  </a:lnTo>
                  <a:lnTo>
                    <a:pt x="1079" y="3160"/>
                  </a:lnTo>
                  <a:lnTo>
                    <a:pt x="1388" y="3391"/>
                  </a:lnTo>
                  <a:lnTo>
                    <a:pt x="4778"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7"/>
            <p:cNvSpPr/>
            <p:nvPr/>
          </p:nvSpPr>
          <p:spPr>
            <a:xfrm>
              <a:off x="7604496" y="-2053782"/>
              <a:ext cx="379555" cy="316405"/>
            </a:xfrm>
            <a:custGeom>
              <a:rect b="b" l="l" r="r" t="t"/>
              <a:pathLst>
                <a:path extrusionOk="0" h="2891" w="3468">
                  <a:moveTo>
                    <a:pt x="2890" y="0"/>
                  </a:moveTo>
                  <a:lnTo>
                    <a:pt x="0" y="2890"/>
                  </a:lnTo>
                  <a:lnTo>
                    <a:pt x="1002" y="2890"/>
                  </a:lnTo>
                  <a:lnTo>
                    <a:pt x="1349" y="2505"/>
                  </a:lnTo>
                  <a:lnTo>
                    <a:pt x="1464" y="2197"/>
                  </a:lnTo>
                  <a:lnTo>
                    <a:pt x="1618" y="1927"/>
                  </a:lnTo>
                  <a:lnTo>
                    <a:pt x="1811" y="1657"/>
                  </a:lnTo>
                  <a:lnTo>
                    <a:pt x="2004" y="1426"/>
                  </a:lnTo>
                  <a:lnTo>
                    <a:pt x="2273" y="1195"/>
                  </a:lnTo>
                  <a:lnTo>
                    <a:pt x="2543" y="1002"/>
                  </a:lnTo>
                  <a:lnTo>
                    <a:pt x="2813" y="848"/>
                  </a:lnTo>
                  <a:lnTo>
                    <a:pt x="3121" y="732"/>
                  </a:lnTo>
                  <a:lnTo>
                    <a:pt x="3468" y="386"/>
                  </a:lnTo>
                  <a:lnTo>
                    <a:pt x="3468" y="193"/>
                  </a:lnTo>
                  <a:lnTo>
                    <a:pt x="3160" y="116"/>
                  </a:lnTo>
                  <a:lnTo>
                    <a:pt x="2890"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7"/>
            <p:cNvSpPr/>
            <p:nvPr/>
          </p:nvSpPr>
          <p:spPr>
            <a:xfrm>
              <a:off x="7364047" y="-2205581"/>
              <a:ext cx="438656" cy="468206"/>
            </a:xfrm>
            <a:custGeom>
              <a:rect b="b" l="l" r="r" t="t"/>
              <a:pathLst>
                <a:path extrusionOk="0" h="4278" w="4008">
                  <a:moveTo>
                    <a:pt x="3661" y="0"/>
                  </a:moveTo>
                  <a:lnTo>
                    <a:pt x="1" y="3661"/>
                  </a:lnTo>
                  <a:lnTo>
                    <a:pt x="116" y="3930"/>
                  </a:lnTo>
                  <a:lnTo>
                    <a:pt x="193" y="4277"/>
                  </a:lnTo>
                  <a:lnTo>
                    <a:pt x="348" y="4277"/>
                  </a:lnTo>
                  <a:lnTo>
                    <a:pt x="4008" y="578"/>
                  </a:lnTo>
                  <a:lnTo>
                    <a:pt x="3815" y="309"/>
                  </a:lnTo>
                  <a:lnTo>
                    <a:pt x="3661"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7"/>
            <p:cNvSpPr/>
            <p:nvPr/>
          </p:nvSpPr>
          <p:spPr>
            <a:xfrm>
              <a:off x="6950784" y="-3293570"/>
              <a:ext cx="497756" cy="497646"/>
            </a:xfrm>
            <a:custGeom>
              <a:rect b="b" l="l" r="r" t="t"/>
              <a:pathLst>
                <a:path extrusionOk="0" h="4547" w="4548">
                  <a:moveTo>
                    <a:pt x="2043" y="0"/>
                  </a:moveTo>
                  <a:lnTo>
                    <a:pt x="1850" y="39"/>
                  </a:lnTo>
                  <a:lnTo>
                    <a:pt x="1388" y="193"/>
                  </a:lnTo>
                  <a:lnTo>
                    <a:pt x="1002" y="385"/>
                  </a:lnTo>
                  <a:lnTo>
                    <a:pt x="694" y="655"/>
                  </a:lnTo>
                  <a:lnTo>
                    <a:pt x="424" y="1002"/>
                  </a:lnTo>
                  <a:lnTo>
                    <a:pt x="193" y="1387"/>
                  </a:lnTo>
                  <a:lnTo>
                    <a:pt x="78" y="1811"/>
                  </a:lnTo>
                  <a:lnTo>
                    <a:pt x="39" y="2042"/>
                  </a:lnTo>
                  <a:lnTo>
                    <a:pt x="1" y="2274"/>
                  </a:lnTo>
                  <a:lnTo>
                    <a:pt x="39" y="2505"/>
                  </a:lnTo>
                  <a:lnTo>
                    <a:pt x="78" y="2736"/>
                  </a:lnTo>
                  <a:lnTo>
                    <a:pt x="193" y="3160"/>
                  </a:lnTo>
                  <a:lnTo>
                    <a:pt x="424" y="3545"/>
                  </a:lnTo>
                  <a:lnTo>
                    <a:pt x="694" y="3892"/>
                  </a:lnTo>
                  <a:lnTo>
                    <a:pt x="1002" y="4162"/>
                  </a:lnTo>
                  <a:lnTo>
                    <a:pt x="1388" y="4354"/>
                  </a:lnTo>
                  <a:lnTo>
                    <a:pt x="1850" y="4508"/>
                  </a:lnTo>
                  <a:lnTo>
                    <a:pt x="2043" y="4547"/>
                  </a:lnTo>
                  <a:lnTo>
                    <a:pt x="2505" y="4547"/>
                  </a:lnTo>
                  <a:lnTo>
                    <a:pt x="2736" y="4508"/>
                  </a:lnTo>
                  <a:lnTo>
                    <a:pt x="3160" y="4354"/>
                  </a:lnTo>
                  <a:lnTo>
                    <a:pt x="3546" y="4162"/>
                  </a:lnTo>
                  <a:lnTo>
                    <a:pt x="3892" y="3892"/>
                  </a:lnTo>
                  <a:lnTo>
                    <a:pt x="4162" y="3545"/>
                  </a:lnTo>
                  <a:lnTo>
                    <a:pt x="4393" y="3160"/>
                  </a:lnTo>
                  <a:lnTo>
                    <a:pt x="4509" y="2736"/>
                  </a:lnTo>
                  <a:lnTo>
                    <a:pt x="4547" y="2505"/>
                  </a:lnTo>
                  <a:lnTo>
                    <a:pt x="4547" y="2274"/>
                  </a:lnTo>
                  <a:lnTo>
                    <a:pt x="4547" y="2042"/>
                  </a:lnTo>
                  <a:lnTo>
                    <a:pt x="4509" y="1811"/>
                  </a:lnTo>
                  <a:lnTo>
                    <a:pt x="4393" y="1387"/>
                  </a:lnTo>
                  <a:lnTo>
                    <a:pt x="4162" y="1002"/>
                  </a:lnTo>
                  <a:lnTo>
                    <a:pt x="3892" y="655"/>
                  </a:lnTo>
                  <a:lnTo>
                    <a:pt x="3546"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7"/>
            <p:cNvSpPr/>
            <p:nvPr/>
          </p:nvSpPr>
          <p:spPr>
            <a:xfrm>
              <a:off x="7140561" y="-3108061"/>
              <a:ext cx="122360" cy="126628"/>
            </a:xfrm>
            <a:custGeom>
              <a:rect b="b" l="l" r="r" t="t"/>
              <a:pathLst>
                <a:path extrusionOk="0" h="1157" w="1118">
                  <a:moveTo>
                    <a:pt x="540" y="1"/>
                  </a:moveTo>
                  <a:lnTo>
                    <a:pt x="424" y="39"/>
                  </a:lnTo>
                  <a:lnTo>
                    <a:pt x="347" y="39"/>
                  </a:lnTo>
                  <a:lnTo>
                    <a:pt x="155" y="193"/>
                  </a:lnTo>
                  <a:lnTo>
                    <a:pt x="39" y="347"/>
                  </a:lnTo>
                  <a:lnTo>
                    <a:pt x="1" y="463"/>
                  </a:lnTo>
                  <a:lnTo>
                    <a:pt x="1" y="579"/>
                  </a:lnTo>
                  <a:lnTo>
                    <a:pt x="1" y="694"/>
                  </a:lnTo>
                  <a:lnTo>
                    <a:pt x="39" y="810"/>
                  </a:lnTo>
                  <a:lnTo>
                    <a:pt x="155" y="964"/>
                  </a:lnTo>
                  <a:lnTo>
                    <a:pt x="347" y="1118"/>
                  </a:lnTo>
                  <a:lnTo>
                    <a:pt x="424" y="1156"/>
                  </a:lnTo>
                  <a:lnTo>
                    <a:pt x="656" y="1156"/>
                  </a:lnTo>
                  <a:lnTo>
                    <a:pt x="771" y="1118"/>
                  </a:lnTo>
                  <a:lnTo>
                    <a:pt x="964" y="964"/>
                  </a:lnTo>
                  <a:lnTo>
                    <a:pt x="1079" y="810"/>
                  </a:lnTo>
                  <a:lnTo>
                    <a:pt x="1118" y="694"/>
                  </a:lnTo>
                  <a:lnTo>
                    <a:pt x="1118" y="579"/>
                  </a:lnTo>
                  <a:lnTo>
                    <a:pt x="1118" y="463"/>
                  </a:lnTo>
                  <a:lnTo>
                    <a:pt x="1079" y="347"/>
                  </a:lnTo>
                  <a:lnTo>
                    <a:pt x="964" y="193"/>
                  </a:lnTo>
                  <a:lnTo>
                    <a:pt x="771" y="39"/>
                  </a:lnTo>
                  <a:lnTo>
                    <a:pt x="656" y="39"/>
                  </a:lnTo>
                  <a:lnTo>
                    <a:pt x="5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7"/>
            <p:cNvSpPr/>
            <p:nvPr/>
          </p:nvSpPr>
          <p:spPr>
            <a:xfrm>
              <a:off x="7676183" y="-3293570"/>
              <a:ext cx="497646" cy="497646"/>
            </a:xfrm>
            <a:custGeom>
              <a:rect b="b" l="l" r="r" t="t"/>
              <a:pathLst>
                <a:path extrusionOk="0" h="4547" w="4547">
                  <a:moveTo>
                    <a:pt x="2042" y="0"/>
                  </a:moveTo>
                  <a:lnTo>
                    <a:pt x="1811" y="39"/>
                  </a:lnTo>
                  <a:lnTo>
                    <a:pt x="1387" y="193"/>
                  </a:lnTo>
                  <a:lnTo>
                    <a:pt x="1002" y="385"/>
                  </a:lnTo>
                  <a:lnTo>
                    <a:pt x="655" y="655"/>
                  </a:lnTo>
                  <a:lnTo>
                    <a:pt x="385" y="1002"/>
                  </a:lnTo>
                  <a:lnTo>
                    <a:pt x="154" y="1387"/>
                  </a:lnTo>
                  <a:lnTo>
                    <a:pt x="39" y="1811"/>
                  </a:lnTo>
                  <a:lnTo>
                    <a:pt x="0" y="2042"/>
                  </a:lnTo>
                  <a:lnTo>
                    <a:pt x="0" y="2274"/>
                  </a:lnTo>
                  <a:lnTo>
                    <a:pt x="0" y="2505"/>
                  </a:lnTo>
                  <a:lnTo>
                    <a:pt x="39" y="2736"/>
                  </a:lnTo>
                  <a:lnTo>
                    <a:pt x="154" y="3160"/>
                  </a:lnTo>
                  <a:lnTo>
                    <a:pt x="385" y="3545"/>
                  </a:lnTo>
                  <a:lnTo>
                    <a:pt x="655" y="3892"/>
                  </a:lnTo>
                  <a:lnTo>
                    <a:pt x="1002" y="4162"/>
                  </a:lnTo>
                  <a:lnTo>
                    <a:pt x="1387" y="4354"/>
                  </a:lnTo>
                  <a:lnTo>
                    <a:pt x="1811" y="4508"/>
                  </a:lnTo>
                  <a:lnTo>
                    <a:pt x="2042" y="4547"/>
                  </a:lnTo>
                  <a:lnTo>
                    <a:pt x="2505" y="4547"/>
                  </a:lnTo>
                  <a:lnTo>
                    <a:pt x="2736" y="4508"/>
                  </a:lnTo>
                  <a:lnTo>
                    <a:pt x="3160" y="4354"/>
                  </a:lnTo>
                  <a:lnTo>
                    <a:pt x="3545" y="4162"/>
                  </a:lnTo>
                  <a:lnTo>
                    <a:pt x="3853" y="3892"/>
                  </a:lnTo>
                  <a:lnTo>
                    <a:pt x="4123" y="3545"/>
                  </a:lnTo>
                  <a:lnTo>
                    <a:pt x="4354" y="3160"/>
                  </a:lnTo>
                  <a:lnTo>
                    <a:pt x="4470" y="2736"/>
                  </a:lnTo>
                  <a:lnTo>
                    <a:pt x="4508" y="2505"/>
                  </a:lnTo>
                  <a:lnTo>
                    <a:pt x="4547" y="2274"/>
                  </a:lnTo>
                  <a:lnTo>
                    <a:pt x="4508" y="2042"/>
                  </a:lnTo>
                  <a:lnTo>
                    <a:pt x="4470" y="1811"/>
                  </a:lnTo>
                  <a:lnTo>
                    <a:pt x="4354" y="1387"/>
                  </a:lnTo>
                  <a:lnTo>
                    <a:pt x="4123" y="1002"/>
                  </a:lnTo>
                  <a:lnTo>
                    <a:pt x="3853" y="655"/>
                  </a:lnTo>
                  <a:lnTo>
                    <a:pt x="3545"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7"/>
            <p:cNvSpPr/>
            <p:nvPr/>
          </p:nvSpPr>
          <p:spPr>
            <a:xfrm>
              <a:off x="7861691" y="-3108061"/>
              <a:ext cx="122360" cy="126628"/>
            </a:xfrm>
            <a:custGeom>
              <a:rect b="b" l="l" r="r" t="t"/>
              <a:pathLst>
                <a:path extrusionOk="0" h="1157" w="1118">
                  <a:moveTo>
                    <a:pt x="578" y="1"/>
                  </a:moveTo>
                  <a:lnTo>
                    <a:pt x="463" y="39"/>
                  </a:lnTo>
                  <a:lnTo>
                    <a:pt x="347" y="39"/>
                  </a:lnTo>
                  <a:lnTo>
                    <a:pt x="155" y="193"/>
                  </a:lnTo>
                  <a:lnTo>
                    <a:pt x="39" y="347"/>
                  </a:lnTo>
                  <a:lnTo>
                    <a:pt x="0" y="463"/>
                  </a:lnTo>
                  <a:lnTo>
                    <a:pt x="0" y="579"/>
                  </a:lnTo>
                  <a:lnTo>
                    <a:pt x="0" y="694"/>
                  </a:lnTo>
                  <a:lnTo>
                    <a:pt x="39" y="810"/>
                  </a:lnTo>
                  <a:lnTo>
                    <a:pt x="155" y="964"/>
                  </a:lnTo>
                  <a:lnTo>
                    <a:pt x="347" y="1118"/>
                  </a:lnTo>
                  <a:lnTo>
                    <a:pt x="463" y="1156"/>
                  </a:lnTo>
                  <a:lnTo>
                    <a:pt x="694" y="1156"/>
                  </a:lnTo>
                  <a:lnTo>
                    <a:pt x="771" y="1118"/>
                  </a:lnTo>
                  <a:lnTo>
                    <a:pt x="964" y="964"/>
                  </a:lnTo>
                  <a:lnTo>
                    <a:pt x="1079" y="810"/>
                  </a:lnTo>
                  <a:lnTo>
                    <a:pt x="1118" y="694"/>
                  </a:lnTo>
                  <a:lnTo>
                    <a:pt x="1118" y="579"/>
                  </a:lnTo>
                  <a:lnTo>
                    <a:pt x="1118" y="463"/>
                  </a:lnTo>
                  <a:lnTo>
                    <a:pt x="1079" y="347"/>
                  </a:lnTo>
                  <a:lnTo>
                    <a:pt x="964" y="193"/>
                  </a:lnTo>
                  <a:lnTo>
                    <a:pt x="771" y="39"/>
                  </a:lnTo>
                  <a:lnTo>
                    <a:pt x="694" y="39"/>
                  </a:lnTo>
                  <a:lnTo>
                    <a:pt x="57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7"/>
            <p:cNvSpPr/>
            <p:nvPr/>
          </p:nvSpPr>
          <p:spPr>
            <a:xfrm>
              <a:off x="7001457" y="-3243006"/>
              <a:ext cx="328992" cy="328992"/>
            </a:xfrm>
            <a:custGeom>
              <a:rect b="b" l="l" r="r" t="t"/>
              <a:pathLst>
                <a:path extrusionOk="0" h="3006" w="3006">
                  <a:moveTo>
                    <a:pt x="1772" y="1"/>
                  </a:moveTo>
                  <a:lnTo>
                    <a:pt x="1426" y="78"/>
                  </a:lnTo>
                  <a:lnTo>
                    <a:pt x="1117" y="155"/>
                  </a:lnTo>
                  <a:lnTo>
                    <a:pt x="809" y="347"/>
                  </a:lnTo>
                  <a:lnTo>
                    <a:pt x="539" y="540"/>
                  </a:lnTo>
                  <a:lnTo>
                    <a:pt x="347" y="810"/>
                  </a:lnTo>
                  <a:lnTo>
                    <a:pt x="154" y="1118"/>
                  </a:lnTo>
                  <a:lnTo>
                    <a:pt x="77" y="1426"/>
                  </a:lnTo>
                  <a:lnTo>
                    <a:pt x="0" y="1773"/>
                  </a:lnTo>
                  <a:lnTo>
                    <a:pt x="39" y="2081"/>
                  </a:lnTo>
                  <a:lnTo>
                    <a:pt x="77" y="2428"/>
                  </a:lnTo>
                  <a:lnTo>
                    <a:pt x="231" y="2736"/>
                  </a:lnTo>
                  <a:lnTo>
                    <a:pt x="385" y="3006"/>
                  </a:lnTo>
                  <a:lnTo>
                    <a:pt x="385" y="3006"/>
                  </a:lnTo>
                  <a:lnTo>
                    <a:pt x="347" y="2736"/>
                  </a:lnTo>
                  <a:lnTo>
                    <a:pt x="308" y="2467"/>
                  </a:lnTo>
                  <a:lnTo>
                    <a:pt x="347" y="2197"/>
                  </a:lnTo>
                  <a:lnTo>
                    <a:pt x="385" y="1927"/>
                  </a:lnTo>
                  <a:lnTo>
                    <a:pt x="462" y="1657"/>
                  </a:lnTo>
                  <a:lnTo>
                    <a:pt x="578" y="1388"/>
                  </a:lnTo>
                  <a:lnTo>
                    <a:pt x="732" y="1156"/>
                  </a:lnTo>
                  <a:lnTo>
                    <a:pt x="925" y="925"/>
                  </a:lnTo>
                  <a:lnTo>
                    <a:pt x="1156" y="733"/>
                  </a:lnTo>
                  <a:lnTo>
                    <a:pt x="1387" y="578"/>
                  </a:lnTo>
                  <a:lnTo>
                    <a:pt x="1657" y="463"/>
                  </a:lnTo>
                  <a:lnTo>
                    <a:pt x="1927" y="386"/>
                  </a:lnTo>
                  <a:lnTo>
                    <a:pt x="2196" y="309"/>
                  </a:lnTo>
                  <a:lnTo>
                    <a:pt x="2466" y="309"/>
                  </a:lnTo>
                  <a:lnTo>
                    <a:pt x="2736" y="347"/>
                  </a:lnTo>
                  <a:lnTo>
                    <a:pt x="3005" y="386"/>
                  </a:lnTo>
                  <a:lnTo>
                    <a:pt x="3005" y="386"/>
                  </a:lnTo>
                  <a:lnTo>
                    <a:pt x="2736" y="232"/>
                  </a:lnTo>
                  <a:lnTo>
                    <a:pt x="2427" y="78"/>
                  </a:lnTo>
                  <a:lnTo>
                    <a:pt x="2081" y="39"/>
                  </a:lnTo>
                  <a:lnTo>
                    <a:pt x="17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7"/>
            <p:cNvSpPr/>
            <p:nvPr/>
          </p:nvSpPr>
          <p:spPr>
            <a:xfrm>
              <a:off x="7730905" y="-3243006"/>
              <a:ext cx="324833" cy="328992"/>
            </a:xfrm>
            <a:custGeom>
              <a:rect b="b" l="l" r="r" t="t"/>
              <a:pathLst>
                <a:path extrusionOk="0" h="3006" w="2968">
                  <a:moveTo>
                    <a:pt x="1735" y="1"/>
                  </a:moveTo>
                  <a:lnTo>
                    <a:pt x="1388" y="78"/>
                  </a:lnTo>
                  <a:lnTo>
                    <a:pt x="1080" y="155"/>
                  </a:lnTo>
                  <a:lnTo>
                    <a:pt x="810" y="347"/>
                  </a:lnTo>
                  <a:lnTo>
                    <a:pt x="540" y="540"/>
                  </a:lnTo>
                  <a:lnTo>
                    <a:pt x="309" y="810"/>
                  </a:lnTo>
                  <a:lnTo>
                    <a:pt x="155" y="1118"/>
                  </a:lnTo>
                  <a:lnTo>
                    <a:pt x="40" y="1426"/>
                  </a:lnTo>
                  <a:lnTo>
                    <a:pt x="1" y="1773"/>
                  </a:lnTo>
                  <a:lnTo>
                    <a:pt x="1" y="2081"/>
                  </a:lnTo>
                  <a:lnTo>
                    <a:pt x="78" y="2428"/>
                  </a:lnTo>
                  <a:lnTo>
                    <a:pt x="194" y="2736"/>
                  </a:lnTo>
                  <a:lnTo>
                    <a:pt x="386" y="3006"/>
                  </a:lnTo>
                  <a:lnTo>
                    <a:pt x="309" y="2736"/>
                  </a:lnTo>
                  <a:lnTo>
                    <a:pt x="271" y="2467"/>
                  </a:lnTo>
                  <a:lnTo>
                    <a:pt x="309" y="2197"/>
                  </a:lnTo>
                  <a:lnTo>
                    <a:pt x="348" y="1927"/>
                  </a:lnTo>
                  <a:lnTo>
                    <a:pt x="425" y="1657"/>
                  </a:lnTo>
                  <a:lnTo>
                    <a:pt x="540" y="1388"/>
                  </a:lnTo>
                  <a:lnTo>
                    <a:pt x="695" y="1156"/>
                  </a:lnTo>
                  <a:lnTo>
                    <a:pt x="887" y="925"/>
                  </a:lnTo>
                  <a:lnTo>
                    <a:pt x="1118" y="733"/>
                  </a:lnTo>
                  <a:lnTo>
                    <a:pt x="1350" y="578"/>
                  </a:lnTo>
                  <a:lnTo>
                    <a:pt x="1619" y="463"/>
                  </a:lnTo>
                  <a:lnTo>
                    <a:pt x="1889" y="386"/>
                  </a:lnTo>
                  <a:lnTo>
                    <a:pt x="2159" y="309"/>
                  </a:lnTo>
                  <a:lnTo>
                    <a:pt x="2428" y="309"/>
                  </a:lnTo>
                  <a:lnTo>
                    <a:pt x="2698" y="347"/>
                  </a:lnTo>
                  <a:lnTo>
                    <a:pt x="2968" y="386"/>
                  </a:lnTo>
                  <a:lnTo>
                    <a:pt x="2698" y="232"/>
                  </a:lnTo>
                  <a:lnTo>
                    <a:pt x="2390" y="78"/>
                  </a:lnTo>
                  <a:lnTo>
                    <a:pt x="2043" y="39"/>
                  </a:lnTo>
                  <a:lnTo>
                    <a:pt x="173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7"/>
            <p:cNvSpPr/>
            <p:nvPr/>
          </p:nvSpPr>
          <p:spPr>
            <a:xfrm>
              <a:off x="5668860" y="-3542447"/>
              <a:ext cx="396410" cy="396519"/>
            </a:xfrm>
            <a:custGeom>
              <a:rect b="b" l="l" r="r" t="t"/>
              <a:pathLst>
                <a:path extrusionOk="0" h="3623" w="3622">
                  <a:moveTo>
                    <a:pt x="2119" y="1"/>
                  </a:moveTo>
                  <a:lnTo>
                    <a:pt x="1734" y="39"/>
                  </a:lnTo>
                  <a:lnTo>
                    <a:pt x="1349" y="193"/>
                  </a:lnTo>
                  <a:lnTo>
                    <a:pt x="1002" y="386"/>
                  </a:lnTo>
                  <a:lnTo>
                    <a:pt x="655" y="656"/>
                  </a:lnTo>
                  <a:lnTo>
                    <a:pt x="385" y="964"/>
                  </a:lnTo>
                  <a:lnTo>
                    <a:pt x="193" y="1311"/>
                  </a:lnTo>
                  <a:lnTo>
                    <a:pt x="77" y="1696"/>
                  </a:lnTo>
                  <a:lnTo>
                    <a:pt x="0" y="2081"/>
                  </a:lnTo>
                  <a:lnTo>
                    <a:pt x="0" y="2505"/>
                  </a:lnTo>
                  <a:lnTo>
                    <a:pt x="116" y="2891"/>
                  </a:lnTo>
                  <a:lnTo>
                    <a:pt x="270" y="3276"/>
                  </a:lnTo>
                  <a:lnTo>
                    <a:pt x="462" y="3623"/>
                  </a:lnTo>
                  <a:lnTo>
                    <a:pt x="385" y="3276"/>
                  </a:lnTo>
                  <a:lnTo>
                    <a:pt x="385" y="2929"/>
                  </a:lnTo>
                  <a:lnTo>
                    <a:pt x="385" y="2621"/>
                  </a:lnTo>
                  <a:lnTo>
                    <a:pt x="462" y="2274"/>
                  </a:lnTo>
                  <a:lnTo>
                    <a:pt x="539" y="1966"/>
                  </a:lnTo>
                  <a:lnTo>
                    <a:pt x="694" y="1658"/>
                  </a:lnTo>
                  <a:lnTo>
                    <a:pt x="886" y="1349"/>
                  </a:lnTo>
                  <a:lnTo>
                    <a:pt x="1117" y="1080"/>
                  </a:lnTo>
                  <a:lnTo>
                    <a:pt x="1387" y="848"/>
                  </a:lnTo>
                  <a:lnTo>
                    <a:pt x="1657" y="694"/>
                  </a:lnTo>
                  <a:lnTo>
                    <a:pt x="1965" y="540"/>
                  </a:lnTo>
                  <a:lnTo>
                    <a:pt x="2312" y="425"/>
                  </a:lnTo>
                  <a:lnTo>
                    <a:pt x="2620" y="386"/>
                  </a:lnTo>
                  <a:lnTo>
                    <a:pt x="2967" y="348"/>
                  </a:lnTo>
                  <a:lnTo>
                    <a:pt x="3314" y="386"/>
                  </a:lnTo>
                  <a:lnTo>
                    <a:pt x="3622" y="463"/>
                  </a:lnTo>
                  <a:lnTo>
                    <a:pt x="3622" y="463"/>
                  </a:lnTo>
                  <a:lnTo>
                    <a:pt x="3275" y="232"/>
                  </a:lnTo>
                  <a:lnTo>
                    <a:pt x="2890" y="78"/>
                  </a:lnTo>
                  <a:lnTo>
                    <a:pt x="250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 name="Google Shape;2019;p67"/>
          <p:cNvGrpSpPr/>
          <p:nvPr/>
        </p:nvGrpSpPr>
        <p:grpSpPr>
          <a:xfrm>
            <a:off x="2725302" y="3452377"/>
            <a:ext cx="780096" cy="997596"/>
            <a:chOff x="2725302" y="3452377"/>
            <a:chExt cx="780096" cy="997596"/>
          </a:xfrm>
        </p:grpSpPr>
        <p:sp>
          <p:nvSpPr>
            <p:cNvPr id="2020" name="Google Shape;2020;p67"/>
            <p:cNvSpPr/>
            <p:nvPr/>
          </p:nvSpPr>
          <p:spPr>
            <a:xfrm rot="-1347679">
              <a:off x="2875416" y="3510625"/>
              <a:ext cx="479866" cy="881101"/>
            </a:xfrm>
            <a:custGeom>
              <a:rect b="b" l="l" r="r" t="t"/>
              <a:pathLst>
                <a:path extrusionOk="0" h="32406"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40" y="30325"/>
                  </a:lnTo>
                  <a:lnTo>
                    <a:pt x="78" y="30556"/>
                  </a:lnTo>
                  <a:lnTo>
                    <a:pt x="194" y="30980"/>
                  </a:lnTo>
                  <a:lnTo>
                    <a:pt x="425" y="31365"/>
                  </a:lnTo>
                  <a:lnTo>
                    <a:pt x="695" y="31712"/>
                  </a:lnTo>
                  <a:lnTo>
                    <a:pt x="1041" y="32020"/>
                  </a:lnTo>
                  <a:lnTo>
                    <a:pt x="1427" y="32213"/>
                  </a:lnTo>
                  <a:lnTo>
                    <a:pt x="1850" y="32367"/>
                  </a:lnTo>
                  <a:lnTo>
                    <a:pt x="2082" y="32405"/>
                  </a:lnTo>
                  <a:lnTo>
                    <a:pt x="15568" y="32405"/>
                  </a:lnTo>
                  <a:lnTo>
                    <a:pt x="15799" y="32367"/>
                  </a:lnTo>
                  <a:lnTo>
                    <a:pt x="16223" y="32213"/>
                  </a:lnTo>
                  <a:lnTo>
                    <a:pt x="16647" y="32020"/>
                  </a:lnTo>
                  <a:lnTo>
                    <a:pt x="16955" y="31712"/>
                  </a:lnTo>
                  <a:lnTo>
                    <a:pt x="17263" y="31365"/>
                  </a:lnTo>
                  <a:lnTo>
                    <a:pt x="17456" y="30980"/>
                  </a:lnTo>
                  <a:lnTo>
                    <a:pt x="17610" y="30556"/>
                  </a:lnTo>
                  <a:lnTo>
                    <a:pt x="17648" y="30325"/>
                  </a:lnTo>
                  <a:lnTo>
                    <a:pt x="17648"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7"/>
            <p:cNvSpPr/>
            <p:nvPr/>
          </p:nvSpPr>
          <p:spPr>
            <a:xfrm rot="-1347679">
              <a:off x="2863408" y="3513009"/>
              <a:ext cx="479866" cy="818239"/>
            </a:xfrm>
            <a:custGeom>
              <a:rect b="b" l="l" r="r" t="t"/>
              <a:pathLst>
                <a:path extrusionOk="0" h="30094"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7"/>
            <p:cNvSpPr/>
            <p:nvPr/>
          </p:nvSpPr>
          <p:spPr>
            <a:xfrm rot="-1347679">
              <a:off x="2913050" y="3564262"/>
              <a:ext cx="381386" cy="717665"/>
            </a:xfrm>
            <a:custGeom>
              <a:rect b="b" l="l" r="r" t="t"/>
              <a:pathLst>
                <a:path extrusionOk="0" h="26395" w="14027">
                  <a:moveTo>
                    <a:pt x="1" y="0"/>
                  </a:moveTo>
                  <a:lnTo>
                    <a:pt x="1" y="26394"/>
                  </a:lnTo>
                  <a:lnTo>
                    <a:pt x="14026" y="26394"/>
                  </a:lnTo>
                  <a:lnTo>
                    <a:pt x="140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7"/>
            <p:cNvSpPr/>
            <p:nvPr/>
          </p:nvSpPr>
          <p:spPr>
            <a:xfrm rot="-1347679">
              <a:off x="3223967" y="4265197"/>
              <a:ext cx="74390" cy="74417"/>
            </a:xfrm>
            <a:custGeom>
              <a:rect b="b" l="l" r="r" t="t"/>
              <a:pathLst>
                <a:path extrusionOk="0" h="2737" w="2736">
                  <a:moveTo>
                    <a:pt x="1079" y="1"/>
                  </a:moveTo>
                  <a:lnTo>
                    <a:pt x="809" y="78"/>
                  </a:lnTo>
                  <a:lnTo>
                    <a:pt x="578" y="232"/>
                  </a:lnTo>
                  <a:lnTo>
                    <a:pt x="385" y="386"/>
                  </a:lnTo>
                  <a:lnTo>
                    <a:pt x="231" y="579"/>
                  </a:lnTo>
                  <a:lnTo>
                    <a:pt x="77" y="810"/>
                  </a:lnTo>
                  <a:lnTo>
                    <a:pt x="0" y="1080"/>
                  </a:lnTo>
                  <a:lnTo>
                    <a:pt x="0" y="1350"/>
                  </a:lnTo>
                  <a:lnTo>
                    <a:pt x="0" y="1619"/>
                  </a:lnTo>
                  <a:lnTo>
                    <a:pt x="77" y="1889"/>
                  </a:lnTo>
                  <a:lnTo>
                    <a:pt x="231" y="2120"/>
                  </a:lnTo>
                  <a:lnTo>
                    <a:pt x="385" y="2313"/>
                  </a:lnTo>
                  <a:lnTo>
                    <a:pt x="578" y="2505"/>
                  </a:lnTo>
                  <a:lnTo>
                    <a:pt x="809" y="2621"/>
                  </a:lnTo>
                  <a:lnTo>
                    <a:pt x="1079" y="2698"/>
                  </a:lnTo>
                  <a:lnTo>
                    <a:pt x="1349" y="2737"/>
                  </a:lnTo>
                  <a:lnTo>
                    <a:pt x="1618" y="2698"/>
                  </a:lnTo>
                  <a:lnTo>
                    <a:pt x="1888" y="2621"/>
                  </a:lnTo>
                  <a:lnTo>
                    <a:pt x="2119" y="2505"/>
                  </a:lnTo>
                  <a:lnTo>
                    <a:pt x="2312" y="2313"/>
                  </a:lnTo>
                  <a:lnTo>
                    <a:pt x="2505" y="2120"/>
                  </a:lnTo>
                  <a:lnTo>
                    <a:pt x="2620" y="1889"/>
                  </a:lnTo>
                  <a:lnTo>
                    <a:pt x="2697" y="1619"/>
                  </a:lnTo>
                  <a:lnTo>
                    <a:pt x="2736" y="1350"/>
                  </a:lnTo>
                  <a:lnTo>
                    <a:pt x="2697" y="1080"/>
                  </a:lnTo>
                  <a:lnTo>
                    <a:pt x="2620" y="810"/>
                  </a:lnTo>
                  <a:lnTo>
                    <a:pt x="2505" y="579"/>
                  </a:lnTo>
                  <a:lnTo>
                    <a:pt x="2312" y="386"/>
                  </a:lnTo>
                  <a:lnTo>
                    <a:pt x="2119" y="232"/>
                  </a:lnTo>
                  <a:lnTo>
                    <a:pt x="1888" y="78"/>
                  </a:lnTo>
                  <a:lnTo>
                    <a:pt x="161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7"/>
            <p:cNvSpPr/>
            <p:nvPr/>
          </p:nvSpPr>
          <p:spPr>
            <a:xfrm rot="-1347679">
              <a:off x="2907992" y="3559820"/>
              <a:ext cx="98507" cy="17836"/>
            </a:xfrm>
            <a:custGeom>
              <a:rect b="b" l="l" r="r" t="t"/>
              <a:pathLst>
                <a:path extrusionOk="0" h="656" w="3623">
                  <a:moveTo>
                    <a:pt x="309" y="0"/>
                  </a:moveTo>
                  <a:lnTo>
                    <a:pt x="193" y="39"/>
                  </a:lnTo>
                  <a:lnTo>
                    <a:pt x="116" y="116"/>
                  </a:lnTo>
                  <a:lnTo>
                    <a:pt x="39" y="193"/>
                  </a:lnTo>
                  <a:lnTo>
                    <a:pt x="1" y="309"/>
                  </a:lnTo>
                  <a:lnTo>
                    <a:pt x="39" y="463"/>
                  </a:lnTo>
                  <a:lnTo>
                    <a:pt x="116" y="540"/>
                  </a:lnTo>
                  <a:lnTo>
                    <a:pt x="193" y="617"/>
                  </a:lnTo>
                  <a:lnTo>
                    <a:pt x="309" y="655"/>
                  </a:lnTo>
                  <a:lnTo>
                    <a:pt x="3314" y="655"/>
                  </a:lnTo>
                  <a:lnTo>
                    <a:pt x="3430" y="617"/>
                  </a:lnTo>
                  <a:lnTo>
                    <a:pt x="3546" y="540"/>
                  </a:lnTo>
                  <a:lnTo>
                    <a:pt x="3623" y="463"/>
                  </a:lnTo>
                  <a:lnTo>
                    <a:pt x="3623" y="309"/>
                  </a:lnTo>
                  <a:lnTo>
                    <a:pt x="3623" y="193"/>
                  </a:lnTo>
                  <a:lnTo>
                    <a:pt x="3546" y="116"/>
                  </a:lnTo>
                  <a:lnTo>
                    <a:pt x="3430" y="39"/>
                  </a:lnTo>
                  <a:lnTo>
                    <a:pt x="331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8" name="Shape 2028"/>
        <p:cNvGrpSpPr/>
        <p:nvPr/>
      </p:nvGrpSpPr>
      <p:grpSpPr>
        <a:xfrm>
          <a:off x="0" y="0"/>
          <a:ext cx="0" cy="0"/>
          <a:chOff x="0" y="0"/>
          <a:chExt cx="0" cy="0"/>
        </a:xfrm>
      </p:grpSpPr>
      <p:sp>
        <p:nvSpPr>
          <p:cNvPr id="2029" name="Google Shape;2029;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Location</a:t>
            </a:r>
            <a:endParaRPr/>
          </a:p>
        </p:txBody>
      </p:sp>
      <p:grpSp>
        <p:nvGrpSpPr>
          <p:cNvPr id="2030" name="Google Shape;2030;p68"/>
          <p:cNvGrpSpPr/>
          <p:nvPr/>
        </p:nvGrpSpPr>
        <p:grpSpPr>
          <a:xfrm>
            <a:off x="3382557" y="1569335"/>
            <a:ext cx="5048212" cy="2689367"/>
            <a:chOff x="233350" y="949250"/>
            <a:chExt cx="7137300" cy="3802300"/>
          </a:xfrm>
        </p:grpSpPr>
        <p:sp>
          <p:nvSpPr>
            <p:cNvPr id="2031" name="Google Shape;2031;p6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2" name="Google Shape;2082;p68"/>
          <p:cNvSpPr txBox="1"/>
          <p:nvPr/>
        </p:nvSpPr>
        <p:spPr>
          <a:xfrm>
            <a:off x="713229" y="1426588"/>
            <a:ext cx="2307000" cy="558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500">
                <a:solidFill>
                  <a:schemeClr val="dk1"/>
                </a:solidFill>
                <a:latin typeface="Playfair Display"/>
                <a:ea typeface="Playfair Display"/>
                <a:cs typeface="Playfair Display"/>
                <a:sym typeface="Playfair Display"/>
              </a:rPr>
              <a:t>Mercury</a:t>
            </a:r>
            <a:endParaRPr b="1" sz="2500">
              <a:solidFill>
                <a:schemeClr val="dk1"/>
              </a:solidFill>
              <a:latin typeface="Playfair Display"/>
              <a:ea typeface="Playfair Display"/>
              <a:cs typeface="Playfair Display"/>
              <a:sym typeface="Playfair Display"/>
            </a:endParaRPr>
          </a:p>
        </p:txBody>
      </p:sp>
      <p:sp>
        <p:nvSpPr>
          <p:cNvPr id="2083" name="Google Shape;2083;p68"/>
          <p:cNvSpPr txBox="1"/>
          <p:nvPr/>
        </p:nvSpPr>
        <p:spPr>
          <a:xfrm>
            <a:off x="713229" y="2813938"/>
            <a:ext cx="2307000" cy="5589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b="1" lang="en" sz="2500">
                <a:solidFill>
                  <a:schemeClr val="dk1"/>
                </a:solidFill>
                <a:latin typeface="Playfair Display"/>
                <a:ea typeface="Playfair Display"/>
                <a:cs typeface="Playfair Display"/>
                <a:sym typeface="Playfair Display"/>
              </a:rPr>
              <a:t>Venus</a:t>
            </a:r>
            <a:endParaRPr b="1" sz="2500">
              <a:solidFill>
                <a:schemeClr val="dk1"/>
              </a:solidFill>
              <a:latin typeface="Playfair Display"/>
              <a:ea typeface="Playfair Display"/>
              <a:cs typeface="Playfair Display"/>
              <a:sym typeface="Playfair Display"/>
            </a:endParaRPr>
          </a:p>
        </p:txBody>
      </p:sp>
      <p:sp>
        <p:nvSpPr>
          <p:cNvPr id="2084" name="Google Shape;2084;p68"/>
          <p:cNvSpPr txBox="1"/>
          <p:nvPr/>
        </p:nvSpPr>
        <p:spPr>
          <a:xfrm>
            <a:off x="713229" y="3371786"/>
            <a:ext cx="2307000" cy="829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DM Sans"/>
                <a:ea typeface="DM Sans"/>
                <a:cs typeface="DM Sans"/>
                <a:sym typeface="DM Sans"/>
              </a:rPr>
              <a:t>Venus has a beautiful name and is the second planet from the Sun</a:t>
            </a:r>
            <a:endParaRPr>
              <a:solidFill>
                <a:schemeClr val="dk1"/>
              </a:solidFill>
              <a:latin typeface="DM Sans"/>
              <a:ea typeface="DM Sans"/>
              <a:cs typeface="DM Sans"/>
              <a:sym typeface="DM Sans"/>
            </a:endParaRPr>
          </a:p>
        </p:txBody>
      </p:sp>
      <p:sp>
        <p:nvSpPr>
          <p:cNvPr id="2085" name="Google Shape;2085;p68"/>
          <p:cNvSpPr txBox="1"/>
          <p:nvPr/>
        </p:nvSpPr>
        <p:spPr>
          <a:xfrm>
            <a:off x="713229" y="1984436"/>
            <a:ext cx="2307000" cy="829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DM Sans"/>
                <a:ea typeface="DM Sans"/>
                <a:cs typeface="DM Sans"/>
                <a:sym typeface="DM Sans"/>
              </a:rPr>
              <a:t>It’s the closest planet to the Sun and the smallest one in the Solar System</a:t>
            </a:r>
            <a:endParaRPr>
              <a:solidFill>
                <a:schemeClr val="dk1"/>
              </a:solidFill>
              <a:latin typeface="DM Sans"/>
              <a:ea typeface="DM Sans"/>
              <a:cs typeface="DM Sans"/>
              <a:sym typeface="DM Sans"/>
            </a:endParaRPr>
          </a:p>
        </p:txBody>
      </p:sp>
      <p:cxnSp>
        <p:nvCxnSpPr>
          <p:cNvPr id="2086" name="Google Shape;2086;p68"/>
          <p:cNvCxnSpPr>
            <a:stCxn id="2082" idx="3"/>
          </p:cNvCxnSpPr>
          <p:nvPr/>
        </p:nvCxnSpPr>
        <p:spPr>
          <a:xfrm>
            <a:off x="3020229" y="1706038"/>
            <a:ext cx="1711800" cy="333900"/>
          </a:xfrm>
          <a:prstGeom prst="bentConnector3">
            <a:avLst>
              <a:gd fmla="val 50000" name="adj1"/>
            </a:avLst>
          </a:prstGeom>
          <a:noFill/>
          <a:ln cap="flat" cmpd="sng" w="9525">
            <a:solidFill>
              <a:schemeClr val="accent1"/>
            </a:solidFill>
            <a:prstDash val="solid"/>
            <a:round/>
            <a:headEnd len="med" w="med" type="none"/>
            <a:tailEnd len="med" w="med" type="oval"/>
          </a:ln>
        </p:spPr>
      </p:cxnSp>
      <p:cxnSp>
        <p:nvCxnSpPr>
          <p:cNvPr id="2087" name="Google Shape;2087;p68"/>
          <p:cNvCxnSpPr>
            <a:stCxn id="2083" idx="3"/>
          </p:cNvCxnSpPr>
          <p:nvPr/>
        </p:nvCxnSpPr>
        <p:spPr>
          <a:xfrm>
            <a:off x="3020229" y="3093388"/>
            <a:ext cx="1458300" cy="250500"/>
          </a:xfrm>
          <a:prstGeom prst="bentConnector3">
            <a:avLst>
              <a:gd fmla="val 50000" name="adj1"/>
            </a:avLst>
          </a:prstGeom>
          <a:noFill/>
          <a:ln cap="flat" cmpd="sng" w="9525">
            <a:solidFill>
              <a:schemeClr val="accent1"/>
            </a:solidFill>
            <a:prstDash val="solid"/>
            <a:round/>
            <a:headEnd len="med" w="med" type="none"/>
            <a:tailEnd len="med" w="med" type="oval"/>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1" name="Shape 2091"/>
        <p:cNvGrpSpPr/>
        <p:nvPr/>
      </p:nvGrpSpPr>
      <p:grpSpPr>
        <a:xfrm>
          <a:off x="0" y="0"/>
          <a:ext cx="0" cy="0"/>
          <a:chOff x="0" y="0"/>
          <a:chExt cx="0" cy="0"/>
        </a:xfrm>
      </p:grpSpPr>
      <p:sp>
        <p:nvSpPr>
          <p:cNvPr id="2092" name="Google Shape;2092;p69"/>
          <p:cNvSpPr/>
          <p:nvPr/>
        </p:nvSpPr>
        <p:spPr>
          <a:xfrm>
            <a:off x="3074375" y="2325413"/>
            <a:ext cx="1145100" cy="11454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9"/>
          <p:cNvSpPr/>
          <p:nvPr/>
        </p:nvSpPr>
        <p:spPr>
          <a:xfrm>
            <a:off x="4924750" y="2325413"/>
            <a:ext cx="1145100" cy="11454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9"/>
          <p:cNvSpPr/>
          <p:nvPr/>
        </p:nvSpPr>
        <p:spPr>
          <a:xfrm>
            <a:off x="6775125" y="2325413"/>
            <a:ext cx="1145100" cy="11454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9"/>
          <p:cNvSpPr/>
          <p:nvPr/>
        </p:nvSpPr>
        <p:spPr>
          <a:xfrm>
            <a:off x="1224000" y="2325413"/>
            <a:ext cx="1145100" cy="11454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Telephone evolution</a:t>
            </a:r>
            <a:endParaRPr/>
          </a:p>
        </p:txBody>
      </p:sp>
      <p:grpSp>
        <p:nvGrpSpPr>
          <p:cNvPr id="2097" name="Google Shape;2097;p69"/>
          <p:cNvGrpSpPr/>
          <p:nvPr/>
        </p:nvGrpSpPr>
        <p:grpSpPr>
          <a:xfrm>
            <a:off x="1591039" y="2596222"/>
            <a:ext cx="411556" cy="603988"/>
            <a:chOff x="5661214" y="539474"/>
            <a:chExt cx="2769557" cy="4064520"/>
          </a:xfrm>
        </p:grpSpPr>
        <p:sp>
          <p:nvSpPr>
            <p:cNvPr id="2098" name="Google Shape;2098;p69"/>
            <p:cNvSpPr/>
            <p:nvPr/>
          </p:nvSpPr>
          <p:spPr>
            <a:xfrm>
              <a:off x="5661214" y="1579519"/>
              <a:ext cx="968481" cy="3008549"/>
            </a:xfrm>
            <a:custGeom>
              <a:rect b="b" l="l" r="r" t="t"/>
              <a:pathLst>
                <a:path extrusionOk="0" h="29092" w="9365">
                  <a:moveTo>
                    <a:pt x="4509" y="0"/>
                  </a:moveTo>
                  <a:lnTo>
                    <a:pt x="4124" y="39"/>
                  </a:lnTo>
                  <a:lnTo>
                    <a:pt x="3777" y="154"/>
                  </a:lnTo>
                  <a:lnTo>
                    <a:pt x="3469" y="308"/>
                  </a:lnTo>
                  <a:lnTo>
                    <a:pt x="3199" y="540"/>
                  </a:lnTo>
                  <a:lnTo>
                    <a:pt x="2968" y="809"/>
                  </a:lnTo>
                  <a:lnTo>
                    <a:pt x="2775" y="1156"/>
                  </a:lnTo>
                  <a:lnTo>
                    <a:pt x="2660" y="1503"/>
                  </a:lnTo>
                  <a:lnTo>
                    <a:pt x="2621" y="1888"/>
                  </a:lnTo>
                  <a:lnTo>
                    <a:pt x="2621" y="25123"/>
                  </a:lnTo>
                  <a:lnTo>
                    <a:pt x="2582" y="25315"/>
                  </a:lnTo>
                  <a:lnTo>
                    <a:pt x="2467" y="25508"/>
                  </a:lnTo>
                  <a:lnTo>
                    <a:pt x="2313" y="25624"/>
                  </a:lnTo>
                  <a:lnTo>
                    <a:pt x="2120" y="25662"/>
                  </a:lnTo>
                  <a:lnTo>
                    <a:pt x="1889" y="25662"/>
                  </a:lnTo>
                  <a:lnTo>
                    <a:pt x="1504" y="25701"/>
                  </a:lnTo>
                  <a:lnTo>
                    <a:pt x="1157" y="25778"/>
                  </a:lnTo>
                  <a:lnTo>
                    <a:pt x="849" y="25932"/>
                  </a:lnTo>
                  <a:lnTo>
                    <a:pt x="579" y="26163"/>
                  </a:lnTo>
                  <a:lnTo>
                    <a:pt x="348" y="26394"/>
                  </a:lnTo>
                  <a:lnTo>
                    <a:pt x="155" y="26702"/>
                  </a:lnTo>
                  <a:lnTo>
                    <a:pt x="39" y="27011"/>
                  </a:lnTo>
                  <a:lnTo>
                    <a:pt x="1" y="27358"/>
                  </a:lnTo>
                  <a:lnTo>
                    <a:pt x="39" y="27704"/>
                  </a:lnTo>
                  <a:lnTo>
                    <a:pt x="155" y="28051"/>
                  </a:lnTo>
                  <a:lnTo>
                    <a:pt x="348" y="28321"/>
                  </a:lnTo>
                  <a:lnTo>
                    <a:pt x="579" y="28591"/>
                  </a:lnTo>
                  <a:lnTo>
                    <a:pt x="849" y="28822"/>
                  </a:lnTo>
                  <a:lnTo>
                    <a:pt x="1157" y="28976"/>
                  </a:lnTo>
                  <a:lnTo>
                    <a:pt x="1504" y="29053"/>
                  </a:lnTo>
                  <a:lnTo>
                    <a:pt x="1889" y="29091"/>
                  </a:lnTo>
                  <a:lnTo>
                    <a:pt x="9364" y="29091"/>
                  </a:lnTo>
                  <a:lnTo>
                    <a:pt x="9364" y="28475"/>
                  </a:lnTo>
                  <a:lnTo>
                    <a:pt x="1889" y="28475"/>
                  </a:lnTo>
                  <a:lnTo>
                    <a:pt x="1658" y="28436"/>
                  </a:lnTo>
                  <a:lnTo>
                    <a:pt x="1388" y="28398"/>
                  </a:lnTo>
                  <a:lnTo>
                    <a:pt x="1195" y="28282"/>
                  </a:lnTo>
                  <a:lnTo>
                    <a:pt x="1003" y="28128"/>
                  </a:lnTo>
                  <a:lnTo>
                    <a:pt x="849" y="27974"/>
                  </a:lnTo>
                  <a:lnTo>
                    <a:pt x="733" y="27781"/>
                  </a:lnTo>
                  <a:lnTo>
                    <a:pt x="656" y="27589"/>
                  </a:lnTo>
                  <a:lnTo>
                    <a:pt x="656" y="27358"/>
                  </a:lnTo>
                  <a:lnTo>
                    <a:pt x="656" y="27165"/>
                  </a:lnTo>
                  <a:lnTo>
                    <a:pt x="733" y="26934"/>
                  </a:lnTo>
                  <a:lnTo>
                    <a:pt x="849" y="26780"/>
                  </a:lnTo>
                  <a:lnTo>
                    <a:pt x="1003" y="26587"/>
                  </a:lnTo>
                  <a:lnTo>
                    <a:pt x="1195" y="26471"/>
                  </a:lnTo>
                  <a:lnTo>
                    <a:pt x="1388" y="26356"/>
                  </a:lnTo>
                  <a:lnTo>
                    <a:pt x="1658" y="26317"/>
                  </a:lnTo>
                  <a:lnTo>
                    <a:pt x="1889" y="26279"/>
                  </a:lnTo>
                  <a:lnTo>
                    <a:pt x="2120" y="26279"/>
                  </a:lnTo>
                  <a:lnTo>
                    <a:pt x="2351" y="26240"/>
                  </a:lnTo>
                  <a:lnTo>
                    <a:pt x="2544" y="26202"/>
                  </a:lnTo>
                  <a:lnTo>
                    <a:pt x="2775" y="26086"/>
                  </a:lnTo>
                  <a:lnTo>
                    <a:pt x="2929" y="25932"/>
                  </a:lnTo>
                  <a:lnTo>
                    <a:pt x="3083" y="25778"/>
                  </a:lnTo>
                  <a:lnTo>
                    <a:pt x="3199" y="25585"/>
                  </a:lnTo>
                  <a:lnTo>
                    <a:pt x="3238" y="25354"/>
                  </a:lnTo>
                  <a:lnTo>
                    <a:pt x="3276" y="25123"/>
                  </a:lnTo>
                  <a:lnTo>
                    <a:pt x="3276" y="1888"/>
                  </a:lnTo>
                  <a:lnTo>
                    <a:pt x="3315" y="1619"/>
                  </a:lnTo>
                  <a:lnTo>
                    <a:pt x="3353" y="1387"/>
                  </a:lnTo>
                  <a:lnTo>
                    <a:pt x="3469" y="1195"/>
                  </a:lnTo>
                  <a:lnTo>
                    <a:pt x="3623" y="1002"/>
                  </a:lnTo>
                  <a:lnTo>
                    <a:pt x="3815" y="848"/>
                  </a:lnTo>
                  <a:lnTo>
                    <a:pt x="4047" y="732"/>
                  </a:lnTo>
                  <a:lnTo>
                    <a:pt x="4278" y="655"/>
                  </a:lnTo>
                  <a:lnTo>
                    <a:pt x="4509" y="617"/>
                  </a:lnTo>
                  <a:lnTo>
                    <a:pt x="6975" y="617"/>
                  </a:lnTo>
                  <a:lnTo>
                    <a:pt x="7206" y="655"/>
                  </a:lnTo>
                  <a:lnTo>
                    <a:pt x="7437" y="732"/>
                  </a:lnTo>
                  <a:lnTo>
                    <a:pt x="7669" y="848"/>
                  </a:lnTo>
                  <a:lnTo>
                    <a:pt x="7861" y="963"/>
                  </a:lnTo>
                  <a:lnTo>
                    <a:pt x="8015" y="1156"/>
                  </a:lnTo>
                  <a:lnTo>
                    <a:pt x="8131" y="1349"/>
                  </a:lnTo>
                  <a:lnTo>
                    <a:pt x="8208" y="1580"/>
                  </a:lnTo>
                  <a:lnTo>
                    <a:pt x="8208" y="1811"/>
                  </a:lnTo>
                  <a:lnTo>
                    <a:pt x="8208" y="3738"/>
                  </a:lnTo>
                  <a:lnTo>
                    <a:pt x="8863" y="3738"/>
                  </a:lnTo>
                  <a:lnTo>
                    <a:pt x="8863" y="1811"/>
                  </a:lnTo>
                  <a:lnTo>
                    <a:pt x="8825" y="1464"/>
                  </a:lnTo>
                  <a:lnTo>
                    <a:pt x="8709" y="1118"/>
                  </a:lnTo>
                  <a:lnTo>
                    <a:pt x="8516" y="809"/>
                  </a:lnTo>
                  <a:lnTo>
                    <a:pt x="8285" y="540"/>
                  </a:lnTo>
                  <a:lnTo>
                    <a:pt x="8015" y="308"/>
                  </a:lnTo>
                  <a:lnTo>
                    <a:pt x="7707" y="154"/>
                  </a:lnTo>
                  <a:lnTo>
                    <a:pt x="7360" y="39"/>
                  </a:lnTo>
                  <a:lnTo>
                    <a:pt x="697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9"/>
            <p:cNvSpPr/>
            <p:nvPr/>
          </p:nvSpPr>
          <p:spPr>
            <a:xfrm>
              <a:off x="6458233" y="1858429"/>
              <a:ext cx="171462" cy="358747"/>
            </a:xfrm>
            <a:custGeom>
              <a:rect b="b" l="l" r="r" t="t"/>
              <a:pathLst>
                <a:path extrusionOk="0" h="3469" w="1658">
                  <a:moveTo>
                    <a:pt x="193" y="0"/>
                  </a:moveTo>
                  <a:lnTo>
                    <a:pt x="116" y="77"/>
                  </a:lnTo>
                  <a:lnTo>
                    <a:pt x="39" y="193"/>
                  </a:lnTo>
                  <a:lnTo>
                    <a:pt x="0" y="347"/>
                  </a:lnTo>
                  <a:lnTo>
                    <a:pt x="0" y="3468"/>
                  </a:lnTo>
                  <a:lnTo>
                    <a:pt x="1657" y="3468"/>
                  </a:lnTo>
                  <a:lnTo>
                    <a:pt x="1657" y="347"/>
                  </a:lnTo>
                  <a:lnTo>
                    <a:pt x="1619" y="193"/>
                  </a:lnTo>
                  <a:lnTo>
                    <a:pt x="1541" y="77"/>
                  </a:lnTo>
                  <a:lnTo>
                    <a:pt x="142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9"/>
            <p:cNvSpPr/>
            <p:nvPr/>
          </p:nvSpPr>
          <p:spPr>
            <a:xfrm>
              <a:off x="6171257" y="1906207"/>
              <a:ext cx="745312" cy="1669739"/>
            </a:xfrm>
            <a:custGeom>
              <a:rect b="b" l="l" r="r" t="t"/>
              <a:pathLst>
                <a:path extrusionOk="0" h="16146" w="7207">
                  <a:moveTo>
                    <a:pt x="2698" y="1"/>
                  </a:moveTo>
                  <a:lnTo>
                    <a:pt x="2583" y="39"/>
                  </a:lnTo>
                  <a:lnTo>
                    <a:pt x="2467" y="78"/>
                  </a:lnTo>
                  <a:lnTo>
                    <a:pt x="2351" y="116"/>
                  </a:lnTo>
                  <a:lnTo>
                    <a:pt x="2236" y="232"/>
                  </a:lnTo>
                  <a:lnTo>
                    <a:pt x="2159" y="309"/>
                  </a:lnTo>
                  <a:lnTo>
                    <a:pt x="2082" y="425"/>
                  </a:lnTo>
                  <a:lnTo>
                    <a:pt x="2043" y="540"/>
                  </a:lnTo>
                  <a:lnTo>
                    <a:pt x="2043" y="694"/>
                  </a:lnTo>
                  <a:lnTo>
                    <a:pt x="2043" y="6513"/>
                  </a:lnTo>
                  <a:lnTo>
                    <a:pt x="2043" y="7322"/>
                  </a:lnTo>
                  <a:lnTo>
                    <a:pt x="1966" y="8208"/>
                  </a:lnTo>
                  <a:lnTo>
                    <a:pt x="1812" y="9133"/>
                  </a:lnTo>
                  <a:lnTo>
                    <a:pt x="1619" y="10096"/>
                  </a:lnTo>
                  <a:lnTo>
                    <a:pt x="1504" y="10520"/>
                  </a:lnTo>
                  <a:lnTo>
                    <a:pt x="1350" y="10944"/>
                  </a:lnTo>
                  <a:lnTo>
                    <a:pt x="1195" y="11368"/>
                  </a:lnTo>
                  <a:lnTo>
                    <a:pt x="1003" y="11753"/>
                  </a:lnTo>
                  <a:lnTo>
                    <a:pt x="772" y="12100"/>
                  </a:lnTo>
                  <a:lnTo>
                    <a:pt x="540" y="12369"/>
                  </a:lnTo>
                  <a:lnTo>
                    <a:pt x="271" y="12639"/>
                  </a:lnTo>
                  <a:lnTo>
                    <a:pt x="1" y="12832"/>
                  </a:lnTo>
                  <a:lnTo>
                    <a:pt x="1" y="16145"/>
                  </a:lnTo>
                  <a:lnTo>
                    <a:pt x="7206" y="16145"/>
                  </a:lnTo>
                  <a:lnTo>
                    <a:pt x="7206" y="12832"/>
                  </a:lnTo>
                  <a:lnTo>
                    <a:pt x="6937" y="12639"/>
                  </a:lnTo>
                  <a:lnTo>
                    <a:pt x="6667" y="12369"/>
                  </a:lnTo>
                  <a:lnTo>
                    <a:pt x="6436" y="12100"/>
                  </a:lnTo>
                  <a:lnTo>
                    <a:pt x="6204" y="11753"/>
                  </a:lnTo>
                  <a:lnTo>
                    <a:pt x="6012" y="11368"/>
                  </a:lnTo>
                  <a:lnTo>
                    <a:pt x="5858" y="10944"/>
                  </a:lnTo>
                  <a:lnTo>
                    <a:pt x="5704" y="10520"/>
                  </a:lnTo>
                  <a:lnTo>
                    <a:pt x="5588" y="10096"/>
                  </a:lnTo>
                  <a:lnTo>
                    <a:pt x="5395" y="9133"/>
                  </a:lnTo>
                  <a:lnTo>
                    <a:pt x="5241" y="8208"/>
                  </a:lnTo>
                  <a:lnTo>
                    <a:pt x="5164" y="7322"/>
                  </a:lnTo>
                  <a:lnTo>
                    <a:pt x="5164" y="6513"/>
                  </a:lnTo>
                  <a:lnTo>
                    <a:pt x="5164" y="694"/>
                  </a:lnTo>
                  <a:lnTo>
                    <a:pt x="5126" y="540"/>
                  </a:lnTo>
                  <a:lnTo>
                    <a:pt x="5087" y="425"/>
                  </a:lnTo>
                  <a:lnTo>
                    <a:pt x="5049" y="309"/>
                  </a:lnTo>
                  <a:lnTo>
                    <a:pt x="4971" y="232"/>
                  </a:lnTo>
                  <a:lnTo>
                    <a:pt x="4856" y="116"/>
                  </a:lnTo>
                  <a:lnTo>
                    <a:pt x="4740" y="78"/>
                  </a:lnTo>
                  <a:lnTo>
                    <a:pt x="4625" y="39"/>
                  </a:lnTo>
                  <a:lnTo>
                    <a:pt x="450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9"/>
            <p:cNvSpPr/>
            <p:nvPr/>
          </p:nvSpPr>
          <p:spPr>
            <a:xfrm>
              <a:off x="6095557" y="3292899"/>
              <a:ext cx="896711" cy="215310"/>
            </a:xfrm>
            <a:custGeom>
              <a:rect b="b" l="l" r="r" t="t"/>
              <a:pathLst>
                <a:path extrusionOk="0" h="2082" w="8671">
                  <a:moveTo>
                    <a:pt x="810" y="1"/>
                  </a:moveTo>
                  <a:lnTo>
                    <a:pt x="617" y="78"/>
                  </a:lnTo>
                  <a:lnTo>
                    <a:pt x="463" y="155"/>
                  </a:lnTo>
                  <a:lnTo>
                    <a:pt x="309" y="309"/>
                  </a:lnTo>
                  <a:lnTo>
                    <a:pt x="155" y="463"/>
                  </a:lnTo>
                  <a:lnTo>
                    <a:pt x="78" y="617"/>
                  </a:lnTo>
                  <a:lnTo>
                    <a:pt x="1" y="848"/>
                  </a:lnTo>
                  <a:lnTo>
                    <a:pt x="1" y="1041"/>
                  </a:lnTo>
                  <a:lnTo>
                    <a:pt x="1" y="1234"/>
                  </a:lnTo>
                  <a:lnTo>
                    <a:pt x="78" y="1465"/>
                  </a:lnTo>
                  <a:lnTo>
                    <a:pt x="155" y="1619"/>
                  </a:lnTo>
                  <a:lnTo>
                    <a:pt x="309" y="1773"/>
                  </a:lnTo>
                  <a:lnTo>
                    <a:pt x="463" y="1889"/>
                  </a:lnTo>
                  <a:lnTo>
                    <a:pt x="617" y="2004"/>
                  </a:lnTo>
                  <a:lnTo>
                    <a:pt x="810" y="2081"/>
                  </a:lnTo>
                  <a:lnTo>
                    <a:pt x="7861" y="2081"/>
                  </a:lnTo>
                  <a:lnTo>
                    <a:pt x="8054" y="2004"/>
                  </a:lnTo>
                  <a:lnTo>
                    <a:pt x="8208" y="1889"/>
                  </a:lnTo>
                  <a:lnTo>
                    <a:pt x="8362" y="1773"/>
                  </a:lnTo>
                  <a:lnTo>
                    <a:pt x="8516" y="1619"/>
                  </a:lnTo>
                  <a:lnTo>
                    <a:pt x="8593" y="1465"/>
                  </a:lnTo>
                  <a:lnTo>
                    <a:pt x="8670" y="1234"/>
                  </a:lnTo>
                  <a:lnTo>
                    <a:pt x="8670" y="1041"/>
                  </a:lnTo>
                  <a:lnTo>
                    <a:pt x="8670" y="848"/>
                  </a:lnTo>
                  <a:lnTo>
                    <a:pt x="8593" y="617"/>
                  </a:lnTo>
                  <a:lnTo>
                    <a:pt x="8516" y="463"/>
                  </a:lnTo>
                  <a:lnTo>
                    <a:pt x="8362" y="309"/>
                  </a:lnTo>
                  <a:lnTo>
                    <a:pt x="8208" y="155"/>
                  </a:lnTo>
                  <a:lnTo>
                    <a:pt x="8054" y="78"/>
                  </a:lnTo>
                  <a:lnTo>
                    <a:pt x="786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9"/>
            <p:cNvSpPr/>
            <p:nvPr/>
          </p:nvSpPr>
          <p:spPr>
            <a:xfrm>
              <a:off x="6346648" y="1989870"/>
              <a:ext cx="717286" cy="390702"/>
            </a:xfrm>
            <a:custGeom>
              <a:rect b="b" l="l" r="r" t="t"/>
              <a:pathLst>
                <a:path extrusionOk="0" h="3778" w="6936">
                  <a:moveTo>
                    <a:pt x="2158" y="694"/>
                  </a:moveTo>
                  <a:lnTo>
                    <a:pt x="2389" y="772"/>
                  </a:lnTo>
                  <a:lnTo>
                    <a:pt x="2582" y="887"/>
                  </a:lnTo>
                  <a:lnTo>
                    <a:pt x="2775" y="1041"/>
                  </a:lnTo>
                  <a:lnTo>
                    <a:pt x="2890" y="1195"/>
                  </a:lnTo>
                  <a:lnTo>
                    <a:pt x="3006" y="1427"/>
                  </a:lnTo>
                  <a:lnTo>
                    <a:pt x="3083" y="1658"/>
                  </a:lnTo>
                  <a:lnTo>
                    <a:pt x="3121" y="1889"/>
                  </a:lnTo>
                  <a:lnTo>
                    <a:pt x="3083" y="2120"/>
                  </a:lnTo>
                  <a:lnTo>
                    <a:pt x="3006" y="2351"/>
                  </a:lnTo>
                  <a:lnTo>
                    <a:pt x="2890" y="2544"/>
                  </a:lnTo>
                  <a:lnTo>
                    <a:pt x="2775" y="2737"/>
                  </a:lnTo>
                  <a:lnTo>
                    <a:pt x="2582" y="2891"/>
                  </a:lnTo>
                  <a:lnTo>
                    <a:pt x="2389" y="3006"/>
                  </a:lnTo>
                  <a:lnTo>
                    <a:pt x="2158" y="3083"/>
                  </a:lnTo>
                  <a:lnTo>
                    <a:pt x="1657" y="3083"/>
                  </a:lnTo>
                  <a:lnTo>
                    <a:pt x="1426" y="3006"/>
                  </a:lnTo>
                  <a:lnTo>
                    <a:pt x="1233" y="2891"/>
                  </a:lnTo>
                  <a:lnTo>
                    <a:pt x="1041" y="2737"/>
                  </a:lnTo>
                  <a:lnTo>
                    <a:pt x="925" y="2544"/>
                  </a:lnTo>
                  <a:lnTo>
                    <a:pt x="809" y="2351"/>
                  </a:lnTo>
                  <a:lnTo>
                    <a:pt x="732" y="2120"/>
                  </a:lnTo>
                  <a:lnTo>
                    <a:pt x="694" y="1889"/>
                  </a:lnTo>
                  <a:lnTo>
                    <a:pt x="732" y="1658"/>
                  </a:lnTo>
                  <a:lnTo>
                    <a:pt x="809" y="1427"/>
                  </a:lnTo>
                  <a:lnTo>
                    <a:pt x="925" y="1195"/>
                  </a:lnTo>
                  <a:lnTo>
                    <a:pt x="1041" y="1041"/>
                  </a:lnTo>
                  <a:lnTo>
                    <a:pt x="1233" y="887"/>
                  </a:lnTo>
                  <a:lnTo>
                    <a:pt x="1426" y="772"/>
                  </a:lnTo>
                  <a:lnTo>
                    <a:pt x="1657" y="694"/>
                  </a:lnTo>
                  <a:close/>
                  <a:moveTo>
                    <a:pt x="1888" y="1"/>
                  </a:moveTo>
                  <a:lnTo>
                    <a:pt x="1542" y="39"/>
                  </a:lnTo>
                  <a:lnTo>
                    <a:pt x="1156" y="155"/>
                  </a:lnTo>
                  <a:lnTo>
                    <a:pt x="848" y="309"/>
                  </a:lnTo>
                  <a:lnTo>
                    <a:pt x="578" y="540"/>
                  </a:lnTo>
                  <a:lnTo>
                    <a:pt x="347" y="810"/>
                  </a:lnTo>
                  <a:lnTo>
                    <a:pt x="154" y="1157"/>
                  </a:lnTo>
                  <a:lnTo>
                    <a:pt x="39" y="1504"/>
                  </a:lnTo>
                  <a:lnTo>
                    <a:pt x="0" y="1889"/>
                  </a:lnTo>
                  <a:lnTo>
                    <a:pt x="39" y="2274"/>
                  </a:lnTo>
                  <a:lnTo>
                    <a:pt x="154" y="2621"/>
                  </a:lnTo>
                  <a:lnTo>
                    <a:pt x="347" y="2929"/>
                  </a:lnTo>
                  <a:lnTo>
                    <a:pt x="578" y="3238"/>
                  </a:lnTo>
                  <a:lnTo>
                    <a:pt x="848" y="3469"/>
                  </a:lnTo>
                  <a:lnTo>
                    <a:pt x="1156" y="3623"/>
                  </a:lnTo>
                  <a:lnTo>
                    <a:pt x="1542" y="3738"/>
                  </a:lnTo>
                  <a:lnTo>
                    <a:pt x="1888" y="3777"/>
                  </a:lnTo>
                  <a:lnTo>
                    <a:pt x="2197" y="3738"/>
                  </a:lnTo>
                  <a:lnTo>
                    <a:pt x="2466" y="3700"/>
                  </a:lnTo>
                  <a:lnTo>
                    <a:pt x="2698" y="3584"/>
                  </a:lnTo>
                  <a:lnTo>
                    <a:pt x="2929" y="3469"/>
                  </a:lnTo>
                  <a:lnTo>
                    <a:pt x="3314" y="3199"/>
                  </a:lnTo>
                  <a:lnTo>
                    <a:pt x="3622" y="2929"/>
                  </a:lnTo>
                  <a:lnTo>
                    <a:pt x="3776" y="2814"/>
                  </a:lnTo>
                  <a:lnTo>
                    <a:pt x="3931" y="2698"/>
                  </a:lnTo>
                  <a:lnTo>
                    <a:pt x="4123" y="2660"/>
                  </a:lnTo>
                  <a:lnTo>
                    <a:pt x="4277" y="2621"/>
                  </a:lnTo>
                  <a:lnTo>
                    <a:pt x="4586" y="2621"/>
                  </a:lnTo>
                  <a:lnTo>
                    <a:pt x="4855" y="2544"/>
                  </a:lnTo>
                  <a:lnTo>
                    <a:pt x="5048" y="2467"/>
                  </a:lnTo>
                  <a:lnTo>
                    <a:pt x="5279" y="2390"/>
                  </a:lnTo>
                  <a:lnTo>
                    <a:pt x="5664" y="2197"/>
                  </a:lnTo>
                  <a:lnTo>
                    <a:pt x="5896" y="2120"/>
                  </a:lnTo>
                  <a:lnTo>
                    <a:pt x="6204" y="2082"/>
                  </a:lnTo>
                  <a:lnTo>
                    <a:pt x="6358" y="2082"/>
                  </a:lnTo>
                  <a:lnTo>
                    <a:pt x="6474" y="2197"/>
                  </a:lnTo>
                  <a:lnTo>
                    <a:pt x="6628" y="2313"/>
                  </a:lnTo>
                  <a:lnTo>
                    <a:pt x="6743" y="2505"/>
                  </a:lnTo>
                  <a:lnTo>
                    <a:pt x="6897" y="2814"/>
                  </a:lnTo>
                  <a:lnTo>
                    <a:pt x="6936" y="2968"/>
                  </a:lnTo>
                  <a:lnTo>
                    <a:pt x="6936" y="810"/>
                  </a:lnTo>
                  <a:lnTo>
                    <a:pt x="6474" y="849"/>
                  </a:lnTo>
                  <a:lnTo>
                    <a:pt x="6088" y="887"/>
                  </a:lnTo>
                  <a:lnTo>
                    <a:pt x="5780" y="1003"/>
                  </a:lnTo>
                  <a:lnTo>
                    <a:pt x="5510" y="1118"/>
                  </a:lnTo>
                  <a:lnTo>
                    <a:pt x="5241" y="1234"/>
                  </a:lnTo>
                  <a:lnTo>
                    <a:pt x="5009" y="1311"/>
                  </a:lnTo>
                  <a:lnTo>
                    <a:pt x="4701" y="1388"/>
                  </a:lnTo>
                  <a:lnTo>
                    <a:pt x="4123" y="1388"/>
                  </a:lnTo>
                  <a:lnTo>
                    <a:pt x="4008" y="1311"/>
                  </a:lnTo>
                  <a:lnTo>
                    <a:pt x="3853" y="1195"/>
                  </a:lnTo>
                  <a:lnTo>
                    <a:pt x="3738" y="1080"/>
                  </a:lnTo>
                  <a:lnTo>
                    <a:pt x="3430" y="733"/>
                  </a:lnTo>
                  <a:lnTo>
                    <a:pt x="3083" y="425"/>
                  </a:lnTo>
                  <a:lnTo>
                    <a:pt x="2813" y="232"/>
                  </a:lnTo>
                  <a:lnTo>
                    <a:pt x="2543" y="117"/>
                  </a:lnTo>
                  <a:lnTo>
                    <a:pt x="2235" y="39"/>
                  </a:lnTo>
                  <a:lnTo>
                    <a:pt x="188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9"/>
            <p:cNvSpPr/>
            <p:nvPr/>
          </p:nvSpPr>
          <p:spPr>
            <a:xfrm>
              <a:off x="6474159" y="2141373"/>
              <a:ext cx="16029" cy="87696"/>
            </a:xfrm>
            <a:custGeom>
              <a:rect b="b" l="l" r="r" t="t"/>
              <a:pathLst>
                <a:path extrusionOk="0" h="848" w="155">
                  <a:moveTo>
                    <a:pt x="154" y="0"/>
                  </a:moveTo>
                  <a:lnTo>
                    <a:pt x="39" y="193"/>
                  </a:lnTo>
                  <a:lnTo>
                    <a:pt x="0" y="424"/>
                  </a:lnTo>
                  <a:lnTo>
                    <a:pt x="39" y="655"/>
                  </a:lnTo>
                  <a:lnTo>
                    <a:pt x="154" y="848"/>
                  </a:lnTo>
                  <a:lnTo>
                    <a:pt x="15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9"/>
            <p:cNvSpPr/>
            <p:nvPr/>
          </p:nvSpPr>
          <p:spPr>
            <a:xfrm>
              <a:off x="6310763" y="2416250"/>
              <a:ext cx="179425" cy="816979"/>
            </a:xfrm>
            <a:custGeom>
              <a:rect b="b" l="l" r="r" t="t"/>
              <a:pathLst>
                <a:path extrusionOk="0" h="7900" w="1735">
                  <a:moveTo>
                    <a:pt x="1272" y="1"/>
                  </a:moveTo>
                  <a:lnTo>
                    <a:pt x="1272" y="1581"/>
                  </a:lnTo>
                  <a:lnTo>
                    <a:pt x="1272" y="2390"/>
                  </a:lnTo>
                  <a:lnTo>
                    <a:pt x="1234" y="3276"/>
                  </a:lnTo>
                  <a:lnTo>
                    <a:pt x="1118" y="4201"/>
                  </a:lnTo>
                  <a:lnTo>
                    <a:pt x="1002" y="5164"/>
                  </a:lnTo>
                  <a:lnTo>
                    <a:pt x="848" y="6012"/>
                  </a:lnTo>
                  <a:lnTo>
                    <a:pt x="617" y="6821"/>
                  </a:lnTo>
                  <a:lnTo>
                    <a:pt x="501" y="7168"/>
                  </a:lnTo>
                  <a:lnTo>
                    <a:pt x="347" y="7437"/>
                  </a:lnTo>
                  <a:lnTo>
                    <a:pt x="155" y="7707"/>
                  </a:lnTo>
                  <a:lnTo>
                    <a:pt x="1" y="7900"/>
                  </a:lnTo>
                  <a:lnTo>
                    <a:pt x="1079" y="7900"/>
                  </a:lnTo>
                  <a:lnTo>
                    <a:pt x="1156" y="7707"/>
                  </a:lnTo>
                  <a:lnTo>
                    <a:pt x="1272" y="7437"/>
                  </a:lnTo>
                  <a:lnTo>
                    <a:pt x="1388" y="6821"/>
                  </a:lnTo>
                  <a:lnTo>
                    <a:pt x="1503" y="6012"/>
                  </a:lnTo>
                  <a:lnTo>
                    <a:pt x="1619" y="5164"/>
                  </a:lnTo>
                  <a:lnTo>
                    <a:pt x="1657" y="4201"/>
                  </a:lnTo>
                  <a:lnTo>
                    <a:pt x="1734" y="3276"/>
                  </a:lnTo>
                  <a:lnTo>
                    <a:pt x="1734" y="1581"/>
                  </a:lnTo>
                  <a:lnTo>
                    <a:pt x="1734" y="155"/>
                  </a:lnTo>
                  <a:lnTo>
                    <a:pt x="1503" y="78"/>
                  </a:lnTo>
                  <a:lnTo>
                    <a:pt x="12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9"/>
            <p:cNvSpPr/>
            <p:nvPr/>
          </p:nvSpPr>
          <p:spPr>
            <a:xfrm>
              <a:off x="6446237" y="1906207"/>
              <a:ext cx="67840" cy="47985"/>
            </a:xfrm>
            <a:custGeom>
              <a:rect b="b" l="l" r="r" t="t"/>
              <a:pathLst>
                <a:path extrusionOk="0" h="464" w="656">
                  <a:moveTo>
                    <a:pt x="386" y="1"/>
                  </a:moveTo>
                  <a:lnTo>
                    <a:pt x="270" y="39"/>
                  </a:lnTo>
                  <a:lnTo>
                    <a:pt x="155" y="155"/>
                  </a:lnTo>
                  <a:lnTo>
                    <a:pt x="39" y="270"/>
                  </a:lnTo>
                  <a:lnTo>
                    <a:pt x="1" y="463"/>
                  </a:lnTo>
                  <a:lnTo>
                    <a:pt x="232" y="386"/>
                  </a:lnTo>
                  <a:lnTo>
                    <a:pt x="463" y="309"/>
                  </a:lnTo>
                  <a:lnTo>
                    <a:pt x="540" y="116"/>
                  </a:lnTo>
                  <a:lnTo>
                    <a:pt x="617" y="39"/>
                  </a:lnTo>
                  <a:lnTo>
                    <a:pt x="656"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9"/>
            <p:cNvSpPr/>
            <p:nvPr/>
          </p:nvSpPr>
          <p:spPr>
            <a:xfrm>
              <a:off x="7063832" y="1970014"/>
              <a:ext cx="546031" cy="2199637"/>
            </a:xfrm>
            <a:custGeom>
              <a:rect b="b" l="l" r="r" t="t"/>
              <a:pathLst>
                <a:path extrusionOk="0" h="21270" w="5280">
                  <a:moveTo>
                    <a:pt x="1" y="0"/>
                  </a:moveTo>
                  <a:lnTo>
                    <a:pt x="1" y="21270"/>
                  </a:lnTo>
                  <a:lnTo>
                    <a:pt x="5280" y="21270"/>
                  </a:lnTo>
                  <a:lnTo>
                    <a:pt x="528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9"/>
            <p:cNvSpPr/>
            <p:nvPr/>
          </p:nvSpPr>
          <p:spPr>
            <a:xfrm>
              <a:off x="7151527" y="2009829"/>
              <a:ext cx="79836" cy="1960645"/>
            </a:xfrm>
            <a:custGeom>
              <a:rect b="b" l="l" r="r" t="t"/>
              <a:pathLst>
                <a:path extrusionOk="0" h="18959" w="772">
                  <a:moveTo>
                    <a:pt x="1" y="1"/>
                  </a:moveTo>
                  <a:lnTo>
                    <a:pt x="1" y="18958"/>
                  </a:lnTo>
                  <a:lnTo>
                    <a:pt x="771" y="18958"/>
                  </a:lnTo>
                  <a:lnTo>
                    <a:pt x="771"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9"/>
            <p:cNvSpPr/>
            <p:nvPr/>
          </p:nvSpPr>
          <p:spPr>
            <a:xfrm>
              <a:off x="7063832" y="1029558"/>
              <a:ext cx="546031" cy="940559"/>
            </a:xfrm>
            <a:custGeom>
              <a:rect b="b" l="l" r="r" t="t"/>
              <a:pathLst>
                <a:path extrusionOk="0" h="9095" w="5280">
                  <a:moveTo>
                    <a:pt x="2005" y="1"/>
                  </a:moveTo>
                  <a:lnTo>
                    <a:pt x="2005" y="4740"/>
                  </a:lnTo>
                  <a:lnTo>
                    <a:pt x="1966" y="5280"/>
                  </a:lnTo>
                  <a:lnTo>
                    <a:pt x="1850" y="5781"/>
                  </a:lnTo>
                  <a:lnTo>
                    <a:pt x="1696" y="6281"/>
                  </a:lnTo>
                  <a:lnTo>
                    <a:pt x="1427" y="6744"/>
                  </a:lnTo>
                  <a:lnTo>
                    <a:pt x="1157" y="7168"/>
                  </a:lnTo>
                  <a:lnTo>
                    <a:pt x="810" y="7514"/>
                  </a:lnTo>
                  <a:lnTo>
                    <a:pt x="425" y="7861"/>
                  </a:lnTo>
                  <a:lnTo>
                    <a:pt x="1" y="8131"/>
                  </a:lnTo>
                  <a:lnTo>
                    <a:pt x="1" y="9094"/>
                  </a:lnTo>
                  <a:lnTo>
                    <a:pt x="5280" y="9094"/>
                  </a:lnTo>
                  <a:lnTo>
                    <a:pt x="5280" y="8131"/>
                  </a:lnTo>
                  <a:lnTo>
                    <a:pt x="4856" y="7861"/>
                  </a:lnTo>
                  <a:lnTo>
                    <a:pt x="4471" y="7514"/>
                  </a:lnTo>
                  <a:lnTo>
                    <a:pt x="4124" y="7168"/>
                  </a:lnTo>
                  <a:lnTo>
                    <a:pt x="3854" y="6744"/>
                  </a:lnTo>
                  <a:lnTo>
                    <a:pt x="3623" y="6281"/>
                  </a:lnTo>
                  <a:lnTo>
                    <a:pt x="3430" y="5781"/>
                  </a:lnTo>
                  <a:lnTo>
                    <a:pt x="3315" y="5280"/>
                  </a:lnTo>
                  <a:lnTo>
                    <a:pt x="3315" y="4740"/>
                  </a:lnTo>
                  <a:lnTo>
                    <a:pt x="331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9"/>
            <p:cNvSpPr/>
            <p:nvPr/>
          </p:nvSpPr>
          <p:spPr>
            <a:xfrm>
              <a:off x="7147598" y="1519745"/>
              <a:ext cx="167429" cy="414487"/>
            </a:xfrm>
            <a:custGeom>
              <a:rect b="b" l="l" r="r" t="t"/>
              <a:pathLst>
                <a:path extrusionOk="0" h="4008" w="1619">
                  <a:moveTo>
                    <a:pt x="1387" y="0"/>
                  </a:moveTo>
                  <a:lnTo>
                    <a:pt x="1349" y="540"/>
                  </a:lnTo>
                  <a:lnTo>
                    <a:pt x="1272" y="1041"/>
                  </a:lnTo>
                  <a:lnTo>
                    <a:pt x="1156" y="1541"/>
                  </a:lnTo>
                  <a:lnTo>
                    <a:pt x="1002" y="2004"/>
                  </a:lnTo>
                  <a:lnTo>
                    <a:pt x="809" y="2428"/>
                  </a:lnTo>
                  <a:lnTo>
                    <a:pt x="578" y="2774"/>
                  </a:lnTo>
                  <a:lnTo>
                    <a:pt x="308" y="3121"/>
                  </a:lnTo>
                  <a:lnTo>
                    <a:pt x="0" y="3391"/>
                  </a:lnTo>
                  <a:lnTo>
                    <a:pt x="0" y="4007"/>
                  </a:lnTo>
                  <a:lnTo>
                    <a:pt x="886" y="4007"/>
                  </a:lnTo>
                  <a:lnTo>
                    <a:pt x="886" y="3391"/>
                  </a:lnTo>
                  <a:lnTo>
                    <a:pt x="1040" y="3121"/>
                  </a:lnTo>
                  <a:lnTo>
                    <a:pt x="1195" y="2774"/>
                  </a:lnTo>
                  <a:lnTo>
                    <a:pt x="1310" y="2428"/>
                  </a:lnTo>
                  <a:lnTo>
                    <a:pt x="1426" y="2004"/>
                  </a:lnTo>
                  <a:lnTo>
                    <a:pt x="1503" y="1541"/>
                  </a:lnTo>
                  <a:lnTo>
                    <a:pt x="1541" y="1041"/>
                  </a:lnTo>
                  <a:lnTo>
                    <a:pt x="1580" y="540"/>
                  </a:lnTo>
                  <a:lnTo>
                    <a:pt x="161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9"/>
            <p:cNvSpPr/>
            <p:nvPr/>
          </p:nvSpPr>
          <p:spPr>
            <a:xfrm>
              <a:off x="6454200" y="4014115"/>
              <a:ext cx="1765397" cy="565990"/>
            </a:xfrm>
            <a:custGeom>
              <a:rect b="b" l="l" r="r" t="t"/>
              <a:pathLst>
                <a:path extrusionOk="0" h="5473" w="17071">
                  <a:moveTo>
                    <a:pt x="2467" y="1"/>
                  </a:moveTo>
                  <a:lnTo>
                    <a:pt x="2197" y="39"/>
                  </a:lnTo>
                  <a:lnTo>
                    <a:pt x="1927" y="117"/>
                  </a:lnTo>
                  <a:lnTo>
                    <a:pt x="1696" y="194"/>
                  </a:lnTo>
                  <a:lnTo>
                    <a:pt x="1426" y="309"/>
                  </a:lnTo>
                  <a:lnTo>
                    <a:pt x="1234" y="463"/>
                  </a:lnTo>
                  <a:lnTo>
                    <a:pt x="1002" y="617"/>
                  </a:lnTo>
                  <a:lnTo>
                    <a:pt x="810" y="772"/>
                  </a:lnTo>
                  <a:lnTo>
                    <a:pt x="617" y="1003"/>
                  </a:lnTo>
                  <a:lnTo>
                    <a:pt x="463" y="1195"/>
                  </a:lnTo>
                  <a:lnTo>
                    <a:pt x="347" y="1427"/>
                  </a:lnTo>
                  <a:lnTo>
                    <a:pt x="232" y="1658"/>
                  </a:lnTo>
                  <a:lnTo>
                    <a:pt x="116" y="1927"/>
                  </a:lnTo>
                  <a:lnTo>
                    <a:pt x="78" y="2159"/>
                  </a:lnTo>
                  <a:lnTo>
                    <a:pt x="39" y="2428"/>
                  </a:lnTo>
                  <a:lnTo>
                    <a:pt x="1" y="2737"/>
                  </a:lnTo>
                  <a:lnTo>
                    <a:pt x="39" y="3006"/>
                  </a:lnTo>
                  <a:lnTo>
                    <a:pt x="78" y="3276"/>
                  </a:lnTo>
                  <a:lnTo>
                    <a:pt x="116" y="3546"/>
                  </a:lnTo>
                  <a:lnTo>
                    <a:pt x="232" y="3777"/>
                  </a:lnTo>
                  <a:lnTo>
                    <a:pt x="347" y="4008"/>
                  </a:lnTo>
                  <a:lnTo>
                    <a:pt x="463" y="4239"/>
                  </a:lnTo>
                  <a:lnTo>
                    <a:pt x="617" y="4471"/>
                  </a:lnTo>
                  <a:lnTo>
                    <a:pt x="810" y="4663"/>
                  </a:lnTo>
                  <a:lnTo>
                    <a:pt x="1002" y="4817"/>
                  </a:lnTo>
                  <a:lnTo>
                    <a:pt x="1234" y="4971"/>
                  </a:lnTo>
                  <a:lnTo>
                    <a:pt x="1426" y="5126"/>
                  </a:lnTo>
                  <a:lnTo>
                    <a:pt x="1696" y="5241"/>
                  </a:lnTo>
                  <a:lnTo>
                    <a:pt x="1927" y="5318"/>
                  </a:lnTo>
                  <a:lnTo>
                    <a:pt x="2197" y="5395"/>
                  </a:lnTo>
                  <a:lnTo>
                    <a:pt x="2467" y="5434"/>
                  </a:lnTo>
                  <a:lnTo>
                    <a:pt x="2736" y="5472"/>
                  </a:lnTo>
                  <a:lnTo>
                    <a:pt x="14334" y="5472"/>
                  </a:lnTo>
                  <a:lnTo>
                    <a:pt x="14604" y="5434"/>
                  </a:lnTo>
                  <a:lnTo>
                    <a:pt x="14874" y="5395"/>
                  </a:lnTo>
                  <a:lnTo>
                    <a:pt x="15144" y="5318"/>
                  </a:lnTo>
                  <a:lnTo>
                    <a:pt x="15413" y="5241"/>
                  </a:lnTo>
                  <a:lnTo>
                    <a:pt x="15644" y="5126"/>
                  </a:lnTo>
                  <a:lnTo>
                    <a:pt x="15876" y="4971"/>
                  </a:lnTo>
                  <a:lnTo>
                    <a:pt x="16068" y="4817"/>
                  </a:lnTo>
                  <a:lnTo>
                    <a:pt x="16261" y="4663"/>
                  </a:lnTo>
                  <a:lnTo>
                    <a:pt x="16454" y="4471"/>
                  </a:lnTo>
                  <a:lnTo>
                    <a:pt x="16608" y="4239"/>
                  </a:lnTo>
                  <a:lnTo>
                    <a:pt x="16723" y="4008"/>
                  </a:lnTo>
                  <a:lnTo>
                    <a:pt x="16839" y="3777"/>
                  </a:lnTo>
                  <a:lnTo>
                    <a:pt x="16955" y="3546"/>
                  </a:lnTo>
                  <a:lnTo>
                    <a:pt x="17032" y="3276"/>
                  </a:lnTo>
                  <a:lnTo>
                    <a:pt x="17070" y="3006"/>
                  </a:lnTo>
                  <a:lnTo>
                    <a:pt x="17070" y="2737"/>
                  </a:lnTo>
                  <a:lnTo>
                    <a:pt x="17070" y="2428"/>
                  </a:lnTo>
                  <a:lnTo>
                    <a:pt x="17032" y="2159"/>
                  </a:lnTo>
                  <a:lnTo>
                    <a:pt x="16955" y="1927"/>
                  </a:lnTo>
                  <a:lnTo>
                    <a:pt x="16839" y="1658"/>
                  </a:lnTo>
                  <a:lnTo>
                    <a:pt x="16723" y="1427"/>
                  </a:lnTo>
                  <a:lnTo>
                    <a:pt x="16608" y="1195"/>
                  </a:lnTo>
                  <a:lnTo>
                    <a:pt x="16454" y="1003"/>
                  </a:lnTo>
                  <a:lnTo>
                    <a:pt x="16261" y="772"/>
                  </a:lnTo>
                  <a:lnTo>
                    <a:pt x="16068" y="617"/>
                  </a:lnTo>
                  <a:lnTo>
                    <a:pt x="15876" y="463"/>
                  </a:lnTo>
                  <a:lnTo>
                    <a:pt x="15644" y="309"/>
                  </a:lnTo>
                  <a:lnTo>
                    <a:pt x="15413" y="194"/>
                  </a:lnTo>
                  <a:lnTo>
                    <a:pt x="15144" y="117"/>
                  </a:lnTo>
                  <a:lnTo>
                    <a:pt x="14874" y="39"/>
                  </a:lnTo>
                  <a:lnTo>
                    <a:pt x="1460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9"/>
            <p:cNvSpPr/>
            <p:nvPr/>
          </p:nvSpPr>
          <p:spPr>
            <a:xfrm>
              <a:off x="6617596" y="4014115"/>
              <a:ext cx="326895" cy="565990"/>
            </a:xfrm>
            <a:custGeom>
              <a:rect b="b" l="l" r="r" t="t"/>
              <a:pathLst>
                <a:path extrusionOk="0" h="5473" w="3161">
                  <a:moveTo>
                    <a:pt x="2004" y="1"/>
                  </a:moveTo>
                  <a:lnTo>
                    <a:pt x="1773" y="39"/>
                  </a:lnTo>
                  <a:lnTo>
                    <a:pt x="1542" y="117"/>
                  </a:lnTo>
                  <a:lnTo>
                    <a:pt x="1349" y="194"/>
                  </a:lnTo>
                  <a:lnTo>
                    <a:pt x="1156" y="309"/>
                  </a:lnTo>
                  <a:lnTo>
                    <a:pt x="964" y="463"/>
                  </a:lnTo>
                  <a:lnTo>
                    <a:pt x="655" y="772"/>
                  </a:lnTo>
                  <a:lnTo>
                    <a:pt x="386" y="1195"/>
                  </a:lnTo>
                  <a:lnTo>
                    <a:pt x="155" y="1658"/>
                  </a:lnTo>
                  <a:lnTo>
                    <a:pt x="39" y="2159"/>
                  </a:lnTo>
                  <a:lnTo>
                    <a:pt x="0" y="2428"/>
                  </a:lnTo>
                  <a:lnTo>
                    <a:pt x="0" y="2737"/>
                  </a:lnTo>
                  <a:lnTo>
                    <a:pt x="0" y="3006"/>
                  </a:lnTo>
                  <a:lnTo>
                    <a:pt x="39" y="3276"/>
                  </a:lnTo>
                  <a:lnTo>
                    <a:pt x="155" y="3777"/>
                  </a:lnTo>
                  <a:lnTo>
                    <a:pt x="386" y="4239"/>
                  </a:lnTo>
                  <a:lnTo>
                    <a:pt x="655" y="4663"/>
                  </a:lnTo>
                  <a:lnTo>
                    <a:pt x="964" y="4971"/>
                  </a:lnTo>
                  <a:lnTo>
                    <a:pt x="1156" y="5126"/>
                  </a:lnTo>
                  <a:lnTo>
                    <a:pt x="1349" y="5241"/>
                  </a:lnTo>
                  <a:lnTo>
                    <a:pt x="1542" y="5318"/>
                  </a:lnTo>
                  <a:lnTo>
                    <a:pt x="1773" y="5395"/>
                  </a:lnTo>
                  <a:lnTo>
                    <a:pt x="2004" y="5434"/>
                  </a:lnTo>
                  <a:lnTo>
                    <a:pt x="2235" y="5472"/>
                  </a:lnTo>
                  <a:lnTo>
                    <a:pt x="3160" y="5472"/>
                  </a:lnTo>
                  <a:lnTo>
                    <a:pt x="2967" y="5434"/>
                  </a:lnTo>
                  <a:lnTo>
                    <a:pt x="2813" y="5395"/>
                  </a:lnTo>
                  <a:lnTo>
                    <a:pt x="2621" y="5318"/>
                  </a:lnTo>
                  <a:lnTo>
                    <a:pt x="2466" y="5241"/>
                  </a:lnTo>
                  <a:lnTo>
                    <a:pt x="2158" y="4971"/>
                  </a:lnTo>
                  <a:lnTo>
                    <a:pt x="1888" y="4663"/>
                  </a:lnTo>
                  <a:lnTo>
                    <a:pt x="1696" y="4239"/>
                  </a:lnTo>
                  <a:lnTo>
                    <a:pt x="1503" y="3777"/>
                  </a:lnTo>
                  <a:lnTo>
                    <a:pt x="1426" y="3276"/>
                  </a:lnTo>
                  <a:lnTo>
                    <a:pt x="1388" y="2737"/>
                  </a:lnTo>
                  <a:lnTo>
                    <a:pt x="1426" y="2159"/>
                  </a:lnTo>
                  <a:lnTo>
                    <a:pt x="1503" y="1658"/>
                  </a:lnTo>
                  <a:lnTo>
                    <a:pt x="1696" y="1195"/>
                  </a:lnTo>
                  <a:lnTo>
                    <a:pt x="1888" y="772"/>
                  </a:lnTo>
                  <a:lnTo>
                    <a:pt x="2158" y="463"/>
                  </a:lnTo>
                  <a:lnTo>
                    <a:pt x="2466" y="194"/>
                  </a:lnTo>
                  <a:lnTo>
                    <a:pt x="2621" y="117"/>
                  </a:lnTo>
                  <a:lnTo>
                    <a:pt x="2813" y="39"/>
                  </a:lnTo>
                  <a:lnTo>
                    <a:pt x="296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9"/>
            <p:cNvSpPr/>
            <p:nvPr/>
          </p:nvSpPr>
          <p:spPr>
            <a:xfrm>
              <a:off x="6247060" y="4297058"/>
              <a:ext cx="2183711" cy="306936"/>
            </a:xfrm>
            <a:custGeom>
              <a:rect b="b" l="l" r="r" t="t"/>
              <a:pathLst>
                <a:path extrusionOk="0" h="2968" w="21116">
                  <a:moveTo>
                    <a:pt x="0" y="1"/>
                  </a:moveTo>
                  <a:lnTo>
                    <a:pt x="462" y="2968"/>
                  </a:lnTo>
                  <a:lnTo>
                    <a:pt x="20614" y="2968"/>
                  </a:lnTo>
                  <a:lnTo>
                    <a:pt x="211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9"/>
            <p:cNvSpPr/>
            <p:nvPr/>
          </p:nvSpPr>
          <p:spPr>
            <a:xfrm>
              <a:off x="6430311" y="4297058"/>
              <a:ext cx="199384" cy="306936"/>
            </a:xfrm>
            <a:custGeom>
              <a:rect b="b" l="l" r="r" t="t"/>
              <a:pathLst>
                <a:path extrusionOk="0" h="2968" w="1928">
                  <a:moveTo>
                    <a:pt x="0" y="1"/>
                  </a:moveTo>
                  <a:lnTo>
                    <a:pt x="424" y="2968"/>
                  </a:lnTo>
                  <a:lnTo>
                    <a:pt x="1927" y="2968"/>
                  </a:lnTo>
                  <a:lnTo>
                    <a:pt x="1580"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9"/>
            <p:cNvSpPr/>
            <p:nvPr/>
          </p:nvSpPr>
          <p:spPr>
            <a:xfrm>
              <a:off x="6848728" y="539474"/>
              <a:ext cx="976341" cy="980374"/>
            </a:xfrm>
            <a:custGeom>
              <a:rect b="b" l="l" r="r" t="t"/>
              <a:pathLst>
                <a:path extrusionOk="0" h="9480" w="9441">
                  <a:moveTo>
                    <a:pt x="4740" y="0"/>
                  </a:moveTo>
                  <a:lnTo>
                    <a:pt x="4239" y="39"/>
                  </a:lnTo>
                  <a:lnTo>
                    <a:pt x="3776" y="116"/>
                  </a:lnTo>
                  <a:lnTo>
                    <a:pt x="3314" y="232"/>
                  </a:lnTo>
                  <a:lnTo>
                    <a:pt x="2890" y="386"/>
                  </a:lnTo>
                  <a:lnTo>
                    <a:pt x="2466" y="578"/>
                  </a:lnTo>
                  <a:lnTo>
                    <a:pt x="2081" y="810"/>
                  </a:lnTo>
                  <a:lnTo>
                    <a:pt x="1734" y="1079"/>
                  </a:lnTo>
                  <a:lnTo>
                    <a:pt x="1387" y="1388"/>
                  </a:lnTo>
                  <a:lnTo>
                    <a:pt x="1079" y="1734"/>
                  </a:lnTo>
                  <a:lnTo>
                    <a:pt x="809" y="2120"/>
                  </a:lnTo>
                  <a:lnTo>
                    <a:pt x="578" y="2505"/>
                  </a:lnTo>
                  <a:lnTo>
                    <a:pt x="386" y="2890"/>
                  </a:lnTo>
                  <a:lnTo>
                    <a:pt x="193" y="3353"/>
                  </a:lnTo>
                  <a:lnTo>
                    <a:pt x="77" y="3777"/>
                  </a:lnTo>
                  <a:lnTo>
                    <a:pt x="39" y="4277"/>
                  </a:lnTo>
                  <a:lnTo>
                    <a:pt x="0" y="4740"/>
                  </a:lnTo>
                  <a:lnTo>
                    <a:pt x="39" y="5241"/>
                  </a:lnTo>
                  <a:lnTo>
                    <a:pt x="77" y="5703"/>
                  </a:lnTo>
                  <a:lnTo>
                    <a:pt x="193" y="6166"/>
                  </a:lnTo>
                  <a:lnTo>
                    <a:pt x="386" y="6589"/>
                  </a:lnTo>
                  <a:lnTo>
                    <a:pt x="578" y="7013"/>
                  </a:lnTo>
                  <a:lnTo>
                    <a:pt x="809" y="7399"/>
                  </a:lnTo>
                  <a:lnTo>
                    <a:pt x="1079" y="7745"/>
                  </a:lnTo>
                  <a:lnTo>
                    <a:pt x="1387" y="8092"/>
                  </a:lnTo>
                  <a:lnTo>
                    <a:pt x="1734" y="8400"/>
                  </a:lnTo>
                  <a:lnTo>
                    <a:pt x="2081" y="8670"/>
                  </a:lnTo>
                  <a:lnTo>
                    <a:pt x="2466" y="8901"/>
                  </a:lnTo>
                  <a:lnTo>
                    <a:pt x="2890" y="9094"/>
                  </a:lnTo>
                  <a:lnTo>
                    <a:pt x="3314" y="9248"/>
                  </a:lnTo>
                  <a:lnTo>
                    <a:pt x="3776" y="9364"/>
                  </a:lnTo>
                  <a:lnTo>
                    <a:pt x="4239" y="9441"/>
                  </a:lnTo>
                  <a:lnTo>
                    <a:pt x="4740" y="9479"/>
                  </a:lnTo>
                  <a:lnTo>
                    <a:pt x="5202" y="9441"/>
                  </a:lnTo>
                  <a:lnTo>
                    <a:pt x="5664" y="9364"/>
                  </a:lnTo>
                  <a:lnTo>
                    <a:pt x="6127" y="9248"/>
                  </a:lnTo>
                  <a:lnTo>
                    <a:pt x="6551" y="9094"/>
                  </a:lnTo>
                  <a:lnTo>
                    <a:pt x="6974" y="8901"/>
                  </a:lnTo>
                  <a:lnTo>
                    <a:pt x="7360" y="8670"/>
                  </a:lnTo>
                  <a:lnTo>
                    <a:pt x="7745" y="8400"/>
                  </a:lnTo>
                  <a:lnTo>
                    <a:pt x="8053" y="8092"/>
                  </a:lnTo>
                  <a:lnTo>
                    <a:pt x="8362" y="7745"/>
                  </a:lnTo>
                  <a:lnTo>
                    <a:pt x="8631" y="7399"/>
                  </a:lnTo>
                  <a:lnTo>
                    <a:pt x="8863" y="7013"/>
                  </a:lnTo>
                  <a:lnTo>
                    <a:pt x="9094" y="6589"/>
                  </a:lnTo>
                  <a:lnTo>
                    <a:pt x="9248" y="6166"/>
                  </a:lnTo>
                  <a:lnTo>
                    <a:pt x="9363" y="5703"/>
                  </a:lnTo>
                  <a:lnTo>
                    <a:pt x="9441" y="5241"/>
                  </a:lnTo>
                  <a:lnTo>
                    <a:pt x="9441" y="4740"/>
                  </a:lnTo>
                  <a:lnTo>
                    <a:pt x="9441" y="4277"/>
                  </a:lnTo>
                  <a:lnTo>
                    <a:pt x="9363" y="3777"/>
                  </a:lnTo>
                  <a:lnTo>
                    <a:pt x="9248" y="3353"/>
                  </a:lnTo>
                  <a:lnTo>
                    <a:pt x="9094" y="2890"/>
                  </a:lnTo>
                  <a:lnTo>
                    <a:pt x="8863" y="2505"/>
                  </a:lnTo>
                  <a:lnTo>
                    <a:pt x="8631" y="2120"/>
                  </a:lnTo>
                  <a:lnTo>
                    <a:pt x="8362" y="1734"/>
                  </a:lnTo>
                  <a:lnTo>
                    <a:pt x="8053" y="1388"/>
                  </a:lnTo>
                  <a:lnTo>
                    <a:pt x="7745" y="1079"/>
                  </a:lnTo>
                  <a:lnTo>
                    <a:pt x="7360" y="810"/>
                  </a:lnTo>
                  <a:lnTo>
                    <a:pt x="6974" y="578"/>
                  </a:lnTo>
                  <a:lnTo>
                    <a:pt x="6551" y="386"/>
                  </a:lnTo>
                  <a:lnTo>
                    <a:pt x="6127" y="232"/>
                  </a:lnTo>
                  <a:lnTo>
                    <a:pt x="5664" y="116"/>
                  </a:lnTo>
                  <a:lnTo>
                    <a:pt x="5202" y="39"/>
                  </a:lnTo>
                  <a:lnTo>
                    <a:pt x="474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9"/>
            <p:cNvSpPr/>
            <p:nvPr/>
          </p:nvSpPr>
          <p:spPr>
            <a:xfrm>
              <a:off x="6932391" y="627170"/>
              <a:ext cx="557924" cy="557924"/>
            </a:xfrm>
            <a:custGeom>
              <a:rect b="b" l="l" r="r" t="t"/>
              <a:pathLst>
                <a:path extrusionOk="0" h="5395" w="5395">
                  <a:moveTo>
                    <a:pt x="3160" y="0"/>
                  </a:moveTo>
                  <a:lnTo>
                    <a:pt x="2852" y="39"/>
                  </a:lnTo>
                  <a:lnTo>
                    <a:pt x="2582" y="77"/>
                  </a:lnTo>
                  <a:lnTo>
                    <a:pt x="2274" y="154"/>
                  </a:lnTo>
                  <a:lnTo>
                    <a:pt x="2004" y="270"/>
                  </a:lnTo>
                  <a:lnTo>
                    <a:pt x="1734" y="424"/>
                  </a:lnTo>
                  <a:lnTo>
                    <a:pt x="1465" y="578"/>
                  </a:lnTo>
                  <a:lnTo>
                    <a:pt x="1233" y="771"/>
                  </a:lnTo>
                  <a:lnTo>
                    <a:pt x="1002" y="963"/>
                  </a:lnTo>
                  <a:lnTo>
                    <a:pt x="771" y="1195"/>
                  </a:lnTo>
                  <a:lnTo>
                    <a:pt x="578" y="1464"/>
                  </a:lnTo>
                  <a:lnTo>
                    <a:pt x="424" y="1734"/>
                  </a:lnTo>
                  <a:lnTo>
                    <a:pt x="309" y="2004"/>
                  </a:lnTo>
                  <a:lnTo>
                    <a:pt x="193" y="2274"/>
                  </a:lnTo>
                  <a:lnTo>
                    <a:pt x="116" y="2543"/>
                  </a:lnTo>
                  <a:lnTo>
                    <a:pt x="39" y="2851"/>
                  </a:lnTo>
                  <a:lnTo>
                    <a:pt x="39" y="3160"/>
                  </a:lnTo>
                  <a:lnTo>
                    <a:pt x="0" y="3429"/>
                  </a:lnTo>
                  <a:lnTo>
                    <a:pt x="39" y="3738"/>
                  </a:lnTo>
                  <a:lnTo>
                    <a:pt x="77" y="4046"/>
                  </a:lnTo>
                  <a:lnTo>
                    <a:pt x="155" y="4316"/>
                  </a:lnTo>
                  <a:lnTo>
                    <a:pt x="270" y="4585"/>
                  </a:lnTo>
                  <a:lnTo>
                    <a:pt x="386" y="4855"/>
                  </a:lnTo>
                  <a:lnTo>
                    <a:pt x="540" y="5125"/>
                  </a:lnTo>
                  <a:lnTo>
                    <a:pt x="733" y="5395"/>
                  </a:lnTo>
                  <a:lnTo>
                    <a:pt x="617" y="4894"/>
                  </a:lnTo>
                  <a:lnTo>
                    <a:pt x="578" y="4393"/>
                  </a:lnTo>
                  <a:lnTo>
                    <a:pt x="578" y="3930"/>
                  </a:lnTo>
                  <a:lnTo>
                    <a:pt x="694" y="3429"/>
                  </a:lnTo>
                  <a:lnTo>
                    <a:pt x="810" y="2929"/>
                  </a:lnTo>
                  <a:lnTo>
                    <a:pt x="1041" y="2466"/>
                  </a:lnTo>
                  <a:lnTo>
                    <a:pt x="1311" y="2042"/>
                  </a:lnTo>
                  <a:lnTo>
                    <a:pt x="1657" y="1657"/>
                  </a:lnTo>
                  <a:lnTo>
                    <a:pt x="2081" y="1310"/>
                  </a:lnTo>
                  <a:lnTo>
                    <a:pt x="2505" y="1041"/>
                  </a:lnTo>
                  <a:lnTo>
                    <a:pt x="2967" y="809"/>
                  </a:lnTo>
                  <a:lnTo>
                    <a:pt x="3430" y="655"/>
                  </a:lnTo>
                  <a:lnTo>
                    <a:pt x="3931" y="578"/>
                  </a:lnTo>
                  <a:lnTo>
                    <a:pt x="4432" y="540"/>
                  </a:lnTo>
                  <a:lnTo>
                    <a:pt x="4932" y="578"/>
                  </a:lnTo>
                  <a:lnTo>
                    <a:pt x="5395" y="694"/>
                  </a:lnTo>
                  <a:lnTo>
                    <a:pt x="5395" y="694"/>
                  </a:lnTo>
                  <a:lnTo>
                    <a:pt x="5164" y="501"/>
                  </a:lnTo>
                  <a:lnTo>
                    <a:pt x="4894" y="347"/>
                  </a:lnTo>
                  <a:lnTo>
                    <a:pt x="4624" y="231"/>
                  </a:lnTo>
                  <a:lnTo>
                    <a:pt x="4316" y="154"/>
                  </a:lnTo>
                  <a:lnTo>
                    <a:pt x="4046" y="77"/>
                  </a:lnTo>
                  <a:lnTo>
                    <a:pt x="373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9"/>
            <p:cNvSpPr/>
            <p:nvPr/>
          </p:nvSpPr>
          <p:spPr>
            <a:xfrm>
              <a:off x="7087824" y="782500"/>
              <a:ext cx="498150" cy="498253"/>
            </a:xfrm>
            <a:custGeom>
              <a:rect b="b" l="l" r="r" t="t"/>
              <a:pathLst>
                <a:path extrusionOk="0" h="4818" w="4817">
                  <a:moveTo>
                    <a:pt x="2158" y="1"/>
                  </a:moveTo>
                  <a:lnTo>
                    <a:pt x="1927" y="39"/>
                  </a:lnTo>
                  <a:lnTo>
                    <a:pt x="1696" y="78"/>
                  </a:lnTo>
                  <a:lnTo>
                    <a:pt x="1464" y="194"/>
                  </a:lnTo>
                  <a:lnTo>
                    <a:pt x="1079" y="386"/>
                  </a:lnTo>
                  <a:lnTo>
                    <a:pt x="694" y="694"/>
                  </a:lnTo>
                  <a:lnTo>
                    <a:pt x="424" y="1041"/>
                  </a:lnTo>
                  <a:lnTo>
                    <a:pt x="193" y="1465"/>
                  </a:lnTo>
                  <a:lnTo>
                    <a:pt x="116" y="1696"/>
                  </a:lnTo>
                  <a:lnTo>
                    <a:pt x="39" y="1927"/>
                  </a:lnTo>
                  <a:lnTo>
                    <a:pt x="0" y="2159"/>
                  </a:lnTo>
                  <a:lnTo>
                    <a:pt x="0" y="2390"/>
                  </a:lnTo>
                  <a:lnTo>
                    <a:pt x="0" y="2660"/>
                  </a:lnTo>
                  <a:lnTo>
                    <a:pt x="39" y="2891"/>
                  </a:lnTo>
                  <a:lnTo>
                    <a:pt x="116" y="3122"/>
                  </a:lnTo>
                  <a:lnTo>
                    <a:pt x="193" y="3315"/>
                  </a:lnTo>
                  <a:lnTo>
                    <a:pt x="424" y="3738"/>
                  </a:lnTo>
                  <a:lnTo>
                    <a:pt x="694" y="4085"/>
                  </a:lnTo>
                  <a:lnTo>
                    <a:pt x="1079" y="4393"/>
                  </a:lnTo>
                  <a:lnTo>
                    <a:pt x="1464" y="4625"/>
                  </a:lnTo>
                  <a:lnTo>
                    <a:pt x="1696" y="4702"/>
                  </a:lnTo>
                  <a:lnTo>
                    <a:pt x="1927" y="4740"/>
                  </a:lnTo>
                  <a:lnTo>
                    <a:pt x="2158" y="4779"/>
                  </a:lnTo>
                  <a:lnTo>
                    <a:pt x="2428" y="4817"/>
                  </a:lnTo>
                  <a:lnTo>
                    <a:pt x="2659" y="4779"/>
                  </a:lnTo>
                  <a:lnTo>
                    <a:pt x="2890" y="4740"/>
                  </a:lnTo>
                  <a:lnTo>
                    <a:pt x="3121" y="4702"/>
                  </a:lnTo>
                  <a:lnTo>
                    <a:pt x="3352" y="4625"/>
                  </a:lnTo>
                  <a:lnTo>
                    <a:pt x="3776" y="4393"/>
                  </a:lnTo>
                  <a:lnTo>
                    <a:pt x="4123" y="4085"/>
                  </a:lnTo>
                  <a:lnTo>
                    <a:pt x="4393" y="3738"/>
                  </a:lnTo>
                  <a:lnTo>
                    <a:pt x="4624" y="3315"/>
                  </a:lnTo>
                  <a:lnTo>
                    <a:pt x="4701" y="3122"/>
                  </a:lnTo>
                  <a:lnTo>
                    <a:pt x="4778" y="2891"/>
                  </a:lnTo>
                  <a:lnTo>
                    <a:pt x="4817" y="2660"/>
                  </a:lnTo>
                  <a:lnTo>
                    <a:pt x="4817" y="2390"/>
                  </a:lnTo>
                  <a:lnTo>
                    <a:pt x="4817" y="2159"/>
                  </a:lnTo>
                  <a:lnTo>
                    <a:pt x="4778" y="1927"/>
                  </a:lnTo>
                  <a:lnTo>
                    <a:pt x="4701" y="1696"/>
                  </a:lnTo>
                  <a:lnTo>
                    <a:pt x="4624" y="1465"/>
                  </a:lnTo>
                  <a:lnTo>
                    <a:pt x="4393" y="1041"/>
                  </a:lnTo>
                  <a:lnTo>
                    <a:pt x="4123" y="694"/>
                  </a:lnTo>
                  <a:lnTo>
                    <a:pt x="3776" y="386"/>
                  </a:lnTo>
                  <a:lnTo>
                    <a:pt x="3352" y="194"/>
                  </a:lnTo>
                  <a:lnTo>
                    <a:pt x="3121" y="78"/>
                  </a:lnTo>
                  <a:lnTo>
                    <a:pt x="2890" y="39"/>
                  </a:lnTo>
                  <a:lnTo>
                    <a:pt x="2659"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9"/>
            <p:cNvSpPr/>
            <p:nvPr/>
          </p:nvSpPr>
          <p:spPr>
            <a:xfrm>
              <a:off x="7151527" y="842273"/>
              <a:ext cx="370743" cy="374673"/>
            </a:xfrm>
            <a:custGeom>
              <a:rect b="b" l="l" r="r" t="t"/>
              <a:pathLst>
                <a:path extrusionOk="0" h="3623" w="3585">
                  <a:moveTo>
                    <a:pt x="1812" y="1"/>
                  </a:moveTo>
                  <a:lnTo>
                    <a:pt x="1426" y="39"/>
                  </a:lnTo>
                  <a:lnTo>
                    <a:pt x="1080" y="155"/>
                  </a:lnTo>
                  <a:lnTo>
                    <a:pt x="771" y="309"/>
                  </a:lnTo>
                  <a:lnTo>
                    <a:pt x="502" y="540"/>
                  </a:lnTo>
                  <a:lnTo>
                    <a:pt x="309" y="810"/>
                  </a:lnTo>
                  <a:lnTo>
                    <a:pt x="116" y="1118"/>
                  </a:lnTo>
                  <a:lnTo>
                    <a:pt x="39" y="1465"/>
                  </a:lnTo>
                  <a:lnTo>
                    <a:pt x="1" y="1812"/>
                  </a:lnTo>
                  <a:lnTo>
                    <a:pt x="39" y="2197"/>
                  </a:lnTo>
                  <a:lnTo>
                    <a:pt x="116" y="2505"/>
                  </a:lnTo>
                  <a:lnTo>
                    <a:pt x="309" y="2814"/>
                  </a:lnTo>
                  <a:lnTo>
                    <a:pt x="502" y="3083"/>
                  </a:lnTo>
                  <a:lnTo>
                    <a:pt x="771" y="3315"/>
                  </a:lnTo>
                  <a:lnTo>
                    <a:pt x="1080" y="3469"/>
                  </a:lnTo>
                  <a:lnTo>
                    <a:pt x="1426" y="3584"/>
                  </a:lnTo>
                  <a:lnTo>
                    <a:pt x="1812" y="3623"/>
                  </a:lnTo>
                  <a:lnTo>
                    <a:pt x="2158" y="3584"/>
                  </a:lnTo>
                  <a:lnTo>
                    <a:pt x="2505" y="3469"/>
                  </a:lnTo>
                  <a:lnTo>
                    <a:pt x="2813" y="3315"/>
                  </a:lnTo>
                  <a:lnTo>
                    <a:pt x="3083" y="3083"/>
                  </a:lnTo>
                  <a:lnTo>
                    <a:pt x="3276" y="2814"/>
                  </a:lnTo>
                  <a:lnTo>
                    <a:pt x="3469" y="2505"/>
                  </a:lnTo>
                  <a:lnTo>
                    <a:pt x="3584" y="2197"/>
                  </a:lnTo>
                  <a:lnTo>
                    <a:pt x="3584" y="1812"/>
                  </a:lnTo>
                  <a:lnTo>
                    <a:pt x="3584" y="1465"/>
                  </a:lnTo>
                  <a:lnTo>
                    <a:pt x="3469" y="1118"/>
                  </a:lnTo>
                  <a:lnTo>
                    <a:pt x="3276" y="810"/>
                  </a:lnTo>
                  <a:lnTo>
                    <a:pt x="3083" y="540"/>
                  </a:lnTo>
                  <a:lnTo>
                    <a:pt x="2813" y="309"/>
                  </a:lnTo>
                  <a:lnTo>
                    <a:pt x="2505" y="155"/>
                  </a:lnTo>
                  <a:lnTo>
                    <a:pt x="2158" y="39"/>
                  </a:lnTo>
                  <a:lnTo>
                    <a:pt x="181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9"/>
            <p:cNvSpPr/>
            <p:nvPr/>
          </p:nvSpPr>
          <p:spPr>
            <a:xfrm>
              <a:off x="7211301" y="906080"/>
              <a:ext cx="251195" cy="247162"/>
            </a:xfrm>
            <a:custGeom>
              <a:rect b="b" l="l" r="r" t="t"/>
              <a:pathLst>
                <a:path extrusionOk="0" h="2390" w="2429">
                  <a:moveTo>
                    <a:pt x="1234" y="0"/>
                  </a:moveTo>
                  <a:lnTo>
                    <a:pt x="964" y="39"/>
                  </a:lnTo>
                  <a:lnTo>
                    <a:pt x="733" y="77"/>
                  </a:lnTo>
                  <a:lnTo>
                    <a:pt x="540" y="193"/>
                  </a:lnTo>
                  <a:lnTo>
                    <a:pt x="386" y="347"/>
                  </a:lnTo>
                  <a:lnTo>
                    <a:pt x="232" y="540"/>
                  </a:lnTo>
                  <a:lnTo>
                    <a:pt x="116" y="732"/>
                  </a:lnTo>
                  <a:lnTo>
                    <a:pt x="39" y="964"/>
                  </a:lnTo>
                  <a:lnTo>
                    <a:pt x="1" y="1195"/>
                  </a:lnTo>
                  <a:lnTo>
                    <a:pt x="39" y="1426"/>
                  </a:lnTo>
                  <a:lnTo>
                    <a:pt x="116" y="1657"/>
                  </a:lnTo>
                  <a:lnTo>
                    <a:pt x="232" y="1888"/>
                  </a:lnTo>
                  <a:lnTo>
                    <a:pt x="386" y="2043"/>
                  </a:lnTo>
                  <a:lnTo>
                    <a:pt x="540" y="2197"/>
                  </a:lnTo>
                  <a:lnTo>
                    <a:pt x="733" y="2312"/>
                  </a:lnTo>
                  <a:lnTo>
                    <a:pt x="964" y="2389"/>
                  </a:lnTo>
                  <a:lnTo>
                    <a:pt x="1465" y="2389"/>
                  </a:lnTo>
                  <a:lnTo>
                    <a:pt x="1696" y="2312"/>
                  </a:lnTo>
                  <a:lnTo>
                    <a:pt x="1889" y="2197"/>
                  </a:lnTo>
                  <a:lnTo>
                    <a:pt x="2081" y="2043"/>
                  </a:lnTo>
                  <a:lnTo>
                    <a:pt x="2235" y="1888"/>
                  </a:lnTo>
                  <a:lnTo>
                    <a:pt x="2313" y="1657"/>
                  </a:lnTo>
                  <a:lnTo>
                    <a:pt x="2390" y="1426"/>
                  </a:lnTo>
                  <a:lnTo>
                    <a:pt x="2428" y="1195"/>
                  </a:lnTo>
                  <a:lnTo>
                    <a:pt x="2390" y="964"/>
                  </a:lnTo>
                  <a:lnTo>
                    <a:pt x="2313" y="732"/>
                  </a:lnTo>
                  <a:lnTo>
                    <a:pt x="2235" y="540"/>
                  </a:lnTo>
                  <a:lnTo>
                    <a:pt x="2081" y="347"/>
                  </a:lnTo>
                  <a:lnTo>
                    <a:pt x="1889" y="193"/>
                  </a:lnTo>
                  <a:lnTo>
                    <a:pt x="1696" y="77"/>
                  </a:lnTo>
                  <a:lnTo>
                    <a:pt x="1465" y="39"/>
                  </a:lnTo>
                  <a:lnTo>
                    <a:pt x="123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9"/>
            <p:cNvSpPr/>
            <p:nvPr/>
          </p:nvSpPr>
          <p:spPr>
            <a:xfrm>
              <a:off x="7275108" y="969784"/>
              <a:ext cx="123581" cy="123684"/>
            </a:xfrm>
            <a:custGeom>
              <a:rect b="b" l="l" r="r" t="t"/>
              <a:pathLst>
                <a:path extrusionOk="0" h="1196" w="1195">
                  <a:moveTo>
                    <a:pt x="463" y="1"/>
                  </a:moveTo>
                  <a:lnTo>
                    <a:pt x="385" y="39"/>
                  </a:lnTo>
                  <a:lnTo>
                    <a:pt x="193" y="155"/>
                  </a:lnTo>
                  <a:lnTo>
                    <a:pt x="39" y="348"/>
                  </a:lnTo>
                  <a:lnTo>
                    <a:pt x="0" y="463"/>
                  </a:lnTo>
                  <a:lnTo>
                    <a:pt x="0" y="579"/>
                  </a:lnTo>
                  <a:lnTo>
                    <a:pt x="0" y="694"/>
                  </a:lnTo>
                  <a:lnTo>
                    <a:pt x="39" y="810"/>
                  </a:lnTo>
                  <a:lnTo>
                    <a:pt x="193" y="1003"/>
                  </a:lnTo>
                  <a:lnTo>
                    <a:pt x="385" y="1157"/>
                  </a:lnTo>
                  <a:lnTo>
                    <a:pt x="463" y="1157"/>
                  </a:lnTo>
                  <a:lnTo>
                    <a:pt x="617" y="1195"/>
                  </a:lnTo>
                  <a:lnTo>
                    <a:pt x="732" y="1157"/>
                  </a:lnTo>
                  <a:lnTo>
                    <a:pt x="848" y="1157"/>
                  </a:lnTo>
                  <a:lnTo>
                    <a:pt x="1041" y="1003"/>
                  </a:lnTo>
                  <a:lnTo>
                    <a:pt x="1156" y="810"/>
                  </a:lnTo>
                  <a:lnTo>
                    <a:pt x="1195" y="694"/>
                  </a:lnTo>
                  <a:lnTo>
                    <a:pt x="1195" y="579"/>
                  </a:lnTo>
                  <a:lnTo>
                    <a:pt x="1195" y="463"/>
                  </a:lnTo>
                  <a:lnTo>
                    <a:pt x="1156" y="348"/>
                  </a:lnTo>
                  <a:lnTo>
                    <a:pt x="1041" y="155"/>
                  </a:lnTo>
                  <a:lnTo>
                    <a:pt x="848" y="39"/>
                  </a:lnTo>
                  <a:lnTo>
                    <a:pt x="73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69"/>
          <p:cNvGrpSpPr/>
          <p:nvPr/>
        </p:nvGrpSpPr>
        <p:grpSpPr>
          <a:xfrm>
            <a:off x="3331250" y="2596197"/>
            <a:ext cx="631239" cy="603912"/>
            <a:chOff x="713230" y="-3567385"/>
            <a:chExt cx="3299734" cy="3156883"/>
          </a:xfrm>
        </p:grpSpPr>
        <p:sp>
          <p:nvSpPr>
            <p:cNvPr id="2121" name="Google Shape;2121;p69"/>
            <p:cNvSpPr/>
            <p:nvPr/>
          </p:nvSpPr>
          <p:spPr>
            <a:xfrm>
              <a:off x="1939681" y="-3083984"/>
              <a:ext cx="1054552" cy="1051237"/>
            </a:xfrm>
            <a:custGeom>
              <a:rect b="b" l="l" r="r" t="t"/>
              <a:pathLst>
                <a:path extrusionOk="0" h="12485" w="12524">
                  <a:moveTo>
                    <a:pt x="5626" y="0"/>
                  </a:moveTo>
                  <a:lnTo>
                    <a:pt x="5009" y="116"/>
                  </a:lnTo>
                  <a:lnTo>
                    <a:pt x="4393" y="270"/>
                  </a:lnTo>
                  <a:lnTo>
                    <a:pt x="3815" y="463"/>
                  </a:lnTo>
                  <a:lnTo>
                    <a:pt x="3275" y="733"/>
                  </a:lnTo>
                  <a:lnTo>
                    <a:pt x="2775" y="1041"/>
                  </a:lnTo>
                  <a:lnTo>
                    <a:pt x="2274" y="1426"/>
                  </a:lnTo>
                  <a:lnTo>
                    <a:pt x="1850" y="1811"/>
                  </a:lnTo>
                  <a:lnTo>
                    <a:pt x="1426" y="2274"/>
                  </a:lnTo>
                  <a:lnTo>
                    <a:pt x="1079" y="2736"/>
                  </a:lnTo>
                  <a:lnTo>
                    <a:pt x="771" y="3237"/>
                  </a:lnTo>
                  <a:lnTo>
                    <a:pt x="501" y="3815"/>
                  </a:lnTo>
                  <a:lnTo>
                    <a:pt x="309" y="4393"/>
                  </a:lnTo>
                  <a:lnTo>
                    <a:pt x="154" y="4971"/>
                  </a:lnTo>
                  <a:lnTo>
                    <a:pt x="39" y="5587"/>
                  </a:lnTo>
                  <a:lnTo>
                    <a:pt x="0" y="6243"/>
                  </a:lnTo>
                  <a:lnTo>
                    <a:pt x="39" y="6859"/>
                  </a:lnTo>
                  <a:lnTo>
                    <a:pt x="154" y="7476"/>
                  </a:lnTo>
                  <a:lnTo>
                    <a:pt x="309" y="8092"/>
                  </a:lnTo>
                  <a:lnTo>
                    <a:pt x="501" y="8670"/>
                  </a:lnTo>
                  <a:lnTo>
                    <a:pt x="771" y="9209"/>
                  </a:lnTo>
                  <a:lnTo>
                    <a:pt x="1079" y="9710"/>
                  </a:lnTo>
                  <a:lnTo>
                    <a:pt x="1426" y="10211"/>
                  </a:lnTo>
                  <a:lnTo>
                    <a:pt x="1850" y="10635"/>
                  </a:lnTo>
                  <a:lnTo>
                    <a:pt x="2274" y="11059"/>
                  </a:lnTo>
                  <a:lnTo>
                    <a:pt x="2775" y="11406"/>
                  </a:lnTo>
                  <a:lnTo>
                    <a:pt x="3275" y="11714"/>
                  </a:lnTo>
                  <a:lnTo>
                    <a:pt x="3815" y="11984"/>
                  </a:lnTo>
                  <a:lnTo>
                    <a:pt x="4393" y="12176"/>
                  </a:lnTo>
                  <a:lnTo>
                    <a:pt x="5009" y="12330"/>
                  </a:lnTo>
                  <a:lnTo>
                    <a:pt x="5626" y="12446"/>
                  </a:lnTo>
                  <a:lnTo>
                    <a:pt x="6242" y="12485"/>
                  </a:lnTo>
                  <a:lnTo>
                    <a:pt x="6897" y="12446"/>
                  </a:lnTo>
                  <a:lnTo>
                    <a:pt x="7514" y="12330"/>
                  </a:lnTo>
                  <a:lnTo>
                    <a:pt x="8130" y="12176"/>
                  </a:lnTo>
                  <a:lnTo>
                    <a:pt x="8670" y="11984"/>
                  </a:lnTo>
                  <a:lnTo>
                    <a:pt x="9248" y="11714"/>
                  </a:lnTo>
                  <a:lnTo>
                    <a:pt x="9749" y="11406"/>
                  </a:lnTo>
                  <a:lnTo>
                    <a:pt x="10211" y="11059"/>
                  </a:lnTo>
                  <a:lnTo>
                    <a:pt x="10674" y="10635"/>
                  </a:lnTo>
                  <a:lnTo>
                    <a:pt x="11059" y="10211"/>
                  </a:lnTo>
                  <a:lnTo>
                    <a:pt x="11444" y="9710"/>
                  </a:lnTo>
                  <a:lnTo>
                    <a:pt x="11752" y="9209"/>
                  </a:lnTo>
                  <a:lnTo>
                    <a:pt x="12022" y="8670"/>
                  </a:lnTo>
                  <a:lnTo>
                    <a:pt x="12215" y="8092"/>
                  </a:lnTo>
                  <a:lnTo>
                    <a:pt x="12369" y="7476"/>
                  </a:lnTo>
                  <a:lnTo>
                    <a:pt x="12485" y="6859"/>
                  </a:lnTo>
                  <a:lnTo>
                    <a:pt x="12523" y="6243"/>
                  </a:lnTo>
                  <a:lnTo>
                    <a:pt x="12485" y="5587"/>
                  </a:lnTo>
                  <a:lnTo>
                    <a:pt x="12369" y="4971"/>
                  </a:lnTo>
                  <a:lnTo>
                    <a:pt x="12215" y="4393"/>
                  </a:lnTo>
                  <a:lnTo>
                    <a:pt x="12022" y="3815"/>
                  </a:lnTo>
                  <a:lnTo>
                    <a:pt x="11752" y="3237"/>
                  </a:lnTo>
                  <a:lnTo>
                    <a:pt x="11444" y="2736"/>
                  </a:lnTo>
                  <a:lnTo>
                    <a:pt x="11059" y="2274"/>
                  </a:lnTo>
                  <a:lnTo>
                    <a:pt x="10674" y="1811"/>
                  </a:lnTo>
                  <a:lnTo>
                    <a:pt x="10211" y="1426"/>
                  </a:lnTo>
                  <a:lnTo>
                    <a:pt x="9749" y="1041"/>
                  </a:lnTo>
                  <a:lnTo>
                    <a:pt x="9248" y="733"/>
                  </a:lnTo>
                  <a:lnTo>
                    <a:pt x="8670" y="463"/>
                  </a:lnTo>
                  <a:lnTo>
                    <a:pt x="8130" y="270"/>
                  </a:lnTo>
                  <a:lnTo>
                    <a:pt x="7514" y="116"/>
                  </a:lnTo>
                  <a:lnTo>
                    <a:pt x="68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9"/>
            <p:cNvSpPr/>
            <p:nvPr/>
          </p:nvSpPr>
          <p:spPr>
            <a:xfrm>
              <a:off x="713230" y="-3353261"/>
              <a:ext cx="892294" cy="2936222"/>
            </a:xfrm>
            <a:custGeom>
              <a:rect b="b" l="l" r="r" t="t"/>
              <a:pathLst>
                <a:path extrusionOk="0" h="34872" w="10597">
                  <a:moveTo>
                    <a:pt x="2775" y="0"/>
                  </a:moveTo>
                  <a:lnTo>
                    <a:pt x="2505" y="77"/>
                  </a:lnTo>
                  <a:lnTo>
                    <a:pt x="2235" y="154"/>
                  </a:lnTo>
                  <a:lnTo>
                    <a:pt x="1965" y="270"/>
                  </a:lnTo>
                  <a:lnTo>
                    <a:pt x="1734" y="424"/>
                  </a:lnTo>
                  <a:lnTo>
                    <a:pt x="1465" y="617"/>
                  </a:lnTo>
                  <a:lnTo>
                    <a:pt x="1233" y="809"/>
                  </a:lnTo>
                  <a:lnTo>
                    <a:pt x="1002" y="1041"/>
                  </a:lnTo>
                  <a:lnTo>
                    <a:pt x="810" y="1272"/>
                  </a:lnTo>
                  <a:lnTo>
                    <a:pt x="617" y="1542"/>
                  </a:lnTo>
                  <a:lnTo>
                    <a:pt x="424" y="1850"/>
                  </a:lnTo>
                  <a:lnTo>
                    <a:pt x="309" y="2158"/>
                  </a:lnTo>
                  <a:lnTo>
                    <a:pt x="193" y="2466"/>
                  </a:lnTo>
                  <a:lnTo>
                    <a:pt x="77" y="2813"/>
                  </a:lnTo>
                  <a:lnTo>
                    <a:pt x="39" y="3121"/>
                  </a:lnTo>
                  <a:lnTo>
                    <a:pt x="0" y="3468"/>
                  </a:lnTo>
                  <a:lnTo>
                    <a:pt x="0" y="31365"/>
                  </a:lnTo>
                  <a:lnTo>
                    <a:pt x="39" y="31712"/>
                  </a:lnTo>
                  <a:lnTo>
                    <a:pt x="77" y="32058"/>
                  </a:lnTo>
                  <a:lnTo>
                    <a:pt x="154" y="32405"/>
                  </a:lnTo>
                  <a:lnTo>
                    <a:pt x="270" y="32714"/>
                  </a:lnTo>
                  <a:lnTo>
                    <a:pt x="424" y="33022"/>
                  </a:lnTo>
                  <a:lnTo>
                    <a:pt x="617" y="33330"/>
                  </a:lnTo>
                  <a:lnTo>
                    <a:pt x="810" y="33600"/>
                  </a:lnTo>
                  <a:lnTo>
                    <a:pt x="1041" y="33831"/>
                  </a:lnTo>
                  <a:lnTo>
                    <a:pt x="1272" y="34062"/>
                  </a:lnTo>
                  <a:lnTo>
                    <a:pt x="1542" y="34255"/>
                  </a:lnTo>
                  <a:lnTo>
                    <a:pt x="1850" y="34447"/>
                  </a:lnTo>
                  <a:lnTo>
                    <a:pt x="2158" y="34602"/>
                  </a:lnTo>
                  <a:lnTo>
                    <a:pt x="2466" y="34717"/>
                  </a:lnTo>
                  <a:lnTo>
                    <a:pt x="2813" y="34794"/>
                  </a:lnTo>
                  <a:lnTo>
                    <a:pt x="3160" y="34833"/>
                  </a:lnTo>
                  <a:lnTo>
                    <a:pt x="3507" y="34871"/>
                  </a:lnTo>
                  <a:lnTo>
                    <a:pt x="10597" y="34871"/>
                  </a:lnTo>
                  <a:lnTo>
                    <a:pt x="10597" y="34101"/>
                  </a:lnTo>
                  <a:lnTo>
                    <a:pt x="3237" y="34101"/>
                  </a:lnTo>
                  <a:lnTo>
                    <a:pt x="2967" y="34062"/>
                  </a:lnTo>
                  <a:lnTo>
                    <a:pt x="2698" y="33985"/>
                  </a:lnTo>
                  <a:lnTo>
                    <a:pt x="2428" y="33908"/>
                  </a:lnTo>
                  <a:lnTo>
                    <a:pt x="2197" y="33792"/>
                  </a:lnTo>
                  <a:lnTo>
                    <a:pt x="1965" y="33638"/>
                  </a:lnTo>
                  <a:lnTo>
                    <a:pt x="1773" y="33484"/>
                  </a:lnTo>
                  <a:lnTo>
                    <a:pt x="1580" y="33291"/>
                  </a:lnTo>
                  <a:lnTo>
                    <a:pt x="1388" y="33099"/>
                  </a:lnTo>
                  <a:lnTo>
                    <a:pt x="1233" y="32906"/>
                  </a:lnTo>
                  <a:lnTo>
                    <a:pt x="1079" y="32675"/>
                  </a:lnTo>
                  <a:lnTo>
                    <a:pt x="964" y="32444"/>
                  </a:lnTo>
                  <a:lnTo>
                    <a:pt x="887" y="32174"/>
                  </a:lnTo>
                  <a:lnTo>
                    <a:pt x="810" y="31904"/>
                  </a:lnTo>
                  <a:lnTo>
                    <a:pt x="771" y="31635"/>
                  </a:lnTo>
                  <a:lnTo>
                    <a:pt x="771" y="31365"/>
                  </a:lnTo>
                  <a:lnTo>
                    <a:pt x="771" y="3468"/>
                  </a:lnTo>
                  <a:lnTo>
                    <a:pt x="771" y="3198"/>
                  </a:lnTo>
                  <a:lnTo>
                    <a:pt x="810" y="2929"/>
                  </a:lnTo>
                  <a:lnTo>
                    <a:pt x="887" y="2659"/>
                  </a:lnTo>
                  <a:lnTo>
                    <a:pt x="1002" y="2428"/>
                  </a:lnTo>
                  <a:lnTo>
                    <a:pt x="1118" y="2158"/>
                  </a:lnTo>
                  <a:lnTo>
                    <a:pt x="1233" y="1965"/>
                  </a:lnTo>
                  <a:lnTo>
                    <a:pt x="1542" y="1542"/>
                  </a:lnTo>
                  <a:lnTo>
                    <a:pt x="1927" y="1195"/>
                  </a:lnTo>
                  <a:lnTo>
                    <a:pt x="2274" y="964"/>
                  </a:lnTo>
                  <a:lnTo>
                    <a:pt x="2659" y="809"/>
                  </a:lnTo>
                  <a:lnTo>
                    <a:pt x="2852" y="771"/>
                  </a:lnTo>
                  <a:lnTo>
                    <a:pt x="3006" y="732"/>
                  </a:lnTo>
                  <a:lnTo>
                    <a:pt x="4393" y="732"/>
                  </a:lnTo>
                  <a:lnTo>
                    <a:pt x="439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9"/>
            <p:cNvSpPr/>
            <p:nvPr/>
          </p:nvSpPr>
          <p:spPr>
            <a:xfrm>
              <a:off x="1469225" y="-1752875"/>
              <a:ext cx="1992147" cy="1102306"/>
            </a:xfrm>
            <a:custGeom>
              <a:rect b="b" l="l" r="r" t="t"/>
              <a:pathLst>
                <a:path extrusionOk="0" h="13025" w="23659">
                  <a:moveTo>
                    <a:pt x="0" y="0"/>
                  </a:moveTo>
                  <a:lnTo>
                    <a:pt x="0" y="13024"/>
                  </a:lnTo>
                  <a:lnTo>
                    <a:pt x="23659" y="13024"/>
                  </a:lnTo>
                  <a:lnTo>
                    <a:pt x="23659"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9"/>
            <p:cNvSpPr/>
            <p:nvPr/>
          </p:nvSpPr>
          <p:spPr>
            <a:xfrm>
              <a:off x="1881242" y="-1578544"/>
              <a:ext cx="1171341" cy="765715"/>
            </a:xfrm>
            <a:custGeom>
              <a:rect b="b" l="l" r="r" t="t"/>
              <a:pathLst>
                <a:path extrusionOk="0" h="9094" w="13911">
                  <a:moveTo>
                    <a:pt x="6243" y="0"/>
                  </a:moveTo>
                  <a:lnTo>
                    <a:pt x="5549" y="77"/>
                  </a:lnTo>
                  <a:lnTo>
                    <a:pt x="4894" y="193"/>
                  </a:lnTo>
                  <a:lnTo>
                    <a:pt x="4239" y="347"/>
                  </a:lnTo>
                  <a:lnTo>
                    <a:pt x="3623" y="539"/>
                  </a:lnTo>
                  <a:lnTo>
                    <a:pt x="3045" y="771"/>
                  </a:lnTo>
                  <a:lnTo>
                    <a:pt x="2544" y="1040"/>
                  </a:lnTo>
                  <a:lnTo>
                    <a:pt x="2043" y="1310"/>
                  </a:lnTo>
                  <a:lnTo>
                    <a:pt x="1581" y="1657"/>
                  </a:lnTo>
                  <a:lnTo>
                    <a:pt x="1195" y="2004"/>
                  </a:lnTo>
                  <a:lnTo>
                    <a:pt x="848" y="2350"/>
                  </a:lnTo>
                  <a:lnTo>
                    <a:pt x="540" y="2774"/>
                  </a:lnTo>
                  <a:lnTo>
                    <a:pt x="309" y="3198"/>
                  </a:lnTo>
                  <a:lnTo>
                    <a:pt x="116" y="3622"/>
                  </a:lnTo>
                  <a:lnTo>
                    <a:pt x="39" y="4084"/>
                  </a:lnTo>
                  <a:lnTo>
                    <a:pt x="1" y="4547"/>
                  </a:lnTo>
                  <a:lnTo>
                    <a:pt x="39" y="5009"/>
                  </a:lnTo>
                  <a:lnTo>
                    <a:pt x="116" y="5433"/>
                  </a:lnTo>
                  <a:lnTo>
                    <a:pt x="309" y="5895"/>
                  </a:lnTo>
                  <a:lnTo>
                    <a:pt x="540" y="6319"/>
                  </a:lnTo>
                  <a:lnTo>
                    <a:pt x="848" y="6704"/>
                  </a:lnTo>
                  <a:lnTo>
                    <a:pt x="1195" y="7090"/>
                  </a:lnTo>
                  <a:lnTo>
                    <a:pt x="1581" y="7437"/>
                  </a:lnTo>
                  <a:lnTo>
                    <a:pt x="2043" y="7745"/>
                  </a:lnTo>
                  <a:lnTo>
                    <a:pt x="2544" y="8053"/>
                  </a:lnTo>
                  <a:lnTo>
                    <a:pt x="3045" y="8323"/>
                  </a:lnTo>
                  <a:lnTo>
                    <a:pt x="3623" y="8554"/>
                  </a:lnTo>
                  <a:lnTo>
                    <a:pt x="4239" y="8747"/>
                  </a:lnTo>
                  <a:lnTo>
                    <a:pt x="4894" y="8901"/>
                  </a:lnTo>
                  <a:lnTo>
                    <a:pt x="5549" y="8978"/>
                  </a:lnTo>
                  <a:lnTo>
                    <a:pt x="6243" y="9055"/>
                  </a:lnTo>
                  <a:lnTo>
                    <a:pt x="6936" y="9093"/>
                  </a:lnTo>
                  <a:lnTo>
                    <a:pt x="7669" y="9055"/>
                  </a:lnTo>
                  <a:lnTo>
                    <a:pt x="8362" y="8978"/>
                  </a:lnTo>
                  <a:lnTo>
                    <a:pt x="9017" y="8901"/>
                  </a:lnTo>
                  <a:lnTo>
                    <a:pt x="9672" y="8747"/>
                  </a:lnTo>
                  <a:lnTo>
                    <a:pt x="10250" y="8554"/>
                  </a:lnTo>
                  <a:lnTo>
                    <a:pt x="10828" y="8323"/>
                  </a:lnTo>
                  <a:lnTo>
                    <a:pt x="11368" y="8053"/>
                  </a:lnTo>
                  <a:lnTo>
                    <a:pt x="11868" y="7745"/>
                  </a:lnTo>
                  <a:lnTo>
                    <a:pt x="12331" y="7437"/>
                  </a:lnTo>
                  <a:lnTo>
                    <a:pt x="12716" y="7090"/>
                  </a:lnTo>
                  <a:lnTo>
                    <a:pt x="13063" y="6704"/>
                  </a:lnTo>
                  <a:lnTo>
                    <a:pt x="13371" y="6319"/>
                  </a:lnTo>
                  <a:lnTo>
                    <a:pt x="13602" y="5895"/>
                  </a:lnTo>
                  <a:lnTo>
                    <a:pt x="13756" y="5433"/>
                  </a:lnTo>
                  <a:lnTo>
                    <a:pt x="13872" y="5009"/>
                  </a:lnTo>
                  <a:lnTo>
                    <a:pt x="13911" y="4547"/>
                  </a:lnTo>
                  <a:lnTo>
                    <a:pt x="13872" y="4084"/>
                  </a:lnTo>
                  <a:lnTo>
                    <a:pt x="13756" y="3622"/>
                  </a:lnTo>
                  <a:lnTo>
                    <a:pt x="13602" y="3198"/>
                  </a:lnTo>
                  <a:lnTo>
                    <a:pt x="13371" y="2774"/>
                  </a:lnTo>
                  <a:lnTo>
                    <a:pt x="13063" y="2350"/>
                  </a:lnTo>
                  <a:lnTo>
                    <a:pt x="12716" y="2004"/>
                  </a:lnTo>
                  <a:lnTo>
                    <a:pt x="12331" y="1657"/>
                  </a:lnTo>
                  <a:lnTo>
                    <a:pt x="11868" y="1310"/>
                  </a:lnTo>
                  <a:lnTo>
                    <a:pt x="11368" y="1040"/>
                  </a:lnTo>
                  <a:lnTo>
                    <a:pt x="10828" y="771"/>
                  </a:lnTo>
                  <a:lnTo>
                    <a:pt x="10250" y="539"/>
                  </a:lnTo>
                  <a:lnTo>
                    <a:pt x="9672" y="347"/>
                  </a:lnTo>
                  <a:lnTo>
                    <a:pt x="9017" y="193"/>
                  </a:lnTo>
                  <a:lnTo>
                    <a:pt x="8362" y="77"/>
                  </a:lnTo>
                  <a:lnTo>
                    <a:pt x="766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9"/>
            <p:cNvSpPr/>
            <p:nvPr/>
          </p:nvSpPr>
          <p:spPr>
            <a:xfrm>
              <a:off x="2260840" y="-1445590"/>
              <a:ext cx="629582" cy="571129"/>
            </a:xfrm>
            <a:custGeom>
              <a:rect b="b" l="l" r="r" t="t"/>
              <a:pathLst>
                <a:path extrusionOk="0" h="6783" w="7477">
                  <a:moveTo>
                    <a:pt x="6551" y="1"/>
                  </a:moveTo>
                  <a:lnTo>
                    <a:pt x="1" y="6551"/>
                  </a:lnTo>
                  <a:lnTo>
                    <a:pt x="617" y="6705"/>
                  </a:lnTo>
                  <a:lnTo>
                    <a:pt x="1272" y="6782"/>
                  </a:lnTo>
                  <a:lnTo>
                    <a:pt x="7476" y="617"/>
                  </a:lnTo>
                  <a:lnTo>
                    <a:pt x="7052" y="309"/>
                  </a:lnTo>
                  <a:lnTo>
                    <a:pt x="6551"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9"/>
            <p:cNvSpPr/>
            <p:nvPr/>
          </p:nvSpPr>
          <p:spPr>
            <a:xfrm>
              <a:off x="1939681" y="-1526676"/>
              <a:ext cx="707385" cy="567845"/>
            </a:xfrm>
            <a:custGeom>
              <a:rect b="b" l="l" r="r" t="t"/>
              <a:pathLst>
                <a:path extrusionOk="0" h="6744" w="8401">
                  <a:moveTo>
                    <a:pt x="5703" y="1"/>
                  </a:moveTo>
                  <a:lnTo>
                    <a:pt x="5164" y="78"/>
                  </a:lnTo>
                  <a:lnTo>
                    <a:pt x="4663" y="155"/>
                  </a:lnTo>
                  <a:lnTo>
                    <a:pt x="4162" y="232"/>
                  </a:lnTo>
                  <a:lnTo>
                    <a:pt x="0" y="4393"/>
                  </a:lnTo>
                  <a:lnTo>
                    <a:pt x="77" y="4740"/>
                  </a:lnTo>
                  <a:lnTo>
                    <a:pt x="231" y="5048"/>
                  </a:lnTo>
                  <a:lnTo>
                    <a:pt x="424" y="5395"/>
                  </a:lnTo>
                  <a:lnTo>
                    <a:pt x="655" y="5665"/>
                  </a:lnTo>
                  <a:lnTo>
                    <a:pt x="925" y="5973"/>
                  </a:lnTo>
                  <a:lnTo>
                    <a:pt x="1195" y="6243"/>
                  </a:lnTo>
                  <a:lnTo>
                    <a:pt x="1542" y="6512"/>
                  </a:lnTo>
                  <a:lnTo>
                    <a:pt x="1927" y="6744"/>
                  </a:lnTo>
                  <a:lnTo>
                    <a:pt x="8400" y="232"/>
                  </a:lnTo>
                  <a:lnTo>
                    <a:pt x="7899" y="155"/>
                  </a:lnTo>
                  <a:lnTo>
                    <a:pt x="7360" y="78"/>
                  </a:lnTo>
                  <a:lnTo>
                    <a:pt x="6820" y="39"/>
                  </a:lnTo>
                  <a:lnTo>
                    <a:pt x="624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9"/>
            <p:cNvSpPr/>
            <p:nvPr/>
          </p:nvSpPr>
          <p:spPr>
            <a:xfrm>
              <a:off x="2530212" y="-1306068"/>
              <a:ext cx="467240" cy="434809"/>
            </a:xfrm>
            <a:custGeom>
              <a:rect b="b" l="l" r="r" t="t"/>
              <a:pathLst>
                <a:path extrusionOk="0" h="5164" w="5549">
                  <a:moveTo>
                    <a:pt x="5202" y="1"/>
                  </a:moveTo>
                  <a:lnTo>
                    <a:pt x="0" y="5164"/>
                  </a:lnTo>
                  <a:lnTo>
                    <a:pt x="501" y="5125"/>
                  </a:lnTo>
                  <a:lnTo>
                    <a:pt x="963" y="5048"/>
                  </a:lnTo>
                  <a:lnTo>
                    <a:pt x="1426" y="4971"/>
                  </a:lnTo>
                  <a:lnTo>
                    <a:pt x="1888" y="4856"/>
                  </a:lnTo>
                  <a:lnTo>
                    <a:pt x="5549" y="1157"/>
                  </a:lnTo>
                  <a:lnTo>
                    <a:pt x="5510" y="848"/>
                  </a:lnTo>
                  <a:lnTo>
                    <a:pt x="5433" y="579"/>
                  </a:lnTo>
                  <a:lnTo>
                    <a:pt x="5317" y="270"/>
                  </a:lnTo>
                  <a:lnTo>
                    <a:pt x="520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9"/>
            <p:cNvSpPr/>
            <p:nvPr/>
          </p:nvSpPr>
          <p:spPr>
            <a:xfrm>
              <a:off x="1534064" y="-1682364"/>
              <a:ext cx="1865675" cy="970068"/>
            </a:xfrm>
            <a:custGeom>
              <a:rect b="b" l="l" r="r" t="t"/>
              <a:pathLst>
                <a:path extrusionOk="0" h="11521" w="22157">
                  <a:moveTo>
                    <a:pt x="21848" y="308"/>
                  </a:moveTo>
                  <a:lnTo>
                    <a:pt x="21848" y="11213"/>
                  </a:lnTo>
                  <a:lnTo>
                    <a:pt x="309" y="11213"/>
                  </a:lnTo>
                  <a:lnTo>
                    <a:pt x="309" y="308"/>
                  </a:lnTo>
                  <a:close/>
                  <a:moveTo>
                    <a:pt x="1" y="0"/>
                  </a:moveTo>
                  <a:lnTo>
                    <a:pt x="1" y="11521"/>
                  </a:lnTo>
                  <a:lnTo>
                    <a:pt x="22156" y="11521"/>
                  </a:lnTo>
                  <a:lnTo>
                    <a:pt x="221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9"/>
            <p:cNvSpPr/>
            <p:nvPr/>
          </p:nvSpPr>
          <p:spPr>
            <a:xfrm>
              <a:off x="1534064" y="-1682364"/>
              <a:ext cx="142892" cy="142803"/>
            </a:xfrm>
            <a:custGeom>
              <a:rect b="b" l="l" r="r" t="t"/>
              <a:pathLst>
                <a:path extrusionOk="0" h="1696" w="1697">
                  <a:moveTo>
                    <a:pt x="1" y="0"/>
                  </a:moveTo>
                  <a:lnTo>
                    <a:pt x="1" y="1695"/>
                  </a:lnTo>
                  <a:lnTo>
                    <a:pt x="348" y="1657"/>
                  </a:lnTo>
                  <a:lnTo>
                    <a:pt x="656" y="1580"/>
                  </a:lnTo>
                  <a:lnTo>
                    <a:pt x="964" y="1426"/>
                  </a:lnTo>
                  <a:lnTo>
                    <a:pt x="1195" y="1194"/>
                  </a:lnTo>
                  <a:lnTo>
                    <a:pt x="1427" y="963"/>
                  </a:lnTo>
                  <a:lnTo>
                    <a:pt x="1581" y="655"/>
                  </a:lnTo>
                  <a:lnTo>
                    <a:pt x="1658" y="347"/>
                  </a:lnTo>
                  <a:lnTo>
                    <a:pt x="169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9"/>
            <p:cNvSpPr/>
            <p:nvPr/>
          </p:nvSpPr>
          <p:spPr>
            <a:xfrm>
              <a:off x="1534064" y="-858284"/>
              <a:ext cx="142892" cy="146003"/>
            </a:xfrm>
            <a:custGeom>
              <a:rect b="b" l="l" r="r" t="t"/>
              <a:pathLst>
                <a:path extrusionOk="0" h="1734" w="1697">
                  <a:moveTo>
                    <a:pt x="1" y="0"/>
                  </a:moveTo>
                  <a:lnTo>
                    <a:pt x="1" y="1734"/>
                  </a:lnTo>
                  <a:lnTo>
                    <a:pt x="1696" y="1734"/>
                  </a:lnTo>
                  <a:lnTo>
                    <a:pt x="1658" y="1387"/>
                  </a:lnTo>
                  <a:lnTo>
                    <a:pt x="1581" y="1040"/>
                  </a:lnTo>
                  <a:lnTo>
                    <a:pt x="1427" y="771"/>
                  </a:lnTo>
                  <a:lnTo>
                    <a:pt x="1195" y="501"/>
                  </a:lnTo>
                  <a:lnTo>
                    <a:pt x="964" y="308"/>
                  </a:lnTo>
                  <a:lnTo>
                    <a:pt x="656" y="154"/>
                  </a:lnTo>
                  <a:lnTo>
                    <a:pt x="348" y="39"/>
                  </a:lnTo>
                  <a:lnTo>
                    <a:pt x="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9"/>
            <p:cNvSpPr/>
            <p:nvPr/>
          </p:nvSpPr>
          <p:spPr>
            <a:xfrm>
              <a:off x="3253704" y="-1682364"/>
              <a:ext cx="146091" cy="142803"/>
            </a:xfrm>
            <a:custGeom>
              <a:rect b="b" l="l" r="r" t="t"/>
              <a:pathLst>
                <a:path extrusionOk="0" h="1696" w="1735">
                  <a:moveTo>
                    <a:pt x="1" y="0"/>
                  </a:moveTo>
                  <a:lnTo>
                    <a:pt x="39" y="347"/>
                  </a:lnTo>
                  <a:lnTo>
                    <a:pt x="155" y="655"/>
                  </a:lnTo>
                  <a:lnTo>
                    <a:pt x="309" y="963"/>
                  </a:lnTo>
                  <a:lnTo>
                    <a:pt x="501" y="1194"/>
                  </a:lnTo>
                  <a:lnTo>
                    <a:pt x="771" y="1426"/>
                  </a:lnTo>
                  <a:lnTo>
                    <a:pt x="1041" y="1580"/>
                  </a:lnTo>
                  <a:lnTo>
                    <a:pt x="1388" y="1657"/>
                  </a:lnTo>
                  <a:lnTo>
                    <a:pt x="1734" y="1695"/>
                  </a:lnTo>
                  <a:lnTo>
                    <a:pt x="17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9"/>
            <p:cNvSpPr/>
            <p:nvPr/>
          </p:nvSpPr>
          <p:spPr>
            <a:xfrm>
              <a:off x="3253704" y="-858284"/>
              <a:ext cx="146091" cy="146003"/>
            </a:xfrm>
            <a:custGeom>
              <a:rect b="b" l="l" r="r" t="t"/>
              <a:pathLst>
                <a:path extrusionOk="0" h="1734" w="1735">
                  <a:moveTo>
                    <a:pt x="1734" y="0"/>
                  </a:moveTo>
                  <a:lnTo>
                    <a:pt x="1388" y="39"/>
                  </a:lnTo>
                  <a:lnTo>
                    <a:pt x="1041" y="154"/>
                  </a:lnTo>
                  <a:lnTo>
                    <a:pt x="771" y="308"/>
                  </a:lnTo>
                  <a:lnTo>
                    <a:pt x="501" y="501"/>
                  </a:lnTo>
                  <a:lnTo>
                    <a:pt x="309" y="771"/>
                  </a:lnTo>
                  <a:lnTo>
                    <a:pt x="155" y="1040"/>
                  </a:lnTo>
                  <a:lnTo>
                    <a:pt x="39" y="1387"/>
                  </a:lnTo>
                  <a:lnTo>
                    <a:pt x="1" y="1734"/>
                  </a:lnTo>
                  <a:lnTo>
                    <a:pt x="1734" y="1734"/>
                  </a:lnTo>
                  <a:lnTo>
                    <a:pt x="17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9"/>
            <p:cNvSpPr/>
            <p:nvPr/>
          </p:nvSpPr>
          <p:spPr>
            <a:xfrm>
              <a:off x="1384852" y="-650642"/>
              <a:ext cx="2164088" cy="90852"/>
            </a:xfrm>
            <a:custGeom>
              <a:rect b="b" l="l" r="r" t="t"/>
              <a:pathLst>
                <a:path extrusionOk="0" h="1079" w="25701">
                  <a:moveTo>
                    <a:pt x="0" y="0"/>
                  </a:moveTo>
                  <a:lnTo>
                    <a:pt x="0" y="1079"/>
                  </a:lnTo>
                  <a:lnTo>
                    <a:pt x="25701" y="1079"/>
                  </a:lnTo>
                  <a:lnTo>
                    <a:pt x="2570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9"/>
            <p:cNvSpPr/>
            <p:nvPr/>
          </p:nvSpPr>
          <p:spPr>
            <a:xfrm>
              <a:off x="1384852" y="-1838137"/>
              <a:ext cx="2164088" cy="90936"/>
            </a:xfrm>
            <a:custGeom>
              <a:rect b="b" l="l" r="r" t="t"/>
              <a:pathLst>
                <a:path extrusionOk="0" h="1080" w="25701">
                  <a:moveTo>
                    <a:pt x="0" y="1"/>
                  </a:moveTo>
                  <a:lnTo>
                    <a:pt x="0" y="1079"/>
                  </a:lnTo>
                  <a:lnTo>
                    <a:pt x="25701" y="1079"/>
                  </a:lnTo>
                  <a:lnTo>
                    <a:pt x="2570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9"/>
            <p:cNvSpPr/>
            <p:nvPr/>
          </p:nvSpPr>
          <p:spPr>
            <a:xfrm>
              <a:off x="995486" y="-3405213"/>
              <a:ext cx="2942793" cy="191555"/>
            </a:xfrm>
            <a:custGeom>
              <a:rect b="b" l="l" r="r" t="t"/>
              <a:pathLst>
                <a:path extrusionOk="0" h="2275" w="34949">
                  <a:moveTo>
                    <a:pt x="1" y="1"/>
                  </a:moveTo>
                  <a:lnTo>
                    <a:pt x="1" y="2274"/>
                  </a:lnTo>
                  <a:lnTo>
                    <a:pt x="34949" y="2274"/>
                  </a:lnTo>
                  <a:lnTo>
                    <a:pt x="3494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9"/>
            <p:cNvSpPr/>
            <p:nvPr/>
          </p:nvSpPr>
          <p:spPr>
            <a:xfrm>
              <a:off x="1715779" y="-3476532"/>
              <a:ext cx="269364" cy="742981"/>
            </a:xfrm>
            <a:custGeom>
              <a:rect b="b" l="l" r="r" t="t"/>
              <a:pathLst>
                <a:path extrusionOk="0" h="8824" w="3199">
                  <a:moveTo>
                    <a:pt x="1" y="0"/>
                  </a:moveTo>
                  <a:lnTo>
                    <a:pt x="1" y="4701"/>
                  </a:lnTo>
                  <a:lnTo>
                    <a:pt x="1" y="5048"/>
                  </a:lnTo>
                  <a:lnTo>
                    <a:pt x="39" y="5395"/>
                  </a:lnTo>
                  <a:lnTo>
                    <a:pt x="116" y="5703"/>
                  </a:lnTo>
                  <a:lnTo>
                    <a:pt x="193" y="6050"/>
                  </a:lnTo>
                  <a:lnTo>
                    <a:pt x="309" y="6358"/>
                  </a:lnTo>
                  <a:lnTo>
                    <a:pt x="463" y="6666"/>
                  </a:lnTo>
                  <a:lnTo>
                    <a:pt x="617" y="6936"/>
                  </a:lnTo>
                  <a:lnTo>
                    <a:pt x="810" y="7205"/>
                  </a:lnTo>
                  <a:lnTo>
                    <a:pt x="1002" y="7475"/>
                  </a:lnTo>
                  <a:lnTo>
                    <a:pt x="1234" y="7745"/>
                  </a:lnTo>
                  <a:lnTo>
                    <a:pt x="1465" y="7976"/>
                  </a:lnTo>
                  <a:lnTo>
                    <a:pt x="1696" y="8169"/>
                  </a:lnTo>
                  <a:lnTo>
                    <a:pt x="1966" y="8361"/>
                  </a:lnTo>
                  <a:lnTo>
                    <a:pt x="2274" y="8554"/>
                  </a:lnTo>
                  <a:lnTo>
                    <a:pt x="2582" y="8708"/>
                  </a:lnTo>
                  <a:lnTo>
                    <a:pt x="2890" y="8824"/>
                  </a:lnTo>
                  <a:lnTo>
                    <a:pt x="3199" y="7976"/>
                  </a:lnTo>
                  <a:lnTo>
                    <a:pt x="2698" y="7745"/>
                  </a:lnTo>
                  <a:lnTo>
                    <a:pt x="2274" y="7475"/>
                  </a:lnTo>
                  <a:lnTo>
                    <a:pt x="1889" y="7090"/>
                  </a:lnTo>
                  <a:lnTo>
                    <a:pt x="1542" y="6705"/>
                  </a:lnTo>
                  <a:lnTo>
                    <a:pt x="1272" y="6242"/>
                  </a:lnTo>
                  <a:lnTo>
                    <a:pt x="1080" y="5780"/>
                  </a:lnTo>
                  <a:lnTo>
                    <a:pt x="964" y="5240"/>
                  </a:lnTo>
                  <a:lnTo>
                    <a:pt x="925" y="4701"/>
                  </a:lnTo>
                  <a:lnTo>
                    <a:pt x="92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9"/>
            <p:cNvSpPr/>
            <p:nvPr/>
          </p:nvSpPr>
          <p:spPr>
            <a:xfrm>
              <a:off x="2948713" y="-3476532"/>
              <a:ext cx="269364" cy="742981"/>
            </a:xfrm>
            <a:custGeom>
              <a:rect b="b" l="l" r="r" t="t"/>
              <a:pathLst>
                <a:path extrusionOk="0" h="8824" w="3199">
                  <a:moveTo>
                    <a:pt x="2274" y="0"/>
                  </a:moveTo>
                  <a:lnTo>
                    <a:pt x="2274" y="4701"/>
                  </a:lnTo>
                  <a:lnTo>
                    <a:pt x="2235" y="5240"/>
                  </a:lnTo>
                  <a:lnTo>
                    <a:pt x="2120" y="5780"/>
                  </a:lnTo>
                  <a:lnTo>
                    <a:pt x="1927" y="6242"/>
                  </a:lnTo>
                  <a:lnTo>
                    <a:pt x="1657" y="6705"/>
                  </a:lnTo>
                  <a:lnTo>
                    <a:pt x="1311" y="7090"/>
                  </a:lnTo>
                  <a:lnTo>
                    <a:pt x="925" y="7475"/>
                  </a:lnTo>
                  <a:lnTo>
                    <a:pt x="502" y="7745"/>
                  </a:lnTo>
                  <a:lnTo>
                    <a:pt x="1" y="7976"/>
                  </a:lnTo>
                  <a:lnTo>
                    <a:pt x="309" y="8824"/>
                  </a:lnTo>
                  <a:lnTo>
                    <a:pt x="617" y="8708"/>
                  </a:lnTo>
                  <a:lnTo>
                    <a:pt x="925" y="8554"/>
                  </a:lnTo>
                  <a:lnTo>
                    <a:pt x="1195" y="8361"/>
                  </a:lnTo>
                  <a:lnTo>
                    <a:pt x="1465" y="8169"/>
                  </a:lnTo>
                  <a:lnTo>
                    <a:pt x="1735" y="7976"/>
                  </a:lnTo>
                  <a:lnTo>
                    <a:pt x="1966" y="7745"/>
                  </a:lnTo>
                  <a:lnTo>
                    <a:pt x="2197" y="7475"/>
                  </a:lnTo>
                  <a:lnTo>
                    <a:pt x="2390" y="7205"/>
                  </a:lnTo>
                  <a:lnTo>
                    <a:pt x="2582" y="6936"/>
                  </a:lnTo>
                  <a:lnTo>
                    <a:pt x="2736" y="6666"/>
                  </a:lnTo>
                  <a:lnTo>
                    <a:pt x="2852" y="6358"/>
                  </a:lnTo>
                  <a:lnTo>
                    <a:pt x="2968" y="6050"/>
                  </a:lnTo>
                  <a:lnTo>
                    <a:pt x="3083" y="5703"/>
                  </a:lnTo>
                  <a:lnTo>
                    <a:pt x="3122" y="5395"/>
                  </a:lnTo>
                  <a:lnTo>
                    <a:pt x="3160" y="5048"/>
                  </a:lnTo>
                  <a:lnTo>
                    <a:pt x="3199" y="4701"/>
                  </a:lnTo>
                  <a:lnTo>
                    <a:pt x="319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9"/>
            <p:cNvSpPr/>
            <p:nvPr/>
          </p:nvSpPr>
          <p:spPr>
            <a:xfrm>
              <a:off x="1378368" y="-3466849"/>
              <a:ext cx="318033" cy="314824"/>
            </a:xfrm>
            <a:custGeom>
              <a:rect b="b" l="l" r="r" t="t"/>
              <a:pathLst>
                <a:path extrusionOk="0" h="3739" w="3777">
                  <a:moveTo>
                    <a:pt x="1888" y="1"/>
                  </a:moveTo>
                  <a:lnTo>
                    <a:pt x="0" y="771"/>
                  </a:lnTo>
                  <a:lnTo>
                    <a:pt x="0" y="2929"/>
                  </a:lnTo>
                  <a:lnTo>
                    <a:pt x="1888" y="3738"/>
                  </a:lnTo>
                  <a:lnTo>
                    <a:pt x="3776" y="2968"/>
                  </a:lnTo>
                  <a:lnTo>
                    <a:pt x="3776" y="771"/>
                  </a:lnTo>
                  <a:lnTo>
                    <a:pt x="188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9"/>
            <p:cNvSpPr/>
            <p:nvPr/>
          </p:nvSpPr>
          <p:spPr>
            <a:xfrm>
              <a:off x="3237453" y="-3466849"/>
              <a:ext cx="318033" cy="314824"/>
            </a:xfrm>
            <a:custGeom>
              <a:rect b="b" l="l" r="r" t="t"/>
              <a:pathLst>
                <a:path extrusionOk="0" h="3739" w="3777">
                  <a:moveTo>
                    <a:pt x="1889" y="1"/>
                  </a:moveTo>
                  <a:lnTo>
                    <a:pt x="1" y="771"/>
                  </a:lnTo>
                  <a:lnTo>
                    <a:pt x="1" y="2929"/>
                  </a:lnTo>
                  <a:lnTo>
                    <a:pt x="1889" y="3738"/>
                  </a:lnTo>
                  <a:lnTo>
                    <a:pt x="3777" y="2968"/>
                  </a:lnTo>
                  <a:lnTo>
                    <a:pt x="3777" y="771"/>
                  </a:lnTo>
                  <a:lnTo>
                    <a:pt x="188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9"/>
            <p:cNvSpPr/>
            <p:nvPr/>
          </p:nvSpPr>
          <p:spPr>
            <a:xfrm>
              <a:off x="1686559" y="-3567385"/>
              <a:ext cx="136408" cy="139604"/>
            </a:xfrm>
            <a:custGeom>
              <a:rect b="b" l="l" r="r" t="t"/>
              <a:pathLst>
                <a:path extrusionOk="0" h="1658" w="1620">
                  <a:moveTo>
                    <a:pt x="810" y="0"/>
                  </a:moveTo>
                  <a:lnTo>
                    <a:pt x="656" y="39"/>
                  </a:lnTo>
                  <a:lnTo>
                    <a:pt x="502" y="77"/>
                  </a:lnTo>
                  <a:lnTo>
                    <a:pt x="348" y="154"/>
                  </a:lnTo>
                  <a:lnTo>
                    <a:pt x="232" y="231"/>
                  </a:lnTo>
                  <a:lnTo>
                    <a:pt x="116" y="386"/>
                  </a:lnTo>
                  <a:lnTo>
                    <a:pt x="39" y="501"/>
                  </a:lnTo>
                  <a:lnTo>
                    <a:pt x="1" y="655"/>
                  </a:lnTo>
                  <a:lnTo>
                    <a:pt x="1" y="809"/>
                  </a:lnTo>
                  <a:lnTo>
                    <a:pt x="1" y="1002"/>
                  </a:lnTo>
                  <a:lnTo>
                    <a:pt x="39" y="1156"/>
                  </a:lnTo>
                  <a:lnTo>
                    <a:pt x="116" y="1272"/>
                  </a:lnTo>
                  <a:lnTo>
                    <a:pt x="232" y="1387"/>
                  </a:lnTo>
                  <a:lnTo>
                    <a:pt x="348" y="1503"/>
                  </a:lnTo>
                  <a:lnTo>
                    <a:pt x="502" y="1580"/>
                  </a:lnTo>
                  <a:lnTo>
                    <a:pt x="656" y="1619"/>
                  </a:lnTo>
                  <a:lnTo>
                    <a:pt x="810" y="1657"/>
                  </a:lnTo>
                  <a:lnTo>
                    <a:pt x="964" y="1619"/>
                  </a:lnTo>
                  <a:lnTo>
                    <a:pt x="1118" y="1580"/>
                  </a:lnTo>
                  <a:lnTo>
                    <a:pt x="1272" y="1503"/>
                  </a:lnTo>
                  <a:lnTo>
                    <a:pt x="1388" y="1387"/>
                  </a:lnTo>
                  <a:lnTo>
                    <a:pt x="1504" y="1272"/>
                  </a:lnTo>
                  <a:lnTo>
                    <a:pt x="1542" y="1156"/>
                  </a:lnTo>
                  <a:lnTo>
                    <a:pt x="1619" y="1002"/>
                  </a:lnTo>
                  <a:lnTo>
                    <a:pt x="1619" y="809"/>
                  </a:lnTo>
                  <a:lnTo>
                    <a:pt x="1619" y="655"/>
                  </a:lnTo>
                  <a:lnTo>
                    <a:pt x="1542" y="501"/>
                  </a:lnTo>
                  <a:lnTo>
                    <a:pt x="1504" y="386"/>
                  </a:lnTo>
                  <a:lnTo>
                    <a:pt x="1388" y="231"/>
                  </a:lnTo>
                  <a:lnTo>
                    <a:pt x="1272" y="154"/>
                  </a:lnTo>
                  <a:lnTo>
                    <a:pt x="1118" y="77"/>
                  </a:lnTo>
                  <a:lnTo>
                    <a:pt x="964" y="39"/>
                  </a:lnTo>
                  <a:lnTo>
                    <a:pt x="81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9"/>
            <p:cNvSpPr/>
            <p:nvPr/>
          </p:nvSpPr>
          <p:spPr>
            <a:xfrm>
              <a:off x="3110976" y="-3567385"/>
              <a:ext cx="136324" cy="139604"/>
            </a:xfrm>
            <a:custGeom>
              <a:rect b="b" l="l" r="r" t="t"/>
              <a:pathLst>
                <a:path extrusionOk="0" h="1658" w="1619">
                  <a:moveTo>
                    <a:pt x="809" y="0"/>
                  </a:moveTo>
                  <a:lnTo>
                    <a:pt x="655" y="39"/>
                  </a:lnTo>
                  <a:lnTo>
                    <a:pt x="501" y="77"/>
                  </a:lnTo>
                  <a:lnTo>
                    <a:pt x="347" y="154"/>
                  </a:lnTo>
                  <a:lnTo>
                    <a:pt x="231" y="231"/>
                  </a:lnTo>
                  <a:lnTo>
                    <a:pt x="116" y="386"/>
                  </a:lnTo>
                  <a:lnTo>
                    <a:pt x="39" y="501"/>
                  </a:lnTo>
                  <a:lnTo>
                    <a:pt x="0" y="655"/>
                  </a:lnTo>
                  <a:lnTo>
                    <a:pt x="0" y="809"/>
                  </a:lnTo>
                  <a:lnTo>
                    <a:pt x="0" y="1002"/>
                  </a:lnTo>
                  <a:lnTo>
                    <a:pt x="39" y="1156"/>
                  </a:lnTo>
                  <a:lnTo>
                    <a:pt x="116" y="1272"/>
                  </a:lnTo>
                  <a:lnTo>
                    <a:pt x="231" y="1387"/>
                  </a:lnTo>
                  <a:lnTo>
                    <a:pt x="347" y="1503"/>
                  </a:lnTo>
                  <a:lnTo>
                    <a:pt x="501" y="1580"/>
                  </a:lnTo>
                  <a:lnTo>
                    <a:pt x="655" y="1619"/>
                  </a:lnTo>
                  <a:lnTo>
                    <a:pt x="809" y="1657"/>
                  </a:lnTo>
                  <a:lnTo>
                    <a:pt x="963" y="1619"/>
                  </a:lnTo>
                  <a:lnTo>
                    <a:pt x="1118" y="1580"/>
                  </a:lnTo>
                  <a:lnTo>
                    <a:pt x="1272" y="1503"/>
                  </a:lnTo>
                  <a:lnTo>
                    <a:pt x="1387" y="1387"/>
                  </a:lnTo>
                  <a:lnTo>
                    <a:pt x="1464" y="1272"/>
                  </a:lnTo>
                  <a:lnTo>
                    <a:pt x="1541" y="1156"/>
                  </a:lnTo>
                  <a:lnTo>
                    <a:pt x="1619" y="1002"/>
                  </a:lnTo>
                  <a:lnTo>
                    <a:pt x="1619" y="809"/>
                  </a:lnTo>
                  <a:lnTo>
                    <a:pt x="1619" y="655"/>
                  </a:lnTo>
                  <a:lnTo>
                    <a:pt x="1541" y="501"/>
                  </a:lnTo>
                  <a:lnTo>
                    <a:pt x="1464" y="386"/>
                  </a:lnTo>
                  <a:lnTo>
                    <a:pt x="1387" y="231"/>
                  </a:lnTo>
                  <a:lnTo>
                    <a:pt x="1272" y="154"/>
                  </a:lnTo>
                  <a:lnTo>
                    <a:pt x="1118" y="77"/>
                  </a:lnTo>
                  <a:lnTo>
                    <a:pt x="963" y="39"/>
                  </a:lnTo>
                  <a:lnTo>
                    <a:pt x="809"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9"/>
            <p:cNvSpPr/>
            <p:nvPr/>
          </p:nvSpPr>
          <p:spPr>
            <a:xfrm>
              <a:off x="3133627" y="-3547935"/>
              <a:ext cx="35786" cy="35785"/>
            </a:xfrm>
            <a:custGeom>
              <a:rect b="b" l="l" r="r" t="t"/>
              <a:pathLst>
                <a:path extrusionOk="0" h="425" w="425">
                  <a:moveTo>
                    <a:pt x="232" y="0"/>
                  </a:moveTo>
                  <a:lnTo>
                    <a:pt x="117" y="39"/>
                  </a:lnTo>
                  <a:lnTo>
                    <a:pt x="78" y="77"/>
                  </a:lnTo>
                  <a:lnTo>
                    <a:pt x="1" y="155"/>
                  </a:lnTo>
                  <a:lnTo>
                    <a:pt x="1" y="232"/>
                  </a:lnTo>
                  <a:lnTo>
                    <a:pt x="1" y="309"/>
                  </a:lnTo>
                  <a:lnTo>
                    <a:pt x="78" y="386"/>
                  </a:lnTo>
                  <a:lnTo>
                    <a:pt x="117" y="424"/>
                  </a:lnTo>
                  <a:lnTo>
                    <a:pt x="309" y="424"/>
                  </a:lnTo>
                  <a:lnTo>
                    <a:pt x="348" y="386"/>
                  </a:lnTo>
                  <a:lnTo>
                    <a:pt x="425" y="309"/>
                  </a:lnTo>
                  <a:lnTo>
                    <a:pt x="425" y="232"/>
                  </a:lnTo>
                  <a:lnTo>
                    <a:pt x="425" y="155"/>
                  </a:lnTo>
                  <a:lnTo>
                    <a:pt x="348" y="77"/>
                  </a:lnTo>
                  <a:lnTo>
                    <a:pt x="309" y="39"/>
                  </a:lnTo>
                  <a:lnTo>
                    <a:pt x="232"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9"/>
            <p:cNvSpPr/>
            <p:nvPr/>
          </p:nvSpPr>
          <p:spPr>
            <a:xfrm>
              <a:off x="1715779" y="-3547935"/>
              <a:ext cx="35786" cy="35785"/>
            </a:xfrm>
            <a:custGeom>
              <a:rect b="b" l="l" r="r" t="t"/>
              <a:pathLst>
                <a:path extrusionOk="0" h="425" w="425">
                  <a:moveTo>
                    <a:pt x="232" y="0"/>
                  </a:moveTo>
                  <a:lnTo>
                    <a:pt x="116" y="39"/>
                  </a:lnTo>
                  <a:lnTo>
                    <a:pt x="78" y="77"/>
                  </a:lnTo>
                  <a:lnTo>
                    <a:pt x="39" y="155"/>
                  </a:lnTo>
                  <a:lnTo>
                    <a:pt x="1" y="232"/>
                  </a:lnTo>
                  <a:lnTo>
                    <a:pt x="39" y="309"/>
                  </a:lnTo>
                  <a:lnTo>
                    <a:pt x="78" y="386"/>
                  </a:lnTo>
                  <a:lnTo>
                    <a:pt x="116" y="424"/>
                  </a:lnTo>
                  <a:lnTo>
                    <a:pt x="309" y="424"/>
                  </a:lnTo>
                  <a:lnTo>
                    <a:pt x="347" y="386"/>
                  </a:lnTo>
                  <a:lnTo>
                    <a:pt x="424" y="309"/>
                  </a:lnTo>
                  <a:lnTo>
                    <a:pt x="424" y="232"/>
                  </a:lnTo>
                  <a:lnTo>
                    <a:pt x="424" y="155"/>
                  </a:lnTo>
                  <a:lnTo>
                    <a:pt x="347" y="77"/>
                  </a:lnTo>
                  <a:lnTo>
                    <a:pt x="309" y="39"/>
                  </a:lnTo>
                  <a:lnTo>
                    <a:pt x="232"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9"/>
            <p:cNvSpPr/>
            <p:nvPr/>
          </p:nvSpPr>
          <p:spPr>
            <a:xfrm>
              <a:off x="1829372" y="-3466849"/>
              <a:ext cx="1275163" cy="314824"/>
            </a:xfrm>
            <a:custGeom>
              <a:rect b="b" l="l" r="r" t="t"/>
              <a:pathLst>
                <a:path extrusionOk="0" h="3739" w="15144">
                  <a:moveTo>
                    <a:pt x="0" y="1"/>
                  </a:moveTo>
                  <a:lnTo>
                    <a:pt x="0" y="3738"/>
                  </a:lnTo>
                  <a:lnTo>
                    <a:pt x="15143" y="3738"/>
                  </a:lnTo>
                  <a:lnTo>
                    <a:pt x="15143"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9"/>
            <p:cNvSpPr/>
            <p:nvPr/>
          </p:nvSpPr>
          <p:spPr>
            <a:xfrm>
              <a:off x="1852023" y="-3427863"/>
              <a:ext cx="1229778" cy="32501"/>
            </a:xfrm>
            <a:custGeom>
              <a:rect b="b" l="l" r="r" t="t"/>
              <a:pathLst>
                <a:path extrusionOk="0" h="386" w="14605">
                  <a:moveTo>
                    <a:pt x="1" y="0"/>
                  </a:moveTo>
                  <a:lnTo>
                    <a:pt x="1" y="385"/>
                  </a:lnTo>
                  <a:lnTo>
                    <a:pt x="14604" y="385"/>
                  </a:lnTo>
                  <a:lnTo>
                    <a:pt x="1460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9"/>
            <p:cNvSpPr/>
            <p:nvPr/>
          </p:nvSpPr>
          <p:spPr>
            <a:xfrm>
              <a:off x="1014938" y="-3431147"/>
              <a:ext cx="45554" cy="240138"/>
            </a:xfrm>
            <a:custGeom>
              <a:rect b="b" l="l" r="r" t="t"/>
              <a:pathLst>
                <a:path extrusionOk="0" h="2852" w="541">
                  <a:moveTo>
                    <a:pt x="271" y="1"/>
                  </a:moveTo>
                  <a:lnTo>
                    <a:pt x="155" y="39"/>
                  </a:lnTo>
                  <a:lnTo>
                    <a:pt x="78" y="78"/>
                  </a:lnTo>
                  <a:lnTo>
                    <a:pt x="1" y="155"/>
                  </a:lnTo>
                  <a:lnTo>
                    <a:pt x="1" y="270"/>
                  </a:lnTo>
                  <a:lnTo>
                    <a:pt x="1" y="2582"/>
                  </a:lnTo>
                  <a:lnTo>
                    <a:pt x="1" y="2698"/>
                  </a:lnTo>
                  <a:lnTo>
                    <a:pt x="78" y="2775"/>
                  </a:lnTo>
                  <a:lnTo>
                    <a:pt x="155" y="2852"/>
                  </a:lnTo>
                  <a:lnTo>
                    <a:pt x="348" y="2852"/>
                  </a:lnTo>
                  <a:lnTo>
                    <a:pt x="463" y="2775"/>
                  </a:lnTo>
                  <a:lnTo>
                    <a:pt x="502" y="2698"/>
                  </a:lnTo>
                  <a:lnTo>
                    <a:pt x="540" y="2582"/>
                  </a:lnTo>
                  <a:lnTo>
                    <a:pt x="540" y="270"/>
                  </a:lnTo>
                  <a:lnTo>
                    <a:pt x="502" y="155"/>
                  </a:lnTo>
                  <a:lnTo>
                    <a:pt x="463" y="78"/>
                  </a:lnTo>
                  <a:lnTo>
                    <a:pt x="348" y="39"/>
                  </a:lnTo>
                  <a:lnTo>
                    <a:pt x="27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9"/>
            <p:cNvSpPr/>
            <p:nvPr/>
          </p:nvSpPr>
          <p:spPr>
            <a:xfrm>
              <a:off x="1083060" y="-2970396"/>
              <a:ext cx="353735" cy="567845"/>
            </a:xfrm>
            <a:custGeom>
              <a:rect b="b" l="l" r="r" t="t"/>
              <a:pathLst>
                <a:path extrusionOk="0" h="6744" w="4201">
                  <a:moveTo>
                    <a:pt x="1" y="0"/>
                  </a:moveTo>
                  <a:lnTo>
                    <a:pt x="1" y="3661"/>
                  </a:lnTo>
                  <a:lnTo>
                    <a:pt x="39" y="3969"/>
                  </a:lnTo>
                  <a:lnTo>
                    <a:pt x="78" y="4277"/>
                  </a:lnTo>
                  <a:lnTo>
                    <a:pt x="155" y="4547"/>
                  </a:lnTo>
                  <a:lnTo>
                    <a:pt x="271" y="4855"/>
                  </a:lnTo>
                  <a:lnTo>
                    <a:pt x="386" y="5125"/>
                  </a:lnTo>
                  <a:lnTo>
                    <a:pt x="540" y="5356"/>
                  </a:lnTo>
                  <a:lnTo>
                    <a:pt x="733" y="5626"/>
                  </a:lnTo>
                  <a:lnTo>
                    <a:pt x="926" y="5818"/>
                  </a:lnTo>
                  <a:lnTo>
                    <a:pt x="1157" y="6011"/>
                  </a:lnTo>
                  <a:lnTo>
                    <a:pt x="1388" y="6204"/>
                  </a:lnTo>
                  <a:lnTo>
                    <a:pt x="1619" y="6358"/>
                  </a:lnTo>
                  <a:lnTo>
                    <a:pt x="1889" y="6473"/>
                  </a:lnTo>
                  <a:lnTo>
                    <a:pt x="2197" y="6589"/>
                  </a:lnTo>
                  <a:lnTo>
                    <a:pt x="2467" y="6666"/>
                  </a:lnTo>
                  <a:lnTo>
                    <a:pt x="2775" y="6704"/>
                  </a:lnTo>
                  <a:lnTo>
                    <a:pt x="3122" y="6743"/>
                  </a:lnTo>
                  <a:lnTo>
                    <a:pt x="4201" y="6743"/>
                  </a:lnTo>
                  <a:lnTo>
                    <a:pt x="4201" y="2659"/>
                  </a:lnTo>
                  <a:lnTo>
                    <a:pt x="3739" y="2543"/>
                  </a:lnTo>
                  <a:lnTo>
                    <a:pt x="3315" y="2389"/>
                  </a:lnTo>
                  <a:lnTo>
                    <a:pt x="2968" y="2158"/>
                  </a:lnTo>
                  <a:lnTo>
                    <a:pt x="2660" y="1888"/>
                  </a:lnTo>
                  <a:lnTo>
                    <a:pt x="2390" y="1580"/>
                  </a:lnTo>
                  <a:lnTo>
                    <a:pt x="2197" y="1194"/>
                  </a:lnTo>
                  <a:lnTo>
                    <a:pt x="2082" y="732"/>
                  </a:lnTo>
                  <a:lnTo>
                    <a:pt x="2043" y="270"/>
                  </a:lnTo>
                  <a:lnTo>
                    <a:pt x="2043"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9"/>
            <p:cNvSpPr/>
            <p:nvPr/>
          </p:nvSpPr>
          <p:spPr>
            <a:xfrm>
              <a:off x="1125247" y="-2821191"/>
              <a:ext cx="207728" cy="373174"/>
            </a:xfrm>
            <a:custGeom>
              <a:rect b="b" l="l" r="r" t="t"/>
              <a:pathLst>
                <a:path extrusionOk="0" h="4432" w="2467">
                  <a:moveTo>
                    <a:pt x="1" y="0"/>
                  </a:moveTo>
                  <a:lnTo>
                    <a:pt x="1" y="1734"/>
                  </a:lnTo>
                  <a:lnTo>
                    <a:pt x="1" y="2004"/>
                  </a:lnTo>
                  <a:lnTo>
                    <a:pt x="39" y="2274"/>
                  </a:lnTo>
                  <a:lnTo>
                    <a:pt x="116" y="2544"/>
                  </a:lnTo>
                  <a:lnTo>
                    <a:pt x="194" y="2775"/>
                  </a:lnTo>
                  <a:lnTo>
                    <a:pt x="309" y="3006"/>
                  </a:lnTo>
                  <a:lnTo>
                    <a:pt x="463" y="3237"/>
                  </a:lnTo>
                  <a:lnTo>
                    <a:pt x="617" y="3430"/>
                  </a:lnTo>
                  <a:lnTo>
                    <a:pt x="772" y="3622"/>
                  </a:lnTo>
                  <a:lnTo>
                    <a:pt x="964" y="3815"/>
                  </a:lnTo>
                  <a:lnTo>
                    <a:pt x="1195" y="3969"/>
                  </a:lnTo>
                  <a:lnTo>
                    <a:pt x="1427" y="4085"/>
                  </a:lnTo>
                  <a:lnTo>
                    <a:pt x="1658" y="4200"/>
                  </a:lnTo>
                  <a:lnTo>
                    <a:pt x="1889" y="4316"/>
                  </a:lnTo>
                  <a:lnTo>
                    <a:pt x="2159" y="4393"/>
                  </a:lnTo>
                  <a:lnTo>
                    <a:pt x="2428" y="4432"/>
                  </a:lnTo>
                  <a:lnTo>
                    <a:pt x="2467" y="4432"/>
                  </a:lnTo>
                  <a:lnTo>
                    <a:pt x="2236" y="4355"/>
                  </a:lnTo>
                  <a:lnTo>
                    <a:pt x="2005" y="4277"/>
                  </a:lnTo>
                  <a:lnTo>
                    <a:pt x="1773" y="4200"/>
                  </a:lnTo>
                  <a:lnTo>
                    <a:pt x="1581" y="4085"/>
                  </a:lnTo>
                  <a:lnTo>
                    <a:pt x="1349" y="3931"/>
                  </a:lnTo>
                  <a:lnTo>
                    <a:pt x="1003" y="3584"/>
                  </a:lnTo>
                  <a:lnTo>
                    <a:pt x="733" y="3160"/>
                  </a:lnTo>
                  <a:lnTo>
                    <a:pt x="502" y="2698"/>
                  </a:lnTo>
                  <a:lnTo>
                    <a:pt x="348" y="2235"/>
                  </a:lnTo>
                  <a:lnTo>
                    <a:pt x="309" y="1966"/>
                  </a:lnTo>
                  <a:lnTo>
                    <a:pt x="309" y="1734"/>
                  </a:lnTo>
                  <a:lnTo>
                    <a:pt x="30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9"/>
            <p:cNvSpPr/>
            <p:nvPr/>
          </p:nvSpPr>
          <p:spPr>
            <a:xfrm>
              <a:off x="1083060" y="-3528484"/>
              <a:ext cx="191561" cy="496443"/>
            </a:xfrm>
            <a:custGeom>
              <a:rect b="b" l="l" r="r" t="t"/>
              <a:pathLst>
                <a:path extrusionOk="0" h="5896" w="2275">
                  <a:moveTo>
                    <a:pt x="1" y="1"/>
                  </a:moveTo>
                  <a:lnTo>
                    <a:pt x="1" y="5896"/>
                  </a:lnTo>
                  <a:lnTo>
                    <a:pt x="2274" y="5896"/>
                  </a:lnTo>
                  <a:lnTo>
                    <a:pt x="227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9"/>
            <p:cNvSpPr/>
            <p:nvPr/>
          </p:nvSpPr>
          <p:spPr>
            <a:xfrm>
              <a:off x="1122047" y="-3447398"/>
              <a:ext cx="38986" cy="256389"/>
            </a:xfrm>
            <a:custGeom>
              <a:rect b="b" l="l" r="r" t="t"/>
              <a:pathLst>
                <a:path extrusionOk="0" h="3045" w="463">
                  <a:moveTo>
                    <a:pt x="0" y="1"/>
                  </a:moveTo>
                  <a:lnTo>
                    <a:pt x="0" y="3045"/>
                  </a:lnTo>
                  <a:lnTo>
                    <a:pt x="463" y="3045"/>
                  </a:lnTo>
                  <a:lnTo>
                    <a:pt x="46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9"/>
            <p:cNvSpPr/>
            <p:nvPr/>
          </p:nvSpPr>
          <p:spPr>
            <a:xfrm>
              <a:off x="1060409" y="-3509034"/>
              <a:ext cx="240146" cy="45552"/>
            </a:xfrm>
            <a:custGeom>
              <a:rect b="b" l="l" r="r" t="t"/>
              <a:pathLst>
                <a:path extrusionOk="0" h="541" w="2852">
                  <a:moveTo>
                    <a:pt x="154" y="1"/>
                  </a:moveTo>
                  <a:lnTo>
                    <a:pt x="77" y="78"/>
                  </a:lnTo>
                  <a:lnTo>
                    <a:pt x="0" y="155"/>
                  </a:lnTo>
                  <a:lnTo>
                    <a:pt x="0" y="271"/>
                  </a:lnTo>
                  <a:lnTo>
                    <a:pt x="0" y="348"/>
                  </a:lnTo>
                  <a:lnTo>
                    <a:pt x="77" y="463"/>
                  </a:lnTo>
                  <a:lnTo>
                    <a:pt x="154" y="502"/>
                  </a:lnTo>
                  <a:lnTo>
                    <a:pt x="270" y="540"/>
                  </a:lnTo>
                  <a:lnTo>
                    <a:pt x="2582" y="540"/>
                  </a:lnTo>
                  <a:lnTo>
                    <a:pt x="2697" y="502"/>
                  </a:lnTo>
                  <a:lnTo>
                    <a:pt x="2775" y="463"/>
                  </a:lnTo>
                  <a:lnTo>
                    <a:pt x="2813" y="348"/>
                  </a:lnTo>
                  <a:lnTo>
                    <a:pt x="2852" y="271"/>
                  </a:lnTo>
                  <a:lnTo>
                    <a:pt x="2813" y="155"/>
                  </a:lnTo>
                  <a:lnTo>
                    <a:pt x="2775"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9"/>
            <p:cNvSpPr/>
            <p:nvPr/>
          </p:nvSpPr>
          <p:spPr>
            <a:xfrm>
              <a:off x="1060409" y="-3174838"/>
              <a:ext cx="240146" cy="45468"/>
            </a:xfrm>
            <a:custGeom>
              <a:rect b="b" l="l" r="r" t="t"/>
              <a:pathLst>
                <a:path extrusionOk="0" h="540" w="2852">
                  <a:moveTo>
                    <a:pt x="154" y="1"/>
                  </a:moveTo>
                  <a:lnTo>
                    <a:pt x="77" y="78"/>
                  </a:lnTo>
                  <a:lnTo>
                    <a:pt x="0" y="155"/>
                  </a:lnTo>
                  <a:lnTo>
                    <a:pt x="0" y="270"/>
                  </a:lnTo>
                  <a:lnTo>
                    <a:pt x="0" y="347"/>
                  </a:lnTo>
                  <a:lnTo>
                    <a:pt x="77" y="463"/>
                  </a:lnTo>
                  <a:lnTo>
                    <a:pt x="154" y="501"/>
                  </a:lnTo>
                  <a:lnTo>
                    <a:pt x="270" y="540"/>
                  </a:lnTo>
                  <a:lnTo>
                    <a:pt x="2582" y="540"/>
                  </a:lnTo>
                  <a:lnTo>
                    <a:pt x="2697" y="501"/>
                  </a:lnTo>
                  <a:lnTo>
                    <a:pt x="2775" y="463"/>
                  </a:lnTo>
                  <a:lnTo>
                    <a:pt x="2813" y="347"/>
                  </a:lnTo>
                  <a:lnTo>
                    <a:pt x="2852" y="270"/>
                  </a:lnTo>
                  <a:lnTo>
                    <a:pt x="2813" y="155"/>
                  </a:lnTo>
                  <a:lnTo>
                    <a:pt x="2775"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9"/>
            <p:cNvSpPr/>
            <p:nvPr/>
          </p:nvSpPr>
          <p:spPr>
            <a:xfrm>
              <a:off x="1011738" y="-3083984"/>
              <a:ext cx="334284" cy="65002"/>
            </a:xfrm>
            <a:custGeom>
              <a:rect b="b" l="l" r="r" t="t"/>
              <a:pathLst>
                <a:path extrusionOk="0" h="772" w="3970">
                  <a:moveTo>
                    <a:pt x="617" y="0"/>
                  </a:moveTo>
                  <a:lnTo>
                    <a:pt x="501" y="39"/>
                  </a:lnTo>
                  <a:lnTo>
                    <a:pt x="347" y="116"/>
                  </a:lnTo>
                  <a:lnTo>
                    <a:pt x="231" y="193"/>
                  </a:lnTo>
                  <a:lnTo>
                    <a:pt x="154" y="309"/>
                  </a:lnTo>
                  <a:lnTo>
                    <a:pt x="77" y="463"/>
                  </a:lnTo>
                  <a:lnTo>
                    <a:pt x="39" y="617"/>
                  </a:lnTo>
                  <a:lnTo>
                    <a:pt x="0" y="771"/>
                  </a:lnTo>
                  <a:lnTo>
                    <a:pt x="3969" y="771"/>
                  </a:lnTo>
                  <a:lnTo>
                    <a:pt x="3969" y="617"/>
                  </a:lnTo>
                  <a:lnTo>
                    <a:pt x="3930" y="463"/>
                  </a:lnTo>
                  <a:lnTo>
                    <a:pt x="3853" y="309"/>
                  </a:lnTo>
                  <a:lnTo>
                    <a:pt x="3776" y="193"/>
                  </a:lnTo>
                  <a:lnTo>
                    <a:pt x="3661" y="116"/>
                  </a:lnTo>
                  <a:lnTo>
                    <a:pt x="3507" y="39"/>
                  </a:lnTo>
                  <a:lnTo>
                    <a:pt x="335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9"/>
            <p:cNvSpPr/>
            <p:nvPr/>
          </p:nvSpPr>
          <p:spPr>
            <a:xfrm>
              <a:off x="1011738" y="-2918528"/>
              <a:ext cx="334284" cy="65002"/>
            </a:xfrm>
            <a:custGeom>
              <a:rect b="b" l="l" r="r" t="t"/>
              <a:pathLst>
                <a:path extrusionOk="0" h="772" w="3970">
                  <a:moveTo>
                    <a:pt x="0" y="1"/>
                  </a:moveTo>
                  <a:lnTo>
                    <a:pt x="39" y="155"/>
                  </a:lnTo>
                  <a:lnTo>
                    <a:pt x="77" y="309"/>
                  </a:lnTo>
                  <a:lnTo>
                    <a:pt x="154" y="463"/>
                  </a:lnTo>
                  <a:lnTo>
                    <a:pt x="231" y="578"/>
                  </a:lnTo>
                  <a:lnTo>
                    <a:pt x="347" y="656"/>
                  </a:lnTo>
                  <a:lnTo>
                    <a:pt x="501" y="733"/>
                  </a:lnTo>
                  <a:lnTo>
                    <a:pt x="617" y="771"/>
                  </a:lnTo>
                  <a:lnTo>
                    <a:pt x="3353" y="771"/>
                  </a:lnTo>
                  <a:lnTo>
                    <a:pt x="3507" y="733"/>
                  </a:lnTo>
                  <a:lnTo>
                    <a:pt x="3661" y="656"/>
                  </a:lnTo>
                  <a:lnTo>
                    <a:pt x="3776" y="578"/>
                  </a:lnTo>
                  <a:lnTo>
                    <a:pt x="3853" y="463"/>
                  </a:lnTo>
                  <a:lnTo>
                    <a:pt x="3930" y="309"/>
                  </a:lnTo>
                  <a:lnTo>
                    <a:pt x="3969" y="155"/>
                  </a:lnTo>
                  <a:lnTo>
                    <a:pt x="396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9"/>
            <p:cNvSpPr/>
            <p:nvPr/>
          </p:nvSpPr>
          <p:spPr>
            <a:xfrm>
              <a:off x="1034389" y="-3129453"/>
              <a:ext cx="292098" cy="45552"/>
            </a:xfrm>
            <a:custGeom>
              <a:rect b="b" l="l" r="r" t="t"/>
              <a:pathLst>
                <a:path extrusionOk="0" h="541" w="3469">
                  <a:moveTo>
                    <a:pt x="155" y="1"/>
                  </a:moveTo>
                  <a:lnTo>
                    <a:pt x="78" y="78"/>
                  </a:lnTo>
                  <a:lnTo>
                    <a:pt x="1" y="155"/>
                  </a:lnTo>
                  <a:lnTo>
                    <a:pt x="1" y="271"/>
                  </a:lnTo>
                  <a:lnTo>
                    <a:pt x="1" y="348"/>
                  </a:lnTo>
                  <a:lnTo>
                    <a:pt x="78" y="463"/>
                  </a:lnTo>
                  <a:lnTo>
                    <a:pt x="155" y="502"/>
                  </a:lnTo>
                  <a:lnTo>
                    <a:pt x="271" y="540"/>
                  </a:lnTo>
                  <a:lnTo>
                    <a:pt x="3199" y="540"/>
                  </a:lnTo>
                  <a:lnTo>
                    <a:pt x="3315" y="502"/>
                  </a:lnTo>
                  <a:lnTo>
                    <a:pt x="3392" y="463"/>
                  </a:lnTo>
                  <a:lnTo>
                    <a:pt x="3430" y="348"/>
                  </a:lnTo>
                  <a:lnTo>
                    <a:pt x="3469" y="271"/>
                  </a:lnTo>
                  <a:lnTo>
                    <a:pt x="3430" y="155"/>
                  </a:lnTo>
                  <a:lnTo>
                    <a:pt x="3392" y="78"/>
                  </a:lnTo>
                  <a:lnTo>
                    <a:pt x="33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9"/>
            <p:cNvSpPr/>
            <p:nvPr/>
          </p:nvSpPr>
          <p:spPr>
            <a:xfrm>
              <a:off x="911113" y="-3019065"/>
              <a:ext cx="538728" cy="100619"/>
            </a:xfrm>
            <a:custGeom>
              <a:rect b="b" l="l" r="r" t="t"/>
              <a:pathLst>
                <a:path extrusionOk="0" h="1195" w="6398">
                  <a:moveTo>
                    <a:pt x="502" y="0"/>
                  </a:moveTo>
                  <a:lnTo>
                    <a:pt x="386" y="39"/>
                  </a:lnTo>
                  <a:lnTo>
                    <a:pt x="193" y="154"/>
                  </a:lnTo>
                  <a:lnTo>
                    <a:pt x="39" y="347"/>
                  </a:lnTo>
                  <a:lnTo>
                    <a:pt x="39" y="462"/>
                  </a:lnTo>
                  <a:lnTo>
                    <a:pt x="1" y="617"/>
                  </a:lnTo>
                  <a:lnTo>
                    <a:pt x="39" y="732"/>
                  </a:lnTo>
                  <a:lnTo>
                    <a:pt x="39" y="848"/>
                  </a:lnTo>
                  <a:lnTo>
                    <a:pt x="193" y="1040"/>
                  </a:lnTo>
                  <a:lnTo>
                    <a:pt x="386" y="1156"/>
                  </a:lnTo>
                  <a:lnTo>
                    <a:pt x="502" y="1195"/>
                  </a:lnTo>
                  <a:lnTo>
                    <a:pt x="5896" y="1195"/>
                  </a:lnTo>
                  <a:lnTo>
                    <a:pt x="6012" y="1156"/>
                  </a:lnTo>
                  <a:lnTo>
                    <a:pt x="6204" y="1040"/>
                  </a:lnTo>
                  <a:lnTo>
                    <a:pt x="6320" y="848"/>
                  </a:lnTo>
                  <a:lnTo>
                    <a:pt x="6359" y="732"/>
                  </a:lnTo>
                  <a:lnTo>
                    <a:pt x="6397" y="617"/>
                  </a:lnTo>
                  <a:lnTo>
                    <a:pt x="6359" y="462"/>
                  </a:lnTo>
                  <a:lnTo>
                    <a:pt x="6320" y="347"/>
                  </a:lnTo>
                  <a:lnTo>
                    <a:pt x="6204" y="154"/>
                  </a:lnTo>
                  <a:lnTo>
                    <a:pt x="6012" y="39"/>
                  </a:lnTo>
                  <a:lnTo>
                    <a:pt x="5896"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9"/>
            <p:cNvSpPr/>
            <p:nvPr/>
          </p:nvSpPr>
          <p:spPr>
            <a:xfrm>
              <a:off x="982519" y="-3019065"/>
              <a:ext cx="55237" cy="100619"/>
            </a:xfrm>
            <a:custGeom>
              <a:rect b="b" l="l" r="r" t="t"/>
              <a:pathLst>
                <a:path extrusionOk="0" h="1195" w="656">
                  <a:moveTo>
                    <a:pt x="347" y="0"/>
                  </a:moveTo>
                  <a:lnTo>
                    <a:pt x="270" y="39"/>
                  </a:lnTo>
                  <a:lnTo>
                    <a:pt x="116" y="154"/>
                  </a:lnTo>
                  <a:lnTo>
                    <a:pt x="39" y="347"/>
                  </a:lnTo>
                  <a:lnTo>
                    <a:pt x="0" y="617"/>
                  </a:lnTo>
                  <a:lnTo>
                    <a:pt x="39" y="848"/>
                  </a:lnTo>
                  <a:lnTo>
                    <a:pt x="116" y="1040"/>
                  </a:lnTo>
                  <a:lnTo>
                    <a:pt x="270" y="1156"/>
                  </a:lnTo>
                  <a:lnTo>
                    <a:pt x="347" y="1195"/>
                  </a:lnTo>
                  <a:lnTo>
                    <a:pt x="656" y="1195"/>
                  </a:lnTo>
                  <a:lnTo>
                    <a:pt x="578" y="1156"/>
                  </a:lnTo>
                  <a:lnTo>
                    <a:pt x="463" y="1040"/>
                  </a:lnTo>
                  <a:lnTo>
                    <a:pt x="386" y="848"/>
                  </a:lnTo>
                  <a:lnTo>
                    <a:pt x="347" y="617"/>
                  </a:lnTo>
                  <a:lnTo>
                    <a:pt x="386" y="347"/>
                  </a:lnTo>
                  <a:lnTo>
                    <a:pt x="463" y="154"/>
                  </a:lnTo>
                  <a:lnTo>
                    <a:pt x="578" y="39"/>
                  </a:lnTo>
                  <a:lnTo>
                    <a:pt x="656"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9"/>
            <p:cNvSpPr/>
            <p:nvPr/>
          </p:nvSpPr>
          <p:spPr>
            <a:xfrm>
              <a:off x="1414071" y="-2801740"/>
              <a:ext cx="68204" cy="457543"/>
            </a:xfrm>
            <a:custGeom>
              <a:rect b="b" l="l" r="r" t="t"/>
              <a:pathLst>
                <a:path extrusionOk="0" h="5434" w="810">
                  <a:moveTo>
                    <a:pt x="424" y="1"/>
                  </a:moveTo>
                  <a:lnTo>
                    <a:pt x="231" y="39"/>
                  </a:lnTo>
                  <a:lnTo>
                    <a:pt x="116" y="155"/>
                  </a:lnTo>
                  <a:lnTo>
                    <a:pt x="39" y="270"/>
                  </a:lnTo>
                  <a:lnTo>
                    <a:pt x="0" y="425"/>
                  </a:lnTo>
                  <a:lnTo>
                    <a:pt x="0" y="5048"/>
                  </a:lnTo>
                  <a:lnTo>
                    <a:pt x="39" y="5202"/>
                  </a:lnTo>
                  <a:lnTo>
                    <a:pt x="116" y="5318"/>
                  </a:lnTo>
                  <a:lnTo>
                    <a:pt x="231" y="5434"/>
                  </a:lnTo>
                  <a:lnTo>
                    <a:pt x="578" y="5434"/>
                  </a:lnTo>
                  <a:lnTo>
                    <a:pt x="694" y="5318"/>
                  </a:lnTo>
                  <a:lnTo>
                    <a:pt x="771" y="5202"/>
                  </a:lnTo>
                  <a:lnTo>
                    <a:pt x="809" y="5048"/>
                  </a:lnTo>
                  <a:lnTo>
                    <a:pt x="809" y="425"/>
                  </a:lnTo>
                  <a:lnTo>
                    <a:pt x="771" y="270"/>
                  </a:lnTo>
                  <a:lnTo>
                    <a:pt x="694" y="155"/>
                  </a:lnTo>
                  <a:lnTo>
                    <a:pt x="578" y="39"/>
                  </a:lnTo>
                  <a:lnTo>
                    <a:pt x="42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9"/>
            <p:cNvSpPr/>
            <p:nvPr/>
          </p:nvSpPr>
          <p:spPr>
            <a:xfrm>
              <a:off x="3636586" y="-3528484"/>
              <a:ext cx="191476" cy="496443"/>
            </a:xfrm>
            <a:custGeom>
              <a:rect b="b" l="l" r="r" t="t"/>
              <a:pathLst>
                <a:path extrusionOk="0" h="5896" w="2274">
                  <a:moveTo>
                    <a:pt x="0" y="1"/>
                  </a:moveTo>
                  <a:lnTo>
                    <a:pt x="0" y="5896"/>
                  </a:lnTo>
                  <a:lnTo>
                    <a:pt x="2274" y="5896"/>
                  </a:lnTo>
                  <a:lnTo>
                    <a:pt x="227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9"/>
            <p:cNvSpPr/>
            <p:nvPr/>
          </p:nvSpPr>
          <p:spPr>
            <a:xfrm>
              <a:off x="3672289" y="-3447398"/>
              <a:ext cx="38986" cy="256389"/>
            </a:xfrm>
            <a:custGeom>
              <a:rect b="b" l="l" r="r" t="t"/>
              <a:pathLst>
                <a:path extrusionOk="0" h="3045" w="463">
                  <a:moveTo>
                    <a:pt x="0" y="1"/>
                  </a:moveTo>
                  <a:lnTo>
                    <a:pt x="0" y="3045"/>
                  </a:lnTo>
                  <a:lnTo>
                    <a:pt x="463" y="3045"/>
                  </a:lnTo>
                  <a:lnTo>
                    <a:pt x="46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9"/>
            <p:cNvSpPr/>
            <p:nvPr/>
          </p:nvSpPr>
          <p:spPr>
            <a:xfrm>
              <a:off x="3610650" y="-3509034"/>
              <a:ext cx="240146" cy="45552"/>
            </a:xfrm>
            <a:custGeom>
              <a:rect b="b" l="l" r="r" t="t"/>
              <a:pathLst>
                <a:path extrusionOk="0" h="541" w="2852">
                  <a:moveTo>
                    <a:pt x="154" y="1"/>
                  </a:moveTo>
                  <a:lnTo>
                    <a:pt x="77" y="78"/>
                  </a:lnTo>
                  <a:lnTo>
                    <a:pt x="39" y="155"/>
                  </a:lnTo>
                  <a:lnTo>
                    <a:pt x="0" y="271"/>
                  </a:lnTo>
                  <a:lnTo>
                    <a:pt x="39" y="348"/>
                  </a:lnTo>
                  <a:lnTo>
                    <a:pt x="77" y="463"/>
                  </a:lnTo>
                  <a:lnTo>
                    <a:pt x="154" y="502"/>
                  </a:lnTo>
                  <a:lnTo>
                    <a:pt x="270" y="540"/>
                  </a:lnTo>
                  <a:lnTo>
                    <a:pt x="2582" y="540"/>
                  </a:lnTo>
                  <a:lnTo>
                    <a:pt x="2697" y="502"/>
                  </a:lnTo>
                  <a:lnTo>
                    <a:pt x="2774" y="463"/>
                  </a:lnTo>
                  <a:lnTo>
                    <a:pt x="2851" y="348"/>
                  </a:lnTo>
                  <a:lnTo>
                    <a:pt x="2851" y="271"/>
                  </a:lnTo>
                  <a:lnTo>
                    <a:pt x="2851" y="155"/>
                  </a:lnTo>
                  <a:lnTo>
                    <a:pt x="2774"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9"/>
            <p:cNvSpPr/>
            <p:nvPr/>
          </p:nvSpPr>
          <p:spPr>
            <a:xfrm>
              <a:off x="3610650" y="-3174838"/>
              <a:ext cx="240146" cy="45468"/>
            </a:xfrm>
            <a:custGeom>
              <a:rect b="b" l="l" r="r" t="t"/>
              <a:pathLst>
                <a:path extrusionOk="0" h="540" w="2852">
                  <a:moveTo>
                    <a:pt x="154" y="1"/>
                  </a:moveTo>
                  <a:lnTo>
                    <a:pt x="77" y="78"/>
                  </a:lnTo>
                  <a:lnTo>
                    <a:pt x="39" y="155"/>
                  </a:lnTo>
                  <a:lnTo>
                    <a:pt x="0" y="270"/>
                  </a:lnTo>
                  <a:lnTo>
                    <a:pt x="39" y="347"/>
                  </a:lnTo>
                  <a:lnTo>
                    <a:pt x="77" y="463"/>
                  </a:lnTo>
                  <a:lnTo>
                    <a:pt x="154" y="501"/>
                  </a:lnTo>
                  <a:lnTo>
                    <a:pt x="270" y="540"/>
                  </a:lnTo>
                  <a:lnTo>
                    <a:pt x="2582" y="540"/>
                  </a:lnTo>
                  <a:lnTo>
                    <a:pt x="2697" y="501"/>
                  </a:lnTo>
                  <a:lnTo>
                    <a:pt x="2774" y="463"/>
                  </a:lnTo>
                  <a:lnTo>
                    <a:pt x="2851" y="347"/>
                  </a:lnTo>
                  <a:lnTo>
                    <a:pt x="2851" y="270"/>
                  </a:lnTo>
                  <a:lnTo>
                    <a:pt x="2851" y="155"/>
                  </a:lnTo>
                  <a:lnTo>
                    <a:pt x="2774"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9"/>
            <p:cNvSpPr/>
            <p:nvPr/>
          </p:nvSpPr>
          <p:spPr>
            <a:xfrm>
              <a:off x="3565180" y="-3083984"/>
              <a:ext cx="334284" cy="65002"/>
            </a:xfrm>
            <a:custGeom>
              <a:rect b="b" l="l" r="r" t="t"/>
              <a:pathLst>
                <a:path extrusionOk="0" h="772" w="3970">
                  <a:moveTo>
                    <a:pt x="617" y="0"/>
                  </a:moveTo>
                  <a:lnTo>
                    <a:pt x="463" y="39"/>
                  </a:lnTo>
                  <a:lnTo>
                    <a:pt x="347" y="116"/>
                  </a:lnTo>
                  <a:lnTo>
                    <a:pt x="232" y="193"/>
                  </a:lnTo>
                  <a:lnTo>
                    <a:pt x="116" y="309"/>
                  </a:lnTo>
                  <a:lnTo>
                    <a:pt x="39" y="463"/>
                  </a:lnTo>
                  <a:lnTo>
                    <a:pt x="1" y="617"/>
                  </a:lnTo>
                  <a:lnTo>
                    <a:pt x="1" y="771"/>
                  </a:lnTo>
                  <a:lnTo>
                    <a:pt x="3969" y="771"/>
                  </a:lnTo>
                  <a:lnTo>
                    <a:pt x="3969" y="617"/>
                  </a:lnTo>
                  <a:lnTo>
                    <a:pt x="3892" y="463"/>
                  </a:lnTo>
                  <a:lnTo>
                    <a:pt x="3815" y="309"/>
                  </a:lnTo>
                  <a:lnTo>
                    <a:pt x="3738" y="193"/>
                  </a:lnTo>
                  <a:lnTo>
                    <a:pt x="3623" y="116"/>
                  </a:lnTo>
                  <a:lnTo>
                    <a:pt x="3507" y="39"/>
                  </a:lnTo>
                  <a:lnTo>
                    <a:pt x="335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9"/>
            <p:cNvSpPr/>
            <p:nvPr/>
          </p:nvSpPr>
          <p:spPr>
            <a:xfrm>
              <a:off x="3584631" y="-3129453"/>
              <a:ext cx="292098" cy="45552"/>
            </a:xfrm>
            <a:custGeom>
              <a:rect b="b" l="l" r="r" t="t"/>
              <a:pathLst>
                <a:path extrusionOk="0" h="541" w="3469">
                  <a:moveTo>
                    <a:pt x="193" y="1"/>
                  </a:moveTo>
                  <a:lnTo>
                    <a:pt x="78" y="78"/>
                  </a:lnTo>
                  <a:lnTo>
                    <a:pt x="39" y="155"/>
                  </a:lnTo>
                  <a:lnTo>
                    <a:pt x="1" y="271"/>
                  </a:lnTo>
                  <a:lnTo>
                    <a:pt x="39" y="348"/>
                  </a:lnTo>
                  <a:lnTo>
                    <a:pt x="78" y="463"/>
                  </a:lnTo>
                  <a:lnTo>
                    <a:pt x="193" y="502"/>
                  </a:lnTo>
                  <a:lnTo>
                    <a:pt x="271" y="540"/>
                  </a:lnTo>
                  <a:lnTo>
                    <a:pt x="3199" y="540"/>
                  </a:lnTo>
                  <a:lnTo>
                    <a:pt x="3315" y="502"/>
                  </a:lnTo>
                  <a:lnTo>
                    <a:pt x="3392" y="463"/>
                  </a:lnTo>
                  <a:lnTo>
                    <a:pt x="3469" y="348"/>
                  </a:lnTo>
                  <a:lnTo>
                    <a:pt x="3469" y="271"/>
                  </a:lnTo>
                  <a:lnTo>
                    <a:pt x="3469" y="155"/>
                  </a:lnTo>
                  <a:lnTo>
                    <a:pt x="3392" y="78"/>
                  </a:lnTo>
                  <a:lnTo>
                    <a:pt x="33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9"/>
            <p:cNvSpPr/>
            <p:nvPr/>
          </p:nvSpPr>
          <p:spPr>
            <a:xfrm>
              <a:off x="3451671" y="-2957429"/>
              <a:ext cx="561294" cy="103903"/>
            </a:xfrm>
            <a:custGeom>
              <a:rect b="b" l="l" r="r" t="t"/>
              <a:pathLst>
                <a:path extrusionOk="0" h="1234" w="6666">
                  <a:moveTo>
                    <a:pt x="617" y="0"/>
                  </a:moveTo>
                  <a:lnTo>
                    <a:pt x="462" y="39"/>
                  </a:lnTo>
                  <a:lnTo>
                    <a:pt x="347" y="77"/>
                  </a:lnTo>
                  <a:lnTo>
                    <a:pt x="154" y="193"/>
                  </a:lnTo>
                  <a:lnTo>
                    <a:pt x="39" y="385"/>
                  </a:lnTo>
                  <a:lnTo>
                    <a:pt x="0" y="501"/>
                  </a:lnTo>
                  <a:lnTo>
                    <a:pt x="0" y="617"/>
                  </a:lnTo>
                  <a:lnTo>
                    <a:pt x="0" y="732"/>
                  </a:lnTo>
                  <a:lnTo>
                    <a:pt x="39" y="848"/>
                  </a:lnTo>
                  <a:lnTo>
                    <a:pt x="154" y="1040"/>
                  </a:lnTo>
                  <a:lnTo>
                    <a:pt x="347" y="1195"/>
                  </a:lnTo>
                  <a:lnTo>
                    <a:pt x="462" y="1233"/>
                  </a:lnTo>
                  <a:lnTo>
                    <a:pt x="6165" y="1233"/>
                  </a:lnTo>
                  <a:lnTo>
                    <a:pt x="6281" y="1195"/>
                  </a:lnTo>
                  <a:lnTo>
                    <a:pt x="6473" y="1040"/>
                  </a:lnTo>
                  <a:lnTo>
                    <a:pt x="6627" y="848"/>
                  </a:lnTo>
                  <a:lnTo>
                    <a:pt x="6666" y="732"/>
                  </a:lnTo>
                  <a:lnTo>
                    <a:pt x="6666" y="617"/>
                  </a:lnTo>
                  <a:lnTo>
                    <a:pt x="6666" y="501"/>
                  </a:lnTo>
                  <a:lnTo>
                    <a:pt x="6627" y="385"/>
                  </a:lnTo>
                  <a:lnTo>
                    <a:pt x="6473" y="193"/>
                  </a:lnTo>
                  <a:lnTo>
                    <a:pt x="6281" y="77"/>
                  </a:lnTo>
                  <a:lnTo>
                    <a:pt x="6165" y="39"/>
                  </a:lnTo>
                  <a:lnTo>
                    <a:pt x="604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9"/>
            <p:cNvSpPr/>
            <p:nvPr/>
          </p:nvSpPr>
          <p:spPr>
            <a:xfrm>
              <a:off x="3490574" y="-3019065"/>
              <a:ext cx="483491" cy="230371"/>
            </a:xfrm>
            <a:custGeom>
              <a:rect b="b" l="l" r="r" t="t"/>
              <a:pathLst>
                <a:path extrusionOk="0" h="2736" w="5742">
                  <a:moveTo>
                    <a:pt x="463" y="0"/>
                  </a:moveTo>
                  <a:lnTo>
                    <a:pt x="347" y="39"/>
                  </a:lnTo>
                  <a:lnTo>
                    <a:pt x="155" y="154"/>
                  </a:lnTo>
                  <a:lnTo>
                    <a:pt x="39" y="347"/>
                  </a:lnTo>
                  <a:lnTo>
                    <a:pt x="0" y="462"/>
                  </a:lnTo>
                  <a:lnTo>
                    <a:pt x="0" y="617"/>
                  </a:lnTo>
                  <a:lnTo>
                    <a:pt x="0" y="2119"/>
                  </a:lnTo>
                  <a:lnTo>
                    <a:pt x="0" y="2235"/>
                  </a:lnTo>
                  <a:lnTo>
                    <a:pt x="39" y="2350"/>
                  </a:lnTo>
                  <a:lnTo>
                    <a:pt x="155" y="2543"/>
                  </a:lnTo>
                  <a:lnTo>
                    <a:pt x="347" y="2697"/>
                  </a:lnTo>
                  <a:lnTo>
                    <a:pt x="463" y="2697"/>
                  </a:lnTo>
                  <a:lnTo>
                    <a:pt x="578" y="2736"/>
                  </a:lnTo>
                  <a:lnTo>
                    <a:pt x="5125" y="2736"/>
                  </a:lnTo>
                  <a:lnTo>
                    <a:pt x="5241" y="2697"/>
                  </a:lnTo>
                  <a:lnTo>
                    <a:pt x="5356" y="2697"/>
                  </a:lnTo>
                  <a:lnTo>
                    <a:pt x="5587" y="2543"/>
                  </a:lnTo>
                  <a:lnTo>
                    <a:pt x="5703" y="2350"/>
                  </a:lnTo>
                  <a:lnTo>
                    <a:pt x="5742" y="2235"/>
                  </a:lnTo>
                  <a:lnTo>
                    <a:pt x="5742" y="2119"/>
                  </a:lnTo>
                  <a:lnTo>
                    <a:pt x="5742" y="617"/>
                  </a:lnTo>
                  <a:lnTo>
                    <a:pt x="5742" y="462"/>
                  </a:lnTo>
                  <a:lnTo>
                    <a:pt x="5703" y="347"/>
                  </a:lnTo>
                  <a:lnTo>
                    <a:pt x="5587" y="154"/>
                  </a:lnTo>
                  <a:lnTo>
                    <a:pt x="5356" y="39"/>
                  </a:lnTo>
                  <a:lnTo>
                    <a:pt x="524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9"/>
            <p:cNvSpPr/>
            <p:nvPr/>
          </p:nvSpPr>
          <p:spPr>
            <a:xfrm>
              <a:off x="3870171" y="-3431147"/>
              <a:ext cx="45469" cy="240138"/>
            </a:xfrm>
            <a:custGeom>
              <a:rect b="b" l="l" r="r" t="t"/>
              <a:pathLst>
                <a:path extrusionOk="0" h="2852" w="540">
                  <a:moveTo>
                    <a:pt x="270" y="1"/>
                  </a:moveTo>
                  <a:lnTo>
                    <a:pt x="155" y="39"/>
                  </a:lnTo>
                  <a:lnTo>
                    <a:pt x="78" y="78"/>
                  </a:lnTo>
                  <a:lnTo>
                    <a:pt x="39" y="155"/>
                  </a:lnTo>
                  <a:lnTo>
                    <a:pt x="1" y="270"/>
                  </a:lnTo>
                  <a:lnTo>
                    <a:pt x="1" y="2582"/>
                  </a:lnTo>
                  <a:lnTo>
                    <a:pt x="39" y="2698"/>
                  </a:lnTo>
                  <a:lnTo>
                    <a:pt x="78" y="2775"/>
                  </a:lnTo>
                  <a:lnTo>
                    <a:pt x="155" y="2852"/>
                  </a:lnTo>
                  <a:lnTo>
                    <a:pt x="386" y="2852"/>
                  </a:lnTo>
                  <a:lnTo>
                    <a:pt x="463" y="2775"/>
                  </a:lnTo>
                  <a:lnTo>
                    <a:pt x="501" y="2698"/>
                  </a:lnTo>
                  <a:lnTo>
                    <a:pt x="540" y="2582"/>
                  </a:lnTo>
                  <a:lnTo>
                    <a:pt x="540" y="270"/>
                  </a:lnTo>
                  <a:lnTo>
                    <a:pt x="501" y="155"/>
                  </a:lnTo>
                  <a:lnTo>
                    <a:pt x="463" y="78"/>
                  </a:lnTo>
                  <a:lnTo>
                    <a:pt x="386" y="39"/>
                  </a:lnTo>
                  <a:lnTo>
                    <a:pt x="27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9"/>
            <p:cNvSpPr/>
            <p:nvPr/>
          </p:nvSpPr>
          <p:spPr>
            <a:xfrm>
              <a:off x="1319929" y="-569556"/>
              <a:ext cx="2293929" cy="159054"/>
            </a:xfrm>
            <a:custGeom>
              <a:rect b="b" l="l" r="r" t="t"/>
              <a:pathLst>
                <a:path extrusionOk="0" h="1889" w="27243">
                  <a:moveTo>
                    <a:pt x="1" y="0"/>
                  </a:moveTo>
                  <a:lnTo>
                    <a:pt x="1" y="1888"/>
                  </a:lnTo>
                  <a:lnTo>
                    <a:pt x="27243" y="1888"/>
                  </a:lnTo>
                  <a:lnTo>
                    <a:pt x="2724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9"/>
            <p:cNvSpPr/>
            <p:nvPr/>
          </p:nvSpPr>
          <p:spPr>
            <a:xfrm>
              <a:off x="1319929" y="-1984143"/>
              <a:ext cx="2293929" cy="159054"/>
            </a:xfrm>
            <a:custGeom>
              <a:rect b="b" l="l" r="r" t="t"/>
              <a:pathLst>
                <a:path extrusionOk="0" h="1889" w="27243">
                  <a:moveTo>
                    <a:pt x="1" y="1"/>
                  </a:moveTo>
                  <a:lnTo>
                    <a:pt x="1" y="1889"/>
                  </a:lnTo>
                  <a:lnTo>
                    <a:pt x="27243" y="1889"/>
                  </a:lnTo>
                  <a:lnTo>
                    <a:pt x="27243"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9"/>
            <p:cNvSpPr/>
            <p:nvPr/>
          </p:nvSpPr>
          <p:spPr>
            <a:xfrm>
              <a:off x="1319929" y="-1984143"/>
              <a:ext cx="2293929" cy="159054"/>
            </a:xfrm>
            <a:custGeom>
              <a:rect b="b" l="l" r="r" t="t"/>
              <a:pathLst>
                <a:path extrusionOk="0" h="1889" w="27243">
                  <a:moveTo>
                    <a:pt x="1" y="1"/>
                  </a:moveTo>
                  <a:lnTo>
                    <a:pt x="1" y="1889"/>
                  </a:lnTo>
                  <a:lnTo>
                    <a:pt x="386" y="270"/>
                  </a:lnTo>
                  <a:lnTo>
                    <a:pt x="2724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9"/>
            <p:cNvSpPr/>
            <p:nvPr/>
          </p:nvSpPr>
          <p:spPr>
            <a:xfrm>
              <a:off x="1319929" y="-569556"/>
              <a:ext cx="2293929" cy="159054"/>
            </a:xfrm>
            <a:custGeom>
              <a:rect b="b" l="l" r="r" t="t"/>
              <a:pathLst>
                <a:path extrusionOk="0" h="1889" w="27243">
                  <a:moveTo>
                    <a:pt x="1" y="0"/>
                  </a:moveTo>
                  <a:lnTo>
                    <a:pt x="1" y="1888"/>
                  </a:lnTo>
                  <a:lnTo>
                    <a:pt x="386" y="270"/>
                  </a:lnTo>
                  <a:lnTo>
                    <a:pt x="27243"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9"/>
            <p:cNvSpPr/>
            <p:nvPr/>
          </p:nvSpPr>
          <p:spPr>
            <a:xfrm>
              <a:off x="2273891" y="-3019065"/>
              <a:ext cx="178509" cy="178504"/>
            </a:xfrm>
            <a:custGeom>
              <a:rect b="b" l="l" r="r" t="t"/>
              <a:pathLst>
                <a:path extrusionOk="0" h="2120" w="2120">
                  <a:moveTo>
                    <a:pt x="1195" y="308"/>
                  </a:moveTo>
                  <a:lnTo>
                    <a:pt x="1349" y="347"/>
                  </a:lnTo>
                  <a:lnTo>
                    <a:pt x="1464" y="424"/>
                  </a:lnTo>
                  <a:lnTo>
                    <a:pt x="1580" y="539"/>
                  </a:lnTo>
                  <a:lnTo>
                    <a:pt x="1657" y="655"/>
                  </a:lnTo>
                  <a:lnTo>
                    <a:pt x="1734" y="771"/>
                  </a:lnTo>
                  <a:lnTo>
                    <a:pt x="1772" y="886"/>
                  </a:lnTo>
                  <a:lnTo>
                    <a:pt x="1811" y="1040"/>
                  </a:lnTo>
                  <a:lnTo>
                    <a:pt x="1772" y="1195"/>
                  </a:lnTo>
                  <a:lnTo>
                    <a:pt x="1734" y="1349"/>
                  </a:lnTo>
                  <a:lnTo>
                    <a:pt x="1657" y="1464"/>
                  </a:lnTo>
                  <a:lnTo>
                    <a:pt x="1580" y="1580"/>
                  </a:lnTo>
                  <a:lnTo>
                    <a:pt x="1464" y="1695"/>
                  </a:lnTo>
                  <a:lnTo>
                    <a:pt x="1349" y="1734"/>
                  </a:lnTo>
                  <a:lnTo>
                    <a:pt x="1195" y="1772"/>
                  </a:lnTo>
                  <a:lnTo>
                    <a:pt x="1040" y="1811"/>
                  </a:lnTo>
                  <a:lnTo>
                    <a:pt x="886" y="1772"/>
                  </a:lnTo>
                  <a:lnTo>
                    <a:pt x="771" y="1734"/>
                  </a:lnTo>
                  <a:lnTo>
                    <a:pt x="617" y="1695"/>
                  </a:lnTo>
                  <a:lnTo>
                    <a:pt x="539" y="1580"/>
                  </a:lnTo>
                  <a:lnTo>
                    <a:pt x="424" y="1464"/>
                  </a:lnTo>
                  <a:lnTo>
                    <a:pt x="347" y="1349"/>
                  </a:lnTo>
                  <a:lnTo>
                    <a:pt x="308" y="1195"/>
                  </a:lnTo>
                  <a:lnTo>
                    <a:pt x="308" y="1040"/>
                  </a:lnTo>
                  <a:lnTo>
                    <a:pt x="308" y="886"/>
                  </a:lnTo>
                  <a:lnTo>
                    <a:pt x="347" y="771"/>
                  </a:lnTo>
                  <a:lnTo>
                    <a:pt x="424" y="655"/>
                  </a:lnTo>
                  <a:lnTo>
                    <a:pt x="539" y="539"/>
                  </a:lnTo>
                  <a:lnTo>
                    <a:pt x="617" y="424"/>
                  </a:lnTo>
                  <a:lnTo>
                    <a:pt x="771" y="347"/>
                  </a:lnTo>
                  <a:lnTo>
                    <a:pt x="886" y="308"/>
                  </a:lnTo>
                  <a:close/>
                  <a:moveTo>
                    <a:pt x="1040" y="0"/>
                  </a:moveTo>
                  <a:lnTo>
                    <a:pt x="848" y="39"/>
                  </a:lnTo>
                  <a:lnTo>
                    <a:pt x="655" y="77"/>
                  </a:lnTo>
                  <a:lnTo>
                    <a:pt x="462" y="193"/>
                  </a:lnTo>
                  <a:lnTo>
                    <a:pt x="308" y="308"/>
                  </a:lnTo>
                  <a:lnTo>
                    <a:pt x="193" y="462"/>
                  </a:lnTo>
                  <a:lnTo>
                    <a:pt x="77" y="655"/>
                  </a:lnTo>
                  <a:lnTo>
                    <a:pt x="39" y="848"/>
                  </a:lnTo>
                  <a:lnTo>
                    <a:pt x="0" y="1040"/>
                  </a:lnTo>
                  <a:lnTo>
                    <a:pt x="39" y="1272"/>
                  </a:lnTo>
                  <a:lnTo>
                    <a:pt x="77" y="1464"/>
                  </a:lnTo>
                  <a:lnTo>
                    <a:pt x="193" y="1657"/>
                  </a:lnTo>
                  <a:lnTo>
                    <a:pt x="308" y="1811"/>
                  </a:lnTo>
                  <a:lnTo>
                    <a:pt x="462" y="1927"/>
                  </a:lnTo>
                  <a:lnTo>
                    <a:pt x="655" y="2042"/>
                  </a:lnTo>
                  <a:lnTo>
                    <a:pt x="848" y="2081"/>
                  </a:lnTo>
                  <a:lnTo>
                    <a:pt x="1040" y="2119"/>
                  </a:lnTo>
                  <a:lnTo>
                    <a:pt x="1272" y="2081"/>
                  </a:lnTo>
                  <a:lnTo>
                    <a:pt x="1464" y="2042"/>
                  </a:lnTo>
                  <a:lnTo>
                    <a:pt x="1657" y="1927"/>
                  </a:lnTo>
                  <a:lnTo>
                    <a:pt x="1811" y="1811"/>
                  </a:lnTo>
                  <a:lnTo>
                    <a:pt x="1927" y="1657"/>
                  </a:lnTo>
                  <a:lnTo>
                    <a:pt x="2042" y="1464"/>
                  </a:lnTo>
                  <a:lnTo>
                    <a:pt x="2081" y="1272"/>
                  </a:lnTo>
                  <a:lnTo>
                    <a:pt x="2119" y="1040"/>
                  </a:lnTo>
                  <a:lnTo>
                    <a:pt x="2081" y="848"/>
                  </a:lnTo>
                  <a:lnTo>
                    <a:pt x="2042" y="655"/>
                  </a:lnTo>
                  <a:lnTo>
                    <a:pt x="1927" y="462"/>
                  </a:lnTo>
                  <a:lnTo>
                    <a:pt x="1811" y="308"/>
                  </a:lnTo>
                  <a:lnTo>
                    <a:pt x="1657" y="193"/>
                  </a:lnTo>
                  <a:lnTo>
                    <a:pt x="1464" y="77"/>
                  </a:lnTo>
                  <a:lnTo>
                    <a:pt x="1272" y="39"/>
                  </a:lnTo>
                  <a:lnTo>
                    <a:pt x="104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9"/>
            <p:cNvSpPr/>
            <p:nvPr/>
          </p:nvSpPr>
          <p:spPr>
            <a:xfrm>
              <a:off x="2481542" y="-3019065"/>
              <a:ext cx="178509" cy="178504"/>
            </a:xfrm>
            <a:custGeom>
              <a:rect b="b" l="l" r="r" t="t"/>
              <a:pathLst>
                <a:path extrusionOk="0" h="2120" w="2120">
                  <a:moveTo>
                    <a:pt x="1195" y="308"/>
                  </a:moveTo>
                  <a:lnTo>
                    <a:pt x="1349" y="347"/>
                  </a:lnTo>
                  <a:lnTo>
                    <a:pt x="1464" y="424"/>
                  </a:lnTo>
                  <a:lnTo>
                    <a:pt x="1580" y="539"/>
                  </a:lnTo>
                  <a:lnTo>
                    <a:pt x="1695" y="655"/>
                  </a:lnTo>
                  <a:lnTo>
                    <a:pt x="1734" y="771"/>
                  </a:lnTo>
                  <a:lnTo>
                    <a:pt x="1773" y="886"/>
                  </a:lnTo>
                  <a:lnTo>
                    <a:pt x="1811" y="1040"/>
                  </a:lnTo>
                  <a:lnTo>
                    <a:pt x="1773" y="1195"/>
                  </a:lnTo>
                  <a:lnTo>
                    <a:pt x="1734" y="1349"/>
                  </a:lnTo>
                  <a:lnTo>
                    <a:pt x="1695" y="1464"/>
                  </a:lnTo>
                  <a:lnTo>
                    <a:pt x="1580" y="1580"/>
                  </a:lnTo>
                  <a:lnTo>
                    <a:pt x="1464" y="1695"/>
                  </a:lnTo>
                  <a:lnTo>
                    <a:pt x="1349" y="1734"/>
                  </a:lnTo>
                  <a:lnTo>
                    <a:pt x="1195" y="1772"/>
                  </a:lnTo>
                  <a:lnTo>
                    <a:pt x="1040" y="1811"/>
                  </a:lnTo>
                  <a:lnTo>
                    <a:pt x="886" y="1772"/>
                  </a:lnTo>
                  <a:lnTo>
                    <a:pt x="771" y="1734"/>
                  </a:lnTo>
                  <a:lnTo>
                    <a:pt x="655" y="1695"/>
                  </a:lnTo>
                  <a:lnTo>
                    <a:pt x="540" y="1580"/>
                  </a:lnTo>
                  <a:lnTo>
                    <a:pt x="424" y="1464"/>
                  </a:lnTo>
                  <a:lnTo>
                    <a:pt x="347" y="1349"/>
                  </a:lnTo>
                  <a:lnTo>
                    <a:pt x="308" y="1195"/>
                  </a:lnTo>
                  <a:lnTo>
                    <a:pt x="308" y="1040"/>
                  </a:lnTo>
                  <a:lnTo>
                    <a:pt x="308" y="886"/>
                  </a:lnTo>
                  <a:lnTo>
                    <a:pt x="347" y="771"/>
                  </a:lnTo>
                  <a:lnTo>
                    <a:pt x="424" y="655"/>
                  </a:lnTo>
                  <a:lnTo>
                    <a:pt x="540" y="539"/>
                  </a:lnTo>
                  <a:lnTo>
                    <a:pt x="655" y="424"/>
                  </a:lnTo>
                  <a:lnTo>
                    <a:pt x="771" y="347"/>
                  </a:lnTo>
                  <a:lnTo>
                    <a:pt x="886" y="308"/>
                  </a:lnTo>
                  <a:close/>
                  <a:moveTo>
                    <a:pt x="1040" y="0"/>
                  </a:moveTo>
                  <a:lnTo>
                    <a:pt x="848" y="39"/>
                  </a:lnTo>
                  <a:lnTo>
                    <a:pt x="655" y="77"/>
                  </a:lnTo>
                  <a:lnTo>
                    <a:pt x="462" y="193"/>
                  </a:lnTo>
                  <a:lnTo>
                    <a:pt x="308" y="308"/>
                  </a:lnTo>
                  <a:lnTo>
                    <a:pt x="193" y="462"/>
                  </a:lnTo>
                  <a:lnTo>
                    <a:pt x="77" y="655"/>
                  </a:lnTo>
                  <a:lnTo>
                    <a:pt x="39" y="848"/>
                  </a:lnTo>
                  <a:lnTo>
                    <a:pt x="0" y="1040"/>
                  </a:lnTo>
                  <a:lnTo>
                    <a:pt x="39" y="1272"/>
                  </a:lnTo>
                  <a:lnTo>
                    <a:pt x="77" y="1464"/>
                  </a:lnTo>
                  <a:lnTo>
                    <a:pt x="193" y="1657"/>
                  </a:lnTo>
                  <a:lnTo>
                    <a:pt x="308" y="1811"/>
                  </a:lnTo>
                  <a:lnTo>
                    <a:pt x="462" y="1927"/>
                  </a:lnTo>
                  <a:lnTo>
                    <a:pt x="655" y="2042"/>
                  </a:lnTo>
                  <a:lnTo>
                    <a:pt x="848" y="2081"/>
                  </a:lnTo>
                  <a:lnTo>
                    <a:pt x="1040" y="2119"/>
                  </a:lnTo>
                  <a:lnTo>
                    <a:pt x="1272" y="2081"/>
                  </a:lnTo>
                  <a:lnTo>
                    <a:pt x="1464" y="2042"/>
                  </a:lnTo>
                  <a:lnTo>
                    <a:pt x="1657" y="1927"/>
                  </a:lnTo>
                  <a:lnTo>
                    <a:pt x="1811" y="1811"/>
                  </a:lnTo>
                  <a:lnTo>
                    <a:pt x="1927" y="1657"/>
                  </a:lnTo>
                  <a:lnTo>
                    <a:pt x="2042" y="1464"/>
                  </a:lnTo>
                  <a:lnTo>
                    <a:pt x="2081" y="1272"/>
                  </a:lnTo>
                  <a:lnTo>
                    <a:pt x="2119" y="1040"/>
                  </a:lnTo>
                  <a:lnTo>
                    <a:pt x="2081" y="848"/>
                  </a:lnTo>
                  <a:lnTo>
                    <a:pt x="2042" y="655"/>
                  </a:lnTo>
                  <a:lnTo>
                    <a:pt x="1927" y="462"/>
                  </a:lnTo>
                  <a:lnTo>
                    <a:pt x="1811" y="308"/>
                  </a:lnTo>
                  <a:lnTo>
                    <a:pt x="1657" y="193"/>
                  </a:lnTo>
                  <a:lnTo>
                    <a:pt x="1464" y="77"/>
                  </a:lnTo>
                  <a:lnTo>
                    <a:pt x="1272" y="39"/>
                  </a:lnTo>
                  <a:lnTo>
                    <a:pt x="104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9"/>
            <p:cNvSpPr/>
            <p:nvPr/>
          </p:nvSpPr>
          <p:spPr>
            <a:xfrm>
              <a:off x="2273891" y="-2243652"/>
              <a:ext cx="178509" cy="175220"/>
            </a:xfrm>
            <a:custGeom>
              <a:rect b="b" l="l" r="r" t="t"/>
              <a:pathLst>
                <a:path extrusionOk="0" h="2081" w="2120">
                  <a:moveTo>
                    <a:pt x="1040" y="270"/>
                  </a:moveTo>
                  <a:lnTo>
                    <a:pt x="1195" y="308"/>
                  </a:lnTo>
                  <a:lnTo>
                    <a:pt x="1349" y="347"/>
                  </a:lnTo>
                  <a:lnTo>
                    <a:pt x="1464" y="424"/>
                  </a:lnTo>
                  <a:lnTo>
                    <a:pt x="1580" y="501"/>
                  </a:lnTo>
                  <a:lnTo>
                    <a:pt x="1657" y="617"/>
                  </a:lnTo>
                  <a:lnTo>
                    <a:pt x="1734" y="732"/>
                  </a:lnTo>
                  <a:lnTo>
                    <a:pt x="1772" y="886"/>
                  </a:lnTo>
                  <a:lnTo>
                    <a:pt x="1811" y="1040"/>
                  </a:lnTo>
                  <a:lnTo>
                    <a:pt x="1772" y="1195"/>
                  </a:lnTo>
                  <a:lnTo>
                    <a:pt x="1734" y="1310"/>
                  </a:lnTo>
                  <a:lnTo>
                    <a:pt x="1657" y="1464"/>
                  </a:lnTo>
                  <a:lnTo>
                    <a:pt x="1580" y="1580"/>
                  </a:lnTo>
                  <a:lnTo>
                    <a:pt x="1464" y="1657"/>
                  </a:lnTo>
                  <a:lnTo>
                    <a:pt x="1349" y="1734"/>
                  </a:lnTo>
                  <a:lnTo>
                    <a:pt x="1195" y="1773"/>
                  </a:lnTo>
                  <a:lnTo>
                    <a:pt x="886" y="1773"/>
                  </a:lnTo>
                  <a:lnTo>
                    <a:pt x="771" y="1734"/>
                  </a:lnTo>
                  <a:lnTo>
                    <a:pt x="617" y="1657"/>
                  </a:lnTo>
                  <a:lnTo>
                    <a:pt x="539" y="1580"/>
                  </a:lnTo>
                  <a:lnTo>
                    <a:pt x="424" y="1464"/>
                  </a:lnTo>
                  <a:lnTo>
                    <a:pt x="347" y="1310"/>
                  </a:lnTo>
                  <a:lnTo>
                    <a:pt x="308" y="1195"/>
                  </a:lnTo>
                  <a:lnTo>
                    <a:pt x="308" y="1040"/>
                  </a:lnTo>
                  <a:lnTo>
                    <a:pt x="308" y="886"/>
                  </a:lnTo>
                  <a:lnTo>
                    <a:pt x="347" y="732"/>
                  </a:lnTo>
                  <a:lnTo>
                    <a:pt x="424" y="617"/>
                  </a:lnTo>
                  <a:lnTo>
                    <a:pt x="539" y="501"/>
                  </a:lnTo>
                  <a:lnTo>
                    <a:pt x="617" y="424"/>
                  </a:lnTo>
                  <a:lnTo>
                    <a:pt x="771" y="347"/>
                  </a:lnTo>
                  <a:lnTo>
                    <a:pt x="886" y="308"/>
                  </a:lnTo>
                  <a:lnTo>
                    <a:pt x="1040" y="270"/>
                  </a:lnTo>
                  <a:close/>
                  <a:moveTo>
                    <a:pt x="848" y="0"/>
                  </a:moveTo>
                  <a:lnTo>
                    <a:pt x="655" y="77"/>
                  </a:lnTo>
                  <a:lnTo>
                    <a:pt x="462" y="154"/>
                  </a:lnTo>
                  <a:lnTo>
                    <a:pt x="308" y="308"/>
                  </a:lnTo>
                  <a:lnTo>
                    <a:pt x="193" y="462"/>
                  </a:lnTo>
                  <a:lnTo>
                    <a:pt x="77" y="617"/>
                  </a:lnTo>
                  <a:lnTo>
                    <a:pt x="39" y="809"/>
                  </a:lnTo>
                  <a:lnTo>
                    <a:pt x="0" y="1040"/>
                  </a:lnTo>
                  <a:lnTo>
                    <a:pt x="39" y="1233"/>
                  </a:lnTo>
                  <a:lnTo>
                    <a:pt x="77" y="1426"/>
                  </a:lnTo>
                  <a:lnTo>
                    <a:pt x="193" y="1618"/>
                  </a:lnTo>
                  <a:lnTo>
                    <a:pt x="308" y="1773"/>
                  </a:lnTo>
                  <a:lnTo>
                    <a:pt x="462" y="1888"/>
                  </a:lnTo>
                  <a:lnTo>
                    <a:pt x="655" y="2004"/>
                  </a:lnTo>
                  <a:lnTo>
                    <a:pt x="848" y="2081"/>
                  </a:lnTo>
                  <a:lnTo>
                    <a:pt x="1272" y="2081"/>
                  </a:lnTo>
                  <a:lnTo>
                    <a:pt x="1464" y="2004"/>
                  </a:lnTo>
                  <a:lnTo>
                    <a:pt x="1657" y="1888"/>
                  </a:lnTo>
                  <a:lnTo>
                    <a:pt x="1811" y="1773"/>
                  </a:lnTo>
                  <a:lnTo>
                    <a:pt x="1927" y="1618"/>
                  </a:lnTo>
                  <a:lnTo>
                    <a:pt x="2042" y="1426"/>
                  </a:lnTo>
                  <a:lnTo>
                    <a:pt x="2081" y="1233"/>
                  </a:lnTo>
                  <a:lnTo>
                    <a:pt x="2119" y="1040"/>
                  </a:lnTo>
                  <a:lnTo>
                    <a:pt x="2081" y="809"/>
                  </a:lnTo>
                  <a:lnTo>
                    <a:pt x="2042" y="617"/>
                  </a:lnTo>
                  <a:lnTo>
                    <a:pt x="1927" y="462"/>
                  </a:lnTo>
                  <a:lnTo>
                    <a:pt x="1811" y="308"/>
                  </a:lnTo>
                  <a:lnTo>
                    <a:pt x="1657" y="154"/>
                  </a:lnTo>
                  <a:lnTo>
                    <a:pt x="1464" y="77"/>
                  </a:lnTo>
                  <a:lnTo>
                    <a:pt x="127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9"/>
            <p:cNvSpPr/>
            <p:nvPr/>
          </p:nvSpPr>
          <p:spPr>
            <a:xfrm>
              <a:off x="2481542" y="-2243652"/>
              <a:ext cx="178509" cy="175220"/>
            </a:xfrm>
            <a:custGeom>
              <a:rect b="b" l="l" r="r" t="t"/>
              <a:pathLst>
                <a:path extrusionOk="0" h="2081" w="2120">
                  <a:moveTo>
                    <a:pt x="1040" y="270"/>
                  </a:moveTo>
                  <a:lnTo>
                    <a:pt x="1195" y="308"/>
                  </a:lnTo>
                  <a:lnTo>
                    <a:pt x="1349" y="347"/>
                  </a:lnTo>
                  <a:lnTo>
                    <a:pt x="1464" y="424"/>
                  </a:lnTo>
                  <a:lnTo>
                    <a:pt x="1580" y="501"/>
                  </a:lnTo>
                  <a:lnTo>
                    <a:pt x="1695" y="617"/>
                  </a:lnTo>
                  <a:lnTo>
                    <a:pt x="1734" y="732"/>
                  </a:lnTo>
                  <a:lnTo>
                    <a:pt x="1773" y="886"/>
                  </a:lnTo>
                  <a:lnTo>
                    <a:pt x="1811" y="1040"/>
                  </a:lnTo>
                  <a:lnTo>
                    <a:pt x="1773" y="1195"/>
                  </a:lnTo>
                  <a:lnTo>
                    <a:pt x="1734" y="1310"/>
                  </a:lnTo>
                  <a:lnTo>
                    <a:pt x="1695" y="1464"/>
                  </a:lnTo>
                  <a:lnTo>
                    <a:pt x="1580" y="1580"/>
                  </a:lnTo>
                  <a:lnTo>
                    <a:pt x="1464" y="1657"/>
                  </a:lnTo>
                  <a:lnTo>
                    <a:pt x="1349" y="1734"/>
                  </a:lnTo>
                  <a:lnTo>
                    <a:pt x="1195" y="1773"/>
                  </a:lnTo>
                  <a:lnTo>
                    <a:pt x="886" y="1773"/>
                  </a:lnTo>
                  <a:lnTo>
                    <a:pt x="771" y="1734"/>
                  </a:lnTo>
                  <a:lnTo>
                    <a:pt x="655" y="1657"/>
                  </a:lnTo>
                  <a:lnTo>
                    <a:pt x="540" y="1580"/>
                  </a:lnTo>
                  <a:lnTo>
                    <a:pt x="424" y="1464"/>
                  </a:lnTo>
                  <a:lnTo>
                    <a:pt x="347" y="1310"/>
                  </a:lnTo>
                  <a:lnTo>
                    <a:pt x="308" y="1195"/>
                  </a:lnTo>
                  <a:lnTo>
                    <a:pt x="308" y="1040"/>
                  </a:lnTo>
                  <a:lnTo>
                    <a:pt x="308" y="886"/>
                  </a:lnTo>
                  <a:lnTo>
                    <a:pt x="347" y="732"/>
                  </a:lnTo>
                  <a:lnTo>
                    <a:pt x="424" y="617"/>
                  </a:lnTo>
                  <a:lnTo>
                    <a:pt x="540" y="501"/>
                  </a:lnTo>
                  <a:lnTo>
                    <a:pt x="655" y="424"/>
                  </a:lnTo>
                  <a:lnTo>
                    <a:pt x="771" y="347"/>
                  </a:lnTo>
                  <a:lnTo>
                    <a:pt x="886" y="308"/>
                  </a:lnTo>
                  <a:lnTo>
                    <a:pt x="1040" y="270"/>
                  </a:lnTo>
                  <a:close/>
                  <a:moveTo>
                    <a:pt x="848" y="0"/>
                  </a:moveTo>
                  <a:lnTo>
                    <a:pt x="655" y="77"/>
                  </a:lnTo>
                  <a:lnTo>
                    <a:pt x="462" y="154"/>
                  </a:lnTo>
                  <a:lnTo>
                    <a:pt x="308" y="308"/>
                  </a:lnTo>
                  <a:lnTo>
                    <a:pt x="193" y="462"/>
                  </a:lnTo>
                  <a:lnTo>
                    <a:pt x="77" y="617"/>
                  </a:lnTo>
                  <a:lnTo>
                    <a:pt x="39" y="809"/>
                  </a:lnTo>
                  <a:lnTo>
                    <a:pt x="0" y="1040"/>
                  </a:lnTo>
                  <a:lnTo>
                    <a:pt x="39" y="1233"/>
                  </a:lnTo>
                  <a:lnTo>
                    <a:pt x="77" y="1426"/>
                  </a:lnTo>
                  <a:lnTo>
                    <a:pt x="193" y="1618"/>
                  </a:lnTo>
                  <a:lnTo>
                    <a:pt x="308" y="1773"/>
                  </a:lnTo>
                  <a:lnTo>
                    <a:pt x="462" y="1888"/>
                  </a:lnTo>
                  <a:lnTo>
                    <a:pt x="655" y="2004"/>
                  </a:lnTo>
                  <a:lnTo>
                    <a:pt x="848" y="2081"/>
                  </a:lnTo>
                  <a:lnTo>
                    <a:pt x="1272" y="2081"/>
                  </a:lnTo>
                  <a:lnTo>
                    <a:pt x="1464" y="2004"/>
                  </a:lnTo>
                  <a:lnTo>
                    <a:pt x="1657" y="1888"/>
                  </a:lnTo>
                  <a:lnTo>
                    <a:pt x="1811" y="1773"/>
                  </a:lnTo>
                  <a:lnTo>
                    <a:pt x="1927" y="1618"/>
                  </a:lnTo>
                  <a:lnTo>
                    <a:pt x="2042" y="1426"/>
                  </a:lnTo>
                  <a:lnTo>
                    <a:pt x="2081" y="1233"/>
                  </a:lnTo>
                  <a:lnTo>
                    <a:pt x="2119" y="1040"/>
                  </a:lnTo>
                  <a:lnTo>
                    <a:pt x="2081" y="809"/>
                  </a:lnTo>
                  <a:lnTo>
                    <a:pt x="2042" y="617"/>
                  </a:lnTo>
                  <a:lnTo>
                    <a:pt x="1927" y="462"/>
                  </a:lnTo>
                  <a:lnTo>
                    <a:pt x="1811" y="308"/>
                  </a:lnTo>
                  <a:lnTo>
                    <a:pt x="1657" y="154"/>
                  </a:lnTo>
                  <a:lnTo>
                    <a:pt x="1464" y="77"/>
                  </a:lnTo>
                  <a:lnTo>
                    <a:pt x="127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9"/>
            <p:cNvSpPr/>
            <p:nvPr/>
          </p:nvSpPr>
          <p:spPr>
            <a:xfrm>
              <a:off x="2653489" y="-2354041"/>
              <a:ext cx="178509" cy="178588"/>
            </a:xfrm>
            <a:custGeom>
              <a:rect b="b" l="l" r="r" t="t"/>
              <a:pathLst>
                <a:path extrusionOk="0" h="2121" w="2120">
                  <a:moveTo>
                    <a:pt x="1233" y="309"/>
                  </a:moveTo>
                  <a:lnTo>
                    <a:pt x="1349" y="348"/>
                  </a:lnTo>
                  <a:lnTo>
                    <a:pt x="1503" y="425"/>
                  </a:lnTo>
                  <a:lnTo>
                    <a:pt x="1619" y="540"/>
                  </a:lnTo>
                  <a:lnTo>
                    <a:pt x="1696" y="618"/>
                  </a:lnTo>
                  <a:lnTo>
                    <a:pt x="1773" y="772"/>
                  </a:lnTo>
                  <a:lnTo>
                    <a:pt x="1811" y="887"/>
                  </a:lnTo>
                  <a:lnTo>
                    <a:pt x="1811" y="1041"/>
                  </a:lnTo>
                  <a:lnTo>
                    <a:pt x="1811" y="1195"/>
                  </a:lnTo>
                  <a:lnTo>
                    <a:pt x="1773" y="1350"/>
                  </a:lnTo>
                  <a:lnTo>
                    <a:pt x="1696" y="1465"/>
                  </a:lnTo>
                  <a:lnTo>
                    <a:pt x="1619" y="1581"/>
                  </a:lnTo>
                  <a:lnTo>
                    <a:pt x="1503" y="1658"/>
                  </a:lnTo>
                  <a:lnTo>
                    <a:pt x="1349" y="1735"/>
                  </a:lnTo>
                  <a:lnTo>
                    <a:pt x="1233" y="1773"/>
                  </a:lnTo>
                  <a:lnTo>
                    <a:pt x="1079" y="1812"/>
                  </a:lnTo>
                  <a:lnTo>
                    <a:pt x="925" y="1773"/>
                  </a:lnTo>
                  <a:lnTo>
                    <a:pt x="771" y="1735"/>
                  </a:lnTo>
                  <a:lnTo>
                    <a:pt x="655" y="1658"/>
                  </a:lnTo>
                  <a:lnTo>
                    <a:pt x="540" y="1581"/>
                  </a:lnTo>
                  <a:lnTo>
                    <a:pt x="463" y="1465"/>
                  </a:lnTo>
                  <a:lnTo>
                    <a:pt x="386" y="1350"/>
                  </a:lnTo>
                  <a:lnTo>
                    <a:pt x="347" y="1195"/>
                  </a:lnTo>
                  <a:lnTo>
                    <a:pt x="308" y="1041"/>
                  </a:lnTo>
                  <a:lnTo>
                    <a:pt x="347" y="887"/>
                  </a:lnTo>
                  <a:lnTo>
                    <a:pt x="386" y="772"/>
                  </a:lnTo>
                  <a:lnTo>
                    <a:pt x="463" y="618"/>
                  </a:lnTo>
                  <a:lnTo>
                    <a:pt x="540" y="540"/>
                  </a:lnTo>
                  <a:lnTo>
                    <a:pt x="655" y="425"/>
                  </a:lnTo>
                  <a:lnTo>
                    <a:pt x="771" y="348"/>
                  </a:lnTo>
                  <a:lnTo>
                    <a:pt x="925" y="309"/>
                  </a:lnTo>
                  <a:close/>
                  <a:moveTo>
                    <a:pt x="1079" y="1"/>
                  </a:moveTo>
                  <a:lnTo>
                    <a:pt x="848" y="40"/>
                  </a:lnTo>
                  <a:lnTo>
                    <a:pt x="655" y="78"/>
                  </a:lnTo>
                  <a:lnTo>
                    <a:pt x="501" y="194"/>
                  </a:lnTo>
                  <a:lnTo>
                    <a:pt x="308" y="309"/>
                  </a:lnTo>
                  <a:lnTo>
                    <a:pt x="193" y="463"/>
                  </a:lnTo>
                  <a:lnTo>
                    <a:pt x="77" y="656"/>
                  </a:lnTo>
                  <a:lnTo>
                    <a:pt x="39" y="849"/>
                  </a:lnTo>
                  <a:lnTo>
                    <a:pt x="0" y="1041"/>
                  </a:lnTo>
                  <a:lnTo>
                    <a:pt x="39" y="1273"/>
                  </a:lnTo>
                  <a:lnTo>
                    <a:pt x="77" y="1465"/>
                  </a:lnTo>
                  <a:lnTo>
                    <a:pt x="193" y="1619"/>
                  </a:lnTo>
                  <a:lnTo>
                    <a:pt x="308" y="1812"/>
                  </a:lnTo>
                  <a:lnTo>
                    <a:pt x="501" y="1928"/>
                  </a:lnTo>
                  <a:lnTo>
                    <a:pt x="655" y="2043"/>
                  </a:lnTo>
                  <a:lnTo>
                    <a:pt x="848" y="2082"/>
                  </a:lnTo>
                  <a:lnTo>
                    <a:pt x="1079" y="2120"/>
                  </a:lnTo>
                  <a:lnTo>
                    <a:pt x="1272" y="2082"/>
                  </a:lnTo>
                  <a:lnTo>
                    <a:pt x="1464" y="2043"/>
                  </a:lnTo>
                  <a:lnTo>
                    <a:pt x="1657" y="1928"/>
                  </a:lnTo>
                  <a:lnTo>
                    <a:pt x="1811" y="1812"/>
                  </a:lnTo>
                  <a:lnTo>
                    <a:pt x="1965" y="1619"/>
                  </a:lnTo>
                  <a:lnTo>
                    <a:pt x="2042" y="1465"/>
                  </a:lnTo>
                  <a:lnTo>
                    <a:pt x="2119" y="1273"/>
                  </a:lnTo>
                  <a:lnTo>
                    <a:pt x="2119" y="1041"/>
                  </a:lnTo>
                  <a:lnTo>
                    <a:pt x="2119" y="849"/>
                  </a:lnTo>
                  <a:lnTo>
                    <a:pt x="2042" y="656"/>
                  </a:lnTo>
                  <a:lnTo>
                    <a:pt x="1965" y="463"/>
                  </a:lnTo>
                  <a:lnTo>
                    <a:pt x="1811" y="309"/>
                  </a:lnTo>
                  <a:lnTo>
                    <a:pt x="1657" y="194"/>
                  </a:lnTo>
                  <a:lnTo>
                    <a:pt x="1464" y="78"/>
                  </a:lnTo>
                  <a:lnTo>
                    <a:pt x="1272" y="40"/>
                  </a:lnTo>
                  <a:lnTo>
                    <a:pt x="1079"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9"/>
            <p:cNvSpPr/>
            <p:nvPr/>
          </p:nvSpPr>
          <p:spPr>
            <a:xfrm>
              <a:off x="2763798" y="-2736821"/>
              <a:ext cx="178509" cy="178504"/>
            </a:xfrm>
            <a:custGeom>
              <a:rect b="b" l="l" r="r" t="t"/>
              <a:pathLst>
                <a:path extrusionOk="0" h="2120" w="2120">
                  <a:moveTo>
                    <a:pt x="1079" y="309"/>
                  </a:moveTo>
                  <a:lnTo>
                    <a:pt x="1195" y="347"/>
                  </a:lnTo>
                  <a:lnTo>
                    <a:pt x="1349" y="386"/>
                  </a:lnTo>
                  <a:lnTo>
                    <a:pt x="1465" y="424"/>
                  </a:lnTo>
                  <a:lnTo>
                    <a:pt x="1580" y="540"/>
                  </a:lnTo>
                  <a:lnTo>
                    <a:pt x="1696" y="655"/>
                  </a:lnTo>
                  <a:lnTo>
                    <a:pt x="1773" y="771"/>
                  </a:lnTo>
                  <a:lnTo>
                    <a:pt x="1811" y="925"/>
                  </a:lnTo>
                  <a:lnTo>
                    <a:pt x="1811" y="1079"/>
                  </a:lnTo>
                  <a:lnTo>
                    <a:pt x="1811" y="1233"/>
                  </a:lnTo>
                  <a:lnTo>
                    <a:pt x="1773" y="1349"/>
                  </a:lnTo>
                  <a:lnTo>
                    <a:pt x="1696" y="1464"/>
                  </a:lnTo>
                  <a:lnTo>
                    <a:pt x="1580" y="1580"/>
                  </a:lnTo>
                  <a:lnTo>
                    <a:pt x="1465" y="1696"/>
                  </a:lnTo>
                  <a:lnTo>
                    <a:pt x="1349" y="1773"/>
                  </a:lnTo>
                  <a:lnTo>
                    <a:pt x="1195" y="1811"/>
                  </a:lnTo>
                  <a:lnTo>
                    <a:pt x="925" y="1811"/>
                  </a:lnTo>
                  <a:lnTo>
                    <a:pt x="771" y="1773"/>
                  </a:lnTo>
                  <a:lnTo>
                    <a:pt x="655" y="1696"/>
                  </a:lnTo>
                  <a:lnTo>
                    <a:pt x="540" y="1580"/>
                  </a:lnTo>
                  <a:lnTo>
                    <a:pt x="424" y="1464"/>
                  </a:lnTo>
                  <a:lnTo>
                    <a:pt x="386" y="1349"/>
                  </a:lnTo>
                  <a:lnTo>
                    <a:pt x="347" y="1233"/>
                  </a:lnTo>
                  <a:lnTo>
                    <a:pt x="309" y="1079"/>
                  </a:lnTo>
                  <a:lnTo>
                    <a:pt x="347" y="925"/>
                  </a:lnTo>
                  <a:lnTo>
                    <a:pt x="386" y="771"/>
                  </a:lnTo>
                  <a:lnTo>
                    <a:pt x="424" y="655"/>
                  </a:lnTo>
                  <a:lnTo>
                    <a:pt x="540" y="540"/>
                  </a:lnTo>
                  <a:lnTo>
                    <a:pt x="655" y="424"/>
                  </a:lnTo>
                  <a:lnTo>
                    <a:pt x="771" y="386"/>
                  </a:lnTo>
                  <a:lnTo>
                    <a:pt x="925" y="347"/>
                  </a:lnTo>
                  <a:lnTo>
                    <a:pt x="1079" y="309"/>
                  </a:lnTo>
                  <a:close/>
                  <a:moveTo>
                    <a:pt x="1079" y="0"/>
                  </a:moveTo>
                  <a:lnTo>
                    <a:pt x="848" y="39"/>
                  </a:lnTo>
                  <a:lnTo>
                    <a:pt x="655" y="77"/>
                  </a:lnTo>
                  <a:lnTo>
                    <a:pt x="463" y="193"/>
                  </a:lnTo>
                  <a:lnTo>
                    <a:pt x="309" y="309"/>
                  </a:lnTo>
                  <a:lnTo>
                    <a:pt x="193" y="463"/>
                  </a:lnTo>
                  <a:lnTo>
                    <a:pt x="77" y="655"/>
                  </a:lnTo>
                  <a:lnTo>
                    <a:pt x="39" y="848"/>
                  </a:lnTo>
                  <a:lnTo>
                    <a:pt x="0" y="1079"/>
                  </a:lnTo>
                  <a:lnTo>
                    <a:pt x="39" y="1272"/>
                  </a:lnTo>
                  <a:lnTo>
                    <a:pt x="77" y="1464"/>
                  </a:lnTo>
                  <a:lnTo>
                    <a:pt x="193" y="1657"/>
                  </a:lnTo>
                  <a:lnTo>
                    <a:pt x="309" y="1811"/>
                  </a:lnTo>
                  <a:lnTo>
                    <a:pt x="463" y="1927"/>
                  </a:lnTo>
                  <a:lnTo>
                    <a:pt x="655" y="2042"/>
                  </a:lnTo>
                  <a:lnTo>
                    <a:pt x="848" y="2081"/>
                  </a:lnTo>
                  <a:lnTo>
                    <a:pt x="1079" y="2120"/>
                  </a:lnTo>
                  <a:lnTo>
                    <a:pt x="1272" y="2081"/>
                  </a:lnTo>
                  <a:lnTo>
                    <a:pt x="1465" y="2042"/>
                  </a:lnTo>
                  <a:lnTo>
                    <a:pt x="1657" y="1927"/>
                  </a:lnTo>
                  <a:lnTo>
                    <a:pt x="1811" y="1811"/>
                  </a:lnTo>
                  <a:lnTo>
                    <a:pt x="1927" y="1657"/>
                  </a:lnTo>
                  <a:lnTo>
                    <a:pt x="2042" y="1464"/>
                  </a:lnTo>
                  <a:lnTo>
                    <a:pt x="2081" y="1272"/>
                  </a:lnTo>
                  <a:lnTo>
                    <a:pt x="2120" y="1079"/>
                  </a:lnTo>
                  <a:lnTo>
                    <a:pt x="2081" y="848"/>
                  </a:lnTo>
                  <a:lnTo>
                    <a:pt x="2042" y="655"/>
                  </a:lnTo>
                  <a:lnTo>
                    <a:pt x="1927" y="463"/>
                  </a:lnTo>
                  <a:lnTo>
                    <a:pt x="1811" y="309"/>
                  </a:lnTo>
                  <a:lnTo>
                    <a:pt x="1657" y="193"/>
                  </a:lnTo>
                  <a:lnTo>
                    <a:pt x="1465" y="77"/>
                  </a:lnTo>
                  <a:lnTo>
                    <a:pt x="1272" y="39"/>
                  </a:lnTo>
                  <a:lnTo>
                    <a:pt x="107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9"/>
            <p:cNvSpPr/>
            <p:nvPr/>
          </p:nvSpPr>
          <p:spPr>
            <a:xfrm>
              <a:off x="2763798" y="-2529180"/>
              <a:ext cx="178509" cy="178504"/>
            </a:xfrm>
            <a:custGeom>
              <a:rect b="b" l="l" r="r" t="t"/>
              <a:pathLst>
                <a:path extrusionOk="0" h="2120" w="2120">
                  <a:moveTo>
                    <a:pt x="1079" y="309"/>
                  </a:moveTo>
                  <a:lnTo>
                    <a:pt x="1195" y="347"/>
                  </a:lnTo>
                  <a:lnTo>
                    <a:pt x="1349" y="386"/>
                  </a:lnTo>
                  <a:lnTo>
                    <a:pt x="1465" y="463"/>
                  </a:lnTo>
                  <a:lnTo>
                    <a:pt x="1580" y="540"/>
                  </a:lnTo>
                  <a:lnTo>
                    <a:pt x="1696" y="655"/>
                  </a:lnTo>
                  <a:lnTo>
                    <a:pt x="1773" y="771"/>
                  </a:lnTo>
                  <a:lnTo>
                    <a:pt x="1811" y="925"/>
                  </a:lnTo>
                  <a:lnTo>
                    <a:pt x="1811" y="1079"/>
                  </a:lnTo>
                  <a:lnTo>
                    <a:pt x="1811" y="1233"/>
                  </a:lnTo>
                  <a:lnTo>
                    <a:pt x="1773" y="1349"/>
                  </a:lnTo>
                  <a:lnTo>
                    <a:pt x="1696" y="1503"/>
                  </a:lnTo>
                  <a:lnTo>
                    <a:pt x="1580" y="1580"/>
                  </a:lnTo>
                  <a:lnTo>
                    <a:pt x="1465" y="1696"/>
                  </a:lnTo>
                  <a:lnTo>
                    <a:pt x="1349" y="1773"/>
                  </a:lnTo>
                  <a:lnTo>
                    <a:pt x="1195" y="1811"/>
                  </a:lnTo>
                  <a:lnTo>
                    <a:pt x="925" y="1811"/>
                  </a:lnTo>
                  <a:lnTo>
                    <a:pt x="771" y="1773"/>
                  </a:lnTo>
                  <a:lnTo>
                    <a:pt x="655" y="1696"/>
                  </a:lnTo>
                  <a:lnTo>
                    <a:pt x="540" y="1580"/>
                  </a:lnTo>
                  <a:lnTo>
                    <a:pt x="424" y="1503"/>
                  </a:lnTo>
                  <a:lnTo>
                    <a:pt x="386" y="1349"/>
                  </a:lnTo>
                  <a:lnTo>
                    <a:pt x="347" y="1233"/>
                  </a:lnTo>
                  <a:lnTo>
                    <a:pt x="309" y="1079"/>
                  </a:lnTo>
                  <a:lnTo>
                    <a:pt x="347" y="925"/>
                  </a:lnTo>
                  <a:lnTo>
                    <a:pt x="386" y="771"/>
                  </a:lnTo>
                  <a:lnTo>
                    <a:pt x="424" y="655"/>
                  </a:lnTo>
                  <a:lnTo>
                    <a:pt x="540" y="540"/>
                  </a:lnTo>
                  <a:lnTo>
                    <a:pt x="655" y="463"/>
                  </a:lnTo>
                  <a:lnTo>
                    <a:pt x="771" y="386"/>
                  </a:lnTo>
                  <a:lnTo>
                    <a:pt x="925" y="347"/>
                  </a:lnTo>
                  <a:lnTo>
                    <a:pt x="1079" y="309"/>
                  </a:lnTo>
                  <a:close/>
                  <a:moveTo>
                    <a:pt x="1079" y="0"/>
                  </a:moveTo>
                  <a:lnTo>
                    <a:pt x="848" y="39"/>
                  </a:lnTo>
                  <a:lnTo>
                    <a:pt x="655" y="77"/>
                  </a:lnTo>
                  <a:lnTo>
                    <a:pt x="463" y="193"/>
                  </a:lnTo>
                  <a:lnTo>
                    <a:pt x="309" y="309"/>
                  </a:lnTo>
                  <a:lnTo>
                    <a:pt x="193" y="463"/>
                  </a:lnTo>
                  <a:lnTo>
                    <a:pt x="77" y="655"/>
                  </a:lnTo>
                  <a:lnTo>
                    <a:pt x="39" y="848"/>
                  </a:lnTo>
                  <a:lnTo>
                    <a:pt x="0" y="1079"/>
                  </a:lnTo>
                  <a:lnTo>
                    <a:pt x="39" y="1272"/>
                  </a:lnTo>
                  <a:lnTo>
                    <a:pt x="77" y="1464"/>
                  </a:lnTo>
                  <a:lnTo>
                    <a:pt x="193" y="1657"/>
                  </a:lnTo>
                  <a:lnTo>
                    <a:pt x="309" y="1811"/>
                  </a:lnTo>
                  <a:lnTo>
                    <a:pt x="463" y="1927"/>
                  </a:lnTo>
                  <a:lnTo>
                    <a:pt x="655" y="2042"/>
                  </a:lnTo>
                  <a:lnTo>
                    <a:pt x="848" y="2081"/>
                  </a:lnTo>
                  <a:lnTo>
                    <a:pt x="1079" y="2120"/>
                  </a:lnTo>
                  <a:lnTo>
                    <a:pt x="1272" y="2081"/>
                  </a:lnTo>
                  <a:lnTo>
                    <a:pt x="1465" y="2042"/>
                  </a:lnTo>
                  <a:lnTo>
                    <a:pt x="1657" y="1927"/>
                  </a:lnTo>
                  <a:lnTo>
                    <a:pt x="1811" y="1811"/>
                  </a:lnTo>
                  <a:lnTo>
                    <a:pt x="1927" y="1657"/>
                  </a:lnTo>
                  <a:lnTo>
                    <a:pt x="2042" y="1464"/>
                  </a:lnTo>
                  <a:lnTo>
                    <a:pt x="2081" y="1272"/>
                  </a:lnTo>
                  <a:lnTo>
                    <a:pt x="2120" y="1079"/>
                  </a:lnTo>
                  <a:lnTo>
                    <a:pt x="2081" y="848"/>
                  </a:lnTo>
                  <a:lnTo>
                    <a:pt x="2042" y="655"/>
                  </a:lnTo>
                  <a:lnTo>
                    <a:pt x="1927" y="463"/>
                  </a:lnTo>
                  <a:lnTo>
                    <a:pt x="1811" y="309"/>
                  </a:lnTo>
                  <a:lnTo>
                    <a:pt x="1657" y="193"/>
                  </a:lnTo>
                  <a:lnTo>
                    <a:pt x="1465" y="77"/>
                  </a:lnTo>
                  <a:lnTo>
                    <a:pt x="1272" y="39"/>
                  </a:lnTo>
                  <a:lnTo>
                    <a:pt x="107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9"/>
            <p:cNvSpPr/>
            <p:nvPr/>
          </p:nvSpPr>
          <p:spPr>
            <a:xfrm>
              <a:off x="1991551" y="-2736821"/>
              <a:ext cx="175310" cy="178504"/>
            </a:xfrm>
            <a:custGeom>
              <a:rect b="b" l="l" r="r" t="t"/>
              <a:pathLst>
                <a:path extrusionOk="0" h="2120" w="2082">
                  <a:moveTo>
                    <a:pt x="1041" y="309"/>
                  </a:moveTo>
                  <a:lnTo>
                    <a:pt x="1195" y="347"/>
                  </a:lnTo>
                  <a:lnTo>
                    <a:pt x="1349" y="386"/>
                  </a:lnTo>
                  <a:lnTo>
                    <a:pt x="1465" y="424"/>
                  </a:lnTo>
                  <a:lnTo>
                    <a:pt x="1581" y="540"/>
                  </a:lnTo>
                  <a:lnTo>
                    <a:pt x="1658" y="655"/>
                  </a:lnTo>
                  <a:lnTo>
                    <a:pt x="1735" y="771"/>
                  </a:lnTo>
                  <a:lnTo>
                    <a:pt x="1773" y="925"/>
                  </a:lnTo>
                  <a:lnTo>
                    <a:pt x="1812" y="1079"/>
                  </a:lnTo>
                  <a:lnTo>
                    <a:pt x="1773" y="1233"/>
                  </a:lnTo>
                  <a:lnTo>
                    <a:pt x="1735" y="1349"/>
                  </a:lnTo>
                  <a:lnTo>
                    <a:pt x="1658" y="1464"/>
                  </a:lnTo>
                  <a:lnTo>
                    <a:pt x="1581" y="1580"/>
                  </a:lnTo>
                  <a:lnTo>
                    <a:pt x="1465" y="1696"/>
                  </a:lnTo>
                  <a:lnTo>
                    <a:pt x="1349" y="1773"/>
                  </a:lnTo>
                  <a:lnTo>
                    <a:pt x="1195" y="1811"/>
                  </a:lnTo>
                  <a:lnTo>
                    <a:pt x="887" y="1811"/>
                  </a:lnTo>
                  <a:lnTo>
                    <a:pt x="771" y="1773"/>
                  </a:lnTo>
                  <a:lnTo>
                    <a:pt x="617" y="1696"/>
                  </a:lnTo>
                  <a:lnTo>
                    <a:pt x="502" y="1580"/>
                  </a:lnTo>
                  <a:lnTo>
                    <a:pt x="425" y="1464"/>
                  </a:lnTo>
                  <a:lnTo>
                    <a:pt x="348" y="1349"/>
                  </a:lnTo>
                  <a:lnTo>
                    <a:pt x="309" y="1233"/>
                  </a:lnTo>
                  <a:lnTo>
                    <a:pt x="309" y="1079"/>
                  </a:lnTo>
                  <a:lnTo>
                    <a:pt x="309" y="925"/>
                  </a:lnTo>
                  <a:lnTo>
                    <a:pt x="348" y="771"/>
                  </a:lnTo>
                  <a:lnTo>
                    <a:pt x="425" y="655"/>
                  </a:lnTo>
                  <a:lnTo>
                    <a:pt x="502" y="540"/>
                  </a:lnTo>
                  <a:lnTo>
                    <a:pt x="617" y="424"/>
                  </a:lnTo>
                  <a:lnTo>
                    <a:pt x="771" y="386"/>
                  </a:lnTo>
                  <a:lnTo>
                    <a:pt x="887" y="347"/>
                  </a:lnTo>
                  <a:lnTo>
                    <a:pt x="1041" y="309"/>
                  </a:lnTo>
                  <a:close/>
                  <a:moveTo>
                    <a:pt x="1041" y="0"/>
                  </a:moveTo>
                  <a:lnTo>
                    <a:pt x="848" y="39"/>
                  </a:lnTo>
                  <a:lnTo>
                    <a:pt x="656" y="77"/>
                  </a:lnTo>
                  <a:lnTo>
                    <a:pt x="463" y="193"/>
                  </a:lnTo>
                  <a:lnTo>
                    <a:pt x="309" y="309"/>
                  </a:lnTo>
                  <a:lnTo>
                    <a:pt x="155" y="463"/>
                  </a:lnTo>
                  <a:lnTo>
                    <a:pt x="78" y="655"/>
                  </a:lnTo>
                  <a:lnTo>
                    <a:pt x="1" y="848"/>
                  </a:lnTo>
                  <a:lnTo>
                    <a:pt x="1" y="1079"/>
                  </a:lnTo>
                  <a:lnTo>
                    <a:pt x="1" y="1272"/>
                  </a:lnTo>
                  <a:lnTo>
                    <a:pt x="78" y="1464"/>
                  </a:lnTo>
                  <a:lnTo>
                    <a:pt x="155" y="1657"/>
                  </a:lnTo>
                  <a:lnTo>
                    <a:pt x="309" y="1811"/>
                  </a:lnTo>
                  <a:lnTo>
                    <a:pt x="463" y="1927"/>
                  </a:lnTo>
                  <a:lnTo>
                    <a:pt x="656" y="2042"/>
                  </a:lnTo>
                  <a:lnTo>
                    <a:pt x="848" y="2081"/>
                  </a:lnTo>
                  <a:lnTo>
                    <a:pt x="1041" y="2120"/>
                  </a:lnTo>
                  <a:lnTo>
                    <a:pt x="1272" y="2081"/>
                  </a:lnTo>
                  <a:lnTo>
                    <a:pt x="1465" y="2042"/>
                  </a:lnTo>
                  <a:lnTo>
                    <a:pt x="1619" y="1927"/>
                  </a:lnTo>
                  <a:lnTo>
                    <a:pt x="1773" y="1811"/>
                  </a:lnTo>
                  <a:lnTo>
                    <a:pt x="1927" y="1657"/>
                  </a:lnTo>
                  <a:lnTo>
                    <a:pt x="2004" y="1464"/>
                  </a:lnTo>
                  <a:lnTo>
                    <a:pt x="2082" y="1272"/>
                  </a:lnTo>
                  <a:lnTo>
                    <a:pt x="2082" y="1079"/>
                  </a:lnTo>
                  <a:lnTo>
                    <a:pt x="2082" y="848"/>
                  </a:lnTo>
                  <a:lnTo>
                    <a:pt x="2004" y="655"/>
                  </a:lnTo>
                  <a:lnTo>
                    <a:pt x="1927" y="463"/>
                  </a:lnTo>
                  <a:lnTo>
                    <a:pt x="1773" y="309"/>
                  </a:lnTo>
                  <a:lnTo>
                    <a:pt x="1619" y="193"/>
                  </a:lnTo>
                  <a:lnTo>
                    <a:pt x="1465" y="77"/>
                  </a:lnTo>
                  <a:lnTo>
                    <a:pt x="1272"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9"/>
            <p:cNvSpPr/>
            <p:nvPr/>
          </p:nvSpPr>
          <p:spPr>
            <a:xfrm>
              <a:off x="2101860" y="-2908761"/>
              <a:ext cx="175310" cy="175220"/>
            </a:xfrm>
            <a:custGeom>
              <a:rect b="b" l="l" r="r" t="t"/>
              <a:pathLst>
                <a:path extrusionOk="0" h="2081" w="2082">
                  <a:moveTo>
                    <a:pt x="1195" y="308"/>
                  </a:moveTo>
                  <a:lnTo>
                    <a:pt x="1311" y="347"/>
                  </a:lnTo>
                  <a:lnTo>
                    <a:pt x="1465" y="424"/>
                  </a:lnTo>
                  <a:lnTo>
                    <a:pt x="1581" y="501"/>
                  </a:lnTo>
                  <a:lnTo>
                    <a:pt x="1658" y="617"/>
                  </a:lnTo>
                  <a:lnTo>
                    <a:pt x="1735" y="771"/>
                  </a:lnTo>
                  <a:lnTo>
                    <a:pt x="1773" y="886"/>
                  </a:lnTo>
                  <a:lnTo>
                    <a:pt x="1773" y="1040"/>
                  </a:lnTo>
                  <a:lnTo>
                    <a:pt x="1773" y="1195"/>
                  </a:lnTo>
                  <a:lnTo>
                    <a:pt x="1735" y="1310"/>
                  </a:lnTo>
                  <a:lnTo>
                    <a:pt x="1658" y="1464"/>
                  </a:lnTo>
                  <a:lnTo>
                    <a:pt x="1581" y="1580"/>
                  </a:lnTo>
                  <a:lnTo>
                    <a:pt x="1465" y="1657"/>
                  </a:lnTo>
                  <a:lnTo>
                    <a:pt x="1311" y="1734"/>
                  </a:lnTo>
                  <a:lnTo>
                    <a:pt x="1195" y="1773"/>
                  </a:lnTo>
                  <a:lnTo>
                    <a:pt x="887" y="1773"/>
                  </a:lnTo>
                  <a:lnTo>
                    <a:pt x="772" y="1734"/>
                  </a:lnTo>
                  <a:lnTo>
                    <a:pt x="617" y="1657"/>
                  </a:lnTo>
                  <a:lnTo>
                    <a:pt x="502" y="1580"/>
                  </a:lnTo>
                  <a:lnTo>
                    <a:pt x="425" y="1464"/>
                  </a:lnTo>
                  <a:lnTo>
                    <a:pt x="348" y="1310"/>
                  </a:lnTo>
                  <a:lnTo>
                    <a:pt x="309" y="1195"/>
                  </a:lnTo>
                  <a:lnTo>
                    <a:pt x="309" y="1040"/>
                  </a:lnTo>
                  <a:lnTo>
                    <a:pt x="309" y="886"/>
                  </a:lnTo>
                  <a:lnTo>
                    <a:pt x="348" y="771"/>
                  </a:lnTo>
                  <a:lnTo>
                    <a:pt x="425" y="617"/>
                  </a:lnTo>
                  <a:lnTo>
                    <a:pt x="502" y="501"/>
                  </a:lnTo>
                  <a:lnTo>
                    <a:pt x="617" y="424"/>
                  </a:lnTo>
                  <a:lnTo>
                    <a:pt x="772" y="347"/>
                  </a:lnTo>
                  <a:lnTo>
                    <a:pt x="887" y="308"/>
                  </a:lnTo>
                  <a:close/>
                  <a:moveTo>
                    <a:pt x="849" y="0"/>
                  </a:moveTo>
                  <a:lnTo>
                    <a:pt x="656" y="77"/>
                  </a:lnTo>
                  <a:lnTo>
                    <a:pt x="463" y="154"/>
                  </a:lnTo>
                  <a:lnTo>
                    <a:pt x="309" y="308"/>
                  </a:lnTo>
                  <a:lnTo>
                    <a:pt x="155" y="462"/>
                  </a:lnTo>
                  <a:lnTo>
                    <a:pt x="78" y="655"/>
                  </a:lnTo>
                  <a:lnTo>
                    <a:pt x="1" y="848"/>
                  </a:lnTo>
                  <a:lnTo>
                    <a:pt x="1" y="1040"/>
                  </a:lnTo>
                  <a:lnTo>
                    <a:pt x="1" y="1233"/>
                  </a:lnTo>
                  <a:lnTo>
                    <a:pt x="78" y="1426"/>
                  </a:lnTo>
                  <a:lnTo>
                    <a:pt x="155" y="1618"/>
                  </a:lnTo>
                  <a:lnTo>
                    <a:pt x="309" y="1773"/>
                  </a:lnTo>
                  <a:lnTo>
                    <a:pt x="463" y="1927"/>
                  </a:lnTo>
                  <a:lnTo>
                    <a:pt x="656" y="2004"/>
                  </a:lnTo>
                  <a:lnTo>
                    <a:pt x="849" y="2081"/>
                  </a:lnTo>
                  <a:lnTo>
                    <a:pt x="1234" y="2081"/>
                  </a:lnTo>
                  <a:lnTo>
                    <a:pt x="1427" y="2004"/>
                  </a:lnTo>
                  <a:lnTo>
                    <a:pt x="1619" y="1927"/>
                  </a:lnTo>
                  <a:lnTo>
                    <a:pt x="1773" y="1773"/>
                  </a:lnTo>
                  <a:lnTo>
                    <a:pt x="1927" y="1618"/>
                  </a:lnTo>
                  <a:lnTo>
                    <a:pt x="2005" y="1426"/>
                  </a:lnTo>
                  <a:lnTo>
                    <a:pt x="2082" y="1233"/>
                  </a:lnTo>
                  <a:lnTo>
                    <a:pt x="2082" y="1040"/>
                  </a:lnTo>
                  <a:lnTo>
                    <a:pt x="2082" y="848"/>
                  </a:lnTo>
                  <a:lnTo>
                    <a:pt x="2005" y="655"/>
                  </a:lnTo>
                  <a:lnTo>
                    <a:pt x="1927" y="462"/>
                  </a:lnTo>
                  <a:lnTo>
                    <a:pt x="1773" y="308"/>
                  </a:lnTo>
                  <a:lnTo>
                    <a:pt x="1619" y="154"/>
                  </a:lnTo>
                  <a:lnTo>
                    <a:pt x="1427" y="77"/>
                  </a:lnTo>
                  <a:lnTo>
                    <a:pt x="12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9"/>
            <p:cNvSpPr/>
            <p:nvPr/>
          </p:nvSpPr>
          <p:spPr>
            <a:xfrm>
              <a:off x="2098660" y="-2354041"/>
              <a:ext cx="178509" cy="175304"/>
            </a:xfrm>
            <a:custGeom>
              <a:rect b="b" l="l" r="r" t="t"/>
              <a:pathLst>
                <a:path extrusionOk="0" h="2082" w="2120">
                  <a:moveTo>
                    <a:pt x="1233" y="309"/>
                  </a:moveTo>
                  <a:lnTo>
                    <a:pt x="1349" y="348"/>
                  </a:lnTo>
                  <a:lnTo>
                    <a:pt x="1465" y="425"/>
                  </a:lnTo>
                  <a:lnTo>
                    <a:pt x="1580" y="502"/>
                  </a:lnTo>
                  <a:lnTo>
                    <a:pt x="1696" y="618"/>
                  </a:lnTo>
                  <a:lnTo>
                    <a:pt x="1773" y="772"/>
                  </a:lnTo>
                  <a:lnTo>
                    <a:pt x="1811" y="887"/>
                  </a:lnTo>
                  <a:lnTo>
                    <a:pt x="1811" y="1041"/>
                  </a:lnTo>
                  <a:lnTo>
                    <a:pt x="1811" y="1195"/>
                  </a:lnTo>
                  <a:lnTo>
                    <a:pt x="1773" y="1311"/>
                  </a:lnTo>
                  <a:lnTo>
                    <a:pt x="1696" y="1465"/>
                  </a:lnTo>
                  <a:lnTo>
                    <a:pt x="1580" y="1581"/>
                  </a:lnTo>
                  <a:lnTo>
                    <a:pt x="1465" y="1658"/>
                  </a:lnTo>
                  <a:lnTo>
                    <a:pt x="1349" y="1735"/>
                  </a:lnTo>
                  <a:lnTo>
                    <a:pt x="1195" y="1773"/>
                  </a:lnTo>
                  <a:lnTo>
                    <a:pt x="925" y="1773"/>
                  </a:lnTo>
                  <a:lnTo>
                    <a:pt x="771" y="1735"/>
                  </a:lnTo>
                  <a:lnTo>
                    <a:pt x="655" y="1658"/>
                  </a:lnTo>
                  <a:lnTo>
                    <a:pt x="540" y="1581"/>
                  </a:lnTo>
                  <a:lnTo>
                    <a:pt x="424" y="1465"/>
                  </a:lnTo>
                  <a:lnTo>
                    <a:pt x="386" y="1311"/>
                  </a:lnTo>
                  <a:lnTo>
                    <a:pt x="347" y="1195"/>
                  </a:lnTo>
                  <a:lnTo>
                    <a:pt x="309" y="1041"/>
                  </a:lnTo>
                  <a:lnTo>
                    <a:pt x="347" y="887"/>
                  </a:lnTo>
                  <a:lnTo>
                    <a:pt x="386" y="772"/>
                  </a:lnTo>
                  <a:lnTo>
                    <a:pt x="424" y="618"/>
                  </a:lnTo>
                  <a:lnTo>
                    <a:pt x="540" y="502"/>
                  </a:lnTo>
                  <a:lnTo>
                    <a:pt x="655" y="425"/>
                  </a:lnTo>
                  <a:lnTo>
                    <a:pt x="771" y="348"/>
                  </a:lnTo>
                  <a:lnTo>
                    <a:pt x="925" y="309"/>
                  </a:lnTo>
                  <a:close/>
                  <a:moveTo>
                    <a:pt x="848" y="1"/>
                  </a:moveTo>
                  <a:lnTo>
                    <a:pt x="655" y="78"/>
                  </a:lnTo>
                  <a:lnTo>
                    <a:pt x="501" y="155"/>
                  </a:lnTo>
                  <a:lnTo>
                    <a:pt x="309" y="309"/>
                  </a:lnTo>
                  <a:lnTo>
                    <a:pt x="193" y="463"/>
                  </a:lnTo>
                  <a:lnTo>
                    <a:pt x="77" y="656"/>
                  </a:lnTo>
                  <a:lnTo>
                    <a:pt x="39" y="849"/>
                  </a:lnTo>
                  <a:lnTo>
                    <a:pt x="0" y="1041"/>
                  </a:lnTo>
                  <a:lnTo>
                    <a:pt x="39" y="1234"/>
                  </a:lnTo>
                  <a:lnTo>
                    <a:pt x="77" y="1427"/>
                  </a:lnTo>
                  <a:lnTo>
                    <a:pt x="193" y="1619"/>
                  </a:lnTo>
                  <a:lnTo>
                    <a:pt x="309" y="1773"/>
                  </a:lnTo>
                  <a:lnTo>
                    <a:pt x="501" y="1928"/>
                  </a:lnTo>
                  <a:lnTo>
                    <a:pt x="655" y="2005"/>
                  </a:lnTo>
                  <a:lnTo>
                    <a:pt x="848" y="2082"/>
                  </a:lnTo>
                  <a:lnTo>
                    <a:pt x="1272" y="2082"/>
                  </a:lnTo>
                  <a:lnTo>
                    <a:pt x="1465" y="2005"/>
                  </a:lnTo>
                  <a:lnTo>
                    <a:pt x="1657" y="1928"/>
                  </a:lnTo>
                  <a:lnTo>
                    <a:pt x="1811" y="1773"/>
                  </a:lnTo>
                  <a:lnTo>
                    <a:pt x="1927" y="1619"/>
                  </a:lnTo>
                  <a:lnTo>
                    <a:pt x="2043" y="1427"/>
                  </a:lnTo>
                  <a:lnTo>
                    <a:pt x="2120" y="1234"/>
                  </a:lnTo>
                  <a:lnTo>
                    <a:pt x="2120" y="1041"/>
                  </a:lnTo>
                  <a:lnTo>
                    <a:pt x="2120" y="849"/>
                  </a:lnTo>
                  <a:lnTo>
                    <a:pt x="2043" y="656"/>
                  </a:lnTo>
                  <a:lnTo>
                    <a:pt x="1927" y="463"/>
                  </a:lnTo>
                  <a:lnTo>
                    <a:pt x="1811" y="309"/>
                  </a:lnTo>
                  <a:lnTo>
                    <a:pt x="1657" y="155"/>
                  </a:lnTo>
                  <a:lnTo>
                    <a:pt x="1465" y="78"/>
                  </a:lnTo>
                  <a:lnTo>
                    <a:pt x="127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9"/>
            <p:cNvSpPr/>
            <p:nvPr/>
          </p:nvSpPr>
          <p:spPr>
            <a:xfrm>
              <a:off x="2656689" y="-2908761"/>
              <a:ext cx="175310" cy="178504"/>
            </a:xfrm>
            <a:custGeom>
              <a:rect b="b" l="l" r="r" t="t"/>
              <a:pathLst>
                <a:path extrusionOk="0" h="2120" w="2082">
                  <a:moveTo>
                    <a:pt x="1195" y="308"/>
                  </a:moveTo>
                  <a:lnTo>
                    <a:pt x="1311" y="347"/>
                  </a:lnTo>
                  <a:lnTo>
                    <a:pt x="1465" y="424"/>
                  </a:lnTo>
                  <a:lnTo>
                    <a:pt x="1581" y="501"/>
                  </a:lnTo>
                  <a:lnTo>
                    <a:pt x="1658" y="655"/>
                  </a:lnTo>
                  <a:lnTo>
                    <a:pt x="1735" y="771"/>
                  </a:lnTo>
                  <a:lnTo>
                    <a:pt x="1773" y="925"/>
                  </a:lnTo>
                  <a:lnTo>
                    <a:pt x="1773" y="1040"/>
                  </a:lnTo>
                  <a:lnTo>
                    <a:pt x="1773" y="1195"/>
                  </a:lnTo>
                  <a:lnTo>
                    <a:pt x="1735" y="1349"/>
                  </a:lnTo>
                  <a:lnTo>
                    <a:pt x="1658" y="1464"/>
                  </a:lnTo>
                  <a:lnTo>
                    <a:pt x="1581" y="1580"/>
                  </a:lnTo>
                  <a:lnTo>
                    <a:pt x="1465" y="1657"/>
                  </a:lnTo>
                  <a:lnTo>
                    <a:pt x="1311" y="1734"/>
                  </a:lnTo>
                  <a:lnTo>
                    <a:pt x="1195" y="1773"/>
                  </a:lnTo>
                  <a:lnTo>
                    <a:pt x="887" y="1773"/>
                  </a:lnTo>
                  <a:lnTo>
                    <a:pt x="771" y="1734"/>
                  </a:lnTo>
                  <a:lnTo>
                    <a:pt x="617" y="1657"/>
                  </a:lnTo>
                  <a:lnTo>
                    <a:pt x="502" y="1580"/>
                  </a:lnTo>
                  <a:lnTo>
                    <a:pt x="425" y="1464"/>
                  </a:lnTo>
                  <a:lnTo>
                    <a:pt x="348" y="1349"/>
                  </a:lnTo>
                  <a:lnTo>
                    <a:pt x="309" y="1195"/>
                  </a:lnTo>
                  <a:lnTo>
                    <a:pt x="309" y="1040"/>
                  </a:lnTo>
                  <a:lnTo>
                    <a:pt x="309" y="886"/>
                  </a:lnTo>
                  <a:lnTo>
                    <a:pt x="348" y="771"/>
                  </a:lnTo>
                  <a:lnTo>
                    <a:pt x="425" y="617"/>
                  </a:lnTo>
                  <a:lnTo>
                    <a:pt x="502" y="501"/>
                  </a:lnTo>
                  <a:lnTo>
                    <a:pt x="617" y="424"/>
                  </a:lnTo>
                  <a:lnTo>
                    <a:pt x="771" y="347"/>
                  </a:lnTo>
                  <a:lnTo>
                    <a:pt x="887" y="308"/>
                  </a:lnTo>
                  <a:close/>
                  <a:moveTo>
                    <a:pt x="1041" y="0"/>
                  </a:moveTo>
                  <a:lnTo>
                    <a:pt x="848" y="39"/>
                  </a:lnTo>
                  <a:lnTo>
                    <a:pt x="656" y="77"/>
                  </a:lnTo>
                  <a:lnTo>
                    <a:pt x="463" y="193"/>
                  </a:lnTo>
                  <a:lnTo>
                    <a:pt x="309" y="308"/>
                  </a:lnTo>
                  <a:lnTo>
                    <a:pt x="155" y="462"/>
                  </a:lnTo>
                  <a:lnTo>
                    <a:pt x="78" y="655"/>
                  </a:lnTo>
                  <a:lnTo>
                    <a:pt x="1" y="848"/>
                  </a:lnTo>
                  <a:lnTo>
                    <a:pt x="1" y="1040"/>
                  </a:lnTo>
                  <a:lnTo>
                    <a:pt x="1" y="1272"/>
                  </a:lnTo>
                  <a:lnTo>
                    <a:pt x="78" y="1464"/>
                  </a:lnTo>
                  <a:lnTo>
                    <a:pt x="155" y="1618"/>
                  </a:lnTo>
                  <a:lnTo>
                    <a:pt x="309" y="1811"/>
                  </a:lnTo>
                  <a:lnTo>
                    <a:pt x="463" y="1927"/>
                  </a:lnTo>
                  <a:lnTo>
                    <a:pt x="656" y="2004"/>
                  </a:lnTo>
                  <a:lnTo>
                    <a:pt x="848" y="2081"/>
                  </a:lnTo>
                  <a:lnTo>
                    <a:pt x="1041" y="2119"/>
                  </a:lnTo>
                  <a:lnTo>
                    <a:pt x="1234" y="2081"/>
                  </a:lnTo>
                  <a:lnTo>
                    <a:pt x="1426" y="2004"/>
                  </a:lnTo>
                  <a:lnTo>
                    <a:pt x="1619" y="1927"/>
                  </a:lnTo>
                  <a:lnTo>
                    <a:pt x="1773" y="1811"/>
                  </a:lnTo>
                  <a:lnTo>
                    <a:pt x="1927" y="1618"/>
                  </a:lnTo>
                  <a:lnTo>
                    <a:pt x="2004" y="1464"/>
                  </a:lnTo>
                  <a:lnTo>
                    <a:pt x="2081" y="1233"/>
                  </a:lnTo>
                  <a:lnTo>
                    <a:pt x="2081" y="1040"/>
                  </a:lnTo>
                  <a:lnTo>
                    <a:pt x="2081" y="848"/>
                  </a:lnTo>
                  <a:lnTo>
                    <a:pt x="2004" y="655"/>
                  </a:lnTo>
                  <a:lnTo>
                    <a:pt x="1927" y="462"/>
                  </a:lnTo>
                  <a:lnTo>
                    <a:pt x="1773" y="308"/>
                  </a:lnTo>
                  <a:lnTo>
                    <a:pt x="1619" y="193"/>
                  </a:lnTo>
                  <a:lnTo>
                    <a:pt x="1426" y="77"/>
                  </a:lnTo>
                  <a:lnTo>
                    <a:pt x="1234"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9"/>
            <p:cNvSpPr/>
            <p:nvPr/>
          </p:nvSpPr>
          <p:spPr>
            <a:xfrm>
              <a:off x="1991551" y="-2529180"/>
              <a:ext cx="175310" cy="178504"/>
            </a:xfrm>
            <a:custGeom>
              <a:rect b="b" l="l" r="r" t="t"/>
              <a:pathLst>
                <a:path extrusionOk="0" h="2120" w="2082">
                  <a:moveTo>
                    <a:pt x="1041" y="309"/>
                  </a:moveTo>
                  <a:lnTo>
                    <a:pt x="1195" y="347"/>
                  </a:lnTo>
                  <a:lnTo>
                    <a:pt x="1349" y="386"/>
                  </a:lnTo>
                  <a:lnTo>
                    <a:pt x="1465" y="463"/>
                  </a:lnTo>
                  <a:lnTo>
                    <a:pt x="1581" y="540"/>
                  </a:lnTo>
                  <a:lnTo>
                    <a:pt x="1658" y="655"/>
                  </a:lnTo>
                  <a:lnTo>
                    <a:pt x="1735" y="771"/>
                  </a:lnTo>
                  <a:lnTo>
                    <a:pt x="1773" y="925"/>
                  </a:lnTo>
                  <a:lnTo>
                    <a:pt x="1812" y="1079"/>
                  </a:lnTo>
                  <a:lnTo>
                    <a:pt x="1773" y="1233"/>
                  </a:lnTo>
                  <a:lnTo>
                    <a:pt x="1735" y="1349"/>
                  </a:lnTo>
                  <a:lnTo>
                    <a:pt x="1658" y="1503"/>
                  </a:lnTo>
                  <a:lnTo>
                    <a:pt x="1581" y="1580"/>
                  </a:lnTo>
                  <a:lnTo>
                    <a:pt x="1465" y="1696"/>
                  </a:lnTo>
                  <a:lnTo>
                    <a:pt x="1349" y="1773"/>
                  </a:lnTo>
                  <a:lnTo>
                    <a:pt x="1195" y="1811"/>
                  </a:lnTo>
                  <a:lnTo>
                    <a:pt x="887" y="1811"/>
                  </a:lnTo>
                  <a:lnTo>
                    <a:pt x="771" y="1773"/>
                  </a:lnTo>
                  <a:lnTo>
                    <a:pt x="617" y="1696"/>
                  </a:lnTo>
                  <a:lnTo>
                    <a:pt x="502" y="1580"/>
                  </a:lnTo>
                  <a:lnTo>
                    <a:pt x="425" y="1503"/>
                  </a:lnTo>
                  <a:lnTo>
                    <a:pt x="348" y="1349"/>
                  </a:lnTo>
                  <a:lnTo>
                    <a:pt x="309" y="1233"/>
                  </a:lnTo>
                  <a:lnTo>
                    <a:pt x="309" y="1079"/>
                  </a:lnTo>
                  <a:lnTo>
                    <a:pt x="309" y="925"/>
                  </a:lnTo>
                  <a:lnTo>
                    <a:pt x="348" y="771"/>
                  </a:lnTo>
                  <a:lnTo>
                    <a:pt x="425" y="655"/>
                  </a:lnTo>
                  <a:lnTo>
                    <a:pt x="502" y="540"/>
                  </a:lnTo>
                  <a:lnTo>
                    <a:pt x="617" y="463"/>
                  </a:lnTo>
                  <a:lnTo>
                    <a:pt x="771" y="386"/>
                  </a:lnTo>
                  <a:lnTo>
                    <a:pt x="887" y="347"/>
                  </a:lnTo>
                  <a:lnTo>
                    <a:pt x="1041" y="309"/>
                  </a:lnTo>
                  <a:close/>
                  <a:moveTo>
                    <a:pt x="1041" y="0"/>
                  </a:moveTo>
                  <a:lnTo>
                    <a:pt x="848" y="39"/>
                  </a:lnTo>
                  <a:lnTo>
                    <a:pt x="656" y="77"/>
                  </a:lnTo>
                  <a:lnTo>
                    <a:pt x="463" y="193"/>
                  </a:lnTo>
                  <a:lnTo>
                    <a:pt x="309" y="309"/>
                  </a:lnTo>
                  <a:lnTo>
                    <a:pt x="155" y="463"/>
                  </a:lnTo>
                  <a:lnTo>
                    <a:pt x="78" y="655"/>
                  </a:lnTo>
                  <a:lnTo>
                    <a:pt x="1" y="848"/>
                  </a:lnTo>
                  <a:lnTo>
                    <a:pt x="1" y="1079"/>
                  </a:lnTo>
                  <a:lnTo>
                    <a:pt x="1" y="1272"/>
                  </a:lnTo>
                  <a:lnTo>
                    <a:pt x="78" y="1464"/>
                  </a:lnTo>
                  <a:lnTo>
                    <a:pt x="155" y="1657"/>
                  </a:lnTo>
                  <a:lnTo>
                    <a:pt x="309" y="1811"/>
                  </a:lnTo>
                  <a:lnTo>
                    <a:pt x="463" y="1927"/>
                  </a:lnTo>
                  <a:lnTo>
                    <a:pt x="656" y="2042"/>
                  </a:lnTo>
                  <a:lnTo>
                    <a:pt x="848" y="2081"/>
                  </a:lnTo>
                  <a:lnTo>
                    <a:pt x="1041" y="2120"/>
                  </a:lnTo>
                  <a:lnTo>
                    <a:pt x="1272" y="2081"/>
                  </a:lnTo>
                  <a:lnTo>
                    <a:pt x="1465" y="2042"/>
                  </a:lnTo>
                  <a:lnTo>
                    <a:pt x="1619" y="1927"/>
                  </a:lnTo>
                  <a:lnTo>
                    <a:pt x="1773" y="1811"/>
                  </a:lnTo>
                  <a:lnTo>
                    <a:pt x="1927" y="1657"/>
                  </a:lnTo>
                  <a:lnTo>
                    <a:pt x="2004" y="1464"/>
                  </a:lnTo>
                  <a:lnTo>
                    <a:pt x="2082" y="1272"/>
                  </a:lnTo>
                  <a:lnTo>
                    <a:pt x="2082" y="1079"/>
                  </a:lnTo>
                  <a:lnTo>
                    <a:pt x="2082" y="848"/>
                  </a:lnTo>
                  <a:lnTo>
                    <a:pt x="2004" y="655"/>
                  </a:lnTo>
                  <a:lnTo>
                    <a:pt x="1927" y="463"/>
                  </a:lnTo>
                  <a:lnTo>
                    <a:pt x="1773" y="309"/>
                  </a:lnTo>
                  <a:lnTo>
                    <a:pt x="1619" y="193"/>
                  </a:lnTo>
                  <a:lnTo>
                    <a:pt x="1465" y="77"/>
                  </a:lnTo>
                  <a:lnTo>
                    <a:pt x="1272"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9"/>
            <p:cNvSpPr/>
            <p:nvPr/>
          </p:nvSpPr>
          <p:spPr>
            <a:xfrm>
              <a:off x="1884526" y="-3126169"/>
              <a:ext cx="1164857" cy="1164823"/>
            </a:xfrm>
            <a:custGeom>
              <a:rect b="b" l="l" r="r" t="t"/>
              <a:pathLst>
                <a:path extrusionOk="0" h="13834" w="13834">
                  <a:moveTo>
                    <a:pt x="6897" y="925"/>
                  </a:moveTo>
                  <a:lnTo>
                    <a:pt x="7514" y="964"/>
                  </a:lnTo>
                  <a:lnTo>
                    <a:pt x="8130" y="1041"/>
                  </a:lnTo>
                  <a:lnTo>
                    <a:pt x="8708" y="1195"/>
                  </a:lnTo>
                  <a:lnTo>
                    <a:pt x="9248" y="1388"/>
                  </a:lnTo>
                  <a:lnTo>
                    <a:pt x="9787" y="1657"/>
                  </a:lnTo>
                  <a:lnTo>
                    <a:pt x="10250" y="1927"/>
                  </a:lnTo>
                  <a:lnTo>
                    <a:pt x="10712" y="2274"/>
                  </a:lnTo>
                  <a:lnTo>
                    <a:pt x="11136" y="2698"/>
                  </a:lnTo>
                  <a:lnTo>
                    <a:pt x="11560" y="3122"/>
                  </a:lnTo>
                  <a:lnTo>
                    <a:pt x="11907" y="3584"/>
                  </a:lnTo>
                  <a:lnTo>
                    <a:pt x="12176" y="4046"/>
                  </a:lnTo>
                  <a:lnTo>
                    <a:pt x="12446" y="4586"/>
                  </a:lnTo>
                  <a:lnTo>
                    <a:pt x="12639" y="5125"/>
                  </a:lnTo>
                  <a:lnTo>
                    <a:pt x="12793" y="5703"/>
                  </a:lnTo>
                  <a:lnTo>
                    <a:pt x="12870" y="6320"/>
                  </a:lnTo>
                  <a:lnTo>
                    <a:pt x="12908" y="6936"/>
                  </a:lnTo>
                  <a:lnTo>
                    <a:pt x="12870" y="7553"/>
                  </a:lnTo>
                  <a:lnTo>
                    <a:pt x="12793" y="8131"/>
                  </a:lnTo>
                  <a:lnTo>
                    <a:pt x="12639" y="8709"/>
                  </a:lnTo>
                  <a:lnTo>
                    <a:pt x="12446" y="9248"/>
                  </a:lnTo>
                  <a:lnTo>
                    <a:pt x="12176" y="9788"/>
                  </a:lnTo>
                  <a:lnTo>
                    <a:pt x="11907" y="10288"/>
                  </a:lnTo>
                  <a:lnTo>
                    <a:pt x="11560" y="10751"/>
                  </a:lnTo>
                  <a:lnTo>
                    <a:pt x="11136" y="11175"/>
                  </a:lnTo>
                  <a:lnTo>
                    <a:pt x="10712" y="11560"/>
                  </a:lnTo>
                  <a:lnTo>
                    <a:pt x="10250" y="11907"/>
                  </a:lnTo>
                  <a:lnTo>
                    <a:pt x="9787" y="12215"/>
                  </a:lnTo>
                  <a:lnTo>
                    <a:pt x="9248" y="12446"/>
                  </a:lnTo>
                  <a:lnTo>
                    <a:pt x="8708" y="12639"/>
                  </a:lnTo>
                  <a:lnTo>
                    <a:pt x="8130" y="12793"/>
                  </a:lnTo>
                  <a:lnTo>
                    <a:pt x="7514" y="12909"/>
                  </a:lnTo>
                  <a:lnTo>
                    <a:pt x="6281" y="12909"/>
                  </a:lnTo>
                  <a:lnTo>
                    <a:pt x="5703" y="12793"/>
                  </a:lnTo>
                  <a:lnTo>
                    <a:pt x="5125" y="12639"/>
                  </a:lnTo>
                  <a:lnTo>
                    <a:pt x="4586" y="12446"/>
                  </a:lnTo>
                  <a:lnTo>
                    <a:pt x="4046" y="12215"/>
                  </a:lnTo>
                  <a:lnTo>
                    <a:pt x="3545" y="11907"/>
                  </a:lnTo>
                  <a:lnTo>
                    <a:pt x="3083" y="11560"/>
                  </a:lnTo>
                  <a:lnTo>
                    <a:pt x="2659" y="11175"/>
                  </a:lnTo>
                  <a:lnTo>
                    <a:pt x="2274" y="10751"/>
                  </a:lnTo>
                  <a:lnTo>
                    <a:pt x="1927" y="10288"/>
                  </a:lnTo>
                  <a:lnTo>
                    <a:pt x="1619" y="9788"/>
                  </a:lnTo>
                  <a:lnTo>
                    <a:pt x="1387" y="9248"/>
                  </a:lnTo>
                  <a:lnTo>
                    <a:pt x="1195" y="8709"/>
                  </a:lnTo>
                  <a:lnTo>
                    <a:pt x="1041" y="8131"/>
                  </a:lnTo>
                  <a:lnTo>
                    <a:pt x="925" y="7553"/>
                  </a:lnTo>
                  <a:lnTo>
                    <a:pt x="925" y="6936"/>
                  </a:lnTo>
                  <a:lnTo>
                    <a:pt x="925" y="6320"/>
                  </a:lnTo>
                  <a:lnTo>
                    <a:pt x="1041" y="5703"/>
                  </a:lnTo>
                  <a:lnTo>
                    <a:pt x="1195" y="5125"/>
                  </a:lnTo>
                  <a:lnTo>
                    <a:pt x="1387" y="4586"/>
                  </a:lnTo>
                  <a:lnTo>
                    <a:pt x="1619" y="4046"/>
                  </a:lnTo>
                  <a:lnTo>
                    <a:pt x="1927" y="3584"/>
                  </a:lnTo>
                  <a:lnTo>
                    <a:pt x="2274" y="3122"/>
                  </a:lnTo>
                  <a:lnTo>
                    <a:pt x="2659" y="2698"/>
                  </a:lnTo>
                  <a:lnTo>
                    <a:pt x="3083" y="2274"/>
                  </a:lnTo>
                  <a:lnTo>
                    <a:pt x="3545" y="1927"/>
                  </a:lnTo>
                  <a:lnTo>
                    <a:pt x="4046" y="1657"/>
                  </a:lnTo>
                  <a:lnTo>
                    <a:pt x="4586" y="1388"/>
                  </a:lnTo>
                  <a:lnTo>
                    <a:pt x="5125" y="1195"/>
                  </a:lnTo>
                  <a:lnTo>
                    <a:pt x="5703" y="1041"/>
                  </a:lnTo>
                  <a:lnTo>
                    <a:pt x="6281" y="964"/>
                  </a:lnTo>
                  <a:lnTo>
                    <a:pt x="6897" y="925"/>
                  </a:lnTo>
                  <a:close/>
                  <a:moveTo>
                    <a:pt x="6897" y="1"/>
                  </a:moveTo>
                  <a:lnTo>
                    <a:pt x="6204" y="39"/>
                  </a:lnTo>
                  <a:lnTo>
                    <a:pt x="5510" y="155"/>
                  </a:lnTo>
                  <a:lnTo>
                    <a:pt x="4855" y="309"/>
                  </a:lnTo>
                  <a:lnTo>
                    <a:pt x="4239" y="540"/>
                  </a:lnTo>
                  <a:lnTo>
                    <a:pt x="3622" y="848"/>
                  </a:lnTo>
                  <a:lnTo>
                    <a:pt x="3044" y="1195"/>
                  </a:lnTo>
                  <a:lnTo>
                    <a:pt x="2505" y="1580"/>
                  </a:lnTo>
                  <a:lnTo>
                    <a:pt x="2042" y="2043"/>
                  </a:lnTo>
                  <a:lnTo>
                    <a:pt x="1580" y="2544"/>
                  </a:lnTo>
                  <a:lnTo>
                    <a:pt x="1195" y="3044"/>
                  </a:lnTo>
                  <a:lnTo>
                    <a:pt x="848" y="3622"/>
                  </a:lnTo>
                  <a:lnTo>
                    <a:pt x="540" y="4239"/>
                  </a:lnTo>
                  <a:lnTo>
                    <a:pt x="309" y="4855"/>
                  </a:lnTo>
                  <a:lnTo>
                    <a:pt x="154" y="5511"/>
                  </a:lnTo>
                  <a:lnTo>
                    <a:pt x="39" y="6204"/>
                  </a:lnTo>
                  <a:lnTo>
                    <a:pt x="0" y="6936"/>
                  </a:lnTo>
                  <a:lnTo>
                    <a:pt x="39" y="7630"/>
                  </a:lnTo>
                  <a:lnTo>
                    <a:pt x="154" y="8323"/>
                  </a:lnTo>
                  <a:lnTo>
                    <a:pt x="309" y="8978"/>
                  </a:lnTo>
                  <a:lnTo>
                    <a:pt x="540" y="9595"/>
                  </a:lnTo>
                  <a:lnTo>
                    <a:pt x="848" y="10211"/>
                  </a:lnTo>
                  <a:lnTo>
                    <a:pt x="1195" y="10789"/>
                  </a:lnTo>
                  <a:lnTo>
                    <a:pt x="1580" y="11329"/>
                  </a:lnTo>
                  <a:lnTo>
                    <a:pt x="2042" y="11791"/>
                  </a:lnTo>
                  <a:lnTo>
                    <a:pt x="2505" y="12254"/>
                  </a:lnTo>
                  <a:lnTo>
                    <a:pt x="3044" y="12639"/>
                  </a:lnTo>
                  <a:lnTo>
                    <a:pt x="3622" y="12986"/>
                  </a:lnTo>
                  <a:lnTo>
                    <a:pt x="4239" y="13294"/>
                  </a:lnTo>
                  <a:lnTo>
                    <a:pt x="4855" y="13525"/>
                  </a:lnTo>
                  <a:lnTo>
                    <a:pt x="5510" y="13679"/>
                  </a:lnTo>
                  <a:lnTo>
                    <a:pt x="6204" y="13795"/>
                  </a:lnTo>
                  <a:lnTo>
                    <a:pt x="6897" y="13833"/>
                  </a:lnTo>
                  <a:lnTo>
                    <a:pt x="7630" y="13795"/>
                  </a:lnTo>
                  <a:lnTo>
                    <a:pt x="8285" y="13679"/>
                  </a:lnTo>
                  <a:lnTo>
                    <a:pt x="8978" y="13525"/>
                  </a:lnTo>
                  <a:lnTo>
                    <a:pt x="9595" y="13294"/>
                  </a:lnTo>
                  <a:lnTo>
                    <a:pt x="10211" y="12986"/>
                  </a:lnTo>
                  <a:lnTo>
                    <a:pt x="10789" y="12639"/>
                  </a:lnTo>
                  <a:lnTo>
                    <a:pt x="11290" y="12254"/>
                  </a:lnTo>
                  <a:lnTo>
                    <a:pt x="11791" y="11791"/>
                  </a:lnTo>
                  <a:lnTo>
                    <a:pt x="12253" y="11329"/>
                  </a:lnTo>
                  <a:lnTo>
                    <a:pt x="12639" y="10789"/>
                  </a:lnTo>
                  <a:lnTo>
                    <a:pt x="12985" y="10211"/>
                  </a:lnTo>
                  <a:lnTo>
                    <a:pt x="13294" y="9595"/>
                  </a:lnTo>
                  <a:lnTo>
                    <a:pt x="13525" y="8978"/>
                  </a:lnTo>
                  <a:lnTo>
                    <a:pt x="13679" y="8323"/>
                  </a:lnTo>
                  <a:lnTo>
                    <a:pt x="13795" y="7630"/>
                  </a:lnTo>
                  <a:lnTo>
                    <a:pt x="13833" y="6936"/>
                  </a:lnTo>
                  <a:lnTo>
                    <a:pt x="13795" y="6204"/>
                  </a:lnTo>
                  <a:lnTo>
                    <a:pt x="13679" y="5511"/>
                  </a:lnTo>
                  <a:lnTo>
                    <a:pt x="13525" y="4855"/>
                  </a:lnTo>
                  <a:lnTo>
                    <a:pt x="13294" y="4239"/>
                  </a:lnTo>
                  <a:lnTo>
                    <a:pt x="12985" y="3622"/>
                  </a:lnTo>
                  <a:lnTo>
                    <a:pt x="12639" y="3044"/>
                  </a:lnTo>
                  <a:lnTo>
                    <a:pt x="12253" y="2544"/>
                  </a:lnTo>
                  <a:lnTo>
                    <a:pt x="11791" y="2043"/>
                  </a:lnTo>
                  <a:lnTo>
                    <a:pt x="11290" y="1580"/>
                  </a:lnTo>
                  <a:lnTo>
                    <a:pt x="10789" y="1195"/>
                  </a:lnTo>
                  <a:lnTo>
                    <a:pt x="10211" y="848"/>
                  </a:lnTo>
                  <a:lnTo>
                    <a:pt x="9595" y="540"/>
                  </a:lnTo>
                  <a:lnTo>
                    <a:pt x="8978" y="309"/>
                  </a:lnTo>
                  <a:lnTo>
                    <a:pt x="8285" y="155"/>
                  </a:lnTo>
                  <a:lnTo>
                    <a:pt x="7630" y="39"/>
                  </a:lnTo>
                  <a:lnTo>
                    <a:pt x="68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9"/>
            <p:cNvSpPr/>
            <p:nvPr/>
          </p:nvSpPr>
          <p:spPr>
            <a:xfrm>
              <a:off x="2277091" y="-2733621"/>
              <a:ext cx="379669" cy="379658"/>
            </a:xfrm>
            <a:custGeom>
              <a:rect b="b" l="l" r="r" t="t"/>
              <a:pathLst>
                <a:path extrusionOk="0" h="4509" w="4509">
                  <a:moveTo>
                    <a:pt x="2235" y="1"/>
                  </a:moveTo>
                  <a:lnTo>
                    <a:pt x="2004" y="39"/>
                  </a:lnTo>
                  <a:lnTo>
                    <a:pt x="1812" y="39"/>
                  </a:lnTo>
                  <a:lnTo>
                    <a:pt x="1388" y="193"/>
                  </a:lnTo>
                  <a:lnTo>
                    <a:pt x="1002" y="386"/>
                  </a:lnTo>
                  <a:lnTo>
                    <a:pt x="656" y="656"/>
                  </a:lnTo>
                  <a:lnTo>
                    <a:pt x="386" y="1003"/>
                  </a:lnTo>
                  <a:lnTo>
                    <a:pt x="193" y="1388"/>
                  </a:lnTo>
                  <a:lnTo>
                    <a:pt x="39" y="1812"/>
                  </a:lnTo>
                  <a:lnTo>
                    <a:pt x="1" y="2043"/>
                  </a:lnTo>
                  <a:lnTo>
                    <a:pt x="1" y="2274"/>
                  </a:lnTo>
                  <a:lnTo>
                    <a:pt x="1" y="2505"/>
                  </a:lnTo>
                  <a:lnTo>
                    <a:pt x="39" y="2698"/>
                  </a:lnTo>
                  <a:lnTo>
                    <a:pt x="193" y="3122"/>
                  </a:lnTo>
                  <a:lnTo>
                    <a:pt x="386" y="3507"/>
                  </a:lnTo>
                  <a:lnTo>
                    <a:pt x="656" y="3854"/>
                  </a:lnTo>
                  <a:lnTo>
                    <a:pt x="1002" y="4124"/>
                  </a:lnTo>
                  <a:lnTo>
                    <a:pt x="1388" y="4316"/>
                  </a:lnTo>
                  <a:lnTo>
                    <a:pt x="1812" y="4470"/>
                  </a:lnTo>
                  <a:lnTo>
                    <a:pt x="2004" y="4509"/>
                  </a:lnTo>
                  <a:lnTo>
                    <a:pt x="2467" y="4509"/>
                  </a:lnTo>
                  <a:lnTo>
                    <a:pt x="2698" y="4470"/>
                  </a:lnTo>
                  <a:lnTo>
                    <a:pt x="3122" y="4316"/>
                  </a:lnTo>
                  <a:lnTo>
                    <a:pt x="3507" y="4124"/>
                  </a:lnTo>
                  <a:lnTo>
                    <a:pt x="3854" y="3854"/>
                  </a:lnTo>
                  <a:lnTo>
                    <a:pt x="4123" y="3507"/>
                  </a:lnTo>
                  <a:lnTo>
                    <a:pt x="4316" y="3122"/>
                  </a:lnTo>
                  <a:lnTo>
                    <a:pt x="4470" y="2698"/>
                  </a:lnTo>
                  <a:lnTo>
                    <a:pt x="4470" y="2505"/>
                  </a:lnTo>
                  <a:lnTo>
                    <a:pt x="4509" y="2274"/>
                  </a:lnTo>
                  <a:lnTo>
                    <a:pt x="4470" y="2043"/>
                  </a:lnTo>
                  <a:lnTo>
                    <a:pt x="4470" y="1812"/>
                  </a:lnTo>
                  <a:lnTo>
                    <a:pt x="4316" y="1388"/>
                  </a:lnTo>
                  <a:lnTo>
                    <a:pt x="4123" y="1003"/>
                  </a:lnTo>
                  <a:lnTo>
                    <a:pt x="3854" y="656"/>
                  </a:lnTo>
                  <a:lnTo>
                    <a:pt x="3507" y="386"/>
                  </a:lnTo>
                  <a:lnTo>
                    <a:pt x="3122" y="193"/>
                  </a:lnTo>
                  <a:lnTo>
                    <a:pt x="2698" y="39"/>
                  </a:lnTo>
                  <a:lnTo>
                    <a:pt x="2467" y="39"/>
                  </a:lnTo>
                  <a:lnTo>
                    <a:pt x="223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 name="Google Shape;2186;p69"/>
          <p:cNvGrpSpPr/>
          <p:nvPr/>
        </p:nvGrpSpPr>
        <p:grpSpPr>
          <a:xfrm>
            <a:off x="5214017" y="2566863"/>
            <a:ext cx="565376" cy="662456"/>
            <a:chOff x="5597174" y="-3694246"/>
            <a:chExt cx="2833964" cy="3318918"/>
          </a:xfrm>
        </p:grpSpPr>
        <p:sp>
          <p:nvSpPr>
            <p:cNvPr id="2187" name="Google Shape;2187;p69"/>
            <p:cNvSpPr/>
            <p:nvPr/>
          </p:nvSpPr>
          <p:spPr>
            <a:xfrm>
              <a:off x="5900773" y="-3179747"/>
              <a:ext cx="1007988" cy="2804419"/>
            </a:xfrm>
            <a:custGeom>
              <a:rect b="b" l="l" r="r" t="t"/>
              <a:pathLst>
                <a:path extrusionOk="0" h="25624" w="9210">
                  <a:moveTo>
                    <a:pt x="7167" y="0"/>
                  </a:moveTo>
                  <a:lnTo>
                    <a:pt x="6743" y="39"/>
                  </a:lnTo>
                  <a:lnTo>
                    <a:pt x="6397" y="193"/>
                  </a:lnTo>
                  <a:lnTo>
                    <a:pt x="6050" y="386"/>
                  </a:lnTo>
                  <a:lnTo>
                    <a:pt x="5741" y="656"/>
                  </a:lnTo>
                  <a:lnTo>
                    <a:pt x="5510" y="964"/>
                  </a:lnTo>
                  <a:lnTo>
                    <a:pt x="5318" y="1349"/>
                  </a:lnTo>
                  <a:lnTo>
                    <a:pt x="5202" y="1773"/>
                  </a:lnTo>
                  <a:lnTo>
                    <a:pt x="5164" y="2197"/>
                  </a:lnTo>
                  <a:lnTo>
                    <a:pt x="5164" y="22773"/>
                  </a:lnTo>
                  <a:lnTo>
                    <a:pt x="5164" y="23004"/>
                  </a:lnTo>
                  <a:lnTo>
                    <a:pt x="5125" y="23235"/>
                  </a:lnTo>
                  <a:lnTo>
                    <a:pt x="4971" y="23659"/>
                  </a:lnTo>
                  <a:lnTo>
                    <a:pt x="4778" y="24083"/>
                  </a:lnTo>
                  <a:lnTo>
                    <a:pt x="4470" y="24429"/>
                  </a:lnTo>
                  <a:lnTo>
                    <a:pt x="4162" y="24699"/>
                  </a:lnTo>
                  <a:lnTo>
                    <a:pt x="3738" y="24930"/>
                  </a:lnTo>
                  <a:lnTo>
                    <a:pt x="3314" y="25046"/>
                  </a:lnTo>
                  <a:lnTo>
                    <a:pt x="3083" y="25084"/>
                  </a:lnTo>
                  <a:lnTo>
                    <a:pt x="2620" y="25084"/>
                  </a:lnTo>
                  <a:lnTo>
                    <a:pt x="2389" y="25046"/>
                  </a:lnTo>
                  <a:lnTo>
                    <a:pt x="1965" y="24930"/>
                  </a:lnTo>
                  <a:lnTo>
                    <a:pt x="1580" y="24699"/>
                  </a:lnTo>
                  <a:lnTo>
                    <a:pt x="1233" y="24429"/>
                  </a:lnTo>
                  <a:lnTo>
                    <a:pt x="925" y="24083"/>
                  </a:lnTo>
                  <a:lnTo>
                    <a:pt x="732" y="23659"/>
                  </a:lnTo>
                  <a:lnTo>
                    <a:pt x="578" y="23235"/>
                  </a:lnTo>
                  <a:lnTo>
                    <a:pt x="540" y="23004"/>
                  </a:lnTo>
                  <a:lnTo>
                    <a:pt x="540" y="22773"/>
                  </a:lnTo>
                  <a:lnTo>
                    <a:pt x="540" y="15259"/>
                  </a:lnTo>
                  <a:lnTo>
                    <a:pt x="0" y="15259"/>
                  </a:lnTo>
                  <a:lnTo>
                    <a:pt x="0" y="22773"/>
                  </a:lnTo>
                  <a:lnTo>
                    <a:pt x="39" y="23042"/>
                  </a:lnTo>
                  <a:lnTo>
                    <a:pt x="77" y="23351"/>
                  </a:lnTo>
                  <a:lnTo>
                    <a:pt x="154" y="23620"/>
                  </a:lnTo>
                  <a:lnTo>
                    <a:pt x="231" y="23890"/>
                  </a:lnTo>
                  <a:lnTo>
                    <a:pt x="347" y="24121"/>
                  </a:lnTo>
                  <a:lnTo>
                    <a:pt x="501" y="24352"/>
                  </a:lnTo>
                  <a:lnTo>
                    <a:pt x="655" y="24584"/>
                  </a:lnTo>
                  <a:lnTo>
                    <a:pt x="848" y="24776"/>
                  </a:lnTo>
                  <a:lnTo>
                    <a:pt x="1041" y="24969"/>
                  </a:lnTo>
                  <a:lnTo>
                    <a:pt x="1272" y="25123"/>
                  </a:lnTo>
                  <a:lnTo>
                    <a:pt x="1503" y="25277"/>
                  </a:lnTo>
                  <a:lnTo>
                    <a:pt x="1734" y="25393"/>
                  </a:lnTo>
                  <a:lnTo>
                    <a:pt x="2004" y="25508"/>
                  </a:lnTo>
                  <a:lnTo>
                    <a:pt x="2274" y="25585"/>
                  </a:lnTo>
                  <a:lnTo>
                    <a:pt x="2582" y="25624"/>
                  </a:lnTo>
                  <a:lnTo>
                    <a:pt x="3160" y="25624"/>
                  </a:lnTo>
                  <a:lnTo>
                    <a:pt x="3430" y="25585"/>
                  </a:lnTo>
                  <a:lnTo>
                    <a:pt x="3699" y="25508"/>
                  </a:lnTo>
                  <a:lnTo>
                    <a:pt x="3969" y="25393"/>
                  </a:lnTo>
                  <a:lnTo>
                    <a:pt x="4200" y="25277"/>
                  </a:lnTo>
                  <a:lnTo>
                    <a:pt x="4431" y="25123"/>
                  </a:lnTo>
                  <a:lnTo>
                    <a:pt x="4663" y="24969"/>
                  </a:lnTo>
                  <a:lnTo>
                    <a:pt x="4855" y="24776"/>
                  </a:lnTo>
                  <a:lnTo>
                    <a:pt x="5048" y="24584"/>
                  </a:lnTo>
                  <a:lnTo>
                    <a:pt x="5202" y="24352"/>
                  </a:lnTo>
                  <a:lnTo>
                    <a:pt x="5356" y="24121"/>
                  </a:lnTo>
                  <a:lnTo>
                    <a:pt x="5472" y="23890"/>
                  </a:lnTo>
                  <a:lnTo>
                    <a:pt x="5587" y="23620"/>
                  </a:lnTo>
                  <a:lnTo>
                    <a:pt x="5626" y="23351"/>
                  </a:lnTo>
                  <a:lnTo>
                    <a:pt x="5703" y="23042"/>
                  </a:lnTo>
                  <a:lnTo>
                    <a:pt x="5703" y="22773"/>
                  </a:lnTo>
                  <a:lnTo>
                    <a:pt x="5703" y="2197"/>
                  </a:lnTo>
                  <a:lnTo>
                    <a:pt x="5741" y="1889"/>
                  </a:lnTo>
                  <a:lnTo>
                    <a:pt x="5819" y="1542"/>
                  </a:lnTo>
                  <a:lnTo>
                    <a:pt x="5934" y="1272"/>
                  </a:lnTo>
                  <a:lnTo>
                    <a:pt x="6127" y="1041"/>
                  </a:lnTo>
                  <a:lnTo>
                    <a:pt x="6358" y="810"/>
                  </a:lnTo>
                  <a:lnTo>
                    <a:pt x="6589" y="656"/>
                  </a:lnTo>
                  <a:lnTo>
                    <a:pt x="6859" y="578"/>
                  </a:lnTo>
                  <a:lnTo>
                    <a:pt x="7167" y="540"/>
                  </a:lnTo>
                  <a:lnTo>
                    <a:pt x="9209" y="540"/>
                  </a:lnTo>
                  <a:lnTo>
                    <a:pt x="920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9"/>
            <p:cNvSpPr/>
            <p:nvPr/>
          </p:nvSpPr>
          <p:spPr>
            <a:xfrm>
              <a:off x="5673019" y="-1906251"/>
              <a:ext cx="518769" cy="345956"/>
            </a:xfrm>
            <a:custGeom>
              <a:rect b="b" l="l" r="r" t="t"/>
              <a:pathLst>
                <a:path extrusionOk="0" h="3161" w="4740">
                  <a:moveTo>
                    <a:pt x="1" y="1"/>
                  </a:moveTo>
                  <a:lnTo>
                    <a:pt x="463" y="3161"/>
                  </a:lnTo>
                  <a:lnTo>
                    <a:pt x="4278" y="3161"/>
                  </a:lnTo>
                  <a:lnTo>
                    <a:pt x="47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9"/>
            <p:cNvSpPr/>
            <p:nvPr/>
          </p:nvSpPr>
          <p:spPr>
            <a:xfrm>
              <a:off x="5622456" y="-1969400"/>
              <a:ext cx="615738" cy="118091"/>
            </a:xfrm>
            <a:custGeom>
              <a:rect b="b" l="l" r="r" t="t"/>
              <a:pathLst>
                <a:path extrusionOk="0" h="1079" w="5626">
                  <a:moveTo>
                    <a:pt x="1118" y="0"/>
                  </a:moveTo>
                  <a:lnTo>
                    <a:pt x="886" y="39"/>
                  </a:lnTo>
                  <a:lnTo>
                    <a:pt x="694" y="77"/>
                  </a:lnTo>
                  <a:lnTo>
                    <a:pt x="501" y="193"/>
                  </a:lnTo>
                  <a:lnTo>
                    <a:pt x="347" y="308"/>
                  </a:lnTo>
                  <a:lnTo>
                    <a:pt x="193" y="501"/>
                  </a:lnTo>
                  <a:lnTo>
                    <a:pt x="116" y="655"/>
                  </a:lnTo>
                  <a:lnTo>
                    <a:pt x="39" y="886"/>
                  </a:lnTo>
                  <a:lnTo>
                    <a:pt x="0" y="1079"/>
                  </a:lnTo>
                  <a:lnTo>
                    <a:pt x="5626" y="1079"/>
                  </a:lnTo>
                  <a:lnTo>
                    <a:pt x="5626" y="886"/>
                  </a:lnTo>
                  <a:lnTo>
                    <a:pt x="5549" y="655"/>
                  </a:lnTo>
                  <a:lnTo>
                    <a:pt x="5433" y="501"/>
                  </a:lnTo>
                  <a:lnTo>
                    <a:pt x="5318" y="308"/>
                  </a:lnTo>
                  <a:lnTo>
                    <a:pt x="5163" y="193"/>
                  </a:lnTo>
                  <a:lnTo>
                    <a:pt x="4971" y="77"/>
                  </a:lnTo>
                  <a:lnTo>
                    <a:pt x="4778" y="39"/>
                  </a:lnTo>
                  <a:lnTo>
                    <a:pt x="454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9"/>
            <p:cNvSpPr/>
            <p:nvPr/>
          </p:nvSpPr>
          <p:spPr>
            <a:xfrm>
              <a:off x="5597174" y="-1842992"/>
              <a:ext cx="670570" cy="670679"/>
            </a:xfrm>
            <a:custGeom>
              <a:rect b="b" l="l" r="r" t="t"/>
              <a:pathLst>
                <a:path extrusionOk="0" h="6128" w="6127">
                  <a:moveTo>
                    <a:pt x="2736" y="1"/>
                  </a:moveTo>
                  <a:lnTo>
                    <a:pt x="2427" y="40"/>
                  </a:lnTo>
                  <a:lnTo>
                    <a:pt x="2158" y="117"/>
                  </a:lnTo>
                  <a:lnTo>
                    <a:pt x="1850" y="232"/>
                  </a:lnTo>
                  <a:lnTo>
                    <a:pt x="1580" y="348"/>
                  </a:lnTo>
                  <a:lnTo>
                    <a:pt x="1349" y="502"/>
                  </a:lnTo>
                  <a:lnTo>
                    <a:pt x="1117" y="695"/>
                  </a:lnTo>
                  <a:lnTo>
                    <a:pt x="886" y="887"/>
                  </a:lnTo>
                  <a:lnTo>
                    <a:pt x="694" y="1118"/>
                  </a:lnTo>
                  <a:lnTo>
                    <a:pt x="501" y="1350"/>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395"/>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395"/>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50"/>
                  </a:lnTo>
                  <a:lnTo>
                    <a:pt x="5433" y="1118"/>
                  </a:lnTo>
                  <a:lnTo>
                    <a:pt x="5202" y="887"/>
                  </a:lnTo>
                  <a:lnTo>
                    <a:pt x="5009" y="695"/>
                  </a:lnTo>
                  <a:lnTo>
                    <a:pt x="4778" y="502"/>
                  </a:lnTo>
                  <a:lnTo>
                    <a:pt x="4508" y="348"/>
                  </a:lnTo>
                  <a:lnTo>
                    <a:pt x="4238" y="232"/>
                  </a:lnTo>
                  <a:lnTo>
                    <a:pt x="3969" y="117"/>
                  </a:lnTo>
                  <a:lnTo>
                    <a:pt x="3661" y="40"/>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9"/>
            <p:cNvSpPr/>
            <p:nvPr/>
          </p:nvSpPr>
          <p:spPr>
            <a:xfrm>
              <a:off x="5668860" y="-1745914"/>
              <a:ext cx="236182" cy="236182"/>
            </a:xfrm>
            <a:custGeom>
              <a:rect b="b" l="l" r="r" t="t"/>
              <a:pathLst>
                <a:path extrusionOk="0" h="2158" w="2158">
                  <a:moveTo>
                    <a:pt x="2158" y="0"/>
                  </a:moveTo>
                  <a:lnTo>
                    <a:pt x="1772" y="39"/>
                  </a:lnTo>
                  <a:lnTo>
                    <a:pt x="1349" y="154"/>
                  </a:lnTo>
                  <a:lnTo>
                    <a:pt x="963" y="347"/>
                  </a:lnTo>
                  <a:lnTo>
                    <a:pt x="617" y="617"/>
                  </a:lnTo>
                  <a:lnTo>
                    <a:pt x="347" y="963"/>
                  </a:lnTo>
                  <a:lnTo>
                    <a:pt x="154" y="1349"/>
                  </a:lnTo>
                  <a:lnTo>
                    <a:pt x="39" y="1734"/>
                  </a:lnTo>
                  <a:lnTo>
                    <a:pt x="0" y="2158"/>
                  </a:lnTo>
                  <a:lnTo>
                    <a:pt x="193" y="1811"/>
                  </a:lnTo>
                  <a:lnTo>
                    <a:pt x="385" y="1503"/>
                  </a:lnTo>
                  <a:lnTo>
                    <a:pt x="655" y="1195"/>
                  </a:lnTo>
                  <a:lnTo>
                    <a:pt x="925" y="886"/>
                  </a:lnTo>
                  <a:lnTo>
                    <a:pt x="1195" y="617"/>
                  </a:lnTo>
                  <a:lnTo>
                    <a:pt x="1503" y="386"/>
                  </a:lnTo>
                  <a:lnTo>
                    <a:pt x="1850" y="193"/>
                  </a:lnTo>
                  <a:lnTo>
                    <a:pt x="215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9"/>
            <p:cNvSpPr/>
            <p:nvPr/>
          </p:nvSpPr>
          <p:spPr>
            <a:xfrm>
              <a:off x="5597174" y="-3605705"/>
              <a:ext cx="670570" cy="670679"/>
            </a:xfrm>
            <a:custGeom>
              <a:rect b="b" l="l" r="r" t="t"/>
              <a:pathLst>
                <a:path extrusionOk="0" h="6128" w="6127">
                  <a:moveTo>
                    <a:pt x="2736" y="1"/>
                  </a:moveTo>
                  <a:lnTo>
                    <a:pt x="2427" y="39"/>
                  </a:lnTo>
                  <a:lnTo>
                    <a:pt x="2158" y="116"/>
                  </a:lnTo>
                  <a:lnTo>
                    <a:pt x="1850" y="232"/>
                  </a:lnTo>
                  <a:lnTo>
                    <a:pt x="1580" y="348"/>
                  </a:lnTo>
                  <a:lnTo>
                    <a:pt x="1349" y="502"/>
                  </a:lnTo>
                  <a:lnTo>
                    <a:pt x="1117" y="694"/>
                  </a:lnTo>
                  <a:lnTo>
                    <a:pt x="886" y="887"/>
                  </a:lnTo>
                  <a:lnTo>
                    <a:pt x="694" y="1118"/>
                  </a:lnTo>
                  <a:lnTo>
                    <a:pt x="501" y="1349"/>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434"/>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434"/>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49"/>
                  </a:lnTo>
                  <a:lnTo>
                    <a:pt x="5433" y="1118"/>
                  </a:lnTo>
                  <a:lnTo>
                    <a:pt x="5202" y="887"/>
                  </a:lnTo>
                  <a:lnTo>
                    <a:pt x="5009" y="694"/>
                  </a:lnTo>
                  <a:lnTo>
                    <a:pt x="4778" y="502"/>
                  </a:lnTo>
                  <a:lnTo>
                    <a:pt x="4508" y="348"/>
                  </a:lnTo>
                  <a:lnTo>
                    <a:pt x="4238" y="232"/>
                  </a:lnTo>
                  <a:lnTo>
                    <a:pt x="3969" y="116"/>
                  </a:lnTo>
                  <a:lnTo>
                    <a:pt x="3661" y="39"/>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9"/>
            <p:cNvSpPr/>
            <p:nvPr/>
          </p:nvSpPr>
          <p:spPr>
            <a:xfrm>
              <a:off x="5867064" y="-3403233"/>
              <a:ext cx="126518" cy="2171936"/>
            </a:xfrm>
            <a:custGeom>
              <a:rect b="b" l="l" r="r" t="t"/>
              <a:pathLst>
                <a:path extrusionOk="0" h="19845" w="1156">
                  <a:moveTo>
                    <a:pt x="0" y="0"/>
                  </a:moveTo>
                  <a:lnTo>
                    <a:pt x="0" y="19844"/>
                  </a:lnTo>
                  <a:lnTo>
                    <a:pt x="1156" y="19844"/>
                  </a:lnTo>
                  <a:lnTo>
                    <a:pt x="115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9"/>
            <p:cNvSpPr/>
            <p:nvPr/>
          </p:nvSpPr>
          <p:spPr>
            <a:xfrm>
              <a:off x="5824819" y="-1906251"/>
              <a:ext cx="211010" cy="211010"/>
            </a:xfrm>
            <a:custGeom>
              <a:rect b="b" l="l" r="r" t="t"/>
              <a:pathLst>
                <a:path extrusionOk="0" h="1928" w="1928">
                  <a:moveTo>
                    <a:pt x="425" y="1"/>
                  </a:moveTo>
                  <a:lnTo>
                    <a:pt x="1" y="964"/>
                  </a:lnTo>
                  <a:lnTo>
                    <a:pt x="425" y="1928"/>
                  </a:lnTo>
                  <a:lnTo>
                    <a:pt x="1503" y="1928"/>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9"/>
            <p:cNvSpPr/>
            <p:nvPr/>
          </p:nvSpPr>
          <p:spPr>
            <a:xfrm>
              <a:off x="5824819" y="-3146038"/>
              <a:ext cx="211010" cy="211010"/>
            </a:xfrm>
            <a:custGeom>
              <a:rect b="b" l="l" r="r" t="t"/>
              <a:pathLst>
                <a:path extrusionOk="0" h="1928" w="1928">
                  <a:moveTo>
                    <a:pt x="425" y="1"/>
                  </a:moveTo>
                  <a:lnTo>
                    <a:pt x="1" y="964"/>
                  </a:lnTo>
                  <a:lnTo>
                    <a:pt x="425" y="1927"/>
                  </a:lnTo>
                  <a:lnTo>
                    <a:pt x="1503" y="1927"/>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9"/>
            <p:cNvSpPr/>
            <p:nvPr/>
          </p:nvSpPr>
          <p:spPr>
            <a:xfrm>
              <a:off x="5824819" y="-2846598"/>
              <a:ext cx="211010" cy="851920"/>
            </a:xfrm>
            <a:custGeom>
              <a:rect b="b" l="l" r="r" t="t"/>
              <a:pathLst>
                <a:path extrusionOk="0" h="7784" w="1928">
                  <a:moveTo>
                    <a:pt x="1" y="0"/>
                  </a:moveTo>
                  <a:lnTo>
                    <a:pt x="1" y="7784"/>
                  </a:lnTo>
                  <a:lnTo>
                    <a:pt x="1927" y="7784"/>
                  </a:lnTo>
                  <a:lnTo>
                    <a:pt x="19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9"/>
            <p:cNvSpPr/>
            <p:nvPr/>
          </p:nvSpPr>
          <p:spPr>
            <a:xfrm>
              <a:off x="5867064" y="-2846598"/>
              <a:ext cx="37977" cy="851920"/>
            </a:xfrm>
            <a:custGeom>
              <a:rect b="b" l="l" r="r" t="t"/>
              <a:pathLst>
                <a:path extrusionOk="0" h="7784" w="347">
                  <a:moveTo>
                    <a:pt x="0" y="0"/>
                  </a:moveTo>
                  <a:lnTo>
                    <a:pt x="0" y="7784"/>
                  </a:lnTo>
                  <a:lnTo>
                    <a:pt x="347" y="7784"/>
                  </a:lnTo>
                  <a:lnTo>
                    <a:pt x="347"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9"/>
            <p:cNvSpPr/>
            <p:nvPr/>
          </p:nvSpPr>
          <p:spPr>
            <a:xfrm>
              <a:off x="5761560" y="-3441210"/>
              <a:ext cx="341687" cy="341687"/>
            </a:xfrm>
            <a:custGeom>
              <a:rect b="b" l="l" r="r" t="t"/>
              <a:pathLst>
                <a:path extrusionOk="0" h="3122" w="3122">
                  <a:moveTo>
                    <a:pt x="1234" y="1"/>
                  </a:moveTo>
                  <a:lnTo>
                    <a:pt x="925" y="116"/>
                  </a:lnTo>
                  <a:lnTo>
                    <a:pt x="694" y="270"/>
                  </a:lnTo>
                  <a:lnTo>
                    <a:pt x="463" y="463"/>
                  </a:lnTo>
                  <a:lnTo>
                    <a:pt x="270" y="656"/>
                  </a:lnTo>
                  <a:lnTo>
                    <a:pt x="116" y="925"/>
                  </a:lnTo>
                  <a:lnTo>
                    <a:pt x="39" y="1234"/>
                  </a:lnTo>
                  <a:lnTo>
                    <a:pt x="1" y="1542"/>
                  </a:lnTo>
                  <a:lnTo>
                    <a:pt x="39" y="1850"/>
                  </a:lnTo>
                  <a:lnTo>
                    <a:pt x="116" y="2158"/>
                  </a:lnTo>
                  <a:lnTo>
                    <a:pt x="270" y="2428"/>
                  </a:lnTo>
                  <a:lnTo>
                    <a:pt x="463" y="2659"/>
                  </a:lnTo>
                  <a:lnTo>
                    <a:pt x="694" y="2852"/>
                  </a:lnTo>
                  <a:lnTo>
                    <a:pt x="925" y="2967"/>
                  </a:lnTo>
                  <a:lnTo>
                    <a:pt x="1234" y="3083"/>
                  </a:lnTo>
                  <a:lnTo>
                    <a:pt x="1542" y="3122"/>
                  </a:lnTo>
                  <a:lnTo>
                    <a:pt x="1850" y="3083"/>
                  </a:lnTo>
                  <a:lnTo>
                    <a:pt x="2159" y="2967"/>
                  </a:lnTo>
                  <a:lnTo>
                    <a:pt x="2428" y="2852"/>
                  </a:lnTo>
                  <a:lnTo>
                    <a:pt x="2659" y="2659"/>
                  </a:lnTo>
                  <a:lnTo>
                    <a:pt x="2852" y="2428"/>
                  </a:lnTo>
                  <a:lnTo>
                    <a:pt x="3006" y="2158"/>
                  </a:lnTo>
                  <a:lnTo>
                    <a:pt x="3083" y="1850"/>
                  </a:lnTo>
                  <a:lnTo>
                    <a:pt x="3122" y="1542"/>
                  </a:lnTo>
                  <a:lnTo>
                    <a:pt x="3083" y="1234"/>
                  </a:lnTo>
                  <a:lnTo>
                    <a:pt x="3006" y="925"/>
                  </a:lnTo>
                  <a:lnTo>
                    <a:pt x="2852" y="656"/>
                  </a:lnTo>
                  <a:lnTo>
                    <a:pt x="2659" y="463"/>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9"/>
            <p:cNvSpPr/>
            <p:nvPr/>
          </p:nvSpPr>
          <p:spPr>
            <a:xfrm>
              <a:off x="5888078" y="-3314692"/>
              <a:ext cx="84492" cy="84492"/>
            </a:xfrm>
            <a:custGeom>
              <a:rect b="b" l="l" r="r" t="t"/>
              <a:pathLst>
                <a:path extrusionOk="0" h="772" w="772">
                  <a:moveTo>
                    <a:pt x="386" y="0"/>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9"/>
            <p:cNvSpPr/>
            <p:nvPr/>
          </p:nvSpPr>
          <p:spPr>
            <a:xfrm>
              <a:off x="5761560" y="-1678496"/>
              <a:ext cx="341687" cy="341687"/>
            </a:xfrm>
            <a:custGeom>
              <a:rect b="b" l="l" r="r" t="t"/>
              <a:pathLst>
                <a:path extrusionOk="0" h="3122" w="3122">
                  <a:moveTo>
                    <a:pt x="1234" y="1"/>
                  </a:moveTo>
                  <a:lnTo>
                    <a:pt x="925" y="116"/>
                  </a:lnTo>
                  <a:lnTo>
                    <a:pt x="694" y="270"/>
                  </a:lnTo>
                  <a:lnTo>
                    <a:pt x="463" y="425"/>
                  </a:lnTo>
                  <a:lnTo>
                    <a:pt x="270" y="656"/>
                  </a:lnTo>
                  <a:lnTo>
                    <a:pt x="116" y="925"/>
                  </a:lnTo>
                  <a:lnTo>
                    <a:pt x="39" y="1234"/>
                  </a:lnTo>
                  <a:lnTo>
                    <a:pt x="1" y="1542"/>
                  </a:lnTo>
                  <a:lnTo>
                    <a:pt x="39" y="1850"/>
                  </a:lnTo>
                  <a:lnTo>
                    <a:pt x="116" y="2158"/>
                  </a:lnTo>
                  <a:lnTo>
                    <a:pt x="270" y="2428"/>
                  </a:lnTo>
                  <a:lnTo>
                    <a:pt x="463" y="2659"/>
                  </a:lnTo>
                  <a:lnTo>
                    <a:pt x="694" y="2852"/>
                  </a:lnTo>
                  <a:lnTo>
                    <a:pt x="925" y="2968"/>
                  </a:lnTo>
                  <a:lnTo>
                    <a:pt x="1234" y="3083"/>
                  </a:lnTo>
                  <a:lnTo>
                    <a:pt x="1542" y="3122"/>
                  </a:lnTo>
                  <a:lnTo>
                    <a:pt x="1850" y="3083"/>
                  </a:lnTo>
                  <a:lnTo>
                    <a:pt x="2159" y="2968"/>
                  </a:lnTo>
                  <a:lnTo>
                    <a:pt x="2428" y="2852"/>
                  </a:lnTo>
                  <a:lnTo>
                    <a:pt x="2659" y="2659"/>
                  </a:lnTo>
                  <a:lnTo>
                    <a:pt x="2852" y="2428"/>
                  </a:lnTo>
                  <a:lnTo>
                    <a:pt x="3006" y="2158"/>
                  </a:lnTo>
                  <a:lnTo>
                    <a:pt x="3083" y="1850"/>
                  </a:lnTo>
                  <a:lnTo>
                    <a:pt x="3122" y="1542"/>
                  </a:lnTo>
                  <a:lnTo>
                    <a:pt x="3083" y="1234"/>
                  </a:lnTo>
                  <a:lnTo>
                    <a:pt x="3006" y="925"/>
                  </a:lnTo>
                  <a:lnTo>
                    <a:pt x="2852" y="656"/>
                  </a:lnTo>
                  <a:lnTo>
                    <a:pt x="2659" y="425"/>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9"/>
            <p:cNvSpPr/>
            <p:nvPr/>
          </p:nvSpPr>
          <p:spPr>
            <a:xfrm>
              <a:off x="5888078" y="-1551979"/>
              <a:ext cx="84492" cy="84492"/>
            </a:xfrm>
            <a:custGeom>
              <a:rect b="b" l="l" r="r" t="t"/>
              <a:pathLst>
                <a:path extrusionOk="0" h="772" w="772">
                  <a:moveTo>
                    <a:pt x="386" y="1"/>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9"/>
            <p:cNvSpPr/>
            <p:nvPr/>
          </p:nvSpPr>
          <p:spPr>
            <a:xfrm>
              <a:off x="6693590" y="-3694246"/>
              <a:ext cx="1737549" cy="2610482"/>
            </a:xfrm>
            <a:custGeom>
              <a:rect b="b" l="l" r="r" t="t"/>
              <a:pathLst>
                <a:path extrusionOk="0" h="23852" w="15876">
                  <a:moveTo>
                    <a:pt x="7360" y="1"/>
                  </a:moveTo>
                  <a:lnTo>
                    <a:pt x="6820" y="39"/>
                  </a:lnTo>
                  <a:lnTo>
                    <a:pt x="5741" y="155"/>
                  </a:lnTo>
                  <a:lnTo>
                    <a:pt x="4663" y="386"/>
                  </a:lnTo>
                  <a:lnTo>
                    <a:pt x="3661" y="694"/>
                  </a:lnTo>
                  <a:lnTo>
                    <a:pt x="2659" y="1080"/>
                  </a:lnTo>
                  <a:lnTo>
                    <a:pt x="1734" y="1542"/>
                  </a:lnTo>
                  <a:lnTo>
                    <a:pt x="848" y="2043"/>
                  </a:lnTo>
                  <a:lnTo>
                    <a:pt x="0" y="2659"/>
                  </a:lnTo>
                  <a:lnTo>
                    <a:pt x="0" y="21154"/>
                  </a:lnTo>
                  <a:lnTo>
                    <a:pt x="848" y="21771"/>
                  </a:lnTo>
                  <a:lnTo>
                    <a:pt x="1734" y="22272"/>
                  </a:lnTo>
                  <a:lnTo>
                    <a:pt x="2659" y="22734"/>
                  </a:lnTo>
                  <a:lnTo>
                    <a:pt x="3661" y="23120"/>
                  </a:lnTo>
                  <a:lnTo>
                    <a:pt x="4663" y="23428"/>
                  </a:lnTo>
                  <a:lnTo>
                    <a:pt x="5741" y="23659"/>
                  </a:lnTo>
                  <a:lnTo>
                    <a:pt x="6820" y="23775"/>
                  </a:lnTo>
                  <a:lnTo>
                    <a:pt x="7360" y="23813"/>
                  </a:lnTo>
                  <a:lnTo>
                    <a:pt x="7938" y="23852"/>
                  </a:lnTo>
                  <a:lnTo>
                    <a:pt x="8516" y="23813"/>
                  </a:lnTo>
                  <a:lnTo>
                    <a:pt x="9055" y="23775"/>
                  </a:lnTo>
                  <a:lnTo>
                    <a:pt x="10134" y="23659"/>
                  </a:lnTo>
                  <a:lnTo>
                    <a:pt x="11213" y="23428"/>
                  </a:lnTo>
                  <a:lnTo>
                    <a:pt x="12215" y="23120"/>
                  </a:lnTo>
                  <a:lnTo>
                    <a:pt x="13217" y="22734"/>
                  </a:lnTo>
                  <a:lnTo>
                    <a:pt x="14141" y="22272"/>
                  </a:lnTo>
                  <a:lnTo>
                    <a:pt x="15028" y="21771"/>
                  </a:lnTo>
                  <a:lnTo>
                    <a:pt x="15875" y="21154"/>
                  </a:lnTo>
                  <a:lnTo>
                    <a:pt x="15875" y="2659"/>
                  </a:lnTo>
                  <a:lnTo>
                    <a:pt x="15028" y="2043"/>
                  </a:lnTo>
                  <a:lnTo>
                    <a:pt x="14141" y="1542"/>
                  </a:lnTo>
                  <a:lnTo>
                    <a:pt x="13217" y="1080"/>
                  </a:lnTo>
                  <a:lnTo>
                    <a:pt x="12215" y="694"/>
                  </a:lnTo>
                  <a:lnTo>
                    <a:pt x="11213" y="386"/>
                  </a:lnTo>
                  <a:lnTo>
                    <a:pt x="10134" y="155"/>
                  </a:lnTo>
                  <a:lnTo>
                    <a:pt x="9055" y="39"/>
                  </a:lnTo>
                  <a:lnTo>
                    <a:pt x="851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9"/>
            <p:cNvSpPr/>
            <p:nvPr/>
          </p:nvSpPr>
          <p:spPr>
            <a:xfrm>
              <a:off x="6777862" y="-3567728"/>
              <a:ext cx="1568894" cy="2353286"/>
            </a:xfrm>
            <a:custGeom>
              <a:rect b="b" l="l" r="r" t="t"/>
              <a:pathLst>
                <a:path extrusionOk="0" h="21502" w="14335">
                  <a:moveTo>
                    <a:pt x="7168" y="1"/>
                  </a:moveTo>
                  <a:lnTo>
                    <a:pt x="6166" y="39"/>
                  </a:lnTo>
                  <a:lnTo>
                    <a:pt x="5164" y="193"/>
                  </a:lnTo>
                  <a:lnTo>
                    <a:pt x="4239" y="386"/>
                  </a:lnTo>
                  <a:lnTo>
                    <a:pt x="3315" y="656"/>
                  </a:lnTo>
                  <a:lnTo>
                    <a:pt x="2428" y="1002"/>
                  </a:lnTo>
                  <a:lnTo>
                    <a:pt x="1581" y="1388"/>
                  </a:lnTo>
                  <a:lnTo>
                    <a:pt x="771" y="1889"/>
                  </a:lnTo>
                  <a:lnTo>
                    <a:pt x="1" y="2428"/>
                  </a:lnTo>
                  <a:lnTo>
                    <a:pt x="1" y="19112"/>
                  </a:lnTo>
                  <a:lnTo>
                    <a:pt x="771" y="19652"/>
                  </a:lnTo>
                  <a:lnTo>
                    <a:pt x="1581" y="20114"/>
                  </a:lnTo>
                  <a:lnTo>
                    <a:pt x="2428" y="20499"/>
                  </a:lnTo>
                  <a:lnTo>
                    <a:pt x="3315" y="20846"/>
                  </a:lnTo>
                  <a:lnTo>
                    <a:pt x="4239" y="21154"/>
                  </a:lnTo>
                  <a:lnTo>
                    <a:pt x="5164" y="21347"/>
                  </a:lnTo>
                  <a:lnTo>
                    <a:pt x="6166" y="21463"/>
                  </a:lnTo>
                  <a:lnTo>
                    <a:pt x="7168" y="21501"/>
                  </a:lnTo>
                  <a:lnTo>
                    <a:pt x="8170" y="21463"/>
                  </a:lnTo>
                  <a:lnTo>
                    <a:pt x="9171" y="21347"/>
                  </a:lnTo>
                  <a:lnTo>
                    <a:pt x="10096" y="21154"/>
                  </a:lnTo>
                  <a:lnTo>
                    <a:pt x="11021" y="20846"/>
                  </a:lnTo>
                  <a:lnTo>
                    <a:pt x="11907" y="20499"/>
                  </a:lnTo>
                  <a:lnTo>
                    <a:pt x="12755" y="20114"/>
                  </a:lnTo>
                  <a:lnTo>
                    <a:pt x="13564" y="19652"/>
                  </a:lnTo>
                  <a:lnTo>
                    <a:pt x="14335" y="19112"/>
                  </a:lnTo>
                  <a:lnTo>
                    <a:pt x="14335" y="2428"/>
                  </a:lnTo>
                  <a:lnTo>
                    <a:pt x="13564" y="1889"/>
                  </a:lnTo>
                  <a:lnTo>
                    <a:pt x="12755" y="1388"/>
                  </a:lnTo>
                  <a:lnTo>
                    <a:pt x="11907" y="1002"/>
                  </a:lnTo>
                  <a:lnTo>
                    <a:pt x="11021" y="656"/>
                  </a:lnTo>
                  <a:lnTo>
                    <a:pt x="10096" y="386"/>
                  </a:lnTo>
                  <a:lnTo>
                    <a:pt x="9171" y="193"/>
                  </a:lnTo>
                  <a:lnTo>
                    <a:pt x="8170" y="39"/>
                  </a:lnTo>
                  <a:lnTo>
                    <a:pt x="716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9"/>
            <p:cNvSpPr/>
            <p:nvPr/>
          </p:nvSpPr>
          <p:spPr>
            <a:xfrm>
              <a:off x="7089998" y="-2327940"/>
              <a:ext cx="944729" cy="636970"/>
            </a:xfrm>
            <a:custGeom>
              <a:rect b="b" l="l" r="r" t="t"/>
              <a:pathLst>
                <a:path extrusionOk="0" h="5820" w="8632">
                  <a:moveTo>
                    <a:pt x="2274" y="1"/>
                  </a:moveTo>
                  <a:lnTo>
                    <a:pt x="2235" y="232"/>
                  </a:lnTo>
                  <a:lnTo>
                    <a:pt x="2235" y="463"/>
                  </a:lnTo>
                  <a:lnTo>
                    <a:pt x="2081" y="887"/>
                  </a:lnTo>
                  <a:lnTo>
                    <a:pt x="1888" y="1272"/>
                  </a:lnTo>
                  <a:lnTo>
                    <a:pt x="1580" y="1619"/>
                  </a:lnTo>
                  <a:lnTo>
                    <a:pt x="1272" y="1889"/>
                  </a:lnTo>
                  <a:lnTo>
                    <a:pt x="886" y="2082"/>
                  </a:lnTo>
                  <a:lnTo>
                    <a:pt x="463" y="2236"/>
                  </a:lnTo>
                  <a:lnTo>
                    <a:pt x="231" y="2274"/>
                  </a:lnTo>
                  <a:lnTo>
                    <a:pt x="0" y="2274"/>
                  </a:lnTo>
                  <a:lnTo>
                    <a:pt x="0" y="3584"/>
                  </a:lnTo>
                  <a:lnTo>
                    <a:pt x="231" y="3584"/>
                  </a:lnTo>
                  <a:lnTo>
                    <a:pt x="463" y="3623"/>
                  </a:lnTo>
                  <a:lnTo>
                    <a:pt x="886" y="3738"/>
                  </a:lnTo>
                  <a:lnTo>
                    <a:pt x="1272" y="3970"/>
                  </a:lnTo>
                  <a:lnTo>
                    <a:pt x="1580" y="4239"/>
                  </a:lnTo>
                  <a:lnTo>
                    <a:pt x="1888" y="4548"/>
                  </a:lnTo>
                  <a:lnTo>
                    <a:pt x="2081" y="4971"/>
                  </a:lnTo>
                  <a:lnTo>
                    <a:pt x="2235" y="5395"/>
                  </a:lnTo>
                  <a:lnTo>
                    <a:pt x="2235" y="5588"/>
                  </a:lnTo>
                  <a:lnTo>
                    <a:pt x="2274" y="5819"/>
                  </a:lnTo>
                  <a:lnTo>
                    <a:pt x="6358" y="5819"/>
                  </a:lnTo>
                  <a:lnTo>
                    <a:pt x="6396" y="5588"/>
                  </a:lnTo>
                  <a:lnTo>
                    <a:pt x="6396" y="5395"/>
                  </a:lnTo>
                  <a:lnTo>
                    <a:pt x="6551" y="4971"/>
                  </a:lnTo>
                  <a:lnTo>
                    <a:pt x="6743" y="4548"/>
                  </a:lnTo>
                  <a:lnTo>
                    <a:pt x="7051" y="4239"/>
                  </a:lnTo>
                  <a:lnTo>
                    <a:pt x="7360" y="3970"/>
                  </a:lnTo>
                  <a:lnTo>
                    <a:pt x="7745" y="3738"/>
                  </a:lnTo>
                  <a:lnTo>
                    <a:pt x="8169" y="3623"/>
                  </a:lnTo>
                  <a:lnTo>
                    <a:pt x="8400" y="3584"/>
                  </a:lnTo>
                  <a:lnTo>
                    <a:pt x="8631" y="3584"/>
                  </a:lnTo>
                  <a:lnTo>
                    <a:pt x="8631" y="2274"/>
                  </a:lnTo>
                  <a:lnTo>
                    <a:pt x="8400" y="2274"/>
                  </a:lnTo>
                  <a:lnTo>
                    <a:pt x="8169" y="2236"/>
                  </a:lnTo>
                  <a:lnTo>
                    <a:pt x="7745" y="2082"/>
                  </a:lnTo>
                  <a:lnTo>
                    <a:pt x="7360" y="1889"/>
                  </a:lnTo>
                  <a:lnTo>
                    <a:pt x="7051" y="1619"/>
                  </a:lnTo>
                  <a:lnTo>
                    <a:pt x="6743" y="1272"/>
                  </a:lnTo>
                  <a:lnTo>
                    <a:pt x="6551" y="887"/>
                  </a:lnTo>
                  <a:lnTo>
                    <a:pt x="6396" y="463"/>
                  </a:lnTo>
                  <a:lnTo>
                    <a:pt x="6396" y="232"/>
                  </a:lnTo>
                  <a:lnTo>
                    <a:pt x="635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9"/>
            <p:cNvSpPr/>
            <p:nvPr/>
          </p:nvSpPr>
          <p:spPr>
            <a:xfrm>
              <a:off x="7140561" y="-2277268"/>
              <a:ext cx="523038" cy="371128"/>
            </a:xfrm>
            <a:custGeom>
              <a:rect b="b" l="l" r="r" t="t"/>
              <a:pathLst>
                <a:path extrusionOk="0" h="3391" w="4779">
                  <a:moveTo>
                    <a:pt x="2390" y="0"/>
                  </a:moveTo>
                  <a:lnTo>
                    <a:pt x="2158" y="231"/>
                  </a:lnTo>
                  <a:lnTo>
                    <a:pt x="2043" y="578"/>
                  </a:lnTo>
                  <a:lnTo>
                    <a:pt x="1889" y="886"/>
                  </a:lnTo>
                  <a:lnTo>
                    <a:pt x="1696" y="1195"/>
                  </a:lnTo>
                  <a:lnTo>
                    <a:pt x="1465" y="1464"/>
                  </a:lnTo>
                  <a:lnTo>
                    <a:pt x="1195" y="1696"/>
                  </a:lnTo>
                  <a:lnTo>
                    <a:pt x="887" y="1888"/>
                  </a:lnTo>
                  <a:lnTo>
                    <a:pt x="579" y="2042"/>
                  </a:lnTo>
                  <a:lnTo>
                    <a:pt x="232" y="2158"/>
                  </a:lnTo>
                  <a:lnTo>
                    <a:pt x="1" y="2389"/>
                  </a:lnTo>
                  <a:lnTo>
                    <a:pt x="1" y="2697"/>
                  </a:lnTo>
                  <a:lnTo>
                    <a:pt x="386" y="2774"/>
                  </a:lnTo>
                  <a:lnTo>
                    <a:pt x="733" y="2929"/>
                  </a:lnTo>
                  <a:lnTo>
                    <a:pt x="1079" y="3160"/>
                  </a:lnTo>
                  <a:lnTo>
                    <a:pt x="1388" y="3391"/>
                  </a:lnTo>
                  <a:lnTo>
                    <a:pt x="4778"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9"/>
            <p:cNvSpPr/>
            <p:nvPr/>
          </p:nvSpPr>
          <p:spPr>
            <a:xfrm>
              <a:off x="7604496" y="-2053782"/>
              <a:ext cx="379555" cy="316405"/>
            </a:xfrm>
            <a:custGeom>
              <a:rect b="b" l="l" r="r" t="t"/>
              <a:pathLst>
                <a:path extrusionOk="0" h="2891" w="3468">
                  <a:moveTo>
                    <a:pt x="2890" y="0"/>
                  </a:moveTo>
                  <a:lnTo>
                    <a:pt x="0" y="2890"/>
                  </a:lnTo>
                  <a:lnTo>
                    <a:pt x="1002" y="2890"/>
                  </a:lnTo>
                  <a:lnTo>
                    <a:pt x="1349" y="2505"/>
                  </a:lnTo>
                  <a:lnTo>
                    <a:pt x="1464" y="2197"/>
                  </a:lnTo>
                  <a:lnTo>
                    <a:pt x="1618" y="1927"/>
                  </a:lnTo>
                  <a:lnTo>
                    <a:pt x="1811" y="1657"/>
                  </a:lnTo>
                  <a:lnTo>
                    <a:pt x="2004" y="1426"/>
                  </a:lnTo>
                  <a:lnTo>
                    <a:pt x="2273" y="1195"/>
                  </a:lnTo>
                  <a:lnTo>
                    <a:pt x="2543" y="1002"/>
                  </a:lnTo>
                  <a:lnTo>
                    <a:pt x="2813" y="848"/>
                  </a:lnTo>
                  <a:lnTo>
                    <a:pt x="3121" y="732"/>
                  </a:lnTo>
                  <a:lnTo>
                    <a:pt x="3468" y="386"/>
                  </a:lnTo>
                  <a:lnTo>
                    <a:pt x="3468" y="193"/>
                  </a:lnTo>
                  <a:lnTo>
                    <a:pt x="3160" y="116"/>
                  </a:lnTo>
                  <a:lnTo>
                    <a:pt x="2890"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9"/>
            <p:cNvSpPr/>
            <p:nvPr/>
          </p:nvSpPr>
          <p:spPr>
            <a:xfrm>
              <a:off x="7364047" y="-2205581"/>
              <a:ext cx="438656" cy="468206"/>
            </a:xfrm>
            <a:custGeom>
              <a:rect b="b" l="l" r="r" t="t"/>
              <a:pathLst>
                <a:path extrusionOk="0" h="4278" w="4008">
                  <a:moveTo>
                    <a:pt x="3661" y="0"/>
                  </a:moveTo>
                  <a:lnTo>
                    <a:pt x="1" y="3661"/>
                  </a:lnTo>
                  <a:lnTo>
                    <a:pt x="116" y="3930"/>
                  </a:lnTo>
                  <a:lnTo>
                    <a:pt x="193" y="4277"/>
                  </a:lnTo>
                  <a:lnTo>
                    <a:pt x="348" y="4277"/>
                  </a:lnTo>
                  <a:lnTo>
                    <a:pt x="4008" y="578"/>
                  </a:lnTo>
                  <a:lnTo>
                    <a:pt x="3815" y="309"/>
                  </a:lnTo>
                  <a:lnTo>
                    <a:pt x="3661"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9"/>
            <p:cNvSpPr/>
            <p:nvPr/>
          </p:nvSpPr>
          <p:spPr>
            <a:xfrm>
              <a:off x="6950784" y="-3293570"/>
              <a:ext cx="497756" cy="497646"/>
            </a:xfrm>
            <a:custGeom>
              <a:rect b="b" l="l" r="r" t="t"/>
              <a:pathLst>
                <a:path extrusionOk="0" h="4547" w="4548">
                  <a:moveTo>
                    <a:pt x="2043" y="0"/>
                  </a:moveTo>
                  <a:lnTo>
                    <a:pt x="1850" y="39"/>
                  </a:lnTo>
                  <a:lnTo>
                    <a:pt x="1388" y="193"/>
                  </a:lnTo>
                  <a:lnTo>
                    <a:pt x="1002" y="385"/>
                  </a:lnTo>
                  <a:lnTo>
                    <a:pt x="694" y="655"/>
                  </a:lnTo>
                  <a:lnTo>
                    <a:pt x="424" y="1002"/>
                  </a:lnTo>
                  <a:lnTo>
                    <a:pt x="193" y="1387"/>
                  </a:lnTo>
                  <a:lnTo>
                    <a:pt x="78" y="1811"/>
                  </a:lnTo>
                  <a:lnTo>
                    <a:pt x="39" y="2042"/>
                  </a:lnTo>
                  <a:lnTo>
                    <a:pt x="1" y="2274"/>
                  </a:lnTo>
                  <a:lnTo>
                    <a:pt x="39" y="2505"/>
                  </a:lnTo>
                  <a:lnTo>
                    <a:pt x="78" y="2736"/>
                  </a:lnTo>
                  <a:lnTo>
                    <a:pt x="193" y="3160"/>
                  </a:lnTo>
                  <a:lnTo>
                    <a:pt x="424" y="3545"/>
                  </a:lnTo>
                  <a:lnTo>
                    <a:pt x="694" y="3892"/>
                  </a:lnTo>
                  <a:lnTo>
                    <a:pt x="1002" y="4162"/>
                  </a:lnTo>
                  <a:lnTo>
                    <a:pt x="1388" y="4354"/>
                  </a:lnTo>
                  <a:lnTo>
                    <a:pt x="1850" y="4508"/>
                  </a:lnTo>
                  <a:lnTo>
                    <a:pt x="2043" y="4547"/>
                  </a:lnTo>
                  <a:lnTo>
                    <a:pt x="2505" y="4547"/>
                  </a:lnTo>
                  <a:lnTo>
                    <a:pt x="2736" y="4508"/>
                  </a:lnTo>
                  <a:lnTo>
                    <a:pt x="3160" y="4354"/>
                  </a:lnTo>
                  <a:lnTo>
                    <a:pt x="3546" y="4162"/>
                  </a:lnTo>
                  <a:lnTo>
                    <a:pt x="3892" y="3892"/>
                  </a:lnTo>
                  <a:lnTo>
                    <a:pt x="4162" y="3545"/>
                  </a:lnTo>
                  <a:lnTo>
                    <a:pt x="4393" y="3160"/>
                  </a:lnTo>
                  <a:lnTo>
                    <a:pt x="4509" y="2736"/>
                  </a:lnTo>
                  <a:lnTo>
                    <a:pt x="4547" y="2505"/>
                  </a:lnTo>
                  <a:lnTo>
                    <a:pt x="4547" y="2274"/>
                  </a:lnTo>
                  <a:lnTo>
                    <a:pt x="4547" y="2042"/>
                  </a:lnTo>
                  <a:lnTo>
                    <a:pt x="4509" y="1811"/>
                  </a:lnTo>
                  <a:lnTo>
                    <a:pt x="4393" y="1387"/>
                  </a:lnTo>
                  <a:lnTo>
                    <a:pt x="4162" y="1002"/>
                  </a:lnTo>
                  <a:lnTo>
                    <a:pt x="3892" y="655"/>
                  </a:lnTo>
                  <a:lnTo>
                    <a:pt x="3546"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9"/>
            <p:cNvSpPr/>
            <p:nvPr/>
          </p:nvSpPr>
          <p:spPr>
            <a:xfrm>
              <a:off x="7140561" y="-3108061"/>
              <a:ext cx="122360" cy="126628"/>
            </a:xfrm>
            <a:custGeom>
              <a:rect b="b" l="l" r="r" t="t"/>
              <a:pathLst>
                <a:path extrusionOk="0" h="1157" w="1118">
                  <a:moveTo>
                    <a:pt x="540" y="1"/>
                  </a:moveTo>
                  <a:lnTo>
                    <a:pt x="424" y="39"/>
                  </a:lnTo>
                  <a:lnTo>
                    <a:pt x="347" y="39"/>
                  </a:lnTo>
                  <a:lnTo>
                    <a:pt x="155" y="193"/>
                  </a:lnTo>
                  <a:lnTo>
                    <a:pt x="39" y="347"/>
                  </a:lnTo>
                  <a:lnTo>
                    <a:pt x="1" y="463"/>
                  </a:lnTo>
                  <a:lnTo>
                    <a:pt x="1" y="579"/>
                  </a:lnTo>
                  <a:lnTo>
                    <a:pt x="1" y="694"/>
                  </a:lnTo>
                  <a:lnTo>
                    <a:pt x="39" y="810"/>
                  </a:lnTo>
                  <a:lnTo>
                    <a:pt x="155" y="964"/>
                  </a:lnTo>
                  <a:lnTo>
                    <a:pt x="347" y="1118"/>
                  </a:lnTo>
                  <a:lnTo>
                    <a:pt x="424" y="1156"/>
                  </a:lnTo>
                  <a:lnTo>
                    <a:pt x="656" y="1156"/>
                  </a:lnTo>
                  <a:lnTo>
                    <a:pt x="771" y="1118"/>
                  </a:lnTo>
                  <a:lnTo>
                    <a:pt x="964" y="964"/>
                  </a:lnTo>
                  <a:lnTo>
                    <a:pt x="1079" y="810"/>
                  </a:lnTo>
                  <a:lnTo>
                    <a:pt x="1118" y="694"/>
                  </a:lnTo>
                  <a:lnTo>
                    <a:pt x="1118" y="579"/>
                  </a:lnTo>
                  <a:lnTo>
                    <a:pt x="1118" y="463"/>
                  </a:lnTo>
                  <a:lnTo>
                    <a:pt x="1079" y="347"/>
                  </a:lnTo>
                  <a:lnTo>
                    <a:pt x="964" y="193"/>
                  </a:lnTo>
                  <a:lnTo>
                    <a:pt x="771" y="39"/>
                  </a:lnTo>
                  <a:lnTo>
                    <a:pt x="656" y="39"/>
                  </a:lnTo>
                  <a:lnTo>
                    <a:pt x="5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9"/>
            <p:cNvSpPr/>
            <p:nvPr/>
          </p:nvSpPr>
          <p:spPr>
            <a:xfrm>
              <a:off x="7676183" y="-3293570"/>
              <a:ext cx="497646" cy="497646"/>
            </a:xfrm>
            <a:custGeom>
              <a:rect b="b" l="l" r="r" t="t"/>
              <a:pathLst>
                <a:path extrusionOk="0" h="4547" w="4547">
                  <a:moveTo>
                    <a:pt x="2042" y="0"/>
                  </a:moveTo>
                  <a:lnTo>
                    <a:pt x="1811" y="39"/>
                  </a:lnTo>
                  <a:lnTo>
                    <a:pt x="1387" y="193"/>
                  </a:lnTo>
                  <a:lnTo>
                    <a:pt x="1002" y="385"/>
                  </a:lnTo>
                  <a:lnTo>
                    <a:pt x="655" y="655"/>
                  </a:lnTo>
                  <a:lnTo>
                    <a:pt x="385" y="1002"/>
                  </a:lnTo>
                  <a:lnTo>
                    <a:pt x="154" y="1387"/>
                  </a:lnTo>
                  <a:lnTo>
                    <a:pt x="39" y="1811"/>
                  </a:lnTo>
                  <a:lnTo>
                    <a:pt x="0" y="2042"/>
                  </a:lnTo>
                  <a:lnTo>
                    <a:pt x="0" y="2274"/>
                  </a:lnTo>
                  <a:lnTo>
                    <a:pt x="0" y="2505"/>
                  </a:lnTo>
                  <a:lnTo>
                    <a:pt x="39" y="2736"/>
                  </a:lnTo>
                  <a:lnTo>
                    <a:pt x="154" y="3160"/>
                  </a:lnTo>
                  <a:lnTo>
                    <a:pt x="385" y="3545"/>
                  </a:lnTo>
                  <a:lnTo>
                    <a:pt x="655" y="3892"/>
                  </a:lnTo>
                  <a:lnTo>
                    <a:pt x="1002" y="4162"/>
                  </a:lnTo>
                  <a:lnTo>
                    <a:pt x="1387" y="4354"/>
                  </a:lnTo>
                  <a:lnTo>
                    <a:pt x="1811" y="4508"/>
                  </a:lnTo>
                  <a:lnTo>
                    <a:pt x="2042" y="4547"/>
                  </a:lnTo>
                  <a:lnTo>
                    <a:pt x="2505" y="4547"/>
                  </a:lnTo>
                  <a:lnTo>
                    <a:pt x="2736" y="4508"/>
                  </a:lnTo>
                  <a:lnTo>
                    <a:pt x="3160" y="4354"/>
                  </a:lnTo>
                  <a:lnTo>
                    <a:pt x="3545" y="4162"/>
                  </a:lnTo>
                  <a:lnTo>
                    <a:pt x="3853" y="3892"/>
                  </a:lnTo>
                  <a:lnTo>
                    <a:pt x="4123" y="3545"/>
                  </a:lnTo>
                  <a:lnTo>
                    <a:pt x="4354" y="3160"/>
                  </a:lnTo>
                  <a:lnTo>
                    <a:pt x="4470" y="2736"/>
                  </a:lnTo>
                  <a:lnTo>
                    <a:pt x="4508" y="2505"/>
                  </a:lnTo>
                  <a:lnTo>
                    <a:pt x="4547" y="2274"/>
                  </a:lnTo>
                  <a:lnTo>
                    <a:pt x="4508" y="2042"/>
                  </a:lnTo>
                  <a:lnTo>
                    <a:pt x="4470" y="1811"/>
                  </a:lnTo>
                  <a:lnTo>
                    <a:pt x="4354" y="1387"/>
                  </a:lnTo>
                  <a:lnTo>
                    <a:pt x="4123" y="1002"/>
                  </a:lnTo>
                  <a:lnTo>
                    <a:pt x="3853" y="655"/>
                  </a:lnTo>
                  <a:lnTo>
                    <a:pt x="3545"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9"/>
            <p:cNvSpPr/>
            <p:nvPr/>
          </p:nvSpPr>
          <p:spPr>
            <a:xfrm>
              <a:off x="7861691" y="-3108061"/>
              <a:ext cx="122360" cy="126628"/>
            </a:xfrm>
            <a:custGeom>
              <a:rect b="b" l="l" r="r" t="t"/>
              <a:pathLst>
                <a:path extrusionOk="0" h="1157" w="1118">
                  <a:moveTo>
                    <a:pt x="578" y="1"/>
                  </a:moveTo>
                  <a:lnTo>
                    <a:pt x="463" y="39"/>
                  </a:lnTo>
                  <a:lnTo>
                    <a:pt x="347" y="39"/>
                  </a:lnTo>
                  <a:lnTo>
                    <a:pt x="155" y="193"/>
                  </a:lnTo>
                  <a:lnTo>
                    <a:pt x="39" y="347"/>
                  </a:lnTo>
                  <a:lnTo>
                    <a:pt x="0" y="463"/>
                  </a:lnTo>
                  <a:lnTo>
                    <a:pt x="0" y="579"/>
                  </a:lnTo>
                  <a:lnTo>
                    <a:pt x="0" y="694"/>
                  </a:lnTo>
                  <a:lnTo>
                    <a:pt x="39" y="810"/>
                  </a:lnTo>
                  <a:lnTo>
                    <a:pt x="155" y="964"/>
                  </a:lnTo>
                  <a:lnTo>
                    <a:pt x="347" y="1118"/>
                  </a:lnTo>
                  <a:lnTo>
                    <a:pt x="463" y="1156"/>
                  </a:lnTo>
                  <a:lnTo>
                    <a:pt x="694" y="1156"/>
                  </a:lnTo>
                  <a:lnTo>
                    <a:pt x="771" y="1118"/>
                  </a:lnTo>
                  <a:lnTo>
                    <a:pt x="964" y="964"/>
                  </a:lnTo>
                  <a:lnTo>
                    <a:pt x="1079" y="810"/>
                  </a:lnTo>
                  <a:lnTo>
                    <a:pt x="1118" y="694"/>
                  </a:lnTo>
                  <a:lnTo>
                    <a:pt x="1118" y="579"/>
                  </a:lnTo>
                  <a:lnTo>
                    <a:pt x="1118" y="463"/>
                  </a:lnTo>
                  <a:lnTo>
                    <a:pt x="1079" y="347"/>
                  </a:lnTo>
                  <a:lnTo>
                    <a:pt x="964" y="193"/>
                  </a:lnTo>
                  <a:lnTo>
                    <a:pt x="771" y="39"/>
                  </a:lnTo>
                  <a:lnTo>
                    <a:pt x="694" y="39"/>
                  </a:lnTo>
                  <a:lnTo>
                    <a:pt x="57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9"/>
            <p:cNvSpPr/>
            <p:nvPr/>
          </p:nvSpPr>
          <p:spPr>
            <a:xfrm>
              <a:off x="7001457" y="-3243006"/>
              <a:ext cx="328992" cy="328992"/>
            </a:xfrm>
            <a:custGeom>
              <a:rect b="b" l="l" r="r" t="t"/>
              <a:pathLst>
                <a:path extrusionOk="0" h="3006" w="3006">
                  <a:moveTo>
                    <a:pt x="1772" y="1"/>
                  </a:moveTo>
                  <a:lnTo>
                    <a:pt x="1426" y="78"/>
                  </a:lnTo>
                  <a:lnTo>
                    <a:pt x="1117" y="155"/>
                  </a:lnTo>
                  <a:lnTo>
                    <a:pt x="809" y="347"/>
                  </a:lnTo>
                  <a:lnTo>
                    <a:pt x="539" y="540"/>
                  </a:lnTo>
                  <a:lnTo>
                    <a:pt x="347" y="810"/>
                  </a:lnTo>
                  <a:lnTo>
                    <a:pt x="154" y="1118"/>
                  </a:lnTo>
                  <a:lnTo>
                    <a:pt x="77" y="1426"/>
                  </a:lnTo>
                  <a:lnTo>
                    <a:pt x="0" y="1773"/>
                  </a:lnTo>
                  <a:lnTo>
                    <a:pt x="39" y="2081"/>
                  </a:lnTo>
                  <a:lnTo>
                    <a:pt x="77" y="2428"/>
                  </a:lnTo>
                  <a:lnTo>
                    <a:pt x="231" y="2736"/>
                  </a:lnTo>
                  <a:lnTo>
                    <a:pt x="385" y="3006"/>
                  </a:lnTo>
                  <a:lnTo>
                    <a:pt x="385" y="3006"/>
                  </a:lnTo>
                  <a:lnTo>
                    <a:pt x="347" y="2736"/>
                  </a:lnTo>
                  <a:lnTo>
                    <a:pt x="308" y="2467"/>
                  </a:lnTo>
                  <a:lnTo>
                    <a:pt x="347" y="2197"/>
                  </a:lnTo>
                  <a:lnTo>
                    <a:pt x="385" y="1927"/>
                  </a:lnTo>
                  <a:lnTo>
                    <a:pt x="462" y="1657"/>
                  </a:lnTo>
                  <a:lnTo>
                    <a:pt x="578" y="1388"/>
                  </a:lnTo>
                  <a:lnTo>
                    <a:pt x="732" y="1156"/>
                  </a:lnTo>
                  <a:lnTo>
                    <a:pt x="925" y="925"/>
                  </a:lnTo>
                  <a:lnTo>
                    <a:pt x="1156" y="733"/>
                  </a:lnTo>
                  <a:lnTo>
                    <a:pt x="1387" y="578"/>
                  </a:lnTo>
                  <a:lnTo>
                    <a:pt x="1657" y="463"/>
                  </a:lnTo>
                  <a:lnTo>
                    <a:pt x="1927" y="386"/>
                  </a:lnTo>
                  <a:lnTo>
                    <a:pt x="2196" y="309"/>
                  </a:lnTo>
                  <a:lnTo>
                    <a:pt x="2466" y="309"/>
                  </a:lnTo>
                  <a:lnTo>
                    <a:pt x="2736" y="347"/>
                  </a:lnTo>
                  <a:lnTo>
                    <a:pt x="3005" y="386"/>
                  </a:lnTo>
                  <a:lnTo>
                    <a:pt x="3005" y="386"/>
                  </a:lnTo>
                  <a:lnTo>
                    <a:pt x="2736" y="232"/>
                  </a:lnTo>
                  <a:lnTo>
                    <a:pt x="2427" y="78"/>
                  </a:lnTo>
                  <a:lnTo>
                    <a:pt x="2081" y="39"/>
                  </a:lnTo>
                  <a:lnTo>
                    <a:pt x="17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9"/>
            <p:cNvSpPr/>
            <p:nvPr/>
          </p:nvSpPr>
          <p:spPr>
            <a:xfrm>
              <a:off x="7730905" y="-3243006"/>
              <a:ext cx="324833" cy="328992"/>
            </a:xfrm>
            <a:custGeom>
              <a:rect b="b" l="l" r="r" t="t"/>
              <a:pathLst>
                <a:path extrusionOk="0" h="3006" w="2968">
                  <a:moveTo>
                    <a:pt x="1735" y="1"/>
                  </a:moveTo>
                  <a:lnTo>
                    <a:pt x="1388" y="78"/>
                  </a:lnTo>
                  <a:lnTo>
                    <a:pt x="1080" y="155"/>
                  </a:lnTo>
                  <a:lnTo>
                    <a:pt x="810" y="347"/>
                  </a:lnTo>
                  <a:lnTo>
                    <a:pt x="540" y="540"/>
                  </a:lnTo>
                  <a:lnTo>
                    <a:pt x="309" y="810"/>
                  </a:lnTo>
                  <a:lnTo>
                    <a:pt x="155" y="1118"/>
                  </a:lnTo>
                  <a:lnTo>
                    <a:pt x="40" y="1426"/>
                  </a:lnTo>
                  <a:lnTo>
                    <a:pt x="1" y="1773"/>
                  </a:lnTo>
                  <a:lnTo>
                    <a:pt x="1" y="2081"/>
                  </a:lnTo>
                  <a:lnTo>
                    <a:pt x="78" y="2428"/>
                  </a:lnTo>
                  <a:lnTo>
                    <a:pt x="194" y="2736"/>
                  </a:lnTo>
                  <a:lnTo>
                    <a:pt x="386" y="3006"/>
                  </a:lnTo>
                  <a:lnTo>
                    <a:pt x="309" y="2736"/>
                  </a:lnTo>
                  <a:lnTo>
                    <a:pt x="271" y="2467"/>
                  </a:lnTo>
                  <a:lnTo>
                    <a:pt x="309" y="2197"/>
                  </a:lnTo>
                  <a:lnTo>
                    <a:pt x="348" y="1927"/>
                  </a:lnTo>
                  <a:lnTo>
                    <a:pt x="425" y="1657"/>
                  </a:lnTo>
                  <a:lnTo>
                    <a:pt x="540" y="1388"/>
                  </a:lnTo>
                  <a:lnTo>
                    <a:pt x="695" y="1156"/>
                  </a:lnTo>
                  <a:lnTo>
                    <a:pt x="887" y="925"/>
                  </a:lnTo>
                  <a:lnTo>
                    <a:pt x="1118" y="733"/>
                  </a:lnTo>
                  <a:lnTo>
                    <a:pt x="1350" y="578"/>
                  </a:lnTo>
                  <a:lnTo>
                    <a:pt x="1619" y="463"/>
                  </a:lnTo>
                  <a:lnTo>
                    <a:pt x="1889" y="386"/>
                  </a:lnTo>
                  <a:lnTo>
                    <a:pt x="2159" y="309"/>
                  </a:lnTo>
                  <a:lnTo>
                    <a:pt x="2428" y="309"/>
                  </a:lnTo>
                  <a:lnTo>
                    <a:pt x="2698" y="347"/>
                  </a:lnTo>
                  <a:lnTo>
                    <a:pt x="2968" y="386"/>
                  </a:lnTo>
                  <a:lnTo>
                    <a:pt x="2698" y="232"/>
                  </a:lnTo>
                  <a:lnTo>
                    <a:pt x="2390" y="78"/>
                  </a:lnTo>
                  <a:lnTo>
                    <a:pt x="2043" y="39"/>
                  </a:lnTo>
                  <a:lnTo>
                    <a:pt x="173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9"/>
            <p:cNvSpPr/>
            <p:nvPr/>
          </p:nvSpPr>
          <p:spPr>
            <a:xfrm>
              <a:off x="5668860" y="-3542447"/>
              <a:ext cx="396410" cy="396519"/>
            </a:xfrm>
            <a:custGeom>
              <a:rect b="b" l="l" r="r" t="t"/>
              <a:pathLst>
                <a:path extrusionOk="0" h="3623" w="3622">
                  <a:moveTo>
                    <a:pt x="2119" y="1"/>
                  </a:moveTo>
                  <a:lnTo>
                    <a:pt x="1734" y="39"/>
                  </a:lnTo>
                  <a:lnTo>
                    <a:pt x="1349" y="193"/>
                  </a:lnTo>
                  <a:lnTo>
                    <a:pt x="1002" y="386"/>
                  </a:lnTo>
                  <a:lnTo>
                    <a:pt x="655" y="656"/>
                  </a:lnTo>
                  <a:lnTo>
                    <a:pt x="385" y="964"/>
                  </a:lnTo>
                  <a:lnTo>
                    <a:pt x="193" y="1311"/>
                  </a:lnTo>
                  <a:lnTo>
                    <a:pt x="77" y="1696"/>
                  </a:lnTo>
                  <a:lnTo>
                    <a:pt x="0" y="2081"/>
                  </a:lnTo>
                  <a:lnTo>
                    <a:pt x="0" y="2505"/>
                  </a:lnTo>
                  <a:lnTo>
                    <a:pt x="116" y="2891"/>
                  </a:lnTo>
                  <a:lnTo>
                    <a:pt x="270" y="3276"/>
                  </a:lnTo>
                  <a:lnTo>
                    <a:pt x="462" y="3623"/>
                  </a:lnTo>
                  <a:lnTo>
                    <a:pt x="385" y="3276"/>
                  </a:lnTo>
                  <a:lnTo>
                    <a:pt x="385" y="2929"/>
                  </a:lnTo>
                  <a:lnTo>
                    <a:pt x="385" y="2621"/>
                  </a:lnTo>
                  <a:lnTo>
                    <a:pt x="462" y="2274"/>
                  </a:lnTo>
                  <a:lnTo>
                    <a:pt x="539" y="1966"/>
                  </a:lnTo>
                  <a:lnTo>
                    <a:pt x="694" y="1658"/>
                  </a:lnTo>
                  <a:lnTo>
                    <a:pt x="886" y="1349"/>
                  </a:lnTo>
                  <a:lnTo>
                    <a:pt x="1117" y="1080"/>
                  </a:lnTo>
                  <a:lnTo>
                    <a:pt x="1387" y="848"/>
                  </a:lnTo>
                  <a:lnTo>
                    <a:pt x="1657" y="694"/>
                  </a:lnTo>
                  <a:lnTo>
                    <a:pt x="1965" y="540"/>
                  </a:lnTo>
                  <a:lnTo>
                    <a:pt x="2312" y="425"/>
                  </a:lnTo>
                  <a:lnTo>
                    <a:pt x="2620" y="386"/>
                  </a:lnTo>
                  <a:lnTo>
                    <a:pt x="2967" y="348"/>
                  </a:lnTo>
                  <a:lnTo>
                    <a:pt x="3314" y="386"/>
                  </a:lnTo>
                  <a:lnTo>
                    <a:pt x="3622" y="463"/>
                  </a:lnTo>
                  <a:lnTo>
                    <a:pt x="3622" y="463"/>
                  </a:lnTo>
                  <a:lnTo>
                    <a:pt x="3275" y="232"/>
                  </a:lnTo>
                  <a:lnTo>
                    <a:pt x="2890" y="78"/>
                  </a:lnTo>
                  <a:lnTo>
                    <a:pt x="250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 name="Google Shape;2215;p69"/>
          <p:cNvGrpSpPr/>
          <p:nvPr/>
        </p:nvGrpSpPr>
        <p:grpSpPr>
          <a:xfrm rot="903911">
            <a:off x="6933069" y="2610698"/>
            <a:ext cx="709446" cy="574806"/>
            <a:chOff x="4108681" y="-1356282"/>
            <a:chExt cx="1375075" cy="1114111"/>
          </a:xfrm>
        </p:grpSpPr>
        <p:sp>
          <p:nvSpPr>
            <p:cNvPr id="2216" name="Google Shape;2216;p69"/>
            <p:cNvSpPr/>
            <p:nvPr/>
          </p:nvSpPr>
          <p:spPr>
            <a:xfrm rot="-899997">
              <a:off x="4172920" y="-831493"/>
              <a:ext cx="391676" cy="547971"/>
            </a:xfrm>
            <a:custGeom>
              <a:rect b="b" l="l" r="r" t="t"/>
              <a:pathLst>
                <a:path extrusionOk="0" h="12562" w="8979">
                  <a:moveTo>
                    <a:pt x="5241" y="0"/>
                  </a:moveTo>
                  <a:lnTo>
                    <a:pt x="5048" y="39"/>
                  </a:lnTo>
                  <a:lnTo>
                    <a:pt x="4778" y="154"/>
                  </a:lnTo>
                  <a:lnTo>
                    <a:pt x="4586" y="232"/>
                  </a:lnTo>
                  <a:lnTo>
                    <a:pt x="4393" y="309"/>
                  </a:lnTo>
                  <a:lnTo>
                    <a:pt x="4239" y="386"/>
                  </a:lnTo>
                  <a:lnTo>
                    <a:pt x="4046" y="463"/>
                  </a:lnTo>
                  <a:lnTo>
                    <a:pt x="3853" y="617"/>
                  </a:lnTo>
                  <a:lnTo>
                    <a:pt x="3699" y="809"/>
                  </a:lnTo>
                  <a:lnTo>
                    <a:pt x="3584" y="1041"/>
                  </a:lnTo>
                  <a:lnTo>
                    <a:pt x="3507" y="1272"/>
                  </a:lnTo>
                  <a:lnTo>
                    <a:pt x="3468" y="1542"/>
                  </a:lnTo>
                  <a:lnTo>
                    <a:pt x="3430" y="1811"/>
                  </a:lnTo>
                  <a:lnTo>
                    <a:pt x="3430" y="2312"/>
                  </a:lnTo>
                  <a:lnTo>
                    <a:pt x="3430" y="3545"/>
                  </a:lnTo>
                  <a:lnTo>
                    <a:pt x="3468" y="4740"/>
                  </a:lnTo>
                  <a:lnTo>
                    <a:pt x="3468" y="5973"/>
                  </a:lnTo>
                  <a:lnTo>
                    <a:pt x="3430" y="7206"/>
                  </a:lnTo>
                  <a:lnTo>
                    <a:pt x="3391" y="7745"/>
                  </a:lnTo>
                  <a:lnTo>
                    <a:pt x="3314" y="8285"/>
                  </a:lnTo>
                  <a:lnTo>
                    <a:pt x="3276" y="8439"/>
                  </a:lnTo>
                  <a:lnTo>
                    <a:pt x="3160" y="8554"/>
                  </a:lnTo>
                  <a:lnTo>
                    <a:pt x="3083" y="8631"/>
                  </a:lnTo>
                  <a:lnTo>
                    <a:pt x="2967" y="8670"/>
                  </a:lnTo>
                  <a:lnTo>
                    <a:pt x="2736" y="8708"/>
                  </a:lnTo>
                  <a:lnTo>
                    <a:pt x="2197" y="8863"/>
                  </a:lnTo>
                  <a:lnTo>
                    <a:pt x="1619" y="9055"/>
                  </a:lnTo>
                  <a:lnTo>
                    <a:pt x="1156" y="9286"/>
                  </a:lnTo>
                  <a:lnTo>
                    <a:pt x="925" y="9402"/>
                  </a:lnTo>
                  <a:lnTo>
                    <a:pt x="732" y="9556"/>
                  </a:lnTo>
                  <a:lnTo>
                    <a:pt x="540" y="9710"/>
                  </a:lnTo>
                  <a:lnTo>
                    <a:pt x="386" y="9864"/>
                  </a:lnTo>
                  <a:lnTo>
                    <a:pt x="232" y="10096"/>
                  </a:lnTo>
                  <a:lnTo>
                    <a:pt x="116" y="10327"/>
                  </a:lnTo>
                  <a:lnTo>
                    <a:pt x="39" y="10596"/>
                  </a:lnTo>
                  <a:lnTo>
                    <a:pt x="0" y="10828"/>
                  </a:lnTo>
                  <a:lnTo>
                    <a:pt x="39" y="11097"/>
                  </a:lnTo>
                  <a:lnTo>
                    <a:pt x="77" y="11367"/>
                  </a:lnTo>
                  <a:lnTo>
                    <a:pt x="154" y="11598"/>
                  </a:lnTo>
                  <a:lnTo>
                    <a:pt x="309" y="11829"/>
                  </a:lnTo>
                  <a:lnTo>
                    <a:pt x="463" y="12022"/>
                  </a:lnTo>
                  <a:lnTo>
                    <a:pt x="694" y="12176"/>
                  </a:lnTo>
                  <a:lnTo>
                    <a:pt x="964" y="12292"/>
                  </a:lnTo>
                  <a:lnTo>
                    <a:pt x="1233" y="12369"/>
                  </a:lnTo>
                  <a:lnTo>
                    <a:pt x="1811" y="12446"/>
                  </a:lnTo>
                  <a:lnTo>
                    <a:pt x="3044" y="12523"/>
                  </a:lnTo>
                  <a:lnTo>
                    <a:pt x="4431" y="12562"/>
                  </a:lnTo>
                  <a:lnTo>
                    <a:pt x="5819" y="12562"/>
                  </a:lnTo>
                  <a:lnTo>
                    <a:pt x="7206" y="12523"/>
                  </a:lnTo>
                  <a:lnTo>
                    <a:pt x="8593" y="12446"/>
                  </a:lnTo>
                  <a:lnTo>
                    <a:pt x="8747" y="12407"/>
                  </a:lnTo>
                  <a:lnTo>
                    <a:pt x="8863" y="12330"/>
                  </a:lnTo>
                  <a:lnTo>
                    <a:pt x="8978" y="12215"/>
                  </a:lnTo>
                  <a:lnTo>
                    <a:pt x="8978" y="12061"/>
                  </a:lnTo>
                  <a:lnTo>
                    <a:pt x="8978" y="11907"/>
                  </a:lnTo>
                  <a:lnTo>
                    <a:pt x="8863" y="11791"/>
                  </a:lnTo>
                  <a:lnTo>
                    <a:pt x="8747" y="11714"/>
                  </a:lnTo>
                  <a:lnTo>
                    <a:pt x="8593" y="11675"/>
                  </a:lnTo>
                  <a:lnTo>
                    <a:pt x="7437" y="11752"/>
                  </a:lnTo>
                  <a:lnTo>
                    <a:pt x="6281" y="11791"/>
                  </a:lnTo>
                  <a:lnTo>
                    <a:pt x="3969" y="11791"/>
                  </a:lnTo>
                  <a:lnTo>
                    <a:pt x="2775" y="11714"/>
                  </a:lnTo>
                  <a:lnTo>
                    <a:pt x="1619" y="11637"/>
                  </a:lnTo>
                  <a:lnTo>
                    <a:pt x="1426" y="11637"/>
                  </a:lnTo>
                  <a:lnTo>
                    <a:pt x="1233" y="11598"/>
                  </a:lnTo>
                  <a:lnTo>
                    <a:pt x="1041" y="11483"/>
                  </a:lnTo>
                  <a:lnTo>
                    <a:pt x="887" y="11329"/>
                  </a:lnTo>
                  <a:lnTo>
                    <a:pt x="809" y="11174"/>
                  </a:lnTo>
                  <a:lnTo>
                    <a:pt x="771" y="10982"/>
                  </a:lnTo>
                  <a:lnTo>
                    <a:pt x="771" y="10789"/>
                  </a:lnTo>
                  <a:lnTo>
                    <a:pt x="848" y="10596"/>
                  </a:lnTo>
                  <a:lnTo>
                    <a:pt x="925" y="10404"/>
                  </a:lnTo>
                  <a:lnTo>
                    <a:pt x="1041" y="10250"/>
                  </a:lnTo>
                  <a:lnTo>
                    <a:pt x="1195" y="10134"/>
                  </a:lnTo>
                  <a:lnTo>
                    <a:pt x="1387" y="10018"/>
                  </a:lnTo>
                  <a:lnTo>
                    <a:pt x="1773" y="9826"/>
                  </a:lnTo>
                  <a:lnTo>
                    <a:pt x="2158" y="9710"/>
                  </a:lnTo>
                  <a:lnTo>
                    <a:pt x="3198" y="9402"/>
                  </a:lnTo>
                  <a:lnTo>
                    <a:pt x="3430" y="9286"/>
                  </a:lnTo>
                  <a:lnTo>
                    <a:pt x="3622" y="9171"/>
                  </a:lnTo>
                  <a:lnTo>
                    <a:pt x="3815" y="9017"/>
                  </a:lnTo>
                  <a:lnTo>
                    <a:pt x="3931" y="8785"/>
                  </a:lnTo>
                  <a:lnTo>
                    <a:pt x="4046" y="8554"/>
                  </a:lnTo>
                  <a:lnTo>
                    <a:pt x="4085" y="8285"/>
                  </a:lnTo>
                  <a:lnTo>
                    <a:pt x="4162" y="7745"/>
                  </a:lnTo>
                  <a:lnTo>
                    <a:pt x="4239" y="6628"/>
                  </a:lnTo>
                  <a:lnTo>
                    <a:pt x="4239" y="5472"/>
                  </a:lnTo>
                  <a:lnTo>
                    <a:pt x="4239" y="4316"/>
                  </a:lnTo>
                  <a:lnTo>
                    <a:pt x="4200" y="3044"/>
                  </a:lnTo>
                  <a:lnTo>
                    <a:pt x="4200" y="1773"/>
                  </a:lnTo>
                  <a:lnTo>
                    <a:pt x="4200" y="1580"/>
                  </a:lnTo>
                  <a:lnTo>
                    <a:pt x="4239" y="1426"/>
                  </a:lnTo>
                  <a:lnTo>
                    <a:pt x="4316" y="1233"/>
                  </a:lnTo>
                  <a:lnTo>
                    <a:pt x="4470" y="1118"/>
                  </a:lnTo>
                  <a:lnTo>
                    <a:pt x="4663" y="1041"/>
                  </a:lnTo>
                  <a:lnTo>
                    <a:pt x="4855" y="1002"/>
                  </a:lnTo>
                  <a:lnTo>
                    <a:pt x="5087" y="887"/>
                  </a:lnTo>
                  <a:lnTo>
                    <a:pt x="5318" y="694"/>
                  </a:lnTo>
                  <a:lnTo>
                    <a:pt x="5433" y="578"/>
                  </a:lnTo>
                  <a:lnTo>
                    <a:pt x="5510" y="424"/>
                  </a:lnTo>
                  <a:lnTo>
                    <a:pt x="5510" y="270"/>
                  </a:lnTo>
                  <a:lnTo>
                    <a:pt x="5472" y="154"/>
                  </a:lnTo>
                  <a:lnTo>
                    <a:pt x="5356" y="39"/>
                  </a:lnTo>
                  <a:lnTo>
                    <a:pt x="52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9"/>
            <p:cNvSpPr/>
            <p:nvPr/>
          </p:nvSpPr>
          <p:spPr>
            <a:xfrm rot="-899997">
              <a:off x="4625321" y="-371208"/>
              <a:ext cx="89118" cy="43752"/>
            </a:xfrm>
            <a:custGeom>
              <a:rect b="b" l="l" r="r" t="t"/>
              <a:pathLst>
                <a:path extrusionOk="0" h="1003" w="2043">
                  <a:moveTo>
                    <a:pt x="501" y="0"/>
                  </a:moveTo>
                  <a:lnTo>
                    <a:pt x="308" y="39"/>
                  </a:lnTo>
                  <a:lnTo>
                    <a:pt x="154" y="154"/>
                  </a:lnTo>
                  <a:lnTo>
                    <a:pt x="39" y="309"/>
                  </a:lnTo>
                  <a:lnTo>
                    <a:pt x="0" y="501"/>
                  </a:lnTo>
                  <a:lnTo>
                    <a:pt x="39" y="694"/>
                  </a:lnTo>
                  <a:lnTo>
                    <a:pt x="154" y="848"/>
                  </a:lnTo>
                  <a:lnTo>
                    <a:pt x="308" y="964"/>
                  </a:lnTo>
                  <a:lnTo>
                    <a:pt x="501" y="1002"/>
                  </a:lnTo>
                  <a:lnTo>
                    <a:pt x="1541" y="1002"/>
                  </a:lnTo>
                  <a:lnTo>
                    <a:pt x="1734" y="964"/>
                  </a:lnTo>
                  <a:lnTo>
                    <a:pt x="1888" y="848"/>
                  </a:lnTo>
                  <a:lnTo>
                    <a:pt x="2004" y="694"/>
                  </a:lnTo>
                  <a:lnTo>
                    <a:pt x="2042" y="501"/>
                  </a:lnTo>
                  <a:lnTo>
                    <a:pt x="2004" y="309"/>
                  </a:lnTo>
                  <a:lnTo>
                    <a:pt x="1888" y="154"/>
                  </a:lnTo>
                  <a:lnTo>
                    <a:pt x="1734" y="39"/>
                  </a:lnTo>
                  <a:lnTo>
                    <a:pt x="15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9"/>
            <p:cNvSpPr/>
            <p:nvPr/>
          </p:nvSpPr>
          <p:spPr>
            <a:xfrm rot="-899997">
              <a:off x="5329863" y="-560208"/>
              <a:ext cx="90820" cy="43752"/>
            </a:xfrm>
            <a:custGeom>
              <a:rect b="b" l="l" r="r" t="t"/>
              <a:pathLst>
                <a:path extrusionOk="0" h="1003" w="2082">
                  <a:moveTo>
                    <a:pt x="502" y="0"/>
                  </a:moveTo>
                  <a:lnTo>
                    <a:pt x="309" y="39"/>
                  </a:lnTo>
                  <a:lnTo>
                    <a:pt x="155" y="154"/>
                  </a:lnTo>
                  <a:lnTo>
                    <a:pt x="39" y="309"/>
                  </a:lnTo>
                  <a:lnTo>
                    <a:pt x="1" y="501"/>
                  </a:lnTo>
                  <a:lnTo>
                    <a:pt x="39" y="694"/>
                  </a:lnTo>
                  <a:lnTo>
                    <a:pt x="155" y="848"/>
                  </a:lnTo>
                  <a:lnTo>
                    <a:pt x="309" y="964"/>
                  </a:lnTo>
                  <a:lnTo>
                    <a:pt x="502" y="1002"/>
                  </a:lnTo>
                  <a:lnTo>
                    <a:pt x="1581" y="1002"/>
                  </a:lnTo>
                  <a:lnTo>
                    <a:pt x="1773" y="964"/>
                  </a:lnTo>
                  <a:lnTo>
                    <a:pt x="1927" y="848"/>
                  </a:lnTo>
                  <a:lnTo>
                    <a:pt x="2043" y="694"/>
                  </a:lnTo>
                  <a:lnTo>
                    <a:pt x="2082" y="501"/>
                  </a:lnTo>
                  <a:lnTo>
                    <a:pt x="2043" y="309"/>
                  </a:lnTo>
                  <a:lnTo>
                    <a:pt x="1927" y="154"/>
                  </a:lnTo>
                  <a:lnTo>
                    <a:pt x="1773" y="39"/>
                  </a:lnTo>
                  <a:lnTo>
                    <a:pt x="158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9"/>
            <p:cNvSpPr/>
            <p:nvPr/>
          </p:nvSpPr>
          <p:spPr>
            <a:xfrm rot="-899997">
              <a:off x="5156594" y="-1036732"/>
              <a:ext cx="231978" cy="373181"/>
            </a:xfrm>
            <a:custGeom>
              <a:rect b="b" l="l" r="r" t="t"/>
              <a:pathLst>
                <a:path extrusionOk="0" h="8555" w="5318">
                  <a:moveTo>
                    <a:pt x="1" y="1"/>
                  </a:moveTo>
                  <a:lnTo>
                    <a:pt x="1" y="5934"/>
                  </a:lnTo>
                  <a:lnTo>
                    <a:pt x="347" y="6474"/>
                  </a:lnTo>
                  <a:lnTo>
                    <a:pt x="733" y="6975"/>
                  </a:lnTo>
                  <a:lnTo>
                    <a:pt x="1234" y="7437"/>
                  </a:lnTo>
                  <a:lnTo>
                    <a:pt x="1773" y="7822"/>
                  </a:lnTo>
                  <a:lnTo>
                    <a:pt x="2351" y="8131"/>
                  </a:lnTo>
                  <a:lnTo>
                    <a:pt x="2968" y="8362"/>
                  </a:lnTo>
                  <a:lnTo>
                    <a:pt x="3276" y="8439"/>
                  </a:lnTo>
                  <a:lnTo>
                    <a:pt x="3623" y="8477"/>
                  </a:lnTo>
                  <a:lnTo>
                    <a:pt x="3969" y="8516"/>
                  </a:lnTo>
                  <a:lnTo>
                    <a:pt x="4316" y="8555"/>
                  </a:lnTo>
                  <a:lnTo>
                    <a:pt x="5318" y="8555"/>
                  </a:lnTo>
                  <a:lnTo>
                    <a:pt x="5087" y="7591"/>
                  </a:lnTo>
                  <a:lnTo>
                    <a:pt x="4779" y="6589"/>
                  </a:lnTo>
                  <a:lnTo>
                    <a:pt x="4432" y="5588"/>
                  </a:lnTo>
                  <a:lnTo>
                    <a:pt x="3969" y="4624"/>
                  </a:lnTo>
                  <a:lnTo>
                    <a:pt x="3468" y="3738"/>
                  </a:lnTo>
                  <a:lnTo>
                    <a:pt x="2852" y="2852"/>
                  </a:lnTo>
                  <a:lnTo>
                    <a:pt x="2197" y="2043"/>
                  </a:lnTo>
                  <a:lnTo>
                    <a:pt x="1465" y="1272"/>
                  </a:lnTo>
                  <a:lnTo>
                    <a:pt x="694" y="579"/>
                  </a:lnTo>
                  <a:lnTo>
                    <a:pt x="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9"/>
            <p:cNvSpPr/>
            <p:nvPr/>
          </p:nvSpPr>
          <p:spPr>
            <a:xfrm rot="-899997">
              <a:off x="4487468" y="-859363"/>
              <a:ext cx="233680" cy="374838"/>
            </a:xfrm>
            <a:custGeom>
              <a:rect b="b" l="l" r="r" t="t"/>
              <a:pathLst>
                <a:path extrusionOk="0" h="8593" w="5357">
                  <a:moveTo>
                    <a:pt x="5357" y="0"/>
                  </a:moveTo>
                  <a:lnTo>
                    <a:pt x="4624" y="617"/>
                  </a:lnTo>
                  <a:lnTo>
                    <a:pt x="3815" y="1310"/>
                  </a:lnTo>
                  <a:lnTo>
                    <a:pt x="3083" y="2081"/>
                  </a:lnTo>
                  <a:lnTo>
                    <a:pt x="2428" y="2890"/>
                  </a:lnTo>
                  <a:lnTo>
                    <a:pt x="1850" y="3776"/>
                  </a:lnTo>
                  <a:lnTo>
                    <a:pt x="1311" y="4662"/>
                  </a:lnTo>
                  <a:lnTo>
                    <a:pt x="887" y="5626"/>
                  </a:lnTo>
                  <a:lnTo>
                    <a:pt x="502" y="6627"/>
                  </a:lnTo>
                  <a:lnTo>
                    <a:pt x="232" y="7629"/>
                  </a:lnTo>
                  <a:lnTo>
                    <a:pt x="1" y="8593"/>
                  </a:lnTo>
                  <a:lnTo>
                    <a:pt x="964" y="8593"/>
                  </a:lnTo>
                  <a:lnTo>
                    <a:pt x="1349" y="8554"/>
                  </a:lnTo>
                  <a:lnTo>
                    <a:pt x="1696" y="8515"/>
                  </a:lnTo>
                  <a:lnTo>
                    <a:pt x="2043" y="8477"/>
                  </a:lnTo>
                  <a:lnTo>
                    <a:pt x="2390" y="8361"/>
                  </a:lnTo>
                  <a:lnTo>
                    <a:pt x="2698" y="8246"/>
                  </a:lnTo>
                  <a:lnTo>
                    <a:pt x="3006" y="8130"/>
                  </a:lnTo>
                  <a:lnTo>
                    <a:pt x="3314" y="7976"/>
                  </a:lnTo>
                  <a:lnTo>
                    <a:pt x="3623" y="7822"/>
                  </a:lnTo>
                  <a:lnTo>
                    <a:pt x="3892" y="7629"/>
                  </a:lnTo>
                  <a:lnTo>
                    <a:pt x="4162" y="7398"/>
                  </a:lnTo>
                  <a:lnTo>
                    <a:pt x="4624" y="6936"/>
                  </a:lnTo>
                  <a:lnTo>
                    <a:pt x="5048" y="6396"/>
                  </a:lnTo>
                  <a:lnTo>
                    <a:pt x="5202" y="6127"/>
                  </a:lnTo>
                  <a:lnTo>
                    <a:pt x="5357" y="5818"/>
                  </a:lnTo>
                  <a:lnTo>
                    <a:pt x="5357"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9"/>
            <p:cNvSpPr/>
            <p:nvPr/>
          </p:nvSpPr>
          <p:spPr>
            <a:xfrm rot="-899997">
              <a:off x="4476309" y="-1012149"/>
              <a:ext cx="942963" cy="581603"/>
            </a:xfrm>
            <a:custGeom>
              <a:rect b="b" l="l" r="r" t="t"/>
              <a:pathLst>
                <a:path extrusionOk="0" h="13333" w="21617">
                  <a:moveTo>
                    <a:pt x="5356" y="0"/>
                  </a:moveTo>
                  <a:lnTo>
                    <a:pt x="5356" y="4509"/>
                  </a:lnTo>
                  <a:lnTo>
                    <a:pt x="5318" y="5009"/>
                  </a:lnTo>
                  <a:lnTo>
                    <a:pt x="5241" y="5472"/>
                  </a:lnTo>
                  <a:lnTo>
                    <a:pt x="5125" y="5934"/>
                  </a:lnTo>
                  <a:lnTo>
                    <a:pt x="4971" y="6397"/>
                  </a:lnTo>
                  <a:lnTo>
                    <a:pt x="4778" y="6820"/>
                  </a:lnTo>
                  <a:lnTo>
                    <a:pt x="4547" y="7206"/>
                  </a:lnTo>
                  <a:lnTo>
                    <a:pt x="4239" y="7591"/>
                  </a:lnTo>
                  <a:lnTo>
                    <a:pt x="3931" y="7899"/>
                  </a:lnTo>
                  <a:lnTo>
                    <a:pt x="3622" y="8246"/>
                  </a:lnTo>
                  <a:lnTo>
                    <a:pt x="3237" y="8516"/>
                  </a:lnTo>
                  <a:lnTo>
                    <a:pt x="2852" y="8747"/>
                  </a:lnTo>
                  <a:lnTo>
                    <a:pt x="2428" y="8940"/>
                  </a:lnTo>
                  <a:lnTo>
                    <a:pt x="1966" y="9094"/>
                  </a:lnTo>
                  <a:lnTo>
                    <a:pt x="1503" y="9209"/>
                  </a:lnTo>
                  <a:lnTo>
                    <a:pt x="1041" y="9286"/>
                  </a:lnTo>
                  <a:lnTo>
                    <a:pt x="540" y="9325"/>
                  </a:lnTo>
                  <a:lnTo>
                    <a:pt x="270" y="9325"/>
                  </a:lnTo>
                  <a:lnTo>
                    <a:pt x="155" y="9363"/>
                  </a:lnTo>
                  <a:lnTo>
                    <a:pt x="78" y="9402"/>
                  </a:lnTo>
                  <a:lnTo>
                    <a:pt x="39" y="9479"/>
                  </a:lnTo>
                  <a:lnTo>
                    <a:pt x="0" y="9595"/>
                  </a:lnTo>
                  <a:lnTo>
                    <a:pt x="0" y="13101"/>
                  </a:lnTo>
                  <a:lnTo>
                    <a:pt x="39" y="13178"/>
                  </a:lnTo>
                  <a:lnTo>
                    <a:pt x="78" y="13255"/>
                  </a:lnTo>
                  <a:lnTo>
                    <a:pt x="155" y="13332"/>
                  </a:lnTo>
                  <a:lnTo>
                    <a:pt x="21463" y="13332"/>
                  </a:lnTo>
                  <a:lnTo>
                    <a:pt x="21540" y="13255"/>
                  </a:lnTo>
                  <a:lnTo>
                    <a:pt x="21578" y="13178"/>
                  </a:lnTo>
                  <a:lnTo>
                    <a:pt x="21617" y="13101"/>
                  </a:lnTo>
                  <a:lnTo>
                    <a:pt x="21617" y="9595"/>
                  </a:lnTo>
                  <a:lnTo>
                    <a:pt x="21578" y="9479"/>
                  </a:lnTo>
                  <a:lnTo>
                    <a:pt x="21540" y="9402"/>
                  </a:lnTo>
                  <a:lnTo>
                    <a:pt x="21463" y="9363"/>
                  </a:lnTo>
                  <a:lnTo>
                    <a:pt x="21347" y="9325"/>
                  </a:lnTo>
                  <a:lnTo>
                    <a:pt x="21077" y="9325"/>
                  </a:lnTo>
                  <a:lnTo>
                    <a:pt x="20576" y="9286"/>
                  </a:lnTo>
                  <a:lnTo>
                    <a:pt x="20114" y="9209"/>
                  </a:lnTo>
                  <a:lnTo>
                    <a:pt x="19652" y="9094"/>
                  </a:lnTo>
                  <a:lnTo>
                    <a:pt x="19228" y="8940"/>
                  </a:lnTo>
                  <a:lnTo>
                    <a:pt x="18804" y="8747"/>
                  </a:lnTo>
                  <a:lnTo>
                    <a:pt x="18380" y="8516"/>
                  </a:lnTo>
                  <a:lnTo>
                    <a:pt x="18033" y="8246"/>
                  </a:lnTo>
                  <a:lnTo>
                    <a:pt x="17686" y="7899"/>
                  </a:lnTo>
                  <a:lnTo>
                    <a:pt x="17378" y="7591"/>
                  </a:lnTo>
                  <a:lnTo>
                    <a:pt x="17108" y="7206"/>
                  </a:lnTo>
                  <a:lnTo>
                    <a:pt x="16839" y="6820"/>
                  </a:lnTo>
                  <a:lnTo>
                    <a:pt x="16646" y="6397"/>
                  </a:lnTo>
                  <a:lnTo>
                    <a:pt x="16492" y="5934"/>
                  </a:lnTo>
                  <a:lnTo>
                    <a:pt x="16376" y="5472"/>
                  </a:lnTo>
                  <a:lnTo>
                    <a:pt x="16299" y="5009"/>
                  </a:lnTo>
                  <a:lnTo>
                    <a:pt x="16261" y="4509"/>
                  </a:lnTo>
                  <a:lnTo>
                    <a:pt x="1626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9"/>
            <p:cNvSpPr/>
            <p:nvPr/>
          </p:nvSpPr>
          <p:spPr>
            <a:xfrm rot="-899997">
              <a:off x="4727023" y="-968850"/>
              <a:ext cx="421949" cy="421949"/>
            </a:xfrm>
            <a:custGeom>
              <a:rect b="b" l="l" r="r" t="t"/>
              <a:pathLst>
                <a:path extrusionOk="0" h="9673" w="9673">
                  <a:moveTo>
                    <a:pt x="4856" y="1"/>
                  </a:moveTo>
                  <a:lnTo>
                    <a:pt x="4355" y="39"/>
                  </a:lnTo>
                  <a:lnTo>
                    <a:pt x="3854" y="116"/>
                  </a:lnTo>
                  <a:lnTo>
                    <a:pt x="3392" y="232"/>
                  </a:lnTo>
                  <a:lnTo>
                    <a:pt x="2968" y="386"/>
                  </a:lnTo>
                  <a:lnTo>
                    <a:pt x="2544" y="579"/>
                  </a:lnTo>
                  <a:lnTo>
                    <a:pt x="2159" y="810"/>
                  </a:lnTo>
                  <a:lnTo>
                    <a:pt x="1773" y="1118"/>
                  </a:lnTo>
                  <a:lnTo>
                    <a:pt x="1427" y="1426"/>
                  </a:lnTo>
                  <a:lnTo>
                    <a:pt x="1118" y="1773"/>
                  </a:lnTo>
                  <a:lnTo>
                    <a:pt x="849" y="2120"/>
                  </a:lnTo>
                  <a:lnTo>
                    <a:pt x="579" y="2544"/>
                  </a:lnTo>
                  <a:lnTo>
                    <a:pt x="386" y="2968"/>
                  </a:lnTo>
                  <a:lnTo>
                    <a:pt x="232" y="3391"/>
                  </a:lnTo>
                  <a:lnTo>
                    <a:pt x="116" y="3854"/>
                  </a:lnTo>
                  <a:lnTo>
                    <a:pt x="39" y="4355"/>
                  </a:lnTo>
                  <a:lnTo>
                    <a:pt x="1" y="4817"/>
                  </a:lnTo>
                  <a:lnTo>
                    <a:pt x="39" y="5318"/>
                  </a:lnTo>
                  <a:lnTo>
                    <a:pt x="116" y="5819"/>
                  </a:lnTo>
                  <a:lnTo>
                    <a:pt x="232" y="6281"/>
                  </a:lnTo>
                  <a:lnTo>
                    <a:pt x="386" y="6705"/>
                  </a:lnTo>
                  <a:lnTo>
                    <a:pt x="579" y="7129"/>
                  </a:lnTo>
                  <a:lnTo>
                    <a:pt x="849" y="7553"/>
                  </a:lnTo>
                  <a:lnTo>
                    <a:pt x="1118" y="7900"/>
                  </a:lnTo>
                  <a:lnTo>
                    <a:pt x="1427" y="8246"/>
                  </a:lnTo>
                  <a:lnTo>
                    <a:pt x="1773" y="8555"/>
                  </a:lnTo>
                  <a:lnTo>
                    <a:pt x="2159" y="8863"/>
                  </a:lnTo>
                  <a:lnTo>
                    <a:pt x="2544" y="9094"/>
                  </a:lnTo>
                  <a:lnTo>
                    <a:pt x="2968" y="9287"/>
                  </a:lnTo>
                  <a:lnTo>
                    <a:pt x="3392" y="9441"/>
                  </a:lnTo>
                  <a:lnTo>
                    <a:pt x="3854" y="9556"/>
                  </a:lnTo>
                  <a:lnTo>
                    <a:pt x="4355" y="9633"/>
                  </a:lnTo>
                  <a:lnTo>
                    <a:pt x="4856" y="9672"/>
                  </a:lnTo>
                  <a:lnTo>
                    <a:pt x="5318" y="9633"/>
                  </a:lnTo>
                  <a:lnTo>
                    <a:pt x="5819" y="9556"/>
                  </a:lnTo>
                  <a:lnTo>
                    <a:pt x="6281" y="9441"/>
                  </a:lnTo>
                  <a:lnTo>
                    <a:pt x="6705" y="9287"/>
                  </a:lnTo>
                  <a:lnTo>
                    <a:pt x="7129" y="9094"/>
                  </a:lnTo>
                  <a:lnTo>
                    <a:pt x="7553" y="8863"/>
                  </a:lnTo>
                  <a:lnTo>
                    <a:pt x="7900" y="8555"/>
                  </a:lnTo>
                  <a:lnTo>
                    <a:pt x="8247" y="8246"/>
                  </a:lnTo>
                  <a:lnTo>
                    <a:pt x="8593" y="7900"/>
                  </a:lnTo>
                  <a:lnTo>
                    <a:pt x="8863" y="7553"/>
                  </a:lnTo>
                  <a:lnTo>
                    <a:pt x="9094" y="7129"/>
                  </a:lnTo>
                  <a:lnTo>
                    <a:pt x="9287" y="6705"/>
                  </a:lnTo>
                  <a:lnTo>
                    <a:pt x="9480" y="6281"/>
                  </a:lnTo>
                  <a:lnTo>
                    <a:pt x="9595" y="5819"/>
                  </a:lnTo>
                  <a:lnTo>
                    <a:pt x="9672" y="5318"/>
                  </a:lnTo>
                  <a:lnTo>
                    <a:pt x="9672" y="4817"/>
                  </a:lnTo>
                  <a:lnTo>
                    <a:pt x="9672" y="4355"/>
                  </a:lnTo>
                  <a:lnTo>
                    <a:pt x="9595" y="3854"/>
                  </a:lnTo>
                  <a:lnTo>
                    <a:pt x="9480" y="3391"/>
                  </a:lnTo>
                  <a:lnTo>
                    <a:pt x="9287" y="2968"/>
                  </a:lnTo>
                  <a:lnTo>
                    <a:pt x="9094" y="2544"/>
                  </a:lnTo>
                  <a:lnTo>
                    <a:pt x="8863" y="2120"/>
                  </a:lnTo>
                  <a:lnTo>
                    <a:pt x="8593" y="1773"/>
                  </a:lnTo>
                  <a:lnTo>
                    <a:pt x="8247" y="1426"/>
                  </a:lnTo>
                  <a:lnTo>
                    <a:pt x="7900" y="1118"/>
                  </a:lnTo>
                  <a:lnTo>
                    <a:pt x="7553" y="810"/>
                  </a:lnTo>
                  <a:lnTo>
                    <a:pt x="7129" y="579"/>
                  </a:lnTo>
                  <a:lnTo>
                    <a:pt x="6705" y="386"/>
                  </a:lnTo>
                  <a:lnTo>
                    <a:pt x="6281" y="232"/>
                  </a:lnTo>
                  <a:lnTo>
                    <a:pt x="5819" y="116"/>
                  </a:lnTo>
                  <a:lnTo>
                    <a:pt x="5318" y="39"/>
                  </a:lnTo>
                  <a:lnTo>
                    <a:pt x="4856"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9"/>
            <p:cNvSpPr/>
            <p:nvPr/>
          </p:nvSpPr>
          <p:spPr>
            <a:xfrm rot="-899997">
              <a:off x="5062107" y="-751238"/>
              <a:ext cx="79042" cy="52128"/>
            </a:xfrm>
            <a:custGeom>
              <a:rect b="b" l="l" r="r" t="t"/>
              <a:pathLst>
                <a:path extrusionOk="0" h="1195" w="1812">
                  <a:moveTo>
                    <a:pt x="655" y="0"/>
                  </a:moveTo>
                  <a:lnTo>
                    <a:pt x="309" y="39"/>
                  </a:lnTo>
                  <a:lnTo>
                    <a:pt x="0" y="155"/>
                  </a:lnTo>
                  <a:lnTo>
                    <a:pt x="232" y="193"/>
                  </a:lnTo>
                  <a:lnTo>
                    <a:pt x="463" y="270"/>
                  </a:lnTo>
                  <a:lnTo>
                    <a:pt x="694" y="386"/>
                  </a:lnTo>
                  <a:lnTo>
                    <a:pt x="887" y="501"/>
                  </a:lnTo>
                  <a:lnTo>
                    <a:pt x="1079" y="656"/>
                  </a:lnTo>
                  <a:lnTo>
                    <a:pt x="1233" y="810"/>
                  </a:lnTo>
                  <a:lnTo>
                    <a:pt x="1388" y="1002"/>
                  </a:lnTo>
                  <a:lnTo>
                    <a:pt x="1503" y="1195"/>
                  </a:lnTo>
                  <a:lnTo>
                    <a:pt x="1696" y="887"/>
                  </a:lnTo>
                  <a:lnTo>
                    <a:pt x="1811" y="540"/>
                  </a:lnTo>
                  <a:lnTo>
                    <a:pt x="1580" y="309"/>
                  </a:lnTo>
                  <a:lnTo>
                    <a:pt x="1310" y="155"/>
                  </a:lnTo>
                  <a:lnTo>
                    <a:pt x="964" y="39"/>
                  </a:lnTo>
                  <a:lnTo>
                    <a:pt x="65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9"/>
            <p:cNvSpPr/>
            <p:nvPr/>
          </p:nvSpPr>
          <p:spPr>
            <a:xfrm rot="-899997">
              <a:off x="4707958" y="-1087345"/>
              <a:ext cx="3402" cy="44"/>
            </a:xfrm>
            <a:custGeom>
              <a:rect b="b" l="l" r="r" t="t"/>
              <a:pathLst>
                <a:path extrusionOk="0" h="1" w="78">
                  <a:moveTo>
                    <a:pt x="0" y="0"/>
                  </a:moveTo>
                  <a:lnTo>
                    <a:pt x="77" y="0"/>
                  </a:lnTo>
                  <a:lnTo>
                    <a:pt x="0" y="0"/>
                  </a:lnTo>
                  <a:lnTo>
                    <a:pt x="0" y="0"/>
                  </a:lnTo>
                  <a:lnTo>
                    <a:pt x="0" y="0"/>
                  </a:lnTo>
                  <a:lnTo>
                    <a:pt x="0" y="0"/>
                  </a:lnTo>
                  <a:close/>
                </a:path>
              </a:pathLst>
            </a:custGeom>
            <a:solidFill>
              <a:srgbClr val="231F2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9"/>
            <p:cNvSpPr/>
            <p:nvPr/>
          </p:nvSpPr>
          <p:spPr>
            <a:xfrm rot="-899997">
              <a:off x="4259634" y="-1205949"/>
              <a:ext cx="1203513" cy="317694"/>
            </a:xfrm>
            <a:custGeom>
              <a:rect b="b" l="l" r="r" t="t"/>
              <a:pathLst>
                <a:path extrusionOk="0" h="7283" w="27590">
                  <a:moveTo>
                    <a:pt x="13795" y="1"/>
                  </a:moveTo>
                  <a:lnTo>
                    <a:pt x="11521" y="39"/>
                  </a:lnTo>
                  <a:lnTo>
                    <a:pt x="9287" y="155"/>
                  </a:lnTo>
                  <a:lnTo>
                    <a:pt x="7013" y="309"/>
                  </a:lnTo>
                  <a:lnTo>
                    <a:pt x="4778" y="578"/>
                  </a:lnTo>
                  <a:lnTo>
                    <a:pt x="4200" y="656"/>
                  </a:lnTo>
                  <a:lnTo>
                    <a:pt x="3545" y="848"/>
                  </a:lnTo>
                  <a:lnTo>
                    <a:pt x="2929" y="1118"/>
                  </a:lnTo>
                  <a:lnTo>
                    <a:pt x="2351" y="1426"/>
                  </a:lnTo>
                  <a:lnTo>
                    <a:pt x="1773" y="1773"/>
                  </a:lnTo>
                  <a:lnTo>
                    <a:pt x="1311" y="2197"/>
                  </a:lnTo>
                  <a:lnTo>
                    <a:pt x="1079" y="2428"/>
                  </a:lnTo>
                  <a:lnTo>
                    <a:pt x="887" y="2659"/>
                  </a:lnTo>
                  <a:lnTo>
                    <a:pt x="771" y="2890"/>
                  </a:lnTo>
                  <a:lnTo>
                    <a:pt x="656" y="3122"/>
                  </a:lnTo>
                  <a:lnTo>
                    <a:pt x="463" y="3584"/>
                  </a:lnTo>
                  <a:lnTo>
                    <a:pt x="347" y="4008"/>
                  </a:lnTo>
                  <a:lnTo>
                    <a:pt x="116" y="4894"/>
                  </a:lnTo>
                  <a:lnTo>
                    <a:pt x="1" y="5742"/>
                  </a:lnTo>
                  <a:lnTo>
                    <a:pt x="1" y="6512"/>
                  </a:lnTo>
                  <a:lnTo>
                    <a:pt x="1" y="6705"/>
                  </a:lnTo>
                  <a:lnTo>
                    <a:pt x="78" y="6859"/>
                  </a:lnTo>
                  <a:lnTo>
                    <a:pt x="193" y="7013"/>
                  </a:lnTo>
                  <a:lnTo>
                    <a:pt x="347" y="7129"/>
                  </a:lnTo>
                  <a:lnTo>
                    <a:pt x="501" y="7206"/>
                  </a:lnTo>
                  <a:lnTo>
                    <a:pt x="656" y="7283"/>
                  </a:lnTo>
                  <a:lnTo>
                    <a:pt x="1041" y="7283"/>
                  </a:lnTo>
                  <a:lnTo>
                    <a:pt x="2312" y="7052"/>
                  </a:lnTo>
                  <a:lnTo>
                    <a:pt x="3584" y="6821"/>
                  </a:lnTo>
                  <a:lnTo>
                    <a:pt x="4894" y="6666"/>
                  </a:lnTo>
                  <a:lnTo>
                    <a:pt x="6166" y="6512"/>
                  </a:lnTo>
                  <a:lnTo>
                    <a:pt x="6358" y="6474"/>
                  </a:lnTo>
                  <a:lnTo>
                    <a:pt x="6512" y="6397"/>
                  </a:lnTo>
                  <a:lnTo>
                    <a:pt x="6666" y="6281"/>
                  </a:lnTo>
                  <a:lnTo>
                    <a:pt x="6782" y="6166"/>
                  </a:lnTo>
                  <a:lnTo>
                    <a:pt x="6859" y="6011"/>
                  </a:lnTo>
                  <a:lnTo>
                    <a:pt x="6898" y="5819"/>
                  </a:lnTo>
                  <a:lnTo>
                    <a:pt x="6936" y="5626"/>
                  </a:lnTo>
                  <a:lnTo>
                    <a:pt x="6975" y="5433"/>
                  </a:lnTo>
                  <a:lnTo>
                    <a:pt x="6975" y="5087"/>
                  </a:lnTo>
                  <a:lnTo>
                    <a:pt x="7013" y="4663"/>
                  </a:lnTo>
                  <a:lnTo>
                    <a:pt x="7129" y="4277"/>
                  </a:lnTo>
                  <a:lnTo>
                    <a:pt x="7244" y="4085"/>
                  </a:lnTo>
                  <a:lnTo>
                    <a:pt x="7360" y="3892"/>
                  </a:lnTo>
                  <a:lnTo>
                    <a:pt x="7514" y="3700"/>
                  </a:lnTo>
                  <a:lnTo>
                    <a:pt x="7668" y="3545"/>
                  </a:lnTo>
                  <a:lnTo>
                    <a:pt x="7899" y="3391"/>
                  </a:lnTo>
                  <a:lnTo>
                    <a:pt x="8131" y="3276"/>
                  </a:lnTo>
                  <a:lnTo>
                    <a:pt x="8400" y="3160"/>
                  </a:lnTo>
                  <a:lnTo>
                    <a:pt x="8709" y="3083"/>
                  </a:lnTo>
                  <a:lnTo>
                    <a:pt x="9055" y="3006"/>
                  </a:lnTo>
                  <a:lnTo>
                    <a:pt x="9479" y="2967"/>
                  </a:lnTo>
                  <a:lnTo>
                    <a:pt x="11637" y="2890"/>
                  </a:lnTo>
                  <a:lnTo>
                    <a:pt x="13795" y="2852"/>
                  </a:lnTo>
                  <a:lnTo>
                    <a:pt x="15953" y="2890"/>
                  </a:lnTo>
                  <a:lnTo>
                    <a:pt x="18110" y="2967"/>
                  </a:lnTo>
                  <a:lnTo>
                    <a:pt x="18457" y="3006"/>
                  </a:lnTo>
                  <a:lnTo>
                    <a:pt x="18804" y="3083"/>
                  </a:lnTo>
                  <a:lnTo>
                    <a:pt x="19074" y="3160"/>
                  </a:lnTo>
                  <a:lnTo>
                    <a:pt x="19343" y="3276"/>
                  </a:lnTo>
                  <a:lnTo>
                    <a:pt x="19575" y="3430"/>
                  </a:lnTo>
                  <a:lnTo>
                    <a:pt x="19767" y="3584"/>
                  </a:lnTo>
                  <a:lnTo>
                    <a:pt x="19960" y="3738"/>
                  </a:lnTo>
                  <a:lnTo>
                    <a:pt x="20075" y="3892"/>
                  </a:lnTo>
                  <a:lnTo>
                    <a:pt x="20191" y="4085"/>
                  </a:lnTo>
                  <a:lnTo>
                    <a:pt x="20307" y="4277"/>
                  </a:lnTo>
                  <a:lnTo>
                    <a:pt x="20461" y="4663"/>
                  </a:lnTo>
                  <a:lnTo>
                    <a:pt x="20538" y="5087"/>
                  </a:lnTo>
                  <a:lnTo>
                    <a:pt x="20538" y="5433"/>
                  </a:lnTo>
                  <a:lnTo>
                    <a:pt x="20576" y="5626"/>
                  </a:lnTo>
                  <a:lnTo>
                    <a:pt x="20615" y="5819"/>
                  </a:lnTo>
                  <a:lnTo>
                    <a:pt x="20692" y="5973"/>
                  </a:lnTo>
                  <a:lnTo>
                    <a:pt x="20769" y="6127"/>
                  </a:lnTo>
                  <a:lnTo>
                    <a:pt x="20923" y="6281"/>
                  </a:lnTo>
                  <a:lnTo>
                    <a:pt x="21039" y="6397"/>
                  </a:lnTo>
                  <a:lnTo>
                    <a:pt x="21231" y="6474"/>
                  </a:lnTo>
                  <a:lnTo>
                    <a:pt x="21424" y="6512"/>
                  </a:lnTo>
                  <a:lnTo>
                    <a:pt x="22696" y="6666"/>
                  </a:lnTo>
                  <a:lnTo>
                    <a:pt x="23967" y="6821"/>
                  </a:lnTo>
                  <a:lnTo>
                    <a:pt x="25239" y="7052"/>
                  </a:lnTo>
                  <a:lnTo>
                    <a:pt x="26510" y="7283"/>
                  </a:lnTo>
                  <a:lnTo>
                    <a:pt x="26896" y="7283"/>
                  </a:lnTo>
                  <a:lnTo>
                    <a:pt x="27088" y="7206"/>
                  </a:lnTo>
                  <a:lnTo>
                    <a:pt x="27242" y="7129"/>
                  </a:lnTo>
                  <a:lnTo>
                    <a:pt x="27358" y="7013"/>
                  </a:lnTo>
                  <a:lnTo>
                    <a:pt x="27474" y="6859"/>
                  </a:lnTo>
                  <a:lnTo>
                    <a:pt x="27551" y="6705"/>
                  </a:lnTo>
                  <a:lnTo>
                    <a:pt x="27589" y="6512"/>
                  </a:lnTo>
                  <a:lnTo>
                    <a:pt x="27551" y="5742"/>
                  </a:lnTo>
                  <a:lnTo>
                    <a:pt x="27435" y="4894"/>
                  </a:lnTo>
                  <a:lnTo>
                    <a:pt x="27242" y="4008"/>
                  </a:lnTo>
                  <a:lnTo>
                    <a:pt x="27088" y="3584"/>
                  </a:lnTo>
                  <a:lnTo>
                    <a:pt x="26934" y="3122"/>
                  </a:lnTo>
                  <a:lnTo>
                    <a:pt x="26818" y="2890"/>
                  </a:lnTo>
                  <a:lnTo>
                    <a:pt x="26664" y="2659"/>
                  </a:lnTo>
                  <a:lnTo>
                    <a:pt x="26472" y="2428"/>
                  </a:lnTo>
                  <a:lnTo>
                    <a:pt x="26279" y="2197"/>
                  </a:lnTo>
                  <a:lnTo>
                    <a:pt x="25778" y="1773"/>
                  </a:lnTo>
                  <a:lnTo>
                    <a:pt x="25239" y="1426"/>
                  </a:lnTo>
                  <a:lnTo>
                    <a:pt x="24622" y="1118"/>
                  </a:lnTo>
                  <a:lnTo>
                    <a:pt x="24006" y="848"/>
                  </a:lnTo>
                  <a:lnTo>
                    <a:pt x="23389" y="656"/>
                  </a:lnTo>
                  <a:lnTo>
                    <a:pt x="22773" y="578"/>
                  </a:lnTo>
                  <a:lnTo>
                    <a:pt x="20538" y="309"/>
                  </a:lnTo>
                  <a:lnTo>
                    <a:pt x="18303" y="155"/>
                  </a:lnTo>
                  <a:lnTo>
                    <a:pt x="16030" y="39"/>
                  </a:lnTo>
                  <a:lnTo>
                    <a:pt x="1379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9"/>
            <p:cNvSpPr/>
            <p:nvPr/>
          </p:nvSpPr>
          <p:spPr>
            <a:xfrm rot="-899997">
              <a:off x="4328423" y="-1039591"/>
              <a:ext cx="178193" cy="243756"/>
            </a:xfrm>
            <a:custGeom>
              <a:rect b="b" l="l" r="r" t="t"/>
              <a:pathLst>
                <a:path extrusionOk="0" h="5588" w="4085">
                  <a:moveTo>
                    <a:pt x="4085" y="0"/>
                  </a:moveTo>
                  <a:lnTo>
                    <a:pt x="3931" y="39"/>
                  </a:lnTo>
                  <a:lnTo>
                    <a:pt x="3468" y="116"/>
                  </a:lnTo>
                  <a:lnTo>
                    <a:pt x="2929" y="270"/>
                  </a:lnTo>
                  <a:lnTo>
                    <a:pt x="2428" y="501"/>
                  </a:lnTo>
                  <a:lnTo>
                    <a:pt x="1927" y="771"/>
                  </a:lnTo>
                  <a:lnTo>
                    <a:pt x="1465" y="1079"/>
                  </a:lnTo>
                  <a:lnTo>
                    <a:pt x="1079" y="1426"/>
                  </a:lnTo>
                  <a:lnTo>
                    <a:pt x="733" y="1773"/>
                  </a:lnTo>
                  <a:lnTo>
                    <a:pt x="617" y="1965"/>
                  </a:lnTo>
                  <a:lnTo>
                    <a:pt x="540" y="2197"/>
                  </a:lnTo>
                  <a:lnTo>
                    <a:pt x="309" y="2890"/>
                  </a:lnTo>
                  <a:lnTo>
                    <a:pt x="116" y="3622"/>
                  </a:lnTo>
                  <a:lnTo>
                    <a:pt x="0" y="4354"/>
                  </a:lnTo>
                  <a:lnTo>
                    <a:pt x="0" y="5087"/>
                  </a:lnTo>
                  <a:lnTo>
                    <a:pt x="0" y="5202"/>
                  </a:lnTo>
                  <a:lnTo>
                    <a:pt x="78" y="5318"/>
                  </a:lnTo>
                  <a:lnTo>
                    <a:pt x="155" y="5433"/>
                  </a:lnTo>
                  <a:lnTo>
                    <a:pt x="232" y="5510"/>
                  </a:lnTo>
                  <a:lnTo>
                    <a:pt x="347" y="5549"/>
                  </a:lnTo>
                  <a:lnTo>
                    <a:pt x="463" y="5587"/>
                  </a:lnTo>
                  <a:lnTo>
                    <a:pt x="733" y="5587"/>
                  </a:lnTo>
                  <a:lnTo>
                    <a:pt x="1542" y="5433"/>
                  </a:lnTo>
                  <a:lnTo>
                    <a:pt x="1465" y="5279"/>
                  </a:lnTo>
                  <a:lnTo>
                    <a:pt x="1426" y="5087"/>
                  </a:lnTo>
                  <a:lnTo>
                    <a:pt x="1465" y="4354"/>
                  </a:lnTo>
                  <a:lnTo>
                    <a:pt x="1542" y="3584"/>
                  </a:lnTo>
                  <a:lnTo>
                    <a:pt x="1696" y="2813"/>
                  </a:lnTo>
                  <a:lnTo>
                    <a:pt x="1927" y="2081"/>
                  </a:lnTo>
                  <a:lnTo>
                    <a:pt x="2043" y="1734"/>
                  </a:lnTo>
                  <a:lnTo>
                    <a:pt x="2235" y="1426"/>
                  </a:lnTo>
                  <a:lnTo>
                    <a:pt x="2505" y="1156"/>
                  </a:lnTo>
                  <a:lnTo>
                    <a:pt x="2775" y="848"/>
                  </a:lnTo>
                  <a:lnTo>
                    <a:pt x="3044" y="617"/>
                  </a:lnTo>
                  <a:lnTo>
                    <a:pt x="3391" y="386"/>
                  </a:lnTo>
                  <a:lnTo>
                    <a:pt x="3738" y="193"/>
                  </a:lnTo>
                  <a:lnTo>
                    <a:pt x="4085"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9"/>
            <p:cNvSpPr/>
            <p:nvPr/>
          </p:nvSpPr>
          <p:spPr>
            <a:xfrm rot="-899997">
              <a:off x="4853288" y="-1077153"/>
              <a:ext cx="44" cy="44"/>
            </a:xfrm>
            <a:custGeom>
              <a:rect b="b" l="l" r="r" t="t"/>
              <a:pathLst>
                <a:path extrusionOk="0" h="1" w="1">
                  <a:moveTo>
                    <a:pt x="1" y="1"/>
                  </a:moveTo>
                  <a:lnTo>
                    <a:pt x="1" y="1"/>
                  </a:lnTo>
                  <a:lnTo>
                    <a:pt x="1" y="1"/>
                  </a:lnTo>
                  <a:lnTo>
                    <a:pt x="1" y="1"/>
                  </a:lnTo>
                  <a:lnTo>
                    <a:pt x="1" y="1"/>
                  </a:lnTo>
                  <a:lnTo>
                    <a:pt x="1" y="1"/>
                  </a:lnTo>
                  <a:close/>
                </a:path>
              </a:pathLst>
            </a:custGeom>
            <a:solidFill>
              <a:srgbClr val="FC611F"/>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9"/>
            <p:cNvSpPr/>
            <p:nvPr/>
          </p:nvSpPr>
          <p:spPr>
            <a:xfrm rot="-899997">
              <a:off x="4512984" y="-1126292"/>
              <a:ext cx="711028" cy="205064"/>
            </a:xfrm>
            <a:custGeom>
              <a:rect b="b" l="l" r="r" t="t"/>
              <a:pathLst>
                <a:path extrusionOk="0" h="4701" w="16300">
                  <a:moveTo>
                    <a:pt x="8169" y="0"/>
                  </a:moveTo>
                  <a:lnTo>
                    <a:pt x="6898" y="39"/>
                  </a:lnTo>
                  <a:lnTo>
                    <a:pt x="5588" y="77"/>
                  </a:lnTo>
                  <a:lnTo>
                    <a:pt x="4278" y="116"/>
                  </a:lnTo>
                  <a:lnTo>
                    <a:pt x="3006" y="193"/>
                  </a:lnTo>
                  <a:lnTo>
                    <a:pt x="2544" y="270"/>
                  </a:lnTo>
                  <a:lnTo>
                    <a:pt x="2120" y="347"/>
                  </a:lnTo>
                  <a:lnTo>
                    <a:pt x="1735" y="462"/>
                  </a:lnTo>
                  <a:lnTo>
                    <a:pt x="1426" y="655"/>
                  </a:lnTo>
                  <a:lnTo>
                    <a:pt x="1118" y="848"/>
                  </a:lnTo>
                  <a:lnTo>
                    <a:pt x="887" y="1040"/>
                  </a:lnTo>
                  <a:lnTo>
                    <a:pt x="694" y="1310"/>
                  </a:lnTo>
                  <a:lnTo>
                    <a:pt x="540" y="1541"/>
                  </a:lnTo>
                  <a:lnTo>
                    <a:pt x="386" y="1811"/>
                  </a:lnTo>
                  <a:lnTo>
                    <a:pt x="270" y="2119"/>
                  </a:lnTo>
                  <a:lnTo>
                    <a:pt x="193" y="2389"/>
                  </a:lnTo>
                  <a:lnTo>
                    <a:pt x="155" y="2697"/>
                  </a:lnTo>
                  <a:lnTo>
                    <a:pt x="116" y="3275"/>
                  </a:lnTo>
                  <a:lnTo>
                    <a:pt x="116" y="3853"/>
                  </a:lnTo>
                  <a:lnTo>
                    <a:pt x="116" y="4084"/>
                  </a:lnTo>
                  <a:lnTo>
                    <a:pt x="116" y="4316"/>
                  </a:lnTo>
                  <a:lnTo>
                    <a:pt x="78" y="4508"/>
                  </a:lnTo>
                  <a:lnTo>
                    <a:pt x="1" y="4701"/>
                  </a:lnTo>
                  <a:lnTo>
                    <a:pt x="502" y="4662"/>
                  </a:lnTo>
                  <a:lnTo>
                    <a:pt x="694" y="4624"/>
                  </a:lnTo>
                  <a:lnTo>
                    <a:pt x="848" y="4547"/>
                  </a:lnTo>
                  <a:lnTo>
                    <a:pt x="1002" y="4431"/>
                  </a:lnTo>
                  <a:lnTo>
                    <a:pt x="1118" y="4316"/>
                  </a:lnTo>
                  <a:lnTo>
                    <a:pt x="1195" y="4161"/>
                  </a:lnTo>
                  <a:lnTo>
                    <a:pt x="1234" y="3969"/>
                  </a:lnTo>
                  <a:lnTo>
                    <a:pt x="1272" y="3776"/>
                  </a:lnTo>
                  <a:lnTo>
                    <a:pt x="1311" y="3583"/>
                  </a:lnTo>
                  <a:lnTo>
                    <a:pt x="1311" y="3237"/>
                  </a:lnTo>
                  <a:lnTo>
                    <a:pt x="1349" y="2813"/>
                  </a:lnTo>
                  <a:lnTo>
                    <a:pt x="1465" y="2427"/>
                  </a:lnTo>
                  <a:lnTo>
                    <a:pt x="1580" y="2235"/>
                  </a:lnTo>
                  <a:lnTo>
                    <a:pt x="1696" y="2042"/>
                  </a:lnTo>
                  <a:lnTo>
                    <a:pt x="1850" y="1850"/>
                  </a:lnTo>
                  <a:lnTo>
                    <a:pt x="2004" y="1695"/>
                  </a:lnTo>
                  <a:lnTo>
                    <a:pt x="2235" y="1541"/>
                  </a:lnTo>
                  <a:lnTo>
                    <a:pt x="2467" y="1426"/>
                  </a:lnTo>
                  <a:lnTo>
                    <a:pt x="2736" y="1310"/>
                  </a:lnTo>
                  <a:lnTo>
                    <a:pt x="3045" y="1233"/>
                  </a:lnTo>
                  <a:lnTo>
                    <a:pt x="3391" y="1156"/>
                  </a:lnTo>
                  <a:lnTo>
                    <a:pt x="3815" y="1117"/>
                  </a:lnTo>
                  <a:lnTo>
                    <a:pt x="5973" y="1040"/>
                  </a:lnTo>
                  <a:lnTo>
                    <a:pt x="8131" y="1002"/>
                  </a:lnTo>
                  <a:lnTo>
                    <a:pt x="10289" y="1040"/>
                  </a:lnTo>
                  <a:lnTo>
                    <a:pt x="12446" y="1117"/>
                  </a:lnTo>
                  <a:lnTo>
                    <a:pt x="12793" y="1156"/>
                  </a:lnTo>
                  <a:lnTo>
                    <a:pt x="13140" y="1233"/>
                  </a:lnTo>
                  <a:lnTo>
                    <a:pt x="13410" y="1310"/>
                  </a:lnTo>
                  <a:lnTo>
                    <a:pt x="13679" y="1426"/>
                  </a:lnTo>
                  <a:lnTo>
                    <a:pt x="13911" y="1580"/>
                  </a:lnTo>
                  <a:lnTo>
                    <a:pt x="14103" y="1734"/>
                  </a:lnTo>
                  <a:lnTo>
                    <a:pt x="14296" y="1888"/>
                  </a:lnTo>
                  <a:lnTo>
                    <a:pt x="14411" y="2042"/>
                  </a:lnTo>
                  <a:lnTo>
                    <a:pt x="14527" y="2235"/>
                  </a:lnTo>
                  <a:lnTo>
                    <a:pt x="14643" y="2427"/>
                  </a:lnTo>
                  <a:lnTo>
                    <a:pt x="14797" y="2813"/>
                  </a:lnTo>
                  <a:lnTo>
                    <a:pt x="14874" y="3237"/>
                  </a:lnTo>
                  <a:lnTo>
                    <a:pt x="14874" y="3583"/>
                  </a:lnTo>
                  <a:lnTo>
                    <a:pt x="14912" y="3776"/>
                  </a:lnTo>
                  <a:lnTo>
                    <a:pt x="14951" y="3969"/>
                  </a:lnTo>
                  <a:lnTo>
                    <a:pt x="15028" y="4123"/>
                  </a:lnTo>
                  <a:lnTo>
                    <a:pt x="15105" y="4277"/>
                  </a:lnTo>
                  <a:lnTo>
                    <a:pt x="15259" y="4431"/>
                  </a:lnTo>
                  <a:lnTo>
                    <a:pt x="15375" y="4547"/>
                  </a:lnTo>
                  <a:lnTo>
                    <a:pt x="15567" y="4624"/>
                  </a:lnTo>
                  <a:lnTo>
                    <a:pt x="15760" y="4662"/>
                  </a:lnTo>
                  <a:lnTo>
                    <a:pt x="16300" y="4701"/>
                  </a:lnTo>
                  <a:lnTo>
                    <a:pt x="16222" y="4508"/>
                  </a:lnTo>
                  <a:lnTo>
                    <a:pt x="16184" y="4316"/>
                  </a:lnTo>
                  <a:lnTo>
                    <a:pt x="16145" y="4084"/>
                  </a:lnTo>
                  <a:lnTo>
                    <a:pt x="16145" y="3853"/>
                  </a:lnTo>
                  <a:lnTo>
                    <a:pt x="16145" y="3314"/>
                  </a:lnTo>
                  <a:lnTo>
                    <a:pt x="16068" y="2736"/>
                  </a:lnTo>
                  <a:lnTo>
                    <a:pt x="15991" y="2427"/>
                  </a:lnTo>
                  <a:lnTo>
                    <a:pt x="15914" y="2158"/>
                  </a:lnTo>
                  <a:lnTo>
                    <a:pt x="15799" y="1850"/>
                  </a:lnTo>
                  <a:lnTo>
                    <a:pt x="15683" y="1580"/>
                  </a:lnTo>
                  <a:lnTo>
                    <a:pt x="15529" y="1310"/>
                  </a:lnTo>
                  <a:lnTo>
                    <a:pt x="15336" y="1079"/>
                  </a:lnTo>
                  <a:lnTo>
                    <a:pt x="15105" y="886"/>
                  </a:lnTo>
                  <a:lnTo>
                    <a:pt x="14835" y="655"/>
                  </a:lnTo>
                  <a:lnTo>
                    <a:pt x="14527" y="501"/>
                  </a:lnTo>
                  <a:lnTo>
                    <a:pt x="14180" y="385"/>
                  </a:lnTo>
                  <a:lnTo>
                    <a:pt x="13795" y="270"/>
                  </a:lnTo>
                  <a:lnTo>
                    <a:pt x="13333" y="193"/>
                  </a:lnTo>
                  <a:lnTo>
                    <a:pt x="12061" y="116"/>
                  </a:lnTo>
                  <a:lnTo>
                    <a:pt x="10751" y="77"/>
                  </a:lnTo>
                  <a:lnTo>
                    <a:pt x="9479" y="39"/>
                  </a:lnTo>
                  <a:lnTo>
                    <a:pt x="816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9"/>
            <p:cNvSpPr/>
            <p:nvPr/>
          </p:nvSpPr>
          <p:spPr>
            <a:xfrm rot="-899997">
              <a:off x="4663743" y="-1072776"/>
              <a:ext cx="82401" cy="163057"/>
            </a:xfrm>
            <a:custGeom>
              <a:rect b="b" l="l" r="r" t="t"/>
              <a:pathLst>
                <a:path extrusionOk="0" h="3738" w="1889">
                  <a:moveTo>
                    <a:pt x="964" y="0"/>
                  </a:moveTo>
                  <a:lnTo>
                    <a:pt x="771" y="39"/>
                  </a:lnTo>
                  <a:lnTo>
                    <a:pt x="578" y="77"/>
                  </a:lnTo>
                  <a:lnTo>
                    <a:pt x="424" y="154"/>
                  </a:lnTo>
                  <a:lnTo>
                    <a:pt x="270" y="270"/>
                  </a:lnTo>
                  <a:lnTo>
                    <a:pt x="155" y="424"/>
                  </a:lnTo>
                  <a:lnTo>
                    <a:pt x="78" y="578"/>
                  </a:lnTo>
                  <a:lnTo>
                    <a:pt x="39" y="771"/>
                  </a:lnTo>
                  <a:lnTo>
                    <a:pt x="0" y="963"/>
                  </a:lnTo>
                  <a:lnTo>
                    <a:pt x="0" y="2774"/>
                  </a:lnTo>
                  <a:lnTo>
                    <a:pt x="39" y="2967"/>
                  </a:lnTo>
                  <a:lnTo>
                    <a:pt x="78" y="3160"/>
                  </a:lnTo>
                  <a:lnTo>
                    <a:pt x="155" y="3314"/>
                  </a:lnTo>
                  <a:lnTo>
                    <a:pt x="270" y="3468"/>
                  </a:lnTo>
                  <a:lnTo>
                    <a:pt x="424" y="3584"/>
                  </a:lnTo>
                  <a:lnTo>
                    <a:pt x="578" y="3661"/>
                  </a:lnTo>
                  <a:lnTo>
                    <a:pt x="771" y="3699"/>
                  </a:lnTo>
                  <a:lnTo>
                    <a:pt x="964" y="3738"/>
                  </a:lnTo>
                  <a:lnTo>
                    <a:pt x="1156" y="3699"/>
                  </a:lnTo>
                  <a:lnTo>
                    <a:pt x="1311" y="3661"/>
                  </a:lnTo>
                  <a:lnTo>
                    <a:pt x="1503" y="3584"/>
                  </a:lnTo>
                  <a:lnTo>
                    <a:pt x="1619" y="3468"/>
                  </a:lnTo>
                  <a:lnTo>
                    <a:pt x="1734" y="3314"/>
                  </a:lnTo>
                  <a:lnTo>
                    <a:pt x="1811" y="3160"/>
                  </a:lnTo>
                  <a:lnTo>
                    <a:pt x="1888" y="2967"/>
                  </a:lnTo>
                  <a:lnTo>
                    <a:pt x="1888" y="2774"/>
                  </a:lnTo>
                  <a:lnTo>
                    <a:pt x="1888" y="963"/>
                  </a:lnTo>
                  <a:lnTo>
                    <a:pt x="1888" y="771"/>
                  </a:lnTo>
                  <a:lnTo>
                    <a:pt x="1811" y="578"/>
                  </a:lnTo>
                  <a:lnTo>
                    <a:pt x="1734" y="424"/>
                  </a:lnTo>
                  <a:lnTo>
                    <a:pt x="1619" y="270"/>
                  </a:lnTo>
                  <a:lnTo>
                    <a:pt x="1503" y="154"/>
                  </a:lnTo>
                  <a:lnTo>
                    <a:pt x="1311" y="77"/>
                  </a:lnTo>
                  <a:lnTo>
                    <a:pt x="1156"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9"/>
            <p:cNvSpPr/>
            <p:nvPr/>
          </p:nvSpPr>
          <p:spPr>
            <a:xfrm rot="-899997">
              <a:off x="4981942" y="-1158033"/>
              <a:ext cx="82401" cy="163057"/>
            </a:xfrm>
            <a:custGeom>
              <a:rect b="b" l="l" r="r" t="t"/>
              <a:pathLst>
                <a:path extrusionOk="0" h="3738" w="1889">
                  <a:moveTo>
                    <a:pt x="964" y="0"/>
                  </a:moveTo>
                  <a:lnTo>
                    <a:pt x="771" y="39"/>
                  </a:lnTo>
                  <a:lnTo>
                    <a:pt x="579" y="77"/>
                  </a:lnTo>
                  <a:lnTo>
                    <a:pt x="424" y="154"/>
                  </a:lnTo>
                  <a:lnTo>
                    <a:pt x="270" y="270"/>
                  </a:lnTo>
                  <a:lnTo>
                    <a:pt x="155" y="424"/>
                  </a:lnTo>
                  <a:lnTo>
                    <a:pt x="78" y="578"/>
                  </a:lnTo>
                  <a:lnTo>
                    <a:pt x="1" y="771"/>
                  </a:lnTo>
                  <a:lnTo>
                    <a:pt x="1" y="963"/>
                  </a:lnTo>
                  <a:lnTo>
                    <a:pt x="1" y="2774"/>
                  </a:lnTo>
                  <a:lnTo>
                    <a:pt x="1" y="2967"/>
                  </a:lnTo>
                  <a:lnTo>
                    <a:pt x="78" y="3160"/>
                  </a:lnTo>
                  <a:lnTo>
                    <a:pt x="155" y="3314"/>
                  </a:lnTo>
                  <a:lnTo>
                    <a:pt x="270" y="3468"/>
                  </a:lnTo>
                  <a:lnTo>
                    <a:pt x="424" y="3584"/>
                  </a:lnTo>
                  <a:lnTo>
                    <a:pt x="579" y="3661"/>
                  </a:lnTo>
                  <a:lnTo>
                    <a:pt x="771" y="3699"/>
                  </a:lnTo>
                  <a:lnTo>
                    <a:pt x="964" y="3738"/>
                  </a:lnTo>
                  <a:lnTo>
                    <a:pt x="1157" y="3699"/>
                  </a:lnTo>
                  <a:lnTo>
                    <a:pt x="1311" y="3661"/>
                  </a:lnTo>
                  <a:lnTo>
                    <a:pt x="1465" y="3584"/>
                  </a:lnTo>
                  <a:lnTo>
                    <a:pt x="1619" y="3468"/>
                  </a:lnTo>
                  <a:lnTo>
                    <a:pt x="1735" y="3314"/>
                  </a:lnTo>
                  <a:lnTo>
                    <a:pt x="1812" y="3160"/>
                  </a:lnTo>
                  <a:lnTo>
                    <a:pt x="1889" y="2967"/>
                  </a:lnTo>
                  <a:lnTo>
                    <a:pt x="1889" y="2774"/>
                  </a:lnTo>
                  <a:lnTo>
                    <a:pt x="1889" y="963"/>
                  </a:lnTo>
                  <a:lnTo>
                    <a:pt x="1889" y="771"/>
                  </a:lnTo>
                  <a:lnTo>
                    <a:pt x="1812" y="578"/>
                  </a:lnTo>
                  <a:lnTo>
                    <a:pt x="1735" y="424"/>
                  </a:lnTo>
                  <a:lnTo>
                    <a:pt x="1619" y="270"/>
                  </a:lnTo>
                  <a:lnTo>
                    <a:pt x="1465" y="154"/>
                  </a:lnTo>
                  <a:lnTo>
                    <a:pt x="1311" y="77"/>
                  </a:lnTo>
                  <a:lnTo>
                    <a:pt x="1157"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9"/>
            <p:cNvSpPr/>
            <p:nvPr/>
          </p:nvSpPr>
          <p:spPr>
            <a:xfrm rot="-899997">
              <a:off x="4742440" y="-953241"/>
              <a:ext cx="374882" cy="395035"/>
            </a:xfrm>
            <a:custGeom>
              <a:rect b="b" l="l" r="r" t="t"/>
              <a:pathLst>
                <a:path extrusionOk="0" h="9056" w="8594">
                  <a:moveTo>
                    <a:pt x="4393" y="1"/>
                  </a:moveTo>
                  <a:lnTo>
                    <a:pt x="4201" y="39"/>
                  </a:lnTo>
                  <a:lnTo>
                    <a:pt x="4085" y="116"/>
                  </a:lnTo>
                  <a:lnTo>
                    <a:pt x="3931" y="232"/>
                  </a:lnTo>
                  <a:lnTo>
                    <a:pt x="3815" y="386"/>
                  </a:lnTo>
                  <a:lnTo>
                    <a:pt x="3738" y="502"/>
                  </a:lnTo>
                  <a:lnTo>
                    <a:pt x="3700" y="694"/>
                  </a:lnTo>
                  <a:lnTo>
                    <a:pt x="3700" y="849"/>
                  </a:lnTo>
                  <a:lnTo>
                    <a:pt x="3700" y="1041"/>
                  </a:lnTo>
                  <a:lnTo>
                    <a:pt x="3738" y="1195"/>
                  </a:lnTo>
                  <a:lnTo>
                    <a:pt x="3815" y="1349"/>
                  </a:lnTo>
                  <a:lnTo>
                    <a:pt x="3931" y="1465"/>
                  </a:lnTo>
                  <a:lnTo>
                    <a:pt x="4085" y="1581"/>
                  </a:lnTo>
                  <a:lnTo>
                    <a:pt x="4201" y="1658"/>
                  </a:lnTo>
                  <a:lnTo>
                    <a:pt x="4393" y="1735"/>
                  </a:lnTo>
                  <a:lnTo>
                    <a:pt x="4740" y="1735"/>
                  </a:lnTo>
                  <a:lnTo>
                    <a:pt x="4894" y="1658"/>
                  </a:lnTo>
                  <a:lnTo>
                    <a:pt x="5048" y="1581"/>
                  </a:lnTo>
                  <a:lnTo>
                    <a:pt x="5164" y="1465"/>
                  </a:lnTo>
                  <a:lnTo>
                    <a:pt x="5279" y="1349"/>
                  </a:lnTo>
                  <a:lnTo>
                    <a:pt x="5357" y="1195"/>
                  </a:lnTo>
                  <a:lnTo>
                    <a:pt x="5434" y="1041"/>
                  </a:lnTo>
                  <a:lnTo>
                    <a:pt x="5434" y="849"/>
                  </a:lnTo>
                  <a:lnTo>
                    <a:pt x="5434" y="694"/>
                  </a:lnTo>
                  <a:lnTo>
                    <a:pt x="5357" y="502"/>
                  </a:lnTo>
                  <a:lnTo>
                    <a:pt x="5279" y="386"/>
                  </a:lnTo>
                  <a:lnTo>
                    <a:pt x="5164" y="232"/>
                  </a:lnTo>
                  <a:lnTo>
                    <a:pt x="5048" y="116"/>
                  </a:lnTo>
                  <a:lnTo>
                    <a:pt x="4894" y="39"/>
                  </a:lnTo>
                  <a:lnTo>
                    <a:pt x="4740" y="1"/>
                  </a:lnTo>
                  <a:close/>
                  <a:moveTo>
                    <a:pt x="2621" y="502"/>
                  </a:moveTo>
                  <a:lnTo>
                    <a:pt x="2428" y="540"/>
                  </a:lnTo>
                  <a:lnTo>
                    <a:pt x="2274" y="617"/>
                  </a:lnTo>
                  <a:lnTo>
                    <a:pt x="2120" y="694"/>
                  </a:lnTo>
                  <a:lnTo>
                    <a:pt x="2004" y="810"/>
                  </a:lnTo>
                  <a:lnTo>
                    <a:pt x="1927" y="964"/>
                  </a:lnTo>
                  <a:lnTo>
                    <a:pt x="1850" y="1118"/>
                  </a:lnTo>
                  <a:lnTo>
                    <a:pt x="1812" y="1272"/>
                  </a:lnTo>
                  <a:lnTo>
                    <a:pt x="1812" y="1465"/>
                  </a:lnTo>
                  <a:lnTo>
                    <a:pt x="1850" y="1619"/>
                  </a:lnTo>
                  <a:lnTo>
                    <a:pt x="1927" y="1812"/>
                  </a:lnTo>
                  <a:lnTo>
                    <a:pt x="2043" y="1927"/>
                  </a:lnTo>
                  <a:lnTo>
                    <a:pt x="2158" y="2043"/>
                  </a:lnTo>
                  <a:lnTo>
                    <a:pt x="2274" y="2159"/>
                  </a:lnTo>
                  <a:lnTo>
                    <a:pt x="2428" y="2197"/>
                  </a:lnTo>
                  <a:lnTo>
                    <a:pt x="2621" y="2236"/>
                  </a:lnTo>
                  <a:lnTo>
                    <a:pt x="2775" y="2236"/>
                  </a:lnTo>
                  <a:lnTo>
                    <a:pt x="2968" y="2197"/>
                  </a:lnTo>
                  <a:lnTo>
                    <a:pt x="3122" y="2159"/>
                  </a:lnTo>
                  <a:lnTo>
                    <a:pt x="3276" y="2043"/>
                  </a:lnTo>
                  <a:lnTo>
                    <a:pt x="3391" y="1927"/>
                  </a:lnTo>
                  <a:lnTo>
                    <a:pt x="3468" y="1773"/>
                  </a:lnTo>
                  <a:lnTo>
                    <a:pt x="3546" y="1619"/>
                  </a:lnTo>
                  <a:lnTo>
                    <a:pt x="3584" y="1465"/>
                  </a:lnTo>
                  <a:lnTo>
                    <a:pt x="3584" y="1272"/>
                  </a:lnTo>
                  <a:lnTo>
                    <a:pt x="3546" y="1118"/>
                  </a:lnTo>
                  <a:lnTo>
                    <a:pt x="3468" y="964"/>
                  </a:lnTo>
                  <a:lnTo>
                    <a:pt x="3353" y="810"/>
                  </a:lnTo>
                  <a:lnTo>
                    <a:pt x="3237" y="694"/>
                  </a:lnTo>
                  <a:lnTo>
                    <a:pt x="3083" y="579"/>
                  </a:lnTo>
                  <a:lnTo>
                    <a:pt x="2929" y="540"/>
                  </a:lnTo>
                  <a:lnTo>
                    <a:pt x="2775" y="502"/>
                  </a:lnTo>
                  <a:close/>
                  <a:moveTo>
                    <a:pt x="6243" y="502"/>
                  </a:moveTo>
                  <a:lnTo>
                    <a:pt x="6089" y="579"/>
                  </a:lnTo>
                  <a:lnTo>
                    <a:pt x="5934" y="656"/>
                  </a:lnTo>
                  <a:lnTo>
                    <a:pt x="5780" y="772"/>
                  </a:lnTo>
                  <a:lnTo>
                    <a:pt x="5665" y="887"/>
                  </a:lnTo>
                  <a:lnTo>
                    <a:pt x="5588" y="1041"/>
                  </a:lnTo>
                  <a:lnTo>
                    <a:pt x="5549" y="1234"/>
                  </a:lnTo>
                  <a:lnTo>
                    <a:pt x="5549" y="1388"/>
                  </a:lnTo>
                  <a:lnTo>
                    <a:pt x="5549" y="1542"/>
                  </a:lnTo>
                  <a:lnTo>
                    <a:pt x="5626" y="1735"/>
                  </a:lnTo>
                  <a:lnTo>
                    <a:pt x="5703" y="1850"/>
                  </a:lnTo>
                  <a:lnTo>
                    <a:pt x="5819" y="2005"/>
                  </a:lnTo>
                  <a:lnTo>
                    <a:pt x="5934" y="2120"/>
                  </a:lnTo>
                  <a:lnTo>
                    <a:pt x="6127" y="2197"/>
                  </a:lnTo>
                  <a:lnTo>
                    <a:pt x="6281" y="2236"/>
                  </a:lnTo>
                  <a:lnTo>
                    <a:pt x="6628" y="2236"/>
                  </a:lnTo>
                  <a:lnTo>
                    <a:pt x="6782" y="2159"/>
                  </a:lnTo>
                  <a:lnTo>
                    <a:pt x="6936" y="2082"/>
                  </a:lnTo>
                  <a:lnTo>
                    <a:pt x="7052" y="1966"/>
                  </a:lnTo>
                  <a:lnTo>
                    <a:pt x="7168" y="1850"/>
                  </a:lnTo>
                  <a:lnTo>
                    <a:pt x="7245" y="1696"/>
                  </a:lnTo>
                  <a:lnTo>
                    <a:pt x="7283" y="1504"/>
                  </a:lnTo>
                  <a:lnTo>
                    <a:pt x="7283" y="1349"/>
                  </a:lnTo>
                  <a:lnTo>
                    <a:pt x="7283" y="1195"/>
                  </a:lnTo>
                  <a:lnTo>
                    <a:pt x="7245" y="1041"/>
                  </a:lnTo>
                  <a:lnTo>
                    <a:pt x="7129" y="887"/>
                  </a:lnTo>
                  <a:lnTo>
                    <a:pt x="7052" y="733"/>
                  </a:lnTo>
                  <a:lnTo>
                    <a:pt x="6898" y="617"/>
                  </a:lnTo>
                  <a:lnTo>
                    <a:pt x="6744" y="540"/>
                  </a:lnTo>
                  <a:lnTo>
                    <a:pt x="6551" y="502"/>
                  </a:lnTo>
                  <a:close/>
                  <a:moveTo>
                    <a:pt x="1388" y="1773"/>
                  </a:moveTo>
                  <a:lnTo>
                    <a:pt x="1195" y="1812"/>
                  </a:lnTo>
                  <a:lnTo>
                    <a:pt x="1041" y="1850"/>
                  </a:lnTo>
                  <a:lnTo>
                    <a:pt x="887" y="1927"/>
                  </a:lnTo>
                  <a:lnTo>
                    <a:pt x="771" y="2043"/>
                  </a:lnTo>
                  <a:lnTo>
                    <a:pt x="656" y="2197"/>
                  </a:lnTo>
                  <a:lnTo>
                    <a:pt x="579" y="2351"/>
                  </a:lnTo>
                  <a:lnTo>
                    <a:pt x="540" y="2505"/>
                  </a:lnTo>
                  <a:lnTo>
                    <a:pt x="540" y="2698"/>
                  </a:lnTo>
                  <a:lnTo>
                    <a:pt x="540" y="2852"/>
                  </a:lnTo>
                  <a:lnTo>
                    <a:pt x="617" y="3006"/>
                  </a:lnTo>
                  <a:lnTo>
                    <a:pt x="694" y="3160"/>
                  </a:lnTo>
                  <a:lnTo>
                    <a:pt x="810" y="3276"/>
                  </a:lnTo>
                  <a:lnTo>
                    <a:pt x="925" y="3392"/>
                  </a:lnTo>
                  <a:lnTo>
                    <a:pt x="1080" y="3469"/>
                  </a:lnTo>
                  <a:lnTo>
                    <a:pt x="1272" y="3546"/>
                  </a:lnTo>
                  <a:lnTo>
                    <a:pt x="1426" y="3546"/>
                  </a:lnTo>
                  <a:lnTo>
                    <a:pt x="1580" y="3507"/>
                  </a:lnTo>
                  <a:lnTo>
                    <a:pt x="1735" y="3469"/>
                  </a:lnTo>
                  <a:lnTo>
                    <a:pt x="1889" y="3392"/>
                  </a:lnTo>
                  <a:lnTo>
                    <a:pt x="2043" y="3276"/>
                  </a:lnTo>
                  <a:lnTo>
                    <a:pt x="2158" y="3122"/>
                  </a:lnTo>
                  <a:lnTo>
                    <a:pt x="2235" y="2968"/>
                  </a:lnTo>
                  <a:lnTo>
                    <a:pt x="2274" y="2814"/>
                  </a:lnTo>
                  <a:lnTo>
                    <a:pt x="2274" y="2660"/>
                  </a:lnTo>
                  <a:lnTo>
                    <a:pt x="2274" y="2467"/>
                  </a:lnTo>
                  <a:lnTo>
                    <a:pt x="2197" y="2313"/>
                  </a:lnTo>
                  <a:lnTo>
                    <a:pt x="2120" y="2159"/>
                  </a:lnTo>
                  <a:lnTo>
                    <a:pt x="2004" y="2043"/>
                  </a:lnTo>
                  <a:lnTo>
                    <a:pt x="1889" y="1927"/>
                  </a:lnTo>
                  <a:lnTo>
                    <a:pt x="1735" y="1850"/>
                  </a:lnTo>
                  <a:lnTo>
                    <a:pt x="1542" y="1812"/>
                  </a:lnTo>
                  <a:lnTo>
                    <a:pt x="1388" y="1773"/>
                  </a:lnTo>
                  <a:close/>
                  <a:moveTo>
                    <a:pt x="7630" y="1773"/>
                  </a:moveTo>
                  <a:lnTo>
                    <a:pt x="7476" y="1812"/>
                  </a:lnTo>
                  <a:lnTo>
                    <a:pt x="7283" y="1889"/>
                  </a:lnTo>
                  <a:lnTo>
                    <a:pt x="7129" y="2005"/>
                  </a:lnTo>
                  <a:lnTo>
                    <a:pt x="7013" y="2120"/>
                  </a:lnTo>
                  <a:lnTo>
                    <a:pt x="6936" y="2274"/>
                  </a:lnTo>
                  <a:lnTo>
                    <a:pt x="6859" y="2428"/>
                  </a:lnTo>
                  <a:lnTo>
                    <a:pt x="6859" y="2582"/>
                  </a:lnTo>
                  <a:lnTo>
                    <a:pt x="6859" y="2737"/>
                  </a:lnTo>
                  <a:lnTo>
                    <a:pt x="6859" y="2929"/>
                  </a:lnTo>
                  <a:lnTo>
                    <a:pt x="6936" y="3083"/>
                  </a:lnTo>
                  <a:lnTo>
                    <a:pt x="7052" y="3238"/>
                  </a:lnTo>
                  <a:lnTo>
                    <a:pt x="7168" y="3353"/>
                  </a:lnTo>
                  <a:lnTo>
                    <a:pt x="7322" y="3430"/>
                  </a:lnTo>
                  <a:lnTo>
                    <a:pt x="7476" y="3507"/>
                  </a:lnTo>
                  <a:lnTo>
                    <a:pt x="7630" y="3546"/>
                  </a:lnTo>
                  <a:lnTo>
                    <a:pt x="7784" y="3546"/>
                  </a:lnTo>
                  <a:lnTo>
                    <a:pt x="7977" y="3507"/>
                  </a:lnTo>
                  <a:lnTo>
                    <a:pt x="8131" y="3430"/>
                  </a:lnTo>
                  <a:lnTo>
                    <a:pt x="8285" y="3315"/>
                  </a:lnTo>
                  <a:lnTo>
                    <a:pt x="8401" y="3199"/>
                  </a:lnTo>
                  <a:lnTo>
                    <a:pt x="8478" y="3083"/>
                  </a:lnTo>
                  <a:lnTo>
                    <a:pt x="8555" y="2929"/>
                  </a:lnTo>
                  <a:lnTo>
                    <a:pt x="8593" y="2737"/>
                  </a:lnTo>
                  <a:lnTo>
                    <a:pt x="8593" y="2582"/>
                  </a:lnTo>
                  <a:lnTo>
                    <a:pt x="8555" y="2390"/>
                  </a:lnTo>
                  <a:lnTo>
                    <a:pt x="8478" y="2236"/>
                  </a:lnTo>
                  <a:lnTo>
                    <a:pt x="8401" y="2082"/>
                  </a:lnTo>
                  <a:lnTo>
                    <a:pt x="8246" y="1966"/>
                  </a:lnTo>
                  <a:lnTo>
                    <a:pt x="8131" y="1889"/>
                  </a:lnTo>
                  <a:lnTo>
                    <a:pt x="7977" y="1812"/>
                  </a:lnTo>
                  <a:lnTo>
                    <a:pt x="7784" y="1773"/>
                  </a:lnTo>
                  <a:close/>
                  <a:moveTo>
                    <a:pt x="733" y="3661"/>
                  </a:moveTo>
                  <a:lnTo>
                    <a:pt x="540" y="3738"/>
                  </a:lnTo>
                  <a:lnTo>
                    <a:pt x="386" y="3815"/>
                  </a:lnTo>
                  <a:lnTo>
                    <a:pt x="270" y="3893"/>
                  </a:lnTo>
                  <a:lnTo>
                    <a:pt x="155" y="4047"/>
                  </a:lnTo>
                  <a:lnTo>
                    <a:pt x="78" y="4201"/>
                  </a:lnTo>
                  <a:lnTo>
                    <a:pt x="39" y="4355"/>
                  </a:lnTo>
                  <a:lnTo>
                    <a:pt x="1" y="4509"/>
                  </a:lnTo>
                  <a:lnTo>
                    <a:pt x="39" y="4702"/>
                  </a:lnTo>
                  <a:lnTo>
                    <a:pt x="78" y="4856"/>
                  </a:lnTo>
                  <a:lnTo>
                    <a:pt x="155" y="5010"/>
                  </a:lnTo>
                  <a:lnTo>
                    <a:pt x="270" y="5164"/>
                  </a:lnTo>
                  <a:lnTo>
                    <a:pt x="386" y="5241"/>
                  </a:lnTo>
                  <a:lnTo>
                    <a:pt x="540" y="5357"/>
                  </a:lnTo>
                  <a:lnTo>
                    <a:pt x="733" y="5395"/>
                  </a:lnTo>
                  <a:lnTo>
                    <a:pt x="1080" y="5395"/>
                  </a:lnTo>
                  <a:lnTo>
                    <a:pt x="1234" y="5357"/>
                  </a:lnTo>
                  <a:lnTo>
                    <a:pt x="1388" y="5241"/>
                  </a:lnTo>
                  <a:lnTo>
                    <a:pt x="1503" y="5164"/>
                  </a:lnTo>
                  <a:lnTo>
                    <a:pt x="1619" y="5010"/>
                  </a:lnTo>
                  <a:lnTo>
                    <a:pt x="1696" y="4856"/>
                  </a:lnTo>
                  <a:lnTo>
                    <a:pt x="1735" y="4702"/>
                  </a:lnTo>
                  <a:lnTo>
                    <a:pt x="1773" y="4509"/>
                  </a:lnTo>
                  <a:lnTo>
                    <a:pt x="1735" y="4355"/>
                  </a:lnTo>
                  <a:lnTo>
                    <a:pt x="1696" y="4201"/>
                  </a:lnTo>
                  <a:lnTo>
                    <a:pt x="1619" y="4047"/>
                  </a:lnTo>
                  <a:lnTo>
                    <a:pt x="1503" y="3893"/>
                  </a:lnTo>
                  <a:lnTo>
                    <a:pt x="1388" y="3815"/>
                  </a:lnTo>
                  <a:lnTo>
                    <a:pt x="1234" y="3738"/>
                  </a:lnTo>
                  <a:lnTo>
                    <a:pt x="1080" y="3661"/>
                  </a:lnTo>
                  <a:close/>
                  <a:moveTo>
                    <a:pt x="4509" y="2159"/>
                  </a:moveTo>
                  <a:lnTo>
                    <a:pt x="4278" y="2197"/>
                  </a:lnTo>
                  <a:lnTo>
                    <a:pt x="4046" y="2236"/>
                  </a:lnTo>
                  <a:lnTo>
                    <a:pt x="3815" y="2274"/>
                  </a:lnTo>
                  <a:lnTo>
                    <a:pt x="3584" y="2351"/>
                  </a:lnTo>
                  <a:lnTo>
                    <a:pt x="3199" y="2582"/>
                  </a:lnTo>
                  <a:lnTo>
                    <a:pt x="2852" y="2852"/>
                  </a:lnTo>
                  <a:lnTo>
                    <a:pt x="2544" y="3199"/>
                  </a:lnTo>
                  <a:lnTo>
                    <a:pt x="2313" y="3623"/>
                  </a:lnTo>
                  <a:lnTo>
                    <a:pt x="2235" y="3815"/>
                  </a:lnTo>
                  <a:lnTo>
                    <a:pt x="2197" y="4047"/>
                  </a:lnTo>
                  <a:lnTo>
                    <a:pt x="2158" y="4278"/>
                  </a:lnTo>
                  <a:lnTo>
                    <a:pt x="2158" y="4509"/>
                  </a:lnTo>
                  <a:lnTo>
                    <a:pt x="2158" y="4779"/>
                  </a:lnTo>
                  <a:lnTo>
                    <a:pt x="2197" y="5010"/>
                  </a:lnTo>
                  <a:lnTo>
                    <a:pt x="2235" y="5241"/>
                  </a:lnTo>
                  <a:lnTo>
                    <a:pt x="2313" y="5434"/>
                  </a:lnTo>
                  <a:lnTo>
                    <a:pt x="2544" y="5858"/>
                  </a:lnTo>
                  <a:lnTo>
                    <a:pt x="2852" y="6204"/>
                  </a:lnTo>
                  <a:lnTo>
                    <a:pt x="3199" y="6474"/>
                  </a:lnTo>
                  <a:lnTo>
                    <a:pt x="3584" y="6705"/>
                  </a:lnTo>
                  <a:lnTo>
                    <a:pt x="3815" y="6782"/>
                  </a:lnTo>
                  <a:lnTo>
                    <a:pt x="4046" y="6821"/>
                  </a:lnTo>
                  <a:lnTo>
                    <a:pt x="4278" y="6859"/>
                  </a:lnTo>
                  <a:lnTo>
                    <a:pt x="4509" y="6898"/>
                  </a:lnTo>
                  <a:lnTo>
                    <a:pt x="4740" y="6859"/>
                  </a:lnTo>
                  <a:lnTo>
                    <a:pt x="4971" y="6821"/>
                  </a:lnTo>
                  <a:lnTo>
                    <a:pt x="5202" y="6782"/>
                  </a:lnTo>
                  <a:lnTo>
                    <a:pt x="5434" y="6705"/>
                  </a:lnTo>
                  <a:lnTo>
                    <a:pt x="5819" y="6474"/>
                  </a:lnTo>
                  <a:lnTo>
                    <a:pt x="6166" y="6204"/>
                  </a:lnTo>
                  <a:lnTo>
                    <a:pt x="6474" y="5858"/>
                  </a:lnTo>
                  <a:lnTo>
                    <a:pt x="6667" y="5434"/>
                  </a:lnTo>
                  <a:lnTo>
                    <a:pt x="6744" y="5241"/>
                  </a:lnTo>
                  <a:lnTo>
                    <a:pt x="6821" y="5010"/>
                  </a:lnTo>
                  <a:lnTo>
                    <a:pt x="6859" y="4779"/>
                  </a:lnTo>
                  <a:lnTo>
                    <a:pt x="6859" y="4509"/>
                  </a:lnTo>
                  <a:lnTo>
                    <a:pt x="6859" y="4278"/>
                  </a:lnTo>
                  <a:lnTo>
                    <a:pt x="6821" y="4047"/>
                  </a:lnTo>
                  <a:lnTo>
                    <a:pt x="6744" y="3815"/>
                  </a:lnTo>
                  <a:lnTo>
                    <a:pt x="6667" y="3623"/>
                  </a:lnTo>
                  <a:lnTo>
                    <a:pt x="6474" y="3199"/>
                  </a:lnTo>
                  <a:lnTo>
                    <a:pt x="6166" y="2852"/>
                  </a:lnTo>
                  <a:lnTo>
                    <a:pt x="5819" y="2582"/>
                  </a:lnTo>
                  <a:lnTo>
                    <a:pt x="5434" y="2351"/>
                  </a:lnTo>
                  <a:lnTo>
                    <a:pt x="5202" y="2274"/>
                  </a:lnTo>
                  <a:lnTo>
                    <a:pt x="4971" y="2236"/>
                  </a:lnTo>
                  <a:lnTo>
                    <a:pt x="4740" y="2197"/>
                  </a:lnTo>
                  <a:lnTo>
                    <a:pt x="4509" y="2159"/>
                  </a:lnTo>
                  <a:close/>
                  <a:moveTo>
                    <a:pt x="1311" y="5511"/>
                  </a:moveTo>
                  <a:lnTo>
                    <a:pt x="1157" y="5549"/>
                  </a:lnTo>
                  <a:lnTo>
                    <a:pt x="964" y="5626"/>
                  </a:lnTo>
                  <a:lnTo>
                    <a:pt x="848" y="5742"/>
                  </a:lnTo>
                  <a:lnTo>
                    <a:pt x="733" y="5858"/>
                  </a:lnTo>
                  <a:lnTo>
                    <a:pt x="617" y="5973"/>
                  </a:lnTo>
                  <a:lnTo>
                    <a:pt x="579" y="6127"/>
                  </a:lnTo>
                  <a:lnTo>
                    <a:pt x="540" y="6320"/>
                  </a:lnTo>
                  <a:lnTo>
                    <a:pt x="540" y="6474"/>
                  </a:lnTo>
                  <a:lnTo>
                    <a:pt x="579" y="6667"/>
                  </a:lnTo>
                  <a:lnTo>
                    <a:pt x="617" y="6821"/>
                  </a:lnTo>
                  <a:lnTo>
                    <a:pt x="733" y="6975"/>
                  </a:lnTo>
                  <a:lnTo>
                    <a:pt x="848" y="7091"/>
                  </a:lnTo>
                  <a:lnTo>
                    <a:pt x="1002" y="7168"/>
                  </a:lnTo>
                  <a:lnTo>
                    <a:pt x="1157" y="7245"/>
                  </a:lnTo>
                  <a:lnTo>
                    <a:pt x="1311" y="7283"/>
                  </a:lnTo>
                  <a:lnTo>
                    <a:pt x="1503" y="7283"/>
                  </a:lnTo>
                  <a:lnTo>
                    <a:pt x="1657" y="7245"/>
                  </a:lnTo>
                  <a:lnTo>
                    <a:pt x="1812" y="7168"/>
                  </a:lnTo>
                  <a:lnTo>
                    <a:pt x="1966" y="7052"/>
                  </a:lnTo>
                  <a:lnTo>
                    <a:pt x="2081" y="6937"/>
                  </a:lnTo>
                  <a:lnTo>
                    <a:pt x="2197" y="6782"/>
                  </a:lnTo>
                  <a:lnTo>
                    <a:pt x="2235" y="6628"/>
                  </a:lnTo>
                  <a:lnTo>
                    <a:pt x="2274" y="6474"/>
                  </a:lnTo>
                  <a:lnTo>
                    <a:pt x="2274" y="6320"/>
                  </a:lnTo>
                  <a:lnTo>
                    <a:pt x="2235" y="6127"/>
                  </a:lnTo>
                  <a:lnTo>
                    <a:pt x="2158" y="5973"/>
                  </a:lnTo>
                  <a:lnTo>
                    <a:pt x="2081" y="5819"/>
                  </a:lnTo>
                  <a:lnTo>
                    <a:pt x="1966" y="5704"/>
                  </a:lnTo>
                  <a:lnTo>
                    <a:pt x="1812" y="5626"/>
                  </a:lnTo>
                  <a:lnTo>
                    <a:pt x="1657" y="5549"/>
                  </a:lnTo>
                  <a:lnTo>
                    <a:pt x="1503" y="5511"/>
                  </a:lnTo>
                  <a:close/>
                  <a:moveTo>
                    <a:pt x="2505" y="6821"/>
                  </a:moveTo>
                  <a:lnTo>
                    <a:pt x="2351" y="6898"/>
                  </a:lnTo>
                  <a:lnTo>
                    <a:pt x="2197" y="6975"/>
                  </a:lnTo>
                  <a:lnTo>
                    <a:pt x="2081" y="7091"/>
                  </a:lnTo>
                  <a:lnTo>
                    <a:pt x="1966" y="7206"/>
                  </a:lnTo>
                  <a:lnTo>
                    <a:pt x="1889" y="7360"/>
                  </a:lnTo>
                  <a:lnTo>
                    <a:pt x="1812" y="7553"/>
                  </a:lnTo>
                  <a:lnTo>
                    <a:pt x="1812" y="7707"/>
                  </a:lnTo>
                  <a:lnTo>
                    <a:pt x="1850" y="7861"/>
                  </a:lnTo>
                  <a:lnTo>
                    <a:pt x="1889" y="8015"/>
                  </a:lnTo>
                  <a:lnTo>
                    <a:pt x="1966" y="8170"/>
                  </a:lnTo>
                  <a:lnTo>
                    <a:pt x="2081" y="8324"/>
                  </a:lnTo>
                  <a:lnTo>
                    <a:pt x="2235" y="8439"/>
                  </a:lnTo>
                  <a:lnTo>
                    <a:pt x="2390" y="8516"/>
                  </a:lnTo>
                  <a:lnTo>
                    <a:pt x="2544" y="8555"/>
                  </a:lnTo>
                  <a:lnTo>
                    <a:pt x="2890" y="8555"/>
                  </a:lnTo>
                  <a:lnTo>
                    <a:pt x="3045" y="8478"/>
                  </a:lnTo>
                  <a:lnTo>
                    <a:pt x="3199" y="8401"/>
                  </a:lnTo>
                  <a:lnTo>
                    <a:pt x="3314" y="8285"/>
                  </a:lnTo>
                  <a:lnTo>
                    <a:pt x="3430" y="8170"/>
                  </a:lnTo>
                  <a:lnTo>
                    <a:pt x="3507" y="8015"/>
                  </a:lnTo>
                  <a:lnTo>
                    <a:pt x="3546" y="7823"/>
                  </a:lnTo>
                  <a:lnTo>
                    <a:pt x="3584" y="7669"/>
                  </a:lnTo>
                  <a:lnTo>
                    <a:pt x="3546" y="7476"/>
                  </a:lnTo>
                  <a:lnTo>
                    <a:pt x="3507" y="7322"/>
                  </a:lnTo>
                  <a:lnTo>
                    <a:pt x="3430" y="7168"/>
                  </a:lnTo>
                  <a:lnTo>
                    <a:pt x="3314" y="7052"/>
                  </a:lnTo>
                  <a:lnTo>
                    <a:pt x="3160" y="6937"/>
                  </a:lnTo>
                  <a:lnTo>
                    <a:pt x="3006" y="6859"/>
                  </a:lnTo>
                  <a:lnTo>
                    <a:pt x="2852" y="6821"/>
                  </a:lnTo>
                  <a:close/>
                  <a:moveTo>
                    <a:pt x="6320" y="6821"/>
                  </a:moveTo>
                  <a:lnTo>
                    <a:pt x="6166" y="6859"/>
                  </a:lnTo>
                  <a:lnTo>
                    <a:pt x="6012" y="6898"/>
                  </a:lnTo>
                  <a:lnTo>
                    <a:pt x="5857" y="7014"/>
                  </a:lnTo>
                  <a:lnTo>
                    <a:pt x="5742" y="7129"/>
                  </a:lnTo>
                  <a:lnTo>
                    <a:pt x="5626" y="7283"/>
                  </a:lnTo>
                  <a:lnTo>
                    <a:pt x="5588" y="7437"/>
                  </a:lnTo>
                  <a:lnTo>
                    <a:pt x="5549" y="7592"/>
                  </a:lnTo>
                  <a:lnTo>
                    <a:pt x="5549" y="7784"/>
                  </a:lnTo>
                  <a:lnTo>
                    <a:pt x="5588" y="7938"/>
                  </a:lnTo>
                  <a:lnTo>
                    <a:pt x="5665" y="8092"/>
                  </a:lnTo>
                  <a:lnTo>
                    <a:pt x="5742" y="8247"/>
                  </a:lnTo>
                  <a:lnTo>
                    <a:pt x="5896" y="8362"/>
                  </a:lnTo>
                  <a:lnTo>
                    <a:pt x="6012" y="8478"/>
                  </a:lnTo>
                  <a:lnTo>
                    <a:pt x="6166" y="8516"/>
                  </a:lnTo>
                  <a:lnTo>
                    <a:pt x="6358" y="8555"/>
                  </a:lnTo>
                  <a:lnTo>
                    <a:pt x="6512" y="8555"/>
                  </a:lnTo>
                  <a:lnTo>
                    <a:pt x="6667" y="8516"/>
                  </a:lnTo>
                  <a:lnTo>
                    <a:pt x="6859" y="8439"/>
                  </a:lnTo>
                  <a:lnTo>
                    <a:pt x="6975" y="8362"/>
                  </a:lnTo>
                  <a:lnTo>
                    <a:pt x="7129" y="8247"/>
                  </a:lnTo>
                  <a:lnTo>
                    <a:pt x="7206" y="8092"/>
                  </a:lnTo>
                  <a:lnTo>
                    <a:pt x="7283" y="7938"/>
                  </a:lnTo>
                  <a:lnTo>
                    <a:pt x="7283" y="7784"/>
                  </a:lnTo>
                  <a:lnTo>
                    <a:pt x="7283" y="7592"/>
                  </a:lnTo>
                  <a:lnTo>
                    <a:pt x="7245" y="7437"/>
                  </a:lnTo>
                  <a:lnTo>
                    <a:pt x="7206" y="7283"/>
                  </a:lnTo>
                  <a:lnTo>
                    <a:pt x="7090" y="7129"/>
                  </a:lnTo>
                  <a:lnTo>
                    <a:pt x="6975" y="7014"/>
                  </a:lnTo>
                  <a:lnTo>
                    <a:pt x="6821" y="6898"/>
                  </a:lnTo>
                  <a:lnTo>
                    <a:pt x="6667" y="6859"/>
                  </a:lnTo>
                  <a:lnTo>
                    <a:pt x="6512" y="6821"/>
                  </a:lnTo>
                  <a:close/>
                  <a:moveTo>
                    <a:pt x="4393" y="7322"/>
                  </a:moveTo>
                  <a:lnTo>
                    <a:pt x="4201" y="7399"/>
                  </a:lnTo>
                  <a:lnTo>
                    <a:pt x="4085" y="7476"/>
                  </a:lnTo>
                  <a:lnTo>
                    <a:pt x="3931" y="7592"/>
                  </a:lnTo>
                  <a:lnTo>
                    <a:pt x="3815" y="7707"/>
                  </a:lnTo>
                  <a:lnTo>
                    <a:pt x="3738" y="7861"/>
                  </a:lnTo>
                  <a:lnTo>
                    <a:pt x="3700" y="8015"/>
                  </a:lnTo>
                  <a:lnTo>
                    <a:pt x="3700" y="8208"/>
                  </a:lnTo>
                  <a:lnTo>
                    <a:pt x="3700" y="8362"/>
                  </a:lnTo>
                  <a:lnTo>
                    <a:pt x="3738" y="8555"/>
                  </a:lnTo>
                  <a:lnTo>
                    <a:pt x="3815" y="8670"/>
                  </a:lnTo>
                  <a:lnTo>
                    <a:pt x="3931" y="8825"/>
                  </a:lnTo>
                  <a:lnTo>
                    <a:pt x="4085" y="8940"/>
                  </a:lnTo>
                  <a:lnTo>
                    <a:pt x="4201" y="9017"/>
                  </a:lnTo>
                  <a:lnTo>
                    <a:pt x="4393" y="9056"/>
                  </a:lnTo>
                  <a:lnTo>
                    <a:pt x="4740" y="9056"/>
                  </a:lnTo>
                  <a:lnTo>
                    <a:pt x="4894" y="9017"/>
                  </a:lnTo>
                  <a:lnTo>
                    <a:pt x="5048" y="8940"/>
                  </a:lnTo>
                  <a:lnTo>
                    <a:pt x="5164" y="8825"/>
                  </a:lnTo>
                  <a:lnTo>
                    <a:pt x="5279" y="8670"/>
                  </a:lnTo>
                  <a:lnTo>
                    <a:pt x="5357" y="8555"/>
                  </a:lnTo>
                  <a:lnTo>
                    <a:pt x="5434" y="8362"/>
                  </a:lnTo>
                  <a:lnTo>
                    <a:pt x="5434" y="8208"/>
                  </a:lnTo>
                  <a:lnTo>
                    <a:pt x="5434" y="8015"/>
                  </a:lnTo>
                  <a:lnTo>
                    <a:pt x="5357" y="7861"/>
                  </a:lnTo>
                  <a:lnTo>
                    <a:pt x="5279" y="7707"/>
                  </a:lnTo>
                  <a:lnTo>
                    <a:pt x="5164" y="7592"/>
                  </a:lnTo>
                  <a:lnTo>
                    <a:pt x="5048" y="7476"/>
                  </a:lnTo>
                  <a:lnTo>
                    <a:pt x="4894" y="7399"/>
                  </a:lnTo>
                  <a:lnTo>
                    <a:pt x="4740" y="7322"/>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9"/>
            <p:cNvSpPr/>
            <p:nvPr/>
          </p:nvSpPr>
          <p:spPr>
            <a:xfrm rot="-899997">
              <a:off x="4920218" y="-777870"/>
              <a:ext cx="40393" cy="38692"/>
            </a:xfrm>
            <a:custGeom>
              <a:rect b="b" l="l" r="r" t="t"/>
              <a:pathLst>
                <a:path extrusionOk="0" h="887" w="926">
                  <a:moveTo>
                    <a:pt x="463" y="0"/>
                  </a:moveTo>
                  <a:lnTo>
                    <a:pt x="271" y="39"/>
                  </a:lnTo>
                  <a:lnTo>
                    <a:pt x="155" y="116"/>
                  </a:lnTo>
                  <a:lnTo>
                    <a:pt x="40" y="270"/>
                  </a:lnTo>
                  <a:lnTo>
                    <a:pt x="1" y="424"/>
                  </a:lnTo>
                  <a:lnTo>
                    <a:pt x="40" y="617"/>
                  </a:lnTo>
                  <a:lnTo>
                    <a:pt x="155" y="771"/>
                  </a:lnTo>
                  <a:lnTo>
                    <a:pt x="271" y="848"/>
                  </a:lnTo>
                  <a:lnTo>
                    <a:pt x="463" y="886"/>
                  </a:lnTo>
                  <a:lnTo>
                    <a:pt x="656" y="848"/>
                  </a:lnTo>
                  <a:lnTo>
                    <a:pt x="772" y="771"/>
                  </a:lnTo>
                  <a:lnTo>
                    <a:pt x="887" y="617"/>
                  </a:lnTo>
                  <a:lnTo>
                    <a:pt x="926" y="424"/>
                  </a:lnTo>
                  <a:lnTo>
                    <a:pt x="887" y="270"/>
                  </a:lnTo>
                  <a:lnTo>
                    <a:pt x="772" y="116"/>
                  </a:lnTo>
                  <a:lnTo>
                    <a:pt x="656" y="39"/>
                  </a:lnTo>
                  <a:lnTo>
                    <a:pt x="46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3" name="Google Shape;2233;p69"/>
          <p:cNvSpPr txBox="1"/>
          <p:nvPr/>
        </p:nvSpPr>
        <p:spPr>
          <a:xfrm>
            <a:off x="4421071" y="1592925"/>
            <a:ext cx="2152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Venus has extremely high temperatures</a:t>
            </a:r>
            <a:endParaRPr>
              <a:solidFill>
                <a:schemeClr val="dk1"/>
              </a:solidFill>
              <a:latin typeface="DM Sans"/>
              <a:ea typeface="DM Sans"/>
              <a:cs typeface="DM Sans"/>
              <a:sym typeface="DM Sans"/>
            </a:endParaRPr>
          </a:p>
        </p:txBody>
      </p:sp>
      <p:sp>
        <p:nvSpPr>
          <p:cNvPr id="2234" name="Google Shape;2234;p69"/>
          <p:cNvSpPr txBox="1"/>
          <p:nvPr/>
        </p:nvSpPr>
        <p:spPr>
          <a:xfrm>
            <a:off x="720287" y="1592925"/>
            <a:ext cx="2152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Mars is actually a very cold planet</a:t>
            </a:r>
            <a:endParaRPr>
              <a:solidFill>
                <a:schemeClr val="dk1"/>
              </a:solidFill>
              <a:latin typeface="DM Sans"/>
              <a:ea typeface="DM Sans"/>
              <a:cs typeface="DM Sans"/>
              <a:sym typeface="DM Sans"/>
            </a:endParaRPr>
          </a:p>
        </p:txBody>
      </p:sp>
      <p:sp>
        <p:nvSpPr>
          <p:cNvPr id="2235" name="Google Shape;2235;p69"/>
          <p:cNvSpPr txBox="1"/>
          <p:nvPr/>
        </p:nvSpPr>
        <p:spPr>
          <a:xfrm>
            <a:off x="2570679" y="3934548"/>
            <a:ext cx="2152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Mercury is the closest planet to the Sun</a:t>
            </a:r>
            <a:endParaRPr>
              <a:solidFill>
                <a:schemeClr val="dk1"/>
              </a:solidFill>
              <a:latin typeface="DM Sans"/>
              <a:ea typeface="DM Sans"/>
              <a:cs typeface="DM Sans"/>
              <a:sym typeface="DM Sans"/>
            </a:endParaRPr>
          </a:p>
        </p:txBody>
      </p:sp>
      <p:sp>
        <p:nvSpPr>
          <p:cNvPr id="2236" name="Google Shape;2236;p69"/>
          <p:cNvSpPr txBox="1"/>
          <p:nvPr/>
        </p:nvSpPr>
        <p:spPr>
          <a:xfrm>
            <a:off x="6271463" y="3934551"/>
            <a:ext cx="2152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Saturn is a gas giant with several rings</a:t>
            </a:r>
            <a:endParaRPr>
              <a:solidFill>
                <a:schemeClr val="dk1"/>
              </a:solidFill>
              <a:latin typeface="DM Sans"/>
              <a:ea typeface="DM Sans"/>
              <a:cs typeface="DM Sans"/>
              <a:sym typeface="DM Sans"/>
            </a:endParaRPr>
          </a:p>
        </p:txBody>
      </p:sp>
      <p:sp>
        <p:nvSpPr>
          <p:cNvPr id="2237" name="Google Shape;2237;p69"/>
          <p:cNvSpPr txBox="1"/>
          <p:nvPr/>
        </p:nvSpPr>
        <p:spPr>
          <a:xfrm>
            <a:off x="720288" y="1376863"/>
            <a:ext cx="2152500" cy="37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Playfair Display"/>
                <a:ea typeface="Playfair Display"/>
                <a:cs typeface="Playfair Display"/>
                <a:sym typeface="Playfair Display"/>
              </a:rPr>
              <a:t>1</a:t>
            </a:r>
            <a:r>
              <a:rPr b="1" lang="en" sz="2400">
                <a:solidFill>
                  <a:schemeClr val="dk1"/>
                </a:solidFill>
                <a:latin typeface="Playfair Display"/>
                <a:ea typeface="Playfair Display"/>
                <a:cs typeface="Playfair Display"/>
                <a:sym typeface="Playfair Display"/>
              </a:rPr>
              <a:t>xxx</a:t>
            </a:r>
            <a:endParaRPr b="1" sz="2400">
              <a:solidFill>
                <a:schemeClr val="dk1"/>
              </a:solidFill>
              <a:latin typeface="Playfair Display"/>
              <a:ea typeface="Playfair Display"/>
              <a:cs typeface="Playfair Display"/>
              <a:sym typeface="Playfair Display"/>
            </a:endParaRPr>
          </a:p>
        </p:txBody>
      </p:sp>
      <p:sp>
        <p:nvSpPr>
          <p:cNvPr id="2238" name="Google Shape;2238;p69"/>
          <p:cNvSpPr txBox="1"/>
          <p:nvPr/>
        </p:nvSpPr>
        <p:spPr>
          <a:xfrm>
            <a:off x="4421088" y="1376863"/>
            <a:ext cx="2152500" cy="37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Playfair Display"/>
                <a:ea typeface="Playfair Display"/>
                <a:cs typeface="Playfair Display"/>
                <a:sym typeface="Playfair Display"/>
              </a:rPr>
              <a:t>1xxx</a:t>
            </a:r>
            <a:endParaRPr b="1" sz="2400">
              <a:solidFill>
                <a:schemeClr val="dk1"/>
              </a:solidFill>
              <a:latin typeface="Playfair Display"/>
              <a:ea typeface="Playfair Display"/>
              <a:cs typeface="Playfair Display"/>
              <a:sym typeface="Playfair Display"/>
            </a:endParaRPr>
          </a:p>
        </p:txBody>
      </p:sp>
      <p:sp>
        <p:nvSpPr>
          <p:cNvPr id="2239" name="Google Shape;2239;p69"/>
          <p:cNvSpPr txBox="1"/>
          <p:nvPr/>
        </p:nvSpPr>
        <p:spPr>
          <a:xfrm>
            <a:off x="2570688" y="3718488"/>
            <a:ext cx="2152500" cy="37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Playfair Display"/>
                <a:ea typeface="Playfair Display"/>
                <a:cs typeface="Playfair Display"/>
                <a:sym typeface="Playfair Display"/>
              </a:rPr>
              <a:t>1xxx</a:t>
            </a:r>
            <a:endParaRPr b="1" sz="2400">
              <a:solidFill>
                <a:schemeClr val="dk1"/>
              </a:solidFill>
              <a:latin typeface="Playfair Display"/>
              <a:ea typeface="Playfair Display"/>
              <a:cs typeface="Playfair Display"/>
              <a:sym typeface="Playfair Display"/>
            </a:endParaRPr>
          </a:p>
        </p:txBody>
      </p:sp>
      <p:sp>
        <p:nvSpPr>
          <p:cNvPr id="2240" name="Google Shape;2240;p69"/>
          <p:cNvSpPr txBox="1"/>
          <p:nvPr/>
        </p:nvSpPr>
        <p:spPr>
          <a:xfrm>
            <a:off x="6271488" y="3718488"/>
            <a:ext cx="2152500" cy="37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Playfair Display"/>
                <a:ea typeface="Playfair Display"/>
                <a:cs typeface="Playfair Display"/>
                <a:sym typeface="Playfair Display"/>
              </a:rPr>
              <a:t>1xxx</a:t>
            </a:r>
            <a:endParaRPr b="1" sz="2400">
              <a:solidFill>
                <a:schemeClr val="dk1"/>
              </a:solidFill>
              <a:latin typeface="Playfair Display"/>
              <a:ea typeface="Playfair Display"/>
              <a:cs typeface="Playfair Display"/>
              <a:sym typeface="Playfair Display"/>
            </a:endParaRPr>
          </a:p>
        </p:txBody>
      </p:sp>
      <p:cxnSp>
        <p:nvCxnSpPr>
          <p:cNvPr id="2241" name="Google Shape;2241;p69"/>
          <p:cNvCxnSpPr>
            <a:stCxn id="2095" idx="6"/>
            <a:endCxn id="2092" idx="2"/>
          </p:cNvCxnSpPr>
          <p:nvPr/>
        </p:nvCxnSpPr>
        <p:spPr>
          <a:xfrm>
            <a:off x="2369100" y="2898113"/>
            <a:ext cx="705300" cy="0"/>
          </a:xfrm>
          <a:prstGeom prst="straightConnector1">
            <a:avLst/>
          </a:prstGeom>
          <a:noFill/>
          <a:ln cap="flat" cmpd="sng" w="9525">
            <a:solidFill>
              <a:schemeClr val="dk1"/>
            </a:solidFill>
            <a:prstDash val="solid"/>
            <a:round/>
            <a:headEnd len="med" w="med" type="none"/>
            <a:tailEnd len="med" w="med" type="none"/>
          </a:ln>
        </p:spPr>
      </p:cxnSp>
      <p:cxnSp>
        <p:nvCxnSpPr>
          <p:cNvPr id="2242" name="Google Shape;2242;p69"/>
          <p:cNvCxnSpPr>
            <a:stCxn id="2092" idx="6"/>
            <a:endCxn id="2093" idx="2"/>
          </p:cNvCxnSpPr>
          <p:nvPr/>
        </p:nvCxnSpPr>
        <p:spPr>
          <a:xfrm>
            <a:off x="4219475" y="2898113"/>
            <a:ext cx="705300" cy="0"/>
          </a:xfrm>
          <a:prstGeom prst="straightConnector1">
            <a:avLst/>
          </a:prstGeom>
          <a:noFill/>
          <a:ln cap="flat" cmpd="sng" w="9525">
            <a:solidFill>
              <a:schemeClr val="dk1"/>
            </a:solidFill>
            <a:prstDash val="solid"/>
            <a:round/>
            <a:headEnd len="med" w="med" type="none"/>
            <a:tailEnd len="med" w="med" type="none"/>
          </a:ln>
        </p:spPr>
      </p:cxnSp>
      <p:cxnSp>
        <p:nvCxnSpPr>
          <p:cNvPr id="2243" name="Google Shape;2243;p69"/>
          <p:cNvCxnSpPr>
            <a:stCxn id="2093" idx="6"/>
            <a:endCxn id="2094" idx="2"/>
          </p:cNvCxnSpPr>
          <p:nvPr/>
        </p:nvCxnSpPr>
        <p:spPr>
          <a:xfrm>
            <a:off x="6069850" y="2898113"/>
            <a:ext cx="705300" cy="0"/>
          </a:xfrm>
          <a:prstGeom prst="straightConnector1">
            <a:avLst/>
          </a:prstGeom>
          <a:noFill/>
          <a:ln cap="flat" cmpd="sng" w="9525">
            <a:solidFill>
              <a:schemeClr val="dk1"/>
            </a:solidFill>
            <a:prstDash val="solid"/>
            <a:round/>
            <a:headEnd len="med" w="med" type="none"/>
            <a:tailEnd len="med" w="med" type="none"/>
          </a:ln>
        </p:spPr>
      </p:cxnSp>
      <p:cxnSp>
        <p:nvCxnSpPr>
          <p:cNvPr id="2244" name="Google Shape;2244;p69"/>
          <p:cNvCxnSpPr>
            <a:stCxn id="2094" idx="6"/>
          </p:cNvCxnSpPr>
          <p:nvPr/>
        </p:nvCxnSpPr>
        <p:spPr>
          <a:xfrm>
            <a:off x="7920225" y="2898113"/>
            <a:ext cx="13134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 name="Shape 552"/>
        <p:cNvGrpSpPr/>
        <p:nvPr/>
      </p:nvGrpSpPr>
      <p:grpSpPr>
        <a:xfrm>
          <a:off x="0" y="0"/>
          <a:ext cx="0" cy="0"/>
          <a:chOff x="0" y="0"/>
          <a:chExt cx="0" cy="0"/>
        </a:xfrm>
      </p:grpSpPr>
      <p:sp>
        <p:nvSpPr>
          <p:cNvPr id="553" name="Google Shape;553;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554" name="Google Shape;554;p43"/>
          <p:cNvSpPr txBox="1"/>
          <p:nvPr>
            <p:ph idx="3" type="subTitle"/>
          </p:nvPr>
        </p:nvSpPr>
        <p:spPr>
          <a:xfrm>
            <a:off x="720000" y="3840075"/>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sz="1600">
              <a:solidFill>
                <a:srgbClr val="666666"/>
              </a:solidFill>
            </a:endParaRPr>
          </a:p>
        </p:txBody>
      </p:sp>
      <p:sp>
        <p:nvSpPr>
          <p:cNvPr id="555" name="Google Shape;555;p43"/>
          <p:cNvSpPr txBox="1"/>
          <p:nvPr>
            <p:ph idx="1" type="subTitle"/>
          </p:nvPr>
        </p:nvSpPr>
        <p:spPr>
          <a:xfrm>
            <a:off x="720000" y="2116975"/>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56" name="Google Shape;556;p43"/>
          <p:cNvSpPr txBox="1"/>
          <p:nvPr>
            <p:ph idx="2" type="subTitle"/>
          </p:nvPr>
        </p:nvSpPr>
        <p:spPr>
          <a:xfrm>
            <a:off x="3419272" y="2116975"/>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57" name="Google Shape;557;p43"/>
          <p:cNvSpPr txBox="1"/>
          <p:nvPr>
            <p:ph idx="4" type="subTitle"/>
          </p:nvPr>
        </p:nvSpPr>
        <p:spPr>
          <a:xfrm>
            <a:off x="3419274" y="3840075"/>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58" name="Google Shape;558;p43"/>
          <p:cNvSpPr txBox="1"/>
          <p:nvPr>
            <p:ph idx="5" type="subTitle"/>
          </p:nvPr>
        </p:nvSpPr>
        <p:spPr>
          <a:xfrm>
            <a:off x="6118548" y="2116975"/>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59" name="Google Shape;559;p43"/>
          <p:cNvSpPr txBox="1"/>
          <p:nvPr>
            <p:ph idx="6" type="subTitle"/>
          </p:nvPr>
        </p:nvSpPr>
        <p:spPr>
          <a:xfrm>
            <a:off x="6118548" y="3840075"/>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560" name="Google Shape;560;p43"/>
          <p:cNvSpPr txBox="1"/>
          <p:nvPr>
            <p:ph idx="7" type="title"/>
          </p:nvPr>
        </p:nvSpPr>
        <p:spPr>
          <a:xfrm>
            <a:off x="1505400" y="134478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61" name="Google Shape;561;p43"/>
          <p:cNvSpPr txBox="1"/>
          <p:nvPr>
            <p:ph idx="8" type="title"/>
          </p:nvPr>
        </p:nvSpPr>
        <p:spPr>
          <a:xfrm>
            <a:off x="1505400" y="306789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62" name="Google Shape;562;p43"/>
          <p:cNvSpPr txBox="1"/>
          <p:nvPr>
            <p:ph idx="9" type="title"/>
          </p:nvPr>
        </p:nvSpPr>
        <p:spPr>
          <a:xfrm>
            <a:off x="4204672" y="134478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63" name="Google Shape;563;p43"/>
          <p:cNvSpPr txBox="1"/>
          <p:nvPr>
            <p:ph idx="13" type="title"/>
          </p:nvPr>
        </p:nvSpPr>
        <p:spPr>
          <a:xfrm>
            <a:off x="4204672" y="306789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564" name="Google Shape;564;p43"/>
          <p:cNvSpPr txBox="1"/>
          <p:nvPr>
            <p:ph idx="14" type="title"/>
          </p:nvPr>
        </p:nvSpPr>
        <p:spPr>
          <a:xfrm>
            <a:off x="6903948" y="1344783"/>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65" name="Google Shape;565;p43"/>
          <p:cNvSpPr txBox="1"/>
          <p:nvPr>
            <p:ph idx="15" type="title"/>
          </p:nvPr>
        </p:nvSpPr>
        <p:spPr>
          <a:xfrm>
            <a:off x="6903948" y="3067891"/>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566" name="Google Shape;566;p43"/>
          <p:cNvSpPr txBox="1"/>
          <p:nvPr>
            <p:ph idx="16" type="subTitle"/>
          </p:nvPr>
        </p:nvSpPr>
        <p:spPr>
          <a:xfrm>
            <a:off x="720000" y="1904175"/>
            <a:ext cx="23055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567" name="Google Shape;567;p43"/>
          <p:cNvSpPr txBox="1"/>
          <p:nvPr>
            <p:ph idx="17" type="subTitle"/>
          </p:nvPr>
        </p:nvSpPr>
        <p:spPr>
          <a:xfrm>
            <a:off x="3419272" y="1904175"/>
            <a:ext cx="23055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Biography</a:t>
            </a:r>
            <a:endParaRPr/>
          </a:p>
        </p:txBody>
      </p:sp>
      <p:sp>
        <p:nvSpPr>
          <p:cNvPr id="568" name="Google Shape;568;p43"/>
          <p:cNvSpPr txBox="1"/>
          <p:nvPr>
            <p:ph idx="18" type="subTitle"/>
          </p:nvPr>
        </p:nvSpPr>
        <p:spPr>
          <a:xfrm>
            <a:off x="6118548" y="1904175"/>
            <a:ext cx="23055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Awards</a:t>
            </a:r>
            <a:endParaRPr/>
          </a:p>
        </p:txBody>
      </p:sp>
      <p:sp>
        <p:nvSpPr>
          <p:cNvPr id="569" name="Google Shape;569;p43"/>
          <p:cNvSpPr txBox="1"/>
          <p:nvPr>
            <p:ph idx="19" type="subTitle"/>
          </p:nvPr>
        </p:nvSpPr>
        <p:spPr>
          <a:xfrm>
            <a:off x="720000" y="3627350"/>
            <a:ext cx="23055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History</a:t>
            </a:r>
            <a:endParaRPr/>
          </a:p>
        </p:txBody>
      </p:sp>
      <p:sp>
        <p:nvSpPr>
          <p:cNvPr id="570" name="Google Shape;570;p43"/>
          <p:cNvSpPr txBox="1"/>
          <p:nvPr>
            <p:ph idx="20" type="subTitle"/>
          </p:nvPr>
        </p:nvSpPr>
        <p:spPr>
          <a:xfrm>
            <a:off x="3419272" y="3627350"/>
            <a:ext cx="23055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571" name="Google Shape;571;p43"/>
          <p:cNvSpPr txBox="1"/>
          <p:nvPr>
            <p:ph idx="21" type="subTitle"/>
          </p:nvPr>
        </p:nvSpPr>
        <p:spPr>
          <a:xfrm>
            <a:off x="6118548" y="3627350"/>
            <a:ext cx="23055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a:t>
            </a:r>
            <a:endParaRPr/>
          </a:p>
        </p:txBody>
      </p:sp>
      <p:grpSp>
        <p:nvGrpSpPr>
          <p:cNvPr id="572" name="Google Shape;572;p43"/>
          <p:cNvGrpSpPr/>
          <p:nvPr/>
        </p:nvGrpSpPr>
        <p:grpSpPr>
          <a:xfrm>
            <a:off x="7804439" y="539508"/>
            <a:ext cx="626273" cy="1070885"/>
            <a:chOff x="9979187" y="328761"/>
            <a:chExt cx="795368" cy="1360026"/>
          </a:xfrm>
        </p:grpSpPr>
        <p:sp>
          <p:nvSpPr>
            <p:cNvPr id="573" name="Google Shape;573;p43"/>
            <p:cNvSpPr/>
            <p:nvPr/>
          </p:nvSpPr>
          <p:spPr>
            <a:xfrm rot="-1714926">
              <a:off x="10049421" y="328439"/>
              <a:ext cx="52283" cy="210530"/>
            </a:xfrm>
            <a:custGeom>
              <a:rect b="b" l="l" r="r" t="t"/>
              <a:pathLst>
                <a:path extrusionOk="0" h="5126" w="1273">
                  <a:moveTo>
                    <a:pt x="502" y="1"/>
                  </a:moveTo>
                  <a:lnTo>
                    <a:pt x="386" y="39"/>
                  </a:lnTo>
                  <a:lnTo>
                    <a:pt x="271" y="116"/>
                  </a:lnTo>
                  <a:lnTo>
                    <a:pt x="193" y="193"/>
                  </a:lnTo>
                  <a:lnTo>
                    <a:pt x="78" y="270"/>
                  </a:lnTo>
                  <a:lnTo>
                    <a:pt x="39" y="386"/>
                  </a:lnTo>
                  <a:lnTo>
                    <a:pt x="1" y="502"/>
                  </a:lnTo>
                  <a:lnTo>
                    <a:pt x="1" y="617"/>
                  </a:lnTo>
                  <a:lnTo>
                    <a:pt x="1" y="4509"/>
                  </a:lnTo>
                  <a:lnTo>
                    <a:pt x="1" y="4624"/>
                  </a:lnTo>
                  <a:lnTo>
                    <a:pt x="39" y="4740"/>
                  </a:lnTo>
                  <a:lnTo>
                    <a:pt x="78" y="4856"/>
                  </a:lnTo>
                  <a:lnTo>
                    <a:pt x="193" y="4933"/>
                  </a:lnTo>
                  <a:lnTo>
                    <a:pt x="271" y="5010"/>
                  </a:lnTo>
                  <a:lnTo>
                    <a:pt x="386" y="5087"/>
                  </a:lnTo>
                  <a:lnTo>
                    <a:pt x="502" y="5125"/>
                  </a:lnTo>
                  <a:lnTo>
                    <a:pt x="771" y="5125"/>
                  </a:lnTo>
                  <a:lnTo>
                    <a:pt x="887" y="5087"/>
                  </a:lnTo>
                  <a:lnTo>
                    <a:pt x="1003" y="5010"/>
                  </a:lnTo>
                  <a:lnTo>
                    <a:pt x="1080" y="4933"/>
                  </a:lnTo>
                  <a:lnTo>
                    <a:pt x="1157" y="4856"/>
                  </a:lnTo>
                  <a:lnTo>
                    <a:pt x="1234" y="4740"/>
                  </a:lnTo>
                  <a:lnTo>
                    <a:pt x="1234" y="4624"/>
                  </a:lnTo>
                  <a:lnTo>
                    <a:pt x="1272" y="4509"/>
                  </a:lnTo>
                  <a:lnTo>
                    <a:pt x="1272" y="617"/>
                  </a:lnTo>
                  <a:lnTo>
                    <a:pt x="1234" y="502"/>
                  </a:lnTo>
                  <a:lnTo>
                    <a:pt x="1234" y="386"/>
                  </a:lnTo>
                  <a:lnTo>
                    <a:pt x="1157" y="270"/>
                  </a:lnTo>
                  <a:lnTo>
                    <a:pt x="1080" y="193"/>
                  </a:lnTo>
                  <a:lnTo>
                    <a:pt x="1003" y="116"/>
                  </a:lnTo>
                  <a:lnTo>
                    <a:pt x="887" y="39"/>
                  </a:lnTo>
                  <a:lnTo>
                    <a:pt x="7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3"/>
            <p:cNvSpPr/>
            <p:nvPr/>
          </p:nvSpPr>
          <p:spPr>
            <a:xfrm rot="-1714926">
              <a:off x="10125891" y="467535"/>
              <a:ext cx="87112" cy="276983"/>
            </a:xfrm>
            <a:custGeom>
              <a:rect b="b" l="l" r="r" t="t"/>
              <a:pathLst>
                <a:path extrusionOk="0" h="6744" w="2121">
                  <a:moveTo>
                    <a:pt x="849" y="0"/>
                  </a:moveTo>
                  <a:lnTo>
                    <a:pt x="656" y="77"/>
                  </a:lnTo>
                  <a:lnTo>
                    <a:pt x="463" y="155"/>
                  </a:lnTo>
                  <a:lnTo>
                    <a:pt x="309" y="309"/>
                  </a:lnTo>
                  <a:lnTo>
                    <a:pt x="194" y="463"/>
                  </a:lnTo>
                  <a:lnTo>
                    <a:pt x="78" y="617"/>
                  </a:lnTo>
                  <a:lnTo>
                    <a:pt x="1" y="810"/>
                  </a:lnTo>
                  <a:lnTo>
                    <a:pt x="1" y="1041"/>
                  </a:lnTo>
                  <a:lnTo>
                    <a:pt x="1" y="5703"/>
                  </a:lnTo>
                  <a:lnTo>
                    <a:pt x="1" y="5896"/>
                  </a:lnTo>
                  <a:lnTo>
                    <a:pt x="78" y="6088"/>
                  </a:lnTo>
                  <a:lnTo>
                    <a:pt x="194" y="6281"/>
                  </a:lnTo>
                  <a:lnTo>
                    <a:pt x="309" y="6435"/>
                  </a:lnTo>
                  <a:lnTo>
                    <a:pt x="463" y="6551"/>
                  </a:lnTo>
                  <a:lnTo>
                    <a:pt x="656" y="6666"/>
                  </a:lnTo>
                  <a:lnTo>
                    <a:pt x="849" y="6705"/>
                  </a:lnTo>
                  <a:lnTo>
                    <a:pt x="1041" y="6743"/>
                  </a:lnTo>
                  <a:lnTo>
                    <a:pt x="1273" y="6705"/>
                  </a:lnTo>
                  <a:lnTo>
                    <a:pt x="1465" y="6666"/>
                  </a:lnTo>
                  <a:lnTo>
                    <a:pt x="1658" y="6551"/>
                  </a:lnTo>
                  <a:lnTo>
                    <a:pt x="1812" y="6435"/>
                  </a:lnTo>
                  <a:lnTo>
                    <a:pt x="1928" y="6281"/>
                  </a:lnTo>
                  <a:lnTo>
                    <a:pt x="2005" y="6088"/>
                  </a:lnTo>
                  <a:lnTo>
                    <a:pt x="2082" y="5896"/>
                  </a:lnTo>
                  <a:lnTo>
                    <a:pt x="2120" y="5703"/>
                  </a:lnTo>
                  <a:lnTo>
                    <a:pt x="2120" y="1041"/>
                  </a:lnTo>
                  <a:lnTo>
                    <a:pt x="2082" y="810"/>
                  </a:lnTo>
                  <a:lnTo>
                    <a:pt x="2005" y="617"/>
                  </a:lnTo>
                  <a:lnTo>
                    <a:pt x="1928" y="463"/>
                  </a:lnTo>
                  <a:lnTo>
                    <a:pt x="1812" y="309"/>
                  </a:lnTo>
                  <a:lnTo>
                    <a:pt x="1658" y="155"/>
                  </a:lnTo>
                  <a:lnTo>
                    <a:pt x="1465" y="77"/>
                  </a:lnTo>
                  <a:lnTo>
                    <a:pt x="127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3"/>
            <p:cNvSpPr/>
            <p:nvPr/>
          </p:nvSpPr>
          <p:spPr>
            <a:xfrm rot="-1714926">
              <a:off x="10100011" y="322405"/>
              <a:ext cx="31707" cy="439993"/>
            </a:xfrm>
            <a:custGeom>
              <a:rect b="b" l="l" r="r" t="t"/>
              <a:pathLst>
                <a:path extrusionOk="0" h="10713" w="772">
                  <a:moveTo>
                    <a:pt x="694" y="1"/>
                  </a:moveTo>
                  <a:lnTo>
                    <a:pt x="579" y="39"/>
                  </a:lnTo>
                  <a:lnTo>
                    <a:pt x="425" y="193"/>
                  </a:lnTo>
                  <a:lnTo>
                    <a:pt x="347" y="386"/>
                  </a:lnTo>
                  <a:lnTo>
                    <a:pt x="309" y="617"/>
                  </a:lnTo>
                  <a:lnTo>
                    <a:pt x="309" y="4162"/>
                  </a:lnTo>
                  <a:lnTo>
                    <a:pt x="155" y="4355"/>
                  </a:lnTo>
                  <a:lnTo>
                    <a:pt x="78" y="4547"/>
                  </a:lnTo>
                  <a:lnTo>
                    <a:pt x="1" y="4779"/>
                  </a:lnTo>
                  <a:lnTo>
                    <a:pt x="1" y="5010"/>
                  </a:lnTo>
                  <a:lnTo>
                    <a:pt x="1" y="9672"/>
                  </a:lnTo>
                  <a:lnTo>
                    <a:pt x="1" y="9865"/>
                  </a:lnTo>
                  <a:lnTo>
                    <a:pt x="39" y="10057"/>
                  </a:lnTo>
                  <a:lnTo>
                    <a:pt x="116" y="10250"/>
                  </a:lnTo>
                  <a:lnTo>
                    <a:pt x="232" y="10404"/>
                  </a:lnTo>
                  <a:lnTo>
                    <a:pt x="347" y="10520"/>
                  </a:lnTo>
                  <a:lnTo>
                    <a:pt x="463" y="10635"/>
                  </a:lnTo>
                  <a:lnTo>
                    <a:pt x="617" y="10674"/>
                  </a:lnTo>
                  <a:lnTo>
                    <a:pt x="771" y="10712"/>
                  </a:lnTo>
                  <a:lnTo>
                    <a:pt x="694" y="10674"/>
                  </a:lnTo>
                  <a:lnTo>
                    <a:pt x="617" y="10635"/>
                  </a:lnTo>
                  <a:lnTo>
                    <a:pt x="540" y="10520"/>
                  </a:lnTo>
                  <a:lnTo>
                    <a:pt x="463" y="10404"/>
                  </a:lnTo>
                  <a:lnTo>
                    <a:pt x="386" y="10057"/>
                  </a:lnTo>
                  <a:lnTo>
                    <a:pt x="347" y="9672"/>
                  </a:lnTo>
                  <a:lnTo>
                    <a:pt x="347" y="5010"/>
                  </a:lnTo>
                  <a:lnTo>
                    <a:pt x="347" y="4779"/>
                  </a:lnTo>
                  <a:lnTo>
                    <a:pt x="386" y="4547"/>
                  </a:lnTo>
                  <a:lnTo>
                    <a:pt x="463" y="4355"/>
                  </a:lnTo>
                  <a:lnTo>
                    <a:pt x="502" y="4162"/>
                  </a:lnTo>
                  <a:lnTo>
                    <a:pt x="502" y="617"/>
                  </a:lnTo>
                  <a:lnTo>
                    <a:pt x="540" y="386"/>
                  </a:lnTo>
                  <a:lnTo>
                    <a:pt x="579" y="193"/>
                  </a:lnTo>
                  <a:lnTo>
                    <a:pt x="694" y="39"/>
                  </a:lnTo>
                  <a:lnTo>
                    <a:pt x="73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3"/>
            <p:cNvSpPr/>
            <p:nvPr/>
          </p:nvSpPr>
          <p:spPr>
            <a:xfrm rot="-1714926">
              <a:off x="10210677" y="621001"/>
              <a:ext cx="332387" cy="1052403"/>
            </a:xfrm>
            <a:custGeom>
              <a:rect b="b" l="l" r="r" t="t"/>
              <a:pathLst>
                <a:path extrusionOk="0" h="25624" w="8093">
                  <a:moveTo>
                    <a:pt x="1080" y="0"/>
                  </a:moveTo>
                  <a:lnTo>
                    <a:pt x="887" y="39"/>
                  </a:lnTo>
                  <a:lnTo>
                    <a:pt x="656" y="77"/>
                  </a:lnTo>
                  <a:lnTo>
                    <a:pt x="502" y="193"/>
                  </a:lnTo>
                  <a:lnTo>
                    <a:pt x="309" y="308"/>
                  </a:lnTo>
                  <a:lnTo>
                    <a:pt x="194" y="463"/>
                  </a:lnTo>
                  <a:lnTo>
                    <a:pt x="78" y="655"/>
                  </a:lnTo>
                  <a:lnTo>
                    <a:pt x="40" y="886"/>
                  </a:lnTo>
                  <a:lnTo>
                    <a:pt x="1" y="1079"/>
                  </a:lnTo>
                  <a:lnTo>
                    <a:pt x="1" y="24545"/>
                  </a:lnTo>
                  <a:lnTo>
                    <a:pt x="40" y="24737"/>
                  </a:lnTo>
                  <a:lnTo>
                    <a:pt x="78" y="24930"/>
                  </a:lnTo>
                  <a:lnTo>
                    <a:pt x="194" y="25123"/>
                  </a:lnTo>
                  <a:lnTo>
                    <a:pt x="309" y="25277"/>
                  </a:lnTo>
                  <a:lnTo>
                    <a:pt x="502" y="25431"/>
                  </a:lnTo>
                  <a:lnTo>
                    <a:pt x="656" y="25508"/>
                  </a:lnTo>
                  <a:lnTo>
                    <a:pt x="887" y="25585"/>
                  </a:lnTo>
                  <a:lnTo>
                    <a:pt x="1080" y="25624"/>
                  </a:lnTo>
                  <a:lnTo>
                    <a:pt x="7014" y="25624"/>
                  </a:lnTo>
                  <a:lnTo>
                    <a:pt x="7245" y="25585"/>
                  </a:lnTo>
                  <a:lnTo>
                    <a:pt x="7438" y="25508"/>
                  </a:lnTo>
                  <a:lnTo>
                    <a:pt x="7630" y="25431"/>
                  </a:lnTo>
                  <a:lnTo>
                    <a:pt x="7784" y="25277"/>
                  </a:lnTo>
                  <a:lnTo>
                    <a:pt x="7938" y="25123"/>
                  </a:lnTo>
                  <a:lnTo>
                    <a:pt x="8016" y="24930"/>
                  </a:lnTo>
                  <a:lnTo>
                    <a:pt x="8093" y="24737"/>
                  </a:lnTo>
                  <a:lnTo>
                    <a:pt x="8093" y="24545"/>
                  </a:lnTo>
                  <a:lnTo>
                    <a:pt x="8093" y="1079"/>
                  </a:lnTo>
                  <a:lnTo>
                    <a:pt x="8093" y="886"/>
                  </a:lnTo>
                  <a:lnTo>
                    <a:pt x="8016" y="655"/>
                  </a:lnTo>
                  <a:lnTo>
                    <a:pt x="7938" y="463"/>
                  </a:lnTo>
                  <a:lnTo>
                    <a:pt x="7784" y="308"/>
                  </a:lnTo>
                  <a:lnTo>
                    <a:pt x="7630" y="193"/>
                  </a:lnTo>
                  <a:lnTo>
                    <a:pt x="7438" y="77"/>
                  </a:lnTo>
                  <a:lnTo>
                    <a:pt x="7245" y="39"/>
                  </a:lnTo>
                  <a:lnTo>
                    <a:pt x="701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3"/>
            <p:cNvSpPr/>
            <p:nvPr/>
          </p:nvSpPr>
          <p:spPr>
            <a:xfrm rot="-1714926">
              <a:off x="10239478" y="866937"/>
              <a:ext cx="292836" cy="590313"/>
            </a:xfrm>
            <a:custGeom>
              <a:rect b="b" l="l" r="r" t="t"/>
              <a:pathLst>
                <a:path extrusionOk="0" h="14373" w="7130">
                  <a:moveTo>
                    <a:pt x="6127" y="116"/>
                  </a:moveTo>
                  <a:lnTo>
                    <a:pt x="6282" y="155"/>
                  </a:lnTo>
                  <a:lnTo>
                    <a:pt x="6436" y="193"/>
                  </a:lnTo>
                  <a:lnTo>
                    <a:pt x="6590" y="270"/>
                  </a:lnTo>
                  <a:lnTo>
                    <a:pt x="6705" y="386"/>
                  </a:lnTo>
                  <a:lnTo>
                    <a:pt x="6821" y="501"/>
                  </a:lnTo>
                  <a:lnTo>
                    <a:pt x="6898" y="656"/>
                  </a:lnTo>
                  <a:lnTo>
                    <a:pt x="6937" y="810"/>
                  </a:lnTo>
                  <a:lnTo>
                    <a:pt x="6975" y="1002"/>
                  </a:lnTo>
                  <a:lnTo>
                    <a:pt x="6975" y="13371"/>
                  </a:lnTo>
                  <a:lnTo>
                    <a:pt x="6937" y="13525"/>
                  </a:lnTo>
                  <a:lnTo>
                    <a:pt x="6898" y="13679"/>
                  </a:lnTo>
                  <a:lnTo>
                    <a:pt x="6821" y="13833"/>
                  </a:lnTo>
                  <a:lnTo>
                    <a:pt x="6705" y="13949"/>
                  </a:lnTo>
                  <a:lnTo>
                    <a:pt x="6590" y="14065"/>
                  </a:lnTo>
                  <a:lnTo>
                    <a:pt x="6436" y="14142"/>
                  </a:lnTo>
                  <a:lnTo>
                    <a:pt x="6282" y="14180"/>
                  </a:lnTo>
                  <a:lnTo>
                    <a:pt x="6127" y="14219"/>
                  </a:lnTo>
                  <a:lnTo>
                    <a:pt x="1003" y="14219"/>
                  </a:lnTo>
                  <a:lnTo>
                    <a:pt x="810" y="14180"/>
                  </a:lnTo>
                  <a:lnTo>
                    <a:pt x="656" y="14142"/>
                  </a:lnTo>
                  <a:lnTo>
                    <a:pt x="502" y="14065"/>
                  </a:lnTo>
                  <a:lnTo>
                    <a:pt x="386" y="13949"/>
                  </a:lnTo>
                  <a:lnTo>
                    <a:pt x="271" y="13833"/>
                  </a:lnTo>
                  <a:lnTo>
                    <a:pt x="194" y="13679"/>
                  </a:lnTo>
                  <a:lnTo>
                    <a:pt x="155" y="13525"/>
                  </a:lnTo>
                  <a:lnTo>
                    <a:pt x="155" y="13371"/>
                  </a:lnTo>
                  <a:lnTo>
                    <a:pt x="155" y="1002"/>
                  </a:lnTo>
                  <a:lnTo>
                    <a:pt x="155" y="810"/>
                  </a:lnTo>
                  <a:lnTo>
                    <a:pt x="194" y="656"/>
                  </a:lnTo>
                  <a:lnTo>
                    <a:pt x="271" y="501"/>
                  </a:lnTo>
                  <a:lnTo>
                    <a:pt x="386" y="386"/>
                  </a:lnTo>
                  <a:lnTo>
                    <a:pt x="502" y="270"/>
                  </a:lnTo>
                  <a:lnTo>
                    <a:pt x="656" y="193"/>
                  </a:lnTo>
                  <a:lnTo>
                    <a:pt x="810" y="155"/>
                  </a:lnTo>
                  <a:lnTo>
                    <a:pt x="1003" y="116"/>
                  </a:lnTo>
                  <a:close/>
                  <a:moveTo>
                    <a:pt x="810" y="1"/>
                  </a:moveTo>
                  <a:lnTo>
                    <a:pt x="617" y="78"/>
                  </a:lnTo>
                  <a:lnTo>
                    <a:pt x="425" y="155"/>
                  </a:lnTo>
                  <a:lnTo>
                    <a:pt x="271" y="270"/>
                  </a:lnTo>
                  <a:lnTo>
                    <a:pt x="155" y="424"/>
                  </a:lnTo>
                  <a:lnTo>
                    <a:pt x="78" y="617"/>
                  </a:lnTo>
                  <a:lnTo>
                    <a:pt x="1" y="771"/>
                  </a:lnTo>
                  <a:lnTo>
                    <a:pt x="1" y="1002"/>
                  </a:lnTo>
                  <a:lnTo>
                    <a:pt x="1" y="13371"/>
                  </a:lnTo>
                  <a:lnTo>
                    <a:pt x="1" y="13564"/>
                  </a:lnTo>
                  <a:lnTo>
                    <a:pt x="78" y="13756"/>
                  </a:lnTo>
                  <a:lnTo>
                    <a:pt x="155" y="13910"/>
                  </a:lnTo>
                  <a:lnTo>
                    <a:pt x="271" y="14065"/>
                  </a:lnTo>
                  <a:lnTo>
                    <a:pt x="425" y="14180"/>
                  </a:lnTo>
                  <a:lnTo>
                    <a:pt x="617" y="14296"/>
                  </a:lnTo>
                  <a:lnTo>
                    <a:pt x="810" y="14334"/>
                  </a:lnTo>
                  <a:lnTo>
                    <a:pt x="1003" y="14373"/>
                  </a:lnTo>
                  <a:lnTo>
                    <a:pt x="6127" y="14373"/>
                  </a:lnTo>
                  <a:lnTo>
                    <a:pt x="6320" y="14334"/>
                  </a:lnTo>
                  <a:lnTo>
                    <a:pt x="6513" y="14296"/>
                  </a:lnTo>
                  <a:lnTo>
                    <a:pt x="6667" y="14180"/>
                  </a:lnTo>
                  <a:lnTo>
                    <a:pt x="6821" y="14065"/>
                  </a:lnTo>
                  <a:lnTo>
                    <a:pt x="6937" y="13910"/>
                  </a:lnTo>
                  <a:lnTo>
                    <a:pt x="7052" y="13756"/>
                  </a:lnTo>
                  <a:lnTo>
                    <a:pt x="7091" y="13564"/>
                  </a:lnTo>
                  <a:lnTo>
                    <a:pt x="7129" y="13371"/>
                  </a:lnTo>
                  <a:lnTo>
                    <a:pt x="7129" y="1002"/>
                  </a:lnTo>
                  <a:lnTo>
                    <a:pt x="7091" y="771"/>
                  </a:lnTo>
                  <a:lnTo>
                    <a:pt x="7052" y="617"/>
                  </a:lnTo>
                  <a:lnTo>
                    <a:pt x="6937" y="424"/>
                  </a:lnTo>
                  <a:lnTo>
                    <a:pt x="6821" y="270"/>
                  </a:lnTo>
                  <a:lnTo>
                    <a:pt x="6667" y="155"/>
                  </a:lnTo>
                  <a:lnTo>
                    <a:pt x="6513" y="78"/>
                  </a:lnTo>
                  <a:lnTo>
                    <a:pt x="632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3"/>
            <p:cNvSpPr/>
            <p:nvPr/>
          </p:nvSpPr>
          <p:spPr>
            <a:xfrm rot="-1714926">
              <a:off x="10450716" y="1499959"/>
              <a:ext cx="292836" cy="99720"/>
            </a:xfrm>
            <a:custGeom>
              <a:rect b="b" l="l" r="r" t="t"/>
              <a:pathLst>
                <a:path extrusionOk="0" h="2428" w="7130">
                  <a:moveTo>
                    <a:pt x="6282" y="154"/>
                  </a:moveTo>
                  <a:lnTo>
                    <a:pt x="6436" y="231"/>
                  </a:lnTo>
                  <a:lnTo>
                    <a:pt x="6590" y="308"/>
                  </a:lnTo>
                  <a:lnTo>
                    <a:pt x="6705" y="386"/>
                  </a:lnTo>
                  <a:lnTo>
                    <a:pt x="6821" y="540"/>
                  </a:lnTo>
                  <a:lnTo>
                    <a:pt x="6898" y="655"/>
                  </a:lnTo>
                  <a:lnTo>
                    <a:pt x="6937" y="848"/>
                  </a:lnTo>
                  <a:lnTo>
                    <a:pt x="6975" y="1002"/>
                  </a:lnTo>
                  <a:lnTo>
                    <a:pt x="6975" y="1426"/>
                  </a:lnTo>
                  <a:lnTo>
                    <a:pt x="6937" y="1619"/>
                  </a:lnTo>
                  <a:lnTo>
                    <a:pt x="6898" y="1773"/>
                  </a:lnTo>
                  <a:lnTo>
                    <a:pt x="6821" y="1927"/>
                  </a:lnTo>
                  <a:lnTo>
                    <a:pt x="6705" y="2042"/>
                  </a:lnTo>
                  <a:lnTo>
                    <a:pt x="6590" y="2158"/>
                  </a:lnTo>
                  <a:lnTo>
                    <a:pt x="6436" y="2235"/>
                  </a:lnTo>
                  <a:lnTo>
                    <a:pt x="6282" y="2274"/>
                  </a:lnTo>
                  <a:lnTo>
                    <a:pt x="6127" y="2312"/>
                  </a:lnTo>
                  <a:lnTo>
                    <a:pt x="1003" y="2312"/>
                  </a:lnTo>
                  <a:lnTo>
                    <a:pt x="810" y="2274"/>
                  </a:lnTo>
                  <a:lnTo>
                    <a:pt x="656" y="2235"/>
                  </a:lnTo>
                  <a:lnTo>
                    <a:pt x="502" y="2158"/>
                  </a:lnTo>
                  <a:lnTo>
                    <a:pt x="386" y="2042"/>
                  </a:lnTo>
                  <a:lnTo>
                    <a:pt x="271" y="1927"/>
                  </a:lnTo>
                  <a:lnTo>
                    <a:pt x="194" y="1773"/>
                  </a:lnTo>
                  <a:lnTo>
                    <a:pt x="155" y="1619"/>
                  </a:lnTo>
                  <a:lnTo>
                    <a:pt x="155" y="1426"/>
                  </a:lnTo>
                  <a:lnTo>
                    <a:pt x="155" y="1002"/>
                  </a:lnTo>
                  <a:lnTo>
                    <a:pt x="155" y="848"/>
                  </a:lnTo>
                  <a:lnTo>
                    <a:pt x="194" y="655"/>
                  </a:lnTo>
                  <a:lnTo>
                    <a:pt x="271" y="540"/>
                  </a:lnTo>
                  <a:lnTo>
                    <a:pt x="386" y="386"/>
                  </a:lnTo>
                  <a:lnTo>
                    <a:pt x="502" y="308"/>
                  </a:lnTo>
                  <a:lnTo>
                    <a:pt x="656" y="231"/>
                  </a:lnTo>
                  <a:lnTo>
                    <a:pt x="810" y="154"/>
                  </a:lnTo>
                  <a:close/>
                  <a:moveTo>
                    <a:pt x="1003" y="0"/>
                  </a:moveTo>
                  <a:lnTo>
                    <a:pt x="810" y="39"/>
                  </a:lnTo>
                  <a:lnTo>
                    <a:pt x="617" y="77"/>
                  </a:lnTo>
                  <a:lnTo>
                    <a:pt x="425" y="193"/>
                  </a:lnTo>
                  <a:lnTo>
                    <a:pt x="271" y="308"/>
                  </a:lnTo>
                  <a:lnTo>
                    <a:pt x="155" y="463"/>
                  </a:lnTo>
                  <a:lnTo>
                    <a:pt x="78" y="617"/>
                  </a:lnTo>
                  <a:lnTo>
                    <a:pt x="1" y="809"/>
                  </a:lnTo>
                  <a:lnTo>
                    <a:pt x="1" y="1002"/>
                  </a:lnTo>
                  <a:lnTo>
                    <a:pt x="1" y="1426"/>
                  </a:lnTo>
                  <a:lnTo>
                    <a:pt x="1" y="1657"/>
                  </a:lnTo>
                  <a:lnTo>
                    <a:pt x="78" y="1850"/>
                  </a:lnTo>
                  <a:lnTo>
                    <a:pt x="155" y="2004"/>
                  </a:lnTo>
                  <a:lnTo>
                    <a:pt x="271" y="2158"/>
                  </a:lnTo>
                  <a:lnTo>
                    <a:pt x="425" y="2274"/>
                  </a:lnTo>
                  <a:lnTo>
                    <a:pt x="617" y="2351"/>
                  </a:lnTo>
                  <a:lnTo>
                    <a:pt x="810" y="2428"/>
                  </a:lnTo>
                  <a:lnTo>
                    <a:pt x="6320" y="2428"/>
                  </a:lnTo>
                  <a:lnTo>
                    <a:pt x="6513" y="2351"/>
                  </a:lnTo>
                  <a:lnTo>
                    <a:pt x="6667" y="2274"/>
                  </a:lnTo>
                  <a:lnTo>
                    <a:pt x="6821" y="2158"/>
                  </a:lnTo>
                  <a:lnTo>
                    <a:pt x="6937" y="2004"/>
                  </a:lnTo>
                  <a:lnTo>
                    <a:pt x="7052" y="1850"/>
                  </a:lnTo>
                  <a:lnTo>
                    <a:pt x="7091" y="1657"/>
                  </a:lnTo>
                  <a:lnTo>
                    <a:pt x="7129" y="1426"/>
                  </a:lnTo>
                  <a:lnTo>
                    <a:pt x="7129" y="1002"/>
                  </a:lnTo>
                  <a:lnTo>
                    <a:pt x="7091" y="809"/>
                  </a:lnTo>
                  <a:lnTo>
                    <a:pt x="7052" y="617"/>
                  </a:lnTo>
                  <a:lnTo>
                    <a:pt x="6937" y="463"/>
                  </a:lnTo>
                  <a:lnTo>
                    <a:pt x="6821" y="308"/>
                  </a:lnTo>
                  <a:lnTo>
                    <a:pt x="6667" y="193"/>
                  </a:lnTo>
                  <a:lnTo>
                    <a:pt x="6513" y="77"/>
                  </a:lnTo>
                  <a:lnTo>
                    <a:pt x="6320" y="39"/>
                  </a:lnTo>
                  <a:lnTo>
                    <a:pt x="61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3"/>
            <p:cNvSpPr/>
            <p:nvPr/>
          </p:nvSpPr>
          <p:spPr>
            <a:xfrm rot="-1714926">
              <a:off x="10047309" y="704644"/>
              <a:ext cx="286511" cy="197839"/>
            </a:xfrm>
            <a:custGeom>
              <a:rect b="b" l="l" r="r" t="t"/>
              <a:pathLst>
                <a:path extrusionOk="0" h="4817" w="6976">
                  <a:moveTo>
                    <a:pt x="733" y="0"/>
                  </a:moveTo>
                  <a:lnTo>
                    <a:pt x="540" y="77"/>
                  </a:lnTo>
                  <a:lnTo>
                    <a:pt x="386" y="154"/>
                  </a:lnTo>
                  <a:lnTo>
                    <a:pt x="271" y="270"/>
                  </a:lnTo>
                  <a:lnTo>
                    <a:pt x="155" y="424"/>
                  </a:lnTo>
                  <a:lnTo>
                    <a:pt x="78" y="578"/>
                  </a:lnTo>
                  <a:lnTo>
                    <a:pt x="1" y="732"/>
                  </a:lnTo>
                  <a:lnTo>
                    <a:pt x="1" y="925"/>
                  </a:lnTo>
                  <a:lnTo>
                    <a:pt x="1" y="3892"/>
                  </a:lnTo>
                  <a:lnTo>
                    <a:pt x="1" y="4085"/>
                  </a:lnTo>
                  <a:lnTo>
                    <a:pt x="78" y="4277"/>
                  </a:lnTo>
                  <a:lnTo>
                    <a:pt x="155" y="4431"/>
                  </a:lnTo>
                  <a:lnTo>
                    <a:pt x="271" y="4547"/>
                  </a:lnTo>
                  <a:lnTo>
                    <a:pt x="386" y="4663"/>
                  </a:lnTo>
                  <a:lnTo>
                    <a:pt x="540" y="4778"/>
                  </a:lnTo>
                  <a:lnTo>
                    <a:pt x="733" y="4817"/>
                  </a:lnTo>
                  <a:lnTo>
                    <a:pt x="6205" y="4817"/>
                  </a:lnTo>
                  <a:lnTo>
                    <a:pt x="6397" y="4778"/>
                  </a:lnTo>
                  <a:lnTo>
                    <a:pt x="6551" y="4663"/>
                  </a:lnTo>
                  <a:lnTo>
                    <a:pt x="6705" y="4547"/>
                  </a:lnTo>
                  <a:lnTo>
                    <a:pt x="6821" y="4431"/>
                  </a:lnTo>
                  <a:lnTo>
                    <a:pt x="6898" y="4277"/>
                  </a:lnTo>
                  <a:lnTo>
                    <a:pt x="6937" y="4085"/>
                  </a:lnTo>
                  <a:lnTo>
                    <a:pt x="6975" y="3892"/>
                  </a:lnTo>
                  <a:lnTo>
                    <a:pt x="6975" y="925"/>
                  </a:lnTo>
                  <a:lnTo>
                    <a:pt x="6937" y="732"/>
                  </a:lnTo>
                  <a:lnTo>
                    <a:pt x="6898" y="578"/>
                  </a:lnTo>
                  <a:lnTo>
                    <a:pt x="6821" y="424"/>
                  </a:lnTo>
                  <a:lnTo>
                    <a:pt x="6705" y="270"/>
                  </a:lnTo>
                  <a:lnTo>
                    <a:pt x="6551" y="154"/>
                  </a:lnTo>
                  <a:lnTo>
                    <a:pt x="6397" y="77"/>
                  </a:lnTo>
                  <a:lnTo>
                    <a:pt x="620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3"/>
            <p:cNvSpPr/>
            <p:nvPr/>
          </p:nvSpPr>
          <p:spPr>
            <a:xfrm rot="-1714926">
              <a:off x="10061570" y="718893"/>
              <a:ext cx="258008" cy="169377"/>
            </a:xfrm>
            <a:custGeom>
              <a:rect b="b" l="l" r="r" t="t"/>
              <a:pathLst>
                <a:path extrusionOk="0" h="4124" w="6282">
                  <a:moveTo>
                    <a:pt x="617" y="0"/>
                  </a:moveTo>
                  <a:lnTo>
                    <a:pt x="502" y="77"/>
                  </a:lnTo>
                  <a:lnTo>
                    <a:pt x="348" y="154"/>
                  </a:lnTo>
                  <a:lnTo>
                    <a:pt x="232" y="231"/>
                  </a:lnTo>
                  <a:lnTo>
                    <a:pt x="116" y="347"/>
                  </a:lnTo>
                  <a:lnTo>
                    <a:pt x="78" y="501"/>
                  </a:lnTo>
                  <a:lnTo>
                    <a:pt x="1" y="655"/>
                  </a:lnTo>
                  <a:lnTo>
                    <a:pt x="1" y="809"/>
                  </a:lnTo>
                  <a:lnTo>
                    <a:pt x="1" y="3352"/>
                  </a:lnTo>
                  <a:lnTo>
                    <a:pt x="1" y="3507"/>
                  </a:lnTo>
                  <a:lnTo>
                    <a:pt x="78" y="3661"/>
                  </a:lnTo>
                  <a:lnTo>
                    <a:pt x="116" y="3776"/>
                  </a:lnTo>
                  <a:lnTo>
                    <a:pt x="232" y="3892"/>
                  </a:lnTo>
                  <a:lnTo>
                    <a:pt x="348" y="4007"/>
                  </a:lnTo>
                  <a:lnTo>
                    <a:pt x="502" y="4084"/>
                  </a:lnTo>
                  <a:lnTo>
                    <a:pt x="617" y="4123"/>
                  </a:lnTo>
                  <a:lnTo>
                    <a:pt x="5626" y="4123"/>
                  </a:lnTo>
                  <a:lnTo>
                    <a:pt x="5780" y="4084"/>
                  </a:lnTo>
                  <a:lnTo>
                    <a:pt x="5896" y="4007"/>
                  </a:lnTo>
                  <a:lnTo>
                    <a:pt x="6050" y="3892"/>
                  </a:lnTo>
                  <a:lnTo>
                    <a:pt x="6127" y="3776"/>
                  </a:lnTo>
                  <a:lnTo>
                    <a:pt x="6204" y="3661"/>
                  </a:lnTo>
                  <a:lnTo>
                    <a:pt x="6243" y="3507"/>
                  </a:lnTo>
                  <a:lnTo>
                    <a:pt x="6281" y="3352"/>
                  </a:lnTo>
                  <a:lnTo>
                    <a:pt x="6281" y="809"/>
                  </a:lnTo>
                  <a:lnTo>
                    <a:pt x="6243" y="655"/>
                  </a:lnTo>
                  <a:lnTo>
                    <a:pt x="6204" y="501"/>
                  </a:lnTo>
                  <a:lnTo>
                    <a:pt x="6127" y="347"/>
                  </a:lnTo>
                  <a:lnTo>
                    <a:pt x="6050" y="231"/>
                  </a:lnTo>
                  <a:lnTo>
                    <a:pt x="5896" y="154"/>
                  </a:lnTo>
                  <a:lnTo>
                    <a:pt x="5780" y="77"/>
                  </a:lnTo>
                  <a:lnTo>
                    <a:pt x="5626"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3"/>
            <p:cNvSpPr/>
            <p:nvPr/>
          </p:nvSpPr>
          <p:spPr>
            <a:xfrm rot="-1714926">
              <a:off x="10164556" y="967287"/>
              <a:ext cx="64933" cy="60169"/>
            </a:xfrm>
            <a:custGeom>
              <a:rect b="b" l="l" r="r" t="t"/>
              <a:pathLst>
                <a:path extrusionOk="0" h="1465" w="1581">
                  <a:moveTo>
                    <a:pt x="271" y="1"/>
                  </a:moveTo>
                  <a:lnTo>
                    <a:pt x="155" y="39"/>
                  </a:lnTo>
                  <a:lnTo>
                    <a:pt x="78" y="116"/>
                  </a:lnTo>
                  <a:lnTo>
                    <a:pt x="1" y="193"/>
                  </a:lnTo>
                  <a:lnTo>
                    <a:pt x="1" y="309"/>
                  </a:lnTo>
                  <a:lnTo>
                    <a:pt x="1" y="1195"/>
                  </a:lnTo>
                  <a:lnTo>
                    <a:pt x="1" y="1272"/>
                  </a:lnTo>
                  <a:lnTo>
                    <a:pt x="78" y="1388"/>
                  </a:lnTo>
                  <a:lnTo>
                    <a:pt x="155" y="1426"/>
                  </a:lnTo>
                  <a:lnTo>
                    <a:pt x="271" y="1465"/>
                  </a:lnTo>
                  <a:lnTo>
                    <a:pt x="1311" y="1465"/>
                  </a:lnTo>
                  <a:lnTo>
                    <a:pt x="1427" y="1426"/>
                  </a:lnTo>
                  <a:lnTo>
                    <a:pt x="1504" y="1388"/>
                  </a:lnTo>
                  <a:lnTo>
                    <a:pt x="1581" y="1272"/>
                  </a:lnTo>
                  <a:lnTo>
                    <a:pt x="1581" y="1195"/>
                  </a:lnTo>
                  <a:lnTo>
                    <a:pt x="1581" y="309"/>
                  </a:lnTo>
                  <a:lnTo>
                    <a:pt x="1581" y="193"/>
                  </a:lnTo>
                  <a:lnTo>
                    <a:pt x="1504" y="116"/>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3"/>
            <p:cNvSpPr/>
            <p:nvPr/>
          </p:nvSpPr>
          <p:spPr>
            <a:xfrm rot="-1714926">
              <a:off x="10239514" y="926024"/>
              <a:ext cx="66494" cy="60169"/>
            </a:xfrm>
            <a:custGeom>
              <a:rect b="b" l="l" r="r" t="t"/>
              <a:pathLst>
                <a:path extrusionOk="0" h="1465" w="1619">
                  <a:moveTo>
                    <a:pt x="270" y="1"/>
                  </a:moveTo>
                  <a:lnTo>
                    <a:pt x="193" y="39"/>
                  </a:lnTo>
                  <a:lnTo>
                    <a:pt x="78" y="116"/>
                  </a:lnTo>
                  <a:lnTo>
                    <a:pt x="39" y="193"/>
                  </a:lnTo>
                  <a:lnTo>
                    <a:pt x="1" y="309"/>
                  </a:lnTo>
                  <a:lnTo>
                    <a:pt x="1" y="1195"/>
                  </a:lnTo>
                  <a:lnTo>
                    <a:pt x="39" y="1272"/>
                  </a:lnTo>
                  <a:lnTo>
                    <a:pt x="78" y="1388"/>
                  </a:lnTo>
                  <a:lnTo>
                    <a:pt x="193" y="1426"/>
                  </a:lnTo>
                  <a:lnTo>
                    <a:pt x="270" y="1465"/>
                  </a:lnTo>
                  <a:lnTo>
                    <a:pt x="1349" y="1465"/>
                  </a:lnTo>
                  <a:lnTo>
                    <a:pt x="1465" y="1426"/>
                  </a:lnTo>
                  <a:lnTo>
                    <a:pt x="1542" y="1388"/>
                  </a:lnTo>
                  <a:lnTo>
                    <a:pt x="1580" y="1272"/>
                  </a:lnTo>
                  <a:lnTo>
                    <a:pt x="1619" y="1195"/>
                  </a:lnTo>
                  <a:lnTo>
                    <a:pt x="1619" y="309"/>
                  </a:lnTo>
                  <a:lnTo>
                    <a:pt x="1580" y="193"/>
                  </a:lnTo>
                  <a:lnTo>
                    <a:pt x="1542" y="116"/>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3"/>
            <p:cNvSpPr/>
            <p:nvPr/>
          </p:nvSpPr>
          <p:spPr>
            <a:xfrm rot="-1714926">
              <a:off x="10315935" y="884378"/>
              <a:ext cx="66535" cy="60169"/>
            </a:xfrm>
            <a:custGeom>
              <a:rect b="b" l="l" r="r" t="t"/>
              <a:pathLst>
                <a:path extrusionOk="0" h="1465" w="1620">
                  <a:moveTo>
                    <a:pt x="271" y="1"/>
                  </a:moveTo>
                  <a:lnTo>
                    <a:pt x="155" y="39"/>
                  </a:lnTo>
                  <a:lnTo>
                    <a:pt x="78" y="116"/>
                  </a:lnTo>
                  <a:lnTo>
                    <a:pt x="39" y="193"/>
                  </a:lnTo>
                  <a:lnTo>
                    <a:pt x="1" y="309"/>
                  </a:lnTo>
                  <a:lnTo>
                    <a:pt x="1" y="1195"/>
                  </a:lnTo>
                  <a:lnTo>
                    <a:pt x="39" y="1272"/>
                  </a:lnTo>
                  <a:lnTo>
                    <a:pt x="78" y="1388"/>
                  </a:lnTo>
                  <a:lnTo>
                    <a:pt x="155" y="1426"/>
                  </a:lnTo>
                  <a:lnTo>
                    <a:pt x="271" y="1465"/>
                  </a:lnTo>
                  <a:lnTo>
                    <a:pt x="1311" y="1465"/>
                  </a:lnTo>
                  <a:lnTo>
                    <a:pt x="1427" y="1426"/>
                  </a:lnTo>
                  <a:lnTo>
                    <a:pt x="1504" y="1388"/>
                  </a:lnTo>
                  <a:lnTo>
                    <a:pt x="1581" y="1272"/>
                  </a:lnTo>
                  <a:lnTo>
                    <a:pt x="1619" y="1195"/>
                  </a:lnTo>
                  <a:lnTo>
                    <a:pt x="1619" y="309"/>
                  </a:lnTo>
                  <a:lnTo>
                    <a:pt x="1581" y="193"/>
                  </a:lnTo>
                  <a:lnTo>
                    <a:pt x="1504" y="116"/>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3"/>
            <p:cNvSpPr/>
            <p:nvPr/>
          </p:nvSpPr>
          <p:spPr>
            <a:xfrm rot="-1714926">
              <a:off x="10199767" y="1032697"/>
              <a:ext cx="64933" cy="58608"/>
            </a:xfrm>
            <a:custGeom>
              <a:rect b="b" l="l" r="r" t="t"/>
              <a:pathLst>
                <a:path extrusionOk="0" h="1427" w="1581">
                  <a:moveTo>
                    <a:pt x="271" y="1"/>
                  </a:moveTo>
                  <a:lnTo>
                    <a:pt x="155" y="39"/>
                  </a:lnTo>
                  <a:lnTo>
                    <a:pt x="78" y="78"/>
                  </a:lnTo>
                  <a:lnTo>
                    <a:pt x="1" y="155"/>
                  </a:lnTo>
                  <a:lnTo>
                    <a:pt x="1" y="270"/>
                  </a:lnTo>
                  <a:lnTo>
                    <a:pt x="1" y="1157"/>
                  </a:lnTo>
                  <a:lnTo>
                    <a:pt x="1" y="1272"/>
                  </a:lnTo>
                  <a:lnTo>
                    <a:pt x="78" y="1349"/>
                  </a:lnTo>
                  <a:lnTo>
                    <a:pt x="155" y="1426"/>
                  </a:lnTo>
                  <a:lnTo>
                    <a:pt x="1427" y="1426"/>
                  </a:lnTo>
                  <a:lnTo>
                    <a:pt x="1504" y="1349"/>
                  </a:lnTo>
                  <a:lnTo>
                    <a:pt x="1581" y="1272"/>
                  </a:lnTo>
                  <a:lnTo>
                    <a:pt x="1581" y="1157"/>
                  </a:lnTo>
                  <a:lnTo>
                    <a:pt x="1581" y="270"/>
                  </a:lnTo>
                  <a:lnTo>
                    <a:pt x="1581" y="155"/>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3"/>
            <p:cNvSpPr/>
            <p:nvPr/>
          </p:nvSpPr>
          <p:spPr>
            <a:xfrm rot="-1714926">
              <a:off x="10274725" y="991434"/>
              <a:ext cx="66494" cy="58608"/>
            </a:xfrm>
            <a:custGeom>
              <a:rect b="b" l="l" r="r" t="t"/>
              <a:pathLst>
                <a:path extrusionOk="0" h="1427" w="1619">
                  <a:moveTo>
                    <a:pt x="270" y="1"/>
                  </a:moveTo>
                  <a:lnTo>
                    <a:pt x="193" y="39"/>
                  </a:lnTo>
                  <a:lnTo>
                    <a:pt x="78" y="78"/>
                  </a:lnTo>
                  <a:lnTo>
                    <a:pt x="39" y="155"/>
                  </a:lnTo>
                  <a:lnTo>
                    <a:pt x="1" y="270"/>
                  </a:lnTo>
                  <a:lnTo>
                    <a:pt x="1" y="1157"/>
                  </a:lnTo>
                  <a:lnTo>
                    <a:pt x="39" y="1272"/>
                  </a:lnTo>
                  <a:lnTo>
                    <a:pt x="78" y="1349"/>
                  </a:lnTo>
                  <a:lnTo>
                    <a:pt x="193" y="1426"/>
                  </a:lnTo>
                  <a:lnTo>
                    <a:pt x="1465" y="1426"/>
                  </a:lnTo>
                  <a:lnTo>
                    <a:pt x="1542" y="1349"/>
                  </a:lnTo>
                  <a:lnTo>
                    <a:pt x="1580" y="1272"/>
                  </a:lnTo>
                  <a:lnTo>
                    <a:pt x="1619" y="1157"/>
                  </a:lnTo>
                  <a:lnTo>
                    <a:pt x="1619" y="270"/>
                  </a:lnTo>
                  <a:lnTo>
                    <a:pt x="1580" y="155"/>
                  </a:lnTo>
                  <a:lnTo>
                    <a:pt x="1542" y="78"/>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3"/>
            <p:cNvSpPr/>
            <p:nvPr/>
          </p:nvSpPr>
          <p:spPr>
            <a:xfrm rot="-1714926">
              <a:off x="10351146" y="949788"/>
              <a:ext cx="66535" cy="58608"/>
            </a:xfrm>
            <a:custGeom>
              <a:rect b="b" l="l" r="r" t="t"/>
              <a:pathLst>
                <a:path extrusionOk="0" h="1427" w="1620">
                  <a:moveTo>
                    <a:pt x="271" y="1"/>
                  </a:moveTo>
                  <a:lnTo>
                    <a:pt x="155" y="39"/>
                  </a:lnTo>
                  <a:lnTo>
                    <a:pt x="78" y="78"/>
                  </a:lnTo>
                  <a:lnTo>
                    <a:pt x="39" y="155"/>
                  </a:lnTo>
                  <a:lnTo>
                    <a:pt x="1" y="270"/>
                  </a:lnTo>
                  <a:lnTo>
                    <a:pt x="1" y="1157"/>
                  </a:lnTo>
                  <a:lnTo>
                    <a:pt x="39" y="1272"/>
                  </a:lnTo>
                  <a:lnTo>
                    <a:pt x="78" y="1349"/>
                  </a:lnTo>
                  <a:lnTo>
                    <a:pt x="155" y="1426"/>
                  </a:lnTo>
                  <a:lnTo>
                    <a:pt x="1427" y="1426"/>
                  </a:lnTo>
                  <a:lnTo>
                    <a:pt x="1504" y="1349"/>
                  </a:lnTo>
                  <a:lnTo>
                    <a:pt x="1581" y="1272"/>
                  </a:lnTo>
                  <a:lnTo>
                    <a:pt x="1619" y="1157"/>
                  </a:lnTo>
                  <a:lnTo>
                    <a:pt x="1619" y="270"/>
                  </a:lnTo>
                  <a:lnTo>
                    <a:pt x="1581" y="155"/>
                  </a:lnTo>
                  <a:lnTo>
                    <a:pt x="1504" y="78"/>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3"/>
            <p:cNvSpPr/>
            <p:nvPr/>
          </p:nvSpPr>
          <p:spPr>
            <a:xfrm rot="-1714926">
              <a:off x="10235352" y="1098012"/>
              <a:ext cx="64933" cy="58608"/>
            </a:xfrm>
            <a:custGeom>
              <a:rect b="b" l="l" r="r" t="t"/>
              <a:pathLst>
                <a:path extrusionOk="0" h="1427" w="1581">
                  <a:moveTo>
                    <a:pt x="155" y="1"/>
                  </a:moveTo>
                  <a:lnTo>
                    <a:pt x="78" y="78"/>
                  </a:lnTo>
                  <a:lnTo>
                    <a:pt x="1" y="155"/>
                  </a:lnTo>
                  <a:lnTo>
                    <a:pt x="1" y="270"/>
                  </a:lnTo>
                  <a:lnTo>
                    <a:pt x="1" y="1157"/>
                  </a:lnTo>
                  <a:lnTo>
                    <a:pt x="1" y="1234"/>
                  </a:lnTo>
                  <a:lnTo>
                    <a:pt x="78" y="1349"/>
                  </a:lnTo>
                  <a:lnTo>
                    <a:pt x="155" y="1388"/>
                  </a:lnTo>
                  <a:lnTo>
                    <a:pt x="271" y="1426"/>
                  </a:lnTo>
                  <a:lnTo>
                    <a:pt x="1311" y="1426"/>
                  </a:lnTo>
                  <a:lnTo>
                    <a:pt x="1427" y="1388"/>
                  </a:lnTo>
                  <a:lnTo>
                    <a:pt x="1504" y="1349"/>
                  </a:lnTo>
                  <a:lnTo>
                    <a:pt x="1581" y="1234"/>
                  </a:lnTo>
                  <a:lnTo>
                    <a:pt x="1581" y="1157"/>
                  </a:lnTo>
                  <a:lnTo>
                    <a:pt x="1581" y="270"/>
                  </a:lnTo>
                  <a:lnTo>
                    <a:pt x="1581" y="155"/>
                  </a:lnTo>
                  <a:lnTo>
                    <a:pt x="1504" y="78"/>
                  </a:lnTo>
                  <a:lnTo>
                    <a:pt x="1427"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3"/>
            <p:cNvSpPr/>
            <p:nvPr/>
          </p:nvSpPr>
          <p:spPr>
            <a:xfrm rot="-1714926">
              <a:off x="10310309" y="1056749"/>
              <a:ext cx="66494" cy="58608"/>
            </a:xfrm>
            <a:custGeom>
              <a:rect b="b" l="l" r="r" t="t"/>
              <a:pathLst>
                <a:path extrusionOk="0" h="1427" w="1619">
                  <a:moveTo>
                    <a:pt x="193" y="1"/>
                  </a:moveTo>
                  <a:lnTo>
                    <a:pt x="78" y="78"/>
                  </a:lnTo>
                  <a:lnTo>
                    <a:pt x="39" y="155"/>
                  </a:lnTo>
                  <a:lnTo>
                    <a:pt x="1" y="270"/>
                  </a:lnTo>
                  <a:lnTo>
                    <a:pt x="1" y="1157"/>
                  </a:lnTo>
                  <a:lnTo>
                    <a:pt x="39" y="1234"/>
                  </a:lnTo>
                  <a:lnTo>
                    <a:pt x="78" y="1349"/>
                  </a:lnTo>
                  <a:lnTo>
                    <a:pt x="193" y="1388"/>
                  </a:lnTo>
                  <a:lnTo>
                    <a:pt x="270" y="1426"/>
                  </a:lnTo>
                  <a:lnTo>
                    <a:pt x="1349" y="1426"/>
                  </a:lnTo>
                  <a:lnTo>
                    <a:pt x="1465" y="1388"/>
                  </a:lnTo>
                  <a:lnTo>
                    <a:pt x="1542" y="1349"/>
                  </a:lnTo>
                  <a:lnTo>
                    <a:pt x="1580" y="1234"/>
                  </a:lnTo>
                  <a:lnTo>
                    <a:pt x="1619" y="1157"/>
                  </a:lnTo>
                  <a:lnTo>
                    <a:pt x="1619" y="270"/>
                  </a:lnTo>
                  <a:lnTo>
                    <a:pt x="1580" y="155"/>
                  </a:lnTo>
                  <a:lnTo>
                    <a:pt x="1542" y="78"/>
                  </a:lnTo>
                  <a:lnTo>
                    <a:pt x="146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3"/>
            <p:cNvSpPr/>
            <p:nvPr/>
          </p:nvSpPr>
          <p:spPr>
            <a:xfrm rot="-1714926">
              <a:off x="10386730" y="1015103"/>
              <a:ext cx="66535" cy="58608"/>
            </a:xfrm>
            <a:custGeom>
              <a:rect b="b" l="l" r="r" t="t"/>
              <a:pathLst>
                <a:path extrusionOk="0" h="1427" w="1620">
                  <a:moveTo>
                    <a:pt x="155" y="1"/>
                  </a:moveTo>
                  <a:lnTo>
                    <a:pt x="78" y="78"/>
                  </a:lnTo>
                  <a:lnTo>
                    <a:pt x="39" y="155"/>
                  </a:lnTo>
                  <a:lnTo>
                    <a:pt x="1" y="270"/>
                  </a:lnTo>
                  <a:lnTo>
                    <a:pt x="1" y="1157"/>
                  </a:lnTo>
                  <a:lnTo>
                    <a:pt x="39" y="1234"/>
                  </a:lnTo>
                  <a:lnTo>
                    <a:pt x="78" y="1349"/>
                  </a:lnTo>
                  <a:lnTo>
                    <a:pt x="155" y="1388"/>
                  </a:lnTo>
                  <a:lnTo>
                    <a:pt x="271" y="1426"/>
                  </a:lnTo>
                  <a:lnTo>
                    <a:pt x="1311" y="1426"/>
                  </a:lnTo>
                  <a:lnTo>
                    <a:pt x="1427" y="1388"/>
                  </a:lnTo>
                  <a:lnTo>
                    <a:pt x="1504" y="1349"/>
                  </a:lnTo>
                  <a:lnTo>
                    <a:pt x="1581" y="1234"/>
                  </a:lnTo>
                  <a:lnTo>
                    <a:pt x="1619" y="1157"/>
                  </a:lnTo>
                  <a:lnTo>
                    <a:pt x="1619" y="270"/>
                  </a:lnTo>
                  <a:lnTo>
                    <a:pt x="1581" y="155"/>
                  </a:lnTo>
                  <a:lnTo>
                    <a:pt x="1504" y="78"/>
                  </a:lnTo>
                  <a:lnTo>
                    <a:pt x="1427"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3"/>
            <p:cNvSpPr/>
            <p:nvPr/>
          </p:nvSpPr>
          <p:spPr>
            <a:xfrm rot="-1714926">
              <a:off x="10270180" y="1161960"/>
              <a:ext cx="64933" cy="58567"/>
            </a:xfrm>
            <a:custGeom>
              <a:rect b="b" l="l" r="r" t="t"/>
              <a:pathLst>
                <a:path extrusionOk="0" h="1426" w="1581">
                  <a:moveTo>
                    <a:pt x="271" y="0"/>
                  </a:moveTo>
                  <a:lnTo>
                    <a:pt x="155" y="39"/>
                  </a:lnTo>
                  <a:lnTo>
                    <a:pt x="78" y="77"/>
                  </a:lnTo>
                  <a:lnTo>
                    <a:pt x="1" y="154"/>
                  </a:lnTo>
                  <a:lnTo>
                    <a:pt x="1" y="270"/>
                  </a:lnTo>
                  <a:lnTo>
                    <a:pt x="1" y="1156"/>
                  </a:lnTo>
                  <a:lnTo>
                    <a:pt x="1" y="1272"/>
                  </a:lnTo>
                  <a:lnTo>
                    <a:pt x="78" y="1349"/>
                  </a:lnTo>
                  <a:lnTo>
                    <a:pt x="155" y="1426"/>
                  </a:lnTo>
                  <a:lnTo>
                    <a:pt x="1427" y="1426"/>
                  </a:lnTo>
                  <a:lnTo>
                    <a:pt x="1504" y="1349"/>
                  </a:lnTo>
                  <a:lnTo>
                    <a:pt x="1581" y="1272"/>
                  </a:lnTo>
                  <a:lnTo>
                    <a:pt x="1581" y="1156"/>
                  </a:lnTo>
                  <a:lnTo>
                    <a:pt x="1581"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3"/>
            <p:cNvSpPr/>
            <p:nvPr/>
          </p:nvSpPr>
          <p:spPr>
            <a:xfrm rot="-1714926">
              <a:off x="10345137" y="1120696"/>
              <a:ext cx="66494" cy="58567"/>
            </a:xfrm>
            <a:custGeom>
              <a:rect b="b" l="l" r="r" t="t"/>
              <a:pathLst>
                <a:path extrusionOk="0" h="1426" w="1619">
                  <a:moveTo>
                    <a:pt x="270" y="0"/>
                  </a:moveTo>
                  <a:lnTo>
                    <a:pt x="193" y="39"/>
                  </a:lnTo>
                  <a:lnTo>
                    <a:pt x="78" y="77"/>
                  </a:lnTo>
                  <a:lnTo>
                    <a:pt x="39" y="154"/>
                  </a:lnTo>
                  <a:lnTo>
                    <a:pt x="1" y="270"/>
                  </a:lnTo>
                  <a:lnTo>
                    <a:pt x="1" y="1156"/>
                  </a:lnTo>
                  <a:lnTo>
                    <a:pt x="39" y="1272"/>
                  </a:lnTo>
                  <a:lnTo>
                    <a:pt x="78" y="1349"/>
                  </a:lnTo>
                  <a:lnTo>
                    <a:pt x="193" y="1426"/>
                  </a:lnTo>
                  <a:lnTo>
                    <a:pt x="1465" y="1426"/>
                  </a:lnTo>
                  <a:lnTo>
                    <a:pt x="1542" y="1349"/>
                  </a:lnTo>
                  <a:lnTo>
                    <a:pt x="1580" y="1272"/>
                  </a:lnTo>
                  <a:lnTo>
                    <a:pt x="1619" y="1156"/>
                  </a:lnTo>
                  <a:lnTo>
                    <a:pt x="1619" y="270"/>
                  </a:lnTo>
                  <a:lnTo>
                    <a:pt x="1580" y="154"/>
                  </a:lnTo>
                  <a:lnTo>
                    <a:pt x="1542" y="77"/>
                  </a:lnTo>
                  <a:lnTo>
                    <a:pt x="1465" y="39"/>
                  </a:lnTo>
                  <a:lnTo>
                    <a:pt x="134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3"/>
            <p:cNvSpPr/>
            <p:nvPr/>
          </p:nvSpPr>
          <p:spPr>
            <a:xfrm rot="-1714926">
              <a:off x="10421558" y="1079050"/>
              <a:ext cx="66535" cy="58567"/>
            </a:xfrm>
            <a:custGeom>
              <a:rect b="b" l="l" r="r" t="t"/>
              <a:pathLst>
                <a:path extrusionOk="0" h="1426" w="1620">
                  <a:moveTo>
                    <a:pt x="271" y="0"/>
                  </a:moveTo>
                  <a:lnTo>
                    <a:pt x="155" y="39"/>
                  </a:lnTo>
                  <a:lnTo>
                    <a:pt x="78" y="77"/>
                  </a:lnTo>
                  <a:lnTo>
                    <a:pt x="39" y="154"/>
                  </a:lnTo>
                  <a:lnTo>
                    <a:pt x="1" y="270"/>
                  </a:lnTo>
                  <a:lnTo>
                    <a:pt x="1" y="1156"/>
                  </a:lnTo>
                  <a:lnTo>
                    <a:pt x="39" y="1272"/>
                  </a:lnTo>
                  <a:lnTo>
                    <a:pt x="78" y="1349"/>
                  </a:lnTo>
                  <a:lnTo>
                    <a:pt x="155" y="1426"/>
                  </a:lnTo>
                  <a:lnTo>
                    <a:pt x="1427" y="1426"/>
                  </a:lnTo>
                  <a:lnTo>
                    <a:pt x="1504" y="1349"/>
                  </a:lnTo>
                  <a:lnTo>
                    <a:pt x="1581" y="1272"/>
                  </a:lnTo>
                  <a:lnTo>
                    <a:pt x="1619" y="1156"/>
                  </a:lnTo>
                  <a:lnTo>
                    <a:pt x="1619"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3"/>
            <p:cNvSpPr/>
            <p:nvPr/>
          </p:nvSpPr>
          <p:spPr>
            <a:xfrm rot="-1714926">
              <a:off x="10320050" y="1253292"/>
              <a:ext cx="66535" cy="58567"/>
            </a:xfrm>
            <a:custGeom>
              <a:rect b="b" l="l" r="r" t="t"/>
              <a:pathLst>
                <a:path extrusionOk="0" h="1426" w="1620">
                  <a:moveTo>
                    <a:pt x="271" y="0"/>
                  </a:moveTo>
                  <a:lnTo>
                    <a:pt x="155" y="39"/>
                  </a:lnTo>
                  <a:lnTo>
                    <a:pt x="78" y="77"/>
                  </a:lnTo>
                  <a:lnTo>
                    <a:pt x="1" y="193"/>
                  </a:lnTo>
                  <a:lnTo>
                    <a:pt x="1" y="270"/>
                  </a:lnTo>
                  <a:lnTo>
                    <a:pt x="1" y="1156"/>
                  </a:lnTo>
                  <a:lnTo>
                    <a:pt x="1" y="1272"/>
                  </a:lnTo>
                  <a:lnTo>
                    <a:pt x="78" y="1349"/>
                  </a:lnTo>
                  <a:lnTo>
                    <a:pt x="155" y="1426"/>
                  </a:lnTo>
                  <a:lnTo>
                    <a:pt x="1427" y="1426"/>
                  </a:lnTo>
                  <a:lnTo>
                    <a:pt x="1504" y="1349"/>
                  </a:lnTo>
                  <a:lnTo>
                    <a:pt x="1581" y="1272"/>
                  </a:lnTo>
                  <a:lnTo>
                    <a:pt x="1619" y="1156"/>
                  </a:lnTo>
                  <a:lnTo>
                    <a:pt x="1619" y="270"/>
                  </a:lnTo>
                  <a:lnTo>
                    <a:pt x="1581" y="193"/>
                  </a:lnTo>
                  <a:lnTo>
                    <a:pt x="1504" y="77"/>
                  </a:lnTo>
                  <a:lnTo>
                    <a:pt x="1427" y="39"/>
                  </a:lnTo>
                  <a:lnTo>
                    <a:pt x="131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3"/>
            <p:cNvSpPr/>
            <p:nvPr/>
          </p:nvSpPr>
          <p:spPr>
            <a:xfrm rot="-1714926">
              <a:off x="10396609" y="1212029"/>
              <a:ext cx="64892" cy="58567"/>
            </a:xfrm>
            <a:custGeom>
              <a:rect b="b" l="l" r="r" t="t"/>
              <a:pathLst>
                <a:path extrusionOk="0" h="1426" w="1580">
                  <a:moveTo>
                    <a:pt x="270" y="0"/>
                  </a:moveTo>
                  <a:lnTo>
                    <a:pt x="154" y="39"/>
                  </a:lnTo>
                  <a:lnTo>
                    <a:pt x="77" y="77"/>
                  </a:lnTo>
                  <a:lnTo>
                    <a:pt x="0" y="193"/>
                  </a:lnTo>
                  <a:lnTo>
                    <a:pt x="0" y="270"/>
                  </a:lnTo>
                  <a:lnTo>
                    <a:pt x="0" y="1156"/>
                  </a:lnTo>
                  <a:lnTo>
                    <a:pt x="0" y="1272"/>
                  </a:lnTo>
                  <a:lnTo>
                    <a:pt x="77" y="1349"/>
                  </a:lnTo>
                  <a:lnTo>
                    <a:pt x="154" y="1426"/>
                  </a:lnTo>
                  <a:lnTo>
                    <a:pt x="1426" y="1426"/>
                  </a:lnTo>
                  <a:lnTo>
                    <a:pt x="1503" y="1349"/>
                  </a:lnTo>
                  <a:lnTo>
                    <a:pt x="1580" y="1272"/>
                  </a:lnTo>
                  <a:lnTo>
                    <a:pt x="1580" y="1156"/>
                  </a:lnTo>
                  <a:lnTo>
                    <a:pt x="1580" y="270"/>
                  </a:lnTo>
                  <a:lnTo>
                    <a:pt x="1580" y="193"/>
                  </a:lnTo>
                  <a:lnTo>
                    <a:pt x="1503" y="77"/>
                  </a:lnTo>
                  <a:lnTo>
                    <a:pt x="1426" y="39"/>
                  </a:lnTo>
                  <a:lnTo>
                    <a:pt x="131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3"/>
            <p:cNvSpPr/>
            <p:nvPr/>
          </p:nvSpPr>
          <p:spPr>
            <a:xfrm rot="-1714926">
              <a:off x="10471526" y="1170765"/>
              <a:ext cx="66535" cy="58567"/>
            </a:xfrm>
            <a:custGeom>
              <a:rect b="b" l="l" r="r" t="t"/>
              <a:pathLst>
                <a:path extrusionOk="0" h="1426" w="1620">
                  <a:moveTo>
                    <a:pt x="271" y="0"/>
                  </a:moveTo>
                  <a:lnTo>
                    <a:pt x="194" y="39"/>
                  </a:lnTo>
                  <a:lnTo>
                    <a:pt x="78" y="77"/>
                  </a:lnTo>
                  <a:lnTo>
                    <a:pt x="39" y="193"/>
                  </a:lnTo>
                  <a:lnTo>
                    <a:pt x="1" y="270"/>
                  </a:lnTo>
                  <a:lnTo>
                    <a:pt x="1" y="1156"/>
                  </a:lnTo>
                  <a:lnTo>
                    <a:pt x="39" y="1272"/>
                  </a:lnTo>
                  <a:lnTo>
                    <a:pt x="78" y="1349"/>
                  </a:lnTo>
                  <a:lnTo>
                    <a:pt x="194" y="1426"/>
                  </a:lnTo>
                  <a:lnTo>
                    <a:pt x="1427" y="1426"/>
                  </a:lnTo>
                  <a:lnTo>
                    <a:pt x="1542" y="1349"/>
                  </a:lnTo>
                  <a:lnTo>
                    <a:pt x="1581" y="1272"/>
                  </a:lnTo>
                  <a:lnTo>
                    <a:pt x="1619" y="1156"/>
                  </a:lnTo>
                  <a:lnTo>
                    <a:pt x="1619" y="270"/>
                  </a:lnTo>
                  <a:lnTo>
                    <a:pt x="1581" y="193"/>
                  </a:lnTo>
                  <a:lnTo>
                    <a:pt x="1542" y="77"/>
                  </a:lnTo>
                  <a:lnTo>
                    <a:pt x="1427" y="39"/>
                  </a:lnTo>
                  <a:lnTo>
                    <a:pt x="134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3"/>
            <p:cNvSpPr/>
            <p:nvPr/>
          </p:nvSpPr>
          <p:spPr>
            <a:xfrm rot="-1714926">
              <a:off x="10355634" y="1318607"/>
              <a:ext cx="66535" cy="58567"/>
            </a:xfrm>
            <a:custGeom>
              <a:rect b="b" l="l" r="r" t="t"/>
              <a:pathLst>
                <a:path extrusionOk="0" h="1426" w="1620">
                  <a:moveTo>
                    <a:pt x="155" y="0"/>
                  </a:moveTo>
                  <a:lnTo>
                    <a:pt x="78" y="77"/>
                  </a:lnTo>
                  <a:lnTo>
                    <a:pt x="1" y="154"/>
                  </a:lnTo>
                  <a:lnTo>
                    <a:pt x="1" y="270"/>
                  </a:lnTo>
                  <a:lnTo>
                    <a:pt x="1" y="1156"/>
                  </a:lnTo>
                  <a:lnTo>
                    <a:pt x="1" y="1272"/>
                  </a:lnTo>
                  <a:lnTo>
                    <a:pt x="78" y="1349"/>
                  </a:lnTo>
                  <a:lnTo>
                    <a:pt x="155" y="1387"/>
                  </a:lnTo>
                  <a:lnTo>
                    <a:pt x="271" y="1426"/>
                  </a:lnTo>
                  <a:lnTo>
                    <a:pt x="1311" y="1426"/>
                  </a:lnTo>
                  <a:lnTo>
                    <a:pt x="1427" y="1387"/>
                  </a:lnTo>
                  <a:lnTo>
                    <a:pt x="1504" y="1349"/>
                  </a:lnTo>
                  <a:lnTo>
                    <a:pt x="1581" y="1272"/>
                  </a:lnTo>
                  <a:lnTo>
                    <a:pt x="1619" y="1156"/>
                  </a:lnTo>
                  <a:lnTo>
                    <a:pt x="1619" y="270"/>
                  </a:lnTo>
                  <a:lnTo>
                    <a:pt x="1581" y="154"/>
                  </a:lnTo>
                  <a:lnTo>
                    <a:pt x="1504"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3"/>
            <p:cNvSpPr/>
            <p:nvPr/>
          </p:nvSpPr>
          <p:spPr>
            <a:xfrm rot="-1714926">
              <a:off x="10432194" y="1277344"/>
              <a:ext cx="64892" cy="58567"/>
            </a:xfrm>
            <a:custGeom>
              <a:rect b="b" l="l" r="r" t="t"/>
              <a:pathLst>
                <a:path extrusionOk="0" h="1426" w="1580">
                  <a:moveTo>
                    <a:pt x="154" y="0"/>
                  </a:moveTo>
                  <a:lnTo>
                    <a:pt x="77" y="77"/>
                  </a:lnTo>
                  <a:lnTo>
                    <a:pt x="0" y="154"/>
                  </a:lnTo>
                  <a:lnTo>
                    <a:pt x="0" y="270"/>
                  </a:lnTo>
                  <a:lnTo>
                    <a:pt x="0" y="1156"/>
                  </a:lnTo>
                  <a:lnTo>
                    <a:pt x="0" y="1272"/>
                  </a:lnTo>
                  <a:lnTo>
                    <a:pt x="77" y="1349"/>
                  </a:lnTo>
                  <a:lnTo>
                    <a:pt x="154" y="1387"/>
                  </a:lnTo>
                  <a:lnTo>
                    <a:pt x="270" y="1426"/>
                  </a:lnTo>
                  <a:lnTo>
                    <a:pt x="1310" y="1426"/>
                  </a:lnTo>
                  <a:lnTo>
                    <a:pt x="1426" y="1387"/>
                  </a:lnTo>
                  <a:lnTo>
                    <a:pt x="1503" y="1349"/>
                  </a:lnTo>
                  <a:lnTo>
                    <a:pt x="1580" y="1272"/>
                  </a:lnTo>
                  <a:lnTo>
                    <a:pt x="1580" y="1156"/>
                  </a:lnTo>
                  <a:lnTo>
                    <a:pt x="1580" y="270"/>
                  </a:lnTo>
                  <a:lnTo>
                    <a:pt x="1580" y="154"/>
                  </a:lnTo>
                  <a:lnTo>
                    <a:pt x="1503" y="77"/>
                  </a:lnTo>
                  <a:lnTo>
                    <a:pt x="14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3"/>
            <p:cNvSpPr/>
            <p:nvPr/>
          </p:nvSpPr>
          <p:spPr>
            <a:xfrm rot="-1714926">
              <a:off x="10507110" y="1236081"/>
              <a:ext cx="66535" cy="58567"/>
            </a:xfrm>
            <a:custGeom>
              <a:rect b="b" l="l" r="r" t="t"/>
              <a:pathLst>
                <a:path extrusionOk="0" h="1426" w="1620">
                  <a:moveTo>
                    <a:pt x="194" y="0"/>
                  </a:moveTo>
                  <a:lnTo>
                    <a:pt x="78" y="77"/>
                  </a:lnTo>
                  <a:lnTo>
                    <a:pt x="39" y="154"/>
                  </a:lnTo>
                  <a:lnTo>
                    <a:pt x="1" y="270"/>
                  </a:lnTo>
                  <a:lnTo>
                    <a:pt x="1" y="1156"/>
                  </a:lnTo>
                  <a:lnTo>
                    <a:pt x="39" y="1272"/>
                  </a:lnTo>
                  <a:lnTo>
                    <a:pt x="78" y="1349"/>
                  </a:lnTo>
                  <a:lnTo>
                    <a:pt x="194" y="1387"/>
                  </a:lnTo>
                  <a:lnTo>
                    <a:pt x="271" y="1426"/>
                  </a:lnTo>
                  <a:lnTo>
                    <a:pt x="1349" y="1426"/>
                  </a:lnTo>
                  <a:lnTo>
                    <a:pt x="1427" y="1387"/>
                  </a:lnTo>
                  <a:lnTo>
                    <a:pt x="1542" y="1349"/>
                  </a:lnTo>
                  <a:lnTo>
                    <a:pt x="1581" y="1272"/>
                  </a:lnTo>
                  <a:lnTo>
                    <a:pt x="1619" y="1156"/>
                  </a:lnTo>
                  <a:lnTo>
                    <a:pt x="1619" y="270"/>
                  </a:lnTo>
                  <a:lnTo>
                    <a:pt x="1581" y="154"/>
                  </a:lnTo>
                  <a:lnTo>
                    <a:pt x="1542"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3"/>
            <p:cNvSpPr/>
            <p:nvPr/>
          </p:nvSpPr>
          <p:spPr>
            <a:xfrm rot="-1714926">
              <a:off x="10390835" y="1382418"/>
              <a:ext cx="66535" cy="60169"/>
            </a:xfrm>
            <a:custGeom>
              <a:rect b="b" l="l" r="r" t="t"/>
              <a:pathLst>
                <a:path extrusionOk="0" h="1465" w="1620">
                  <a:moveTo>
                    <a:pt x="271" y="1"/>
                  </a:moveTo>
                  <a:lnTo>
                    <a:pt x="155" y="39"/>
                  </a:lnTo>
                  <a:lnTo>
                    <a:pt x="78" y="78"/>
                  </a:lnTo>
                  <a:lnTo>
                    <a:pt x="1" y="193"/>
                  </a:lnTo>
                  <a:lnTo>
                    <a:pt x="1" y="270"/>
                  </a:lnTo>
                  <a:lnTo>
                    <a:pt x="1" y="1157"/>
                  </a:lnTo>
                  <a:lnTo>
                    <a:pt x="1" y="1272"/>
                  </a:lnTo>
                  <a:lnTo>
                    <a:pt x="78" y="1349"/>
                  </a:lnTo>
                  <a:lnTo>
                    <a:pt x="155" y="1426"/>
                  </a:lnTo>
                  <a:lnTo>
                    <a:pt x="271" y="1465"/>
                  </a:lnTo>
                  <a:lnTo>
                    <a:pt x="1311" y="1465"/>
                  </a:lnTo>
                  <a:lnTo>
                    <a:pt x="1427" y="1426"/>
                  </a:lnTo>
                  <a:lnTo>
                    <a:pt x="1504" y="1349"/>
                  </a:lnTo>
                  <a:lnTo>
                    <a:pt x="1581" y="1272"/>
                  </a:lnTo>
                  <a:lnTo>
                    <a:pt x="1619" y="1157"/>
                  </a:lnTo>
                  <a:lnTo>
                    <a:pt x="1619" y="270"/>
                  </a:lnTo>
                  <a:lnTo>
                    <a:pt x="1581" y="193"/>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3"/>
            <p:cNvSpPr/>
            <p:nvPr/>
          </p:nvSpPr>
          <p:spPr>
            <a:xfrm rot="-1714926">
              <a:off x="10467395" y="1341155"/>
              <a:ext cx="64892" cy="60169"/>
            </a:xfrm>
            <a:custGeom>
              <a:rect b="b" l="l" r="r" t="t"/>
              <a:pathLst>
                <a:path extrusionOk="0" h="1465" w="1580">
                  <a:moveTo>
                    <a:pt x="270" y="1"/>
                  </a:moveTo>
                  <a:lnTo>
                    <a:pt x="154" y="39"/>
                  </a:lnTo>
                  <a:lnTo>
                    <a:pt x="77" y="78"/>
                  </a:lnTo>
                  <a:lnTo>
                    <a:pt x="0" y="193"/>
                  </a:lnTo>
                  <a:lnTo>
                    <a:pt x="0" y="270"/>
                  </a:lnTo>
                  <a:lnTo>
                    <a:pt x="0" y="1157"/>
                  </a:lnTo>
                  <a:lnTo>
                    <a:pt x="0" y="1272"/>
                  </a:lnTo>
                  <a:lnTo>
                    <a:pt x="77" y="1349"/>
                  </a:lnTo>
                  <a:lnTo>
                    <a:pt x="154" y="1426"/>
                  </a:lnTo>
                  <a:lnTo>
                    <a:pt x="270" y="1465"/>
                  </a:lnTo>
                  <a:lnTo>
                    <a:pt x="1310" y="1465"/>
                  </a:lnTo>
                  <a:lnTo>
                    <a:pt x="1426" y="1426"/>
                  </a:lnTo>
                  <a:lnTo>
                    <a:pt x="1503" y="1349"/>
                  </a:lnTo>
                  <a:lnTo>
                    <a:pt x="1580" y="1272"/>
                  </a:lnTo>
                  <a:lnTo>
                    <a:pt x="1580" y="1157"/>
                  </a:lnTo>
                  <a:lnTo>
                    <a:pt x="1580" y="270"/>
                  </a:lnTo>
                  <a:lnTo>
                    <a:pt x="1580" y="193"/>
                  </a:lnTo>
                  <a:lnTo>
                    <a:pt x="1503" y="78"/>
                  </a:lnTo>
                  <a:lnTo>
                    <a:pt x="1426" y="39"/>
                  </a:lnTo>
                  <a:lnTo>
                    <a:pt x="1310"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3"/>
            <p:cNvSpPr/>
            <p:nvPr/>
          </p:nvSpPr>
          <p:spPr>
            <a:xfrm rot="-1714926">
              <a:off x="10542312" y="1299892"/>
              <a:ext cx="66535" cy="60169"/>
            </a:xfrm>
            <a:custGeom>
              <a:rect b="b" l="l" r="r" t="t"/>
              <a:pathLst>
                <a:path extrusionOk="0" h="1465" w="1620">
                  <a:moveTo>
                    <a:pt x="271" y="1"/>
                  </a:moveTo>
                  <a:lnTo>
                    <a:pt x="194" y="39"/>
                  </a:lnTo>
                  <a:lnTo>
                    <a:pt x="78" y="78"/>
                  </a:lnTo>
                  <a:lnTo>
                    <a:pt x="39" y="193"/>
                  </a:lnTo>
                  <a:lnTo>
                    <a:pt x="1" y="270"/>
                  </a:lnTo>
                  <a:lnTo>
                    <a:pt x="1" y="1157"/>
                  </a:lnTo>
                  <a:lnTo>
                    <a:pt x="39" y="1272"/>
                  </a:lnTo>
                  <a:lnTo>
                    <a:pt x="78" y="1349"/>
                  </a:lnTo>
                  <a:lnTo>
                    <a:pt x="194" y="1426"/>
                  </a:lnTo>
                  <a:lnTo>
                    <a:pt x="271" y="1465"/>
                  </a:lnTo>
                  <a:lnTo>
                    <a:pt x="1349" y="1465"/>
                  </a:lnTo>
                  <a:lnTo>
                    <a:pt x="1427" y="1426"/>
                  </a:lnTo>
                  <a:lnTo>
                    <a:pt x="1542" y="1349"/>
                  </a:lnTo>
                  <a:lnTo>
                    <a:pt x="1581" y="1272"/>
                  </a:lnTo>
                  <a:lnTo>
                    <a:pt x="1619" y="1157"/>
                  </a:lnTo>
                  <a:lnTo>
                    <a:pt x="1619" y="270"/>
                  </a:lnTo>
                  <a:lnTo>
                    <a:pt x="1581" y="193"/>
                  </a:lnTo>
                  <a:lnTo>
                    <a:pt x="1542" y="78"/>
                  </a:lnTo>
                  <a:lnTo>
                    <a:pt x="1427" y="39"/>
                  </a:lnTo>
                  <a:lnTo>
                    <a:pt x="134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3"/>
            <p:cNvSpPr/>
            <p:nvPr/>
          </p:nvSpPr>
          <p:spPr>
            <a:xfrm rot="-1714926">
              <a:off x="10428088" y="1435848"/>
              <a:ext cx="220017" cy="11130"/>
            </a:xfrm>
            <a:custGeom>
              <a:rect b="b" l="l" r="r" t="t"/>
              <a:pathLst>
                <a:path extrusionOk="0" h="271" w="5357">
                  <a:moveTo>
                    <a:pt x="0" y="1"/>
                  </a:moveTo>
                  <a:lnTo>
                    <a:pt x="0" y="270"/>
                  </a:lnTo>
                  <a:lnTo>
                    <a:pt x="5356" y="270"/>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3"/>
            <p:cNvSpPr/>
            <p:nvPr/>
          </p:nvSpPr>
          <p:spPr>
            <a:xfrm rot="-1714926">
              <a:off x="10439818" y="1456599"/>
              <a:ext cx="220017" cy="12691"/>
            </a:xfrm>
            <a:custGeom>
              <a:rect b="b" l="l" r="r" t="t"/>
              <a:pathLst>
                <a:path extrusionOk="0" h="309" w="5357">
                  <a:moveTo>
                    <a:pt x="0" y="1"/>
                  </a:moveTo>
                  <a:lnTo>
                    <a:pt x="0" y="309"/>
                  </a:lnTo>
                  <a:lnTo>
                    <a:pt x="5356" y="309"/>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3"/>
            <p:cNvSpPr/>
            <p:nvPr/>
          </p:nvSpPr>
          <p:spPr>
            <a:xfrm rot="-1714926">
              <a:off x="10451558" y="1478949"/>
              <a:ext cx="220017" cy="11089"/>
            </a:xfrm>
            <a:custGeom>
              <a:rect b="b" l="l" r="r" t="t"/>
              <a:pathLst>
                <a:path extrusionOk="0" h="270" w="5357">
                  <a:moveTo>
                    <a:pt x="0" y="0"/>
                  </a:moveTo>
                  <a:lnTo>
                    <a:pt x="0" y="270"/>
                  </a:lnTo>
                  <a:lnTo>
                    <a:pt x="5356" y="270"/>
                  </a:lnTo>
                  <a:lnTo>
                    <a:pt x="53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 name="Google Shape;605;p43"/>
          <p:cNvGrpSpPr/>
          <p:nvPr/>
        </p:nvGrpSpPr>
        <p:grpSpPr>
          <a:xfrm>
            <a:off x="647585" y="549755"/>
            <a:ext cx="795389" cy="1070844"/>
            <a:chOff x="-1123590" y="549755"/>
            <a:chExt cx="795389" cy="1070844"/>
          </a:xfrm>
        </p:grpSpPr>
        <p:sp>
          <p:nvSpPr>
            <p:cNvPr id="606" name="Google Shape;606;p43"/>
            <p:cNvSpPr/>
            <p:nvPr/>
          </p:nvSpPr>
          <p:spPr>
            <a:xfrm rot="1266977">
              <a:off x="-966431" y="604107"/>
              <a:ext cx="481070" cy="962139"/>
            </a:xfrm>
            <a:custGeom>
              <a:rect b="b" l="l" r="r" t="t"/>
              <a:pathLst>
                <a:path extrusionOk="0" h="29054" w="14527">
                  <a:moveTo>
                    <a:pt x="6089" y="1"/>
                  </a:moveTo>
                  <a:lnTo>
                    <a:pt x="4933" y="116"/>
                  </a:lnTo>
                  <a:lnTo>
                    <a:pt x="3777" y="270"/>
                  </a:lnTo>
                  <a:lnTo>
                    <a:pt x="2621" y="463"/>
                  </a:lnTo>
                  <a:lnTo>
                    <a:pt x="2274" y="579"/>
                  </a:lnTo>
                  <a:lnTo>
                    <a:pt x="1966" y="694"/>
                  </a:lnTo>
                  <a:lnTo>
                    <a:pt x="1657" y="887"/>
                  </a:lnTo>
                  <a:lnTo>
                    <a:pt x="1349" y="1118"/>
                  </a:lnTo>
                  <a:lnTo>
                    <a:pt x="1118" y="1388"/>
                  </a:lnTo>
                  <a:lnTo>
                    <a:pt x="887" y="1735"/>
                  </a:lnTo>
                  <a:lnTo>
                    <a:pt x="733" y="2120"/>
                  </a:lnTo>
                  <a:lnTo>
                    <a:pt x="656" y="2544"/>
                  </a:lnTo>
                  <a:lnTo>
                    <a:pt x="463" y="4201"/>
                  </a:lnTo>
                  <a:lnTo>
                    <a:pt x="270" y="5819"/>
                  </a:lnTo>
                  <a:lnTo>
                    <a:pt x="155" y="7322"/>
                  </a:lnTo>
                  <a:lnTo>
                    <a:pt x="78" y="8786"/>
                  </a:lnTo>
                  <a:lnTo>
                    <a:pt x="1" y="10212"/>
                  </a:lnTo>
                  <a:lnTo>
                    <a:pt x="1" y="11599"/>
                  </a:lnTo>
                  <a:lnTo>
                    <a:pt x="1" y="12947"/>
                  </a:lnTo>
                  <a:lnTo>
                    <a:pt x="39" y="14296"/>
                  </a:lnTo>
                  <a:lnTo>
                    <a:pt x="116" y="15645"/>
                  </a:lnTo>
                  <a:lnTo>
                    <a:pt x="232" y="16993"/>
                  </a:lnTo>
                  <a:lnTo>
                    <a:pt x="347" y="18380"/>
                  </a:lnTo>
                  <a:lnTo>
                    <a:pt x="502" y="19806"/>
                  </a:lnTo>
                  <a:lnTo>
                    <a:pt x="925" y="22811"/>
                  </a:lnTo>
                  <a:lnTo>
                    <a:pt x="1503" y="26125"/>
                  </a:lnTo>
                  <a:lnTo>
                    <a:pt x="1580" y="26549"/>
                  </a:lnTo>
                  <a:lnTo>
                    <a:pt x="1773" y="27011"/>
                  </a:lnTo>
                  <a:lnTo>
                    <a:pt x="1966" y="27435"/>
                  </a:lnTo>
                  <a:lnTo>
                    <a:pt x="2197" y="27782"/>
                  </a:lnTo>
                  <a:lnTo>
                    <a:pt x="2467" y="28129"/>
                  </a:lnTo>
                  <a:lnTo>
                    <a:pt x="2736" y="28360"/>
                  </a:lnTo>
                  <a:lnTo>
                    <a:pt x="3006" y="28553"/>
                  </a:lnTo>
                  <a:lnTo>
                    <a:pt x="3314" y="28668"/>
                  </a:lnTo>
                  <a:lnTo>
                    <a:pt x="4316" y="28822"/>
                  </a:lnTo>
                  <a:lnTo>
                    <a:pt x="5279" y="28938"/>
                  </a:lnTo>
                  <a:lnTo>
                    <a:pt x="6281" y="29015"/>
                  </a:lnTo>
                  <a:lnTo>
                    <a:pt x="7245" y="29053"/>
                  </a:lnTo>
                  <a:lnTo>
                    <a:pt x="8246" y="29015"/>
                  </a:lnTo>
                  <a:lnTo>
                    <a:pt x="9248" y="28938"/>
                  </a:lnTo>
                  <a:lnTo>
                    <a:pt x="10211" y="28822"/>
                  </a:lnTo>
                  <a:lnTo>
                    <a:pt x="11213" y="28668"/>
                  </a:lnTo>
                  <a:lnTo>
                    <a:pt x="11483" y="28553"/>
                  </a:lnTo>
                  <a:lnTo>
                    <a:pt x="11791" y="28360"/>
                  </a:lnTo>
                  <a:lnTo>
                    <a:pt x="12061" y="28129"/>
                  </a:lnTo>
                  <a:lnTo>
                    <a:pt x="12331" y="27782"/>
                  </a:lnTo>
                  <a:lnTo>
                    <a:pt x="12562" y="27397"/>
                  </a:lnTo>
                  <a:lnTo>
                    <a:pt x="12755" y="27011"/>
                  </a:lnTo>
                  <a:lnTo>
                    <a:pt x="12909" y="26549"/>
                  </a:lnTo>
                  <a:lnTo>
                    <a:pt x="13024" y="26125"/>
                  </a:lnTo>
                  <a:lnTo>
                    <a:pt x="13564" y="22811"/>
                  </a:lnTo>
                  <a:lnTo>
                    <a:pt x="13988" y="19806"/>
                  </a:lnTo>
                  <a:lnTo>
                    <a:pt x="14180" y="18380"/>
                  </a:lnTo>
                  <a:lnTo>
                    <a:pt x="14296" y="16993"/>
                  </a:lnTo>
                  <a:lnTo>
                    <a:pt x="14411" y="15645"/>
                  </a:lnTo>
                  <a:lnTo>
                    <a:pt x="14488" y="14296"/>
                  </a:lnTo>
                  <a:lnTo>
                    <a:pt x="14527" y="12947"/>
                  </a:lnTo>
                  <a:lnTo>
                    <a:pt x="14527" y="11599"/>
                  </a:lnTo>
                  <a:lnTo>
                    <a:pt x="14527" y="10212"/>
                  </a:lnTo>
                  <a:lnTo>
                    <a:pt x="14450" y="8786"/>
                  </a:lnTo>
                  <a:lnTo>
                    <a:pt x="14373" y="7322"/>
                  </a:lnTo>
                  <a:lnTo>
                    <a:pt x="14219" y="5819"/>
                  </a:lnTo>
                  <a:lnTo>
                    <a:pt x="14065" y="4201"/>
                  </a:lnTo>
                  <a:lnTo>
                    <a:pt x="13872" y="2544"/>
                  </a:lnTo>
                  <a:lnTo>
                    <a:pt x="13795" y="2120"/>
                  </a:lnTo>
                  <a:lnTo>
                    <a:pt x="13602" y="1735"/>
                  </a:lnTo>
                  <a:lnTo>
                    <a:pt x="13410" y="1388"/>
                  </a:lnTo>
                  <a:lnTo>
                    <a:pt x="13178" y="1118"/>
                  </a:lnTo>
                  <a:lnTo>
                    <a:pt x="12870" y="887"/>
                  </a:lnTo>
                  <a:lnTo>
                    <a:pt x="12562" y="694"/>
                  </a:lnTo>
                  <a:lnTo>
                    <a:pt x="12215" y="579"/>
                  </a:lnTo>
                  <a:lnTo>
                    <a:pt x="11907" y="463"/>
                  </a:lnTo>
                  <a:lnTo>
                    <a:pt x="10751" y="270"/>
                  </a:lnTo>
                  <a:lnTo>
                    <a:pt x="9595" y="116"/>
                  </a:lnTo>
                  <a:lnTo>
                    <a:pt x="843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3"/>
            <p:cNvSpPr/>
            <p:nvPr/>
          </p:nvSpPr>
          <p:spPr>
            <a:xfrm rot="1266977">
              <a:off x="-837461" y="1037810"/>
              <a:ext cx="248863" cy="28115"/>
            </a:xfrm>
            <a:custGeom>
              <a:rect b="b" l="l" r="r" t="t"/>
              <a:pathLst>
                <a:path extrusionOk="0" h="849" w="7515">
                  <a:moveTo>
                    <a:pt x="386" y="0"/>
                  </a:moveTo>
                  <a:lnTo>
                    <a:pt x="78" y="39"/>
                  </a:lnTo>
                  <a:lnTo>
                    <a:pt x="1" y="77"/>
                  </a:lnTo>
                  <a:lnTo>
                    <a:pt x="1" y="116"/>
                  </a:lnTo>
                  <a:lnTo>
                    <a:pt x="1" y="155"/>
                  </a:lnTo>
                  <a:lnTo>
                    <a:pt x="78" y="193"/>
                  </a:lnTo>
                  <a:lnTo>
                    <a:pt x="309" y="309"/>
                  </a:lnTo>
                  <a:lnTo>
                    <a:pt x="1118" y="540"/>
                  </a:lnTo>
                  <a:lnTo>
                    <a:pt x="1966" y="694"/>
                  </a:lnTo>
                  <a:lnTo>
                    <a:pt x="2852" y="810"/>
                  </a:lnTo>
                  <a:lnTo>
                    <a:pt x="3739" y="848"/>
                  </a:lnTo>
                  <a:lnTo>
                    <a:pt x="4663" y="810"/>
                  </a:lnTo>
                  <a:lnTo>
                    <a:pt x="5550" y="694"/>
                  </a:lnTo>
                  <a:lnTo>
                    <a:pt x="6397" y="540"/>
                  </a:lnTo>
                  <a:lnTo>
                    <a:pt x="7168" y="309"/>
                  </a:lnTo>
                  <a:lnTo>
                    <a:pt x="7438" y="193"/>
                  </a:lnTo>
                  <a:lnTo>
                    <a:pt x="7515" y="155"/>
                  </a:lnTo>
                  <a:lnTo>
                    <a:pt x="7515" y="116"/>
                  </a:lnTo>
                  <a:lnTo>
                    <a:pt x="7476" y="77"/>
                  </a:lnTo>
                  <a:lnTo>
                    <a:pt x="7399" y="39"/>
                  </a:lnTo>
                  <a:lnTo>
                    <a:pt x="712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3"/>
            <p:cNvSpPr/>
            <p:nvPr/>
          </p:nvSpPr>
          <p:spPr>
            <a:xfrm rot="1266977">
              <a:off x="-908209" y="628503"/>
              <a:ext cx="399440" cy="731191"/>
            </a:xfrm>
            <a:custGeom>
              <a:rect b="b" l="l" r="r" t="t"/>
              <a:pathLst>
                <a:path extrusionOk="0" h="22080" w="12062">
                  <a:moveTo>
                    <a:pt x="6513" y="1"/>
                  </a:moveTo>
                  <a:lnTo>
                    <a:pt x="5395" y="39"/>
                  </a:lnTo>
                  <a:lnTo>
                    <a:pt x="4278" y="116"/>
                  </a:lnTo>
                  <a:lnTo>
                    <a:pt x="3160" y="271"/>
                  </a:lnTo>
                  <a:lnTo>
                    <a:pt x="2043" y="463"/>
                  </a:lnTo>
                  <a:lnTo>
                    <a:pt x="1735" y="579"/>
                  </a:lnTo>
                  <a:lnTo>
                    <a:pt x="1542" y="656"/>
                  </a:lnTo>
                  <a:lnTo>
                    <a:pt x="1311" y="810"/>
                  </a:lnTo>
                  <a:lnTo>
                    <a:pt x="1080" y="1003"/>
                  </a:lnTo>
                  <a:lnTo>
                    <a:pt x="925" y="1234"/>
                  </a:lnTo>
                  <a:lnTo>
                    <a:pt x="771" y="1542"/>
                  </a:lnTo>
                  <a:lnTo>
                    <a:pt x="656" y="1927"/>
                  </a:lnTo>
                  <a:lnTo>
                    <a:pt x="463" y="3546"/>
                  </a:lnTo>
                  <a:lnTo>
                    <a:pt x="309" y="5126"/>
                  </a:lnTo>
                  <a:lnTo>
                    <a:pt x="193" y="6628"/>
                  </a:lnTo>
                  <a:lnTo>
                    <a:pt x="78" y="8054"/>
                  </a:lnTo>
                  <a:lnTo>
                    <a:pt x="39" y="9480"/>
                  </a:lnTo>
                  <a:lnTo>
                    <a:pt x="1" y="10828"/>
                  </a:lnTo>
                  <a:lnTo>
                    <a:pt x="1" y="12177"/>
                  </a:lnTo>
                  <a:lnTo>
                    <a:pt x="39" y="13525"/>
                  </a:lnTo>
                  <a:lnTo>
                    <a:pt x="116" y="14874"/>
                  </a:lnTo>
                  <a:lnTo>
                    <a:pt x="232" y="16223"/>
                  </a:lnTo>
                  <a:lnTo>
                    <a:pt x="347" y="17610"/>
                  </a:lnTo>
                  <a:lnTo>
                    <a:pt x="540" y="19035"/>
                  </a:lnTo>
                  <a:lnTo>
                    <a:pt x="964" y="22079"/>
                  </a:lnTo>
                  <a:lnTo>
                    <a:pt x="771" y="20538"/>
                  </a:lnTo>
                  <a:lnTo>
                    <a:pt x="579" y="19074"/>
                  </a:lnTo>
                  <a:lnTo>
                    <a:pt x="425" y="17687"/>
                  </a:lnTo>
                  <a:lnTo>
                    <a:pt x="309" y="16338"/>
                  </a:lnTo>
                  <a:lnTo>
                    <a:pt x="232" y="14990"/>
                  </a:lnTo>
                  <a:lnTo>
                    <a:pt x="193" y="13680"/>
                  </a:lnTo>
                  <a:lnTo>
                    <a:pt x="193" y="12369"/>
                  </a:lnTo>
                  <a:lnTo>
                    <a:pt x="232" y="11059"/>
                  </a:lnTo>
                  <a:lnTo>
                    <a:pt x="270" y="9711"/>
                  </a:lnTo>
                  <a:lnTo>
                    <a:pt x="347" y="8324"/>
                  </a:lnTo>
                  <a:lnTo>
                    <a:pt x="463" y="6898"/>
                  </a:lnTo>
                  <a:lnTo>
                    <a:pt x="617" y="5434"/>
                  </a:lnTo>
                  <a:lnTo>
                    <a:pt x="964" y="2197"/>
                  </a:lnTo>
                  <a:lnTo>
                    <a:pt x="1080" y="1850"/>
                  </a:lnTo>
                  <a:lnTo>
                    <a:pt x="1195" y="1542"/>
                  </a:lnTo>
                  <a:lnTo>
                    <a:pt x="1388" y="1311"/>
                  </a:lnTo>
                  <a:lnTo>
                    <a:pt x="1619" y="1118"/>
                  </a:lnTo>
                  <a:lnTo>
                    <a:pt x="1850" y="964"/>
                  </a:lnTo>
                  <a:lnTo>
                    <a:pt x="2043" y="887"/>
                  </a:lnTo>
                  <a:lnTo>
                    <a:pt x="2351" y="771"/>
                  </a:lnTo>
                  <a:lnTo>
                    <a:pt x="3469" y="579"/>
                  </a:lnTo>
                  <a:lnTo>
                    <a:pt x="4586" y="425"/>
                  </a:lnTo>
                  <a:lnTo>
                    <a:pt x="5703" y="348"/>
                  </a:lnTo>
                  <a:lnTo>
                    <a:pt x="6821" y="309"/>
                  </a:lnTo>
                  <a:lnTo>
                    <a:pt x="7938" y="348"/>
                  </a:lnTo>
                  <a:lnTo>
                    <a:pt x="9094" y="425"/>
                  </a:lnTo>
                  <a:lnTo>
                    <a:pt x="10212" y="579"/>
                  </a:lnTo>
                  <a:lnTo>
                    <a:pt x="11290" y="771"/>
                  </a:lnTo>
                  <a:lnTo>
                    <a:pt x="11637" y="887"/>
                  </a:lnTo>
                  <a:lnTo>
                    <a:pt x="11868" y="964"/>
                  </a:lnTo>
                  <a:lnTo>
                    <a:pt x="12061" y="1118"/>
                  </a:lnTo>
                  <a:lnTo>
                    <a:pt x="11945" y="964"/>
                  </a:lnTo>
                  <a:lnTo>
                    <a:pt x="11791" y="849"/>
                  </a:lnTo>
                  <a:lnTo>
                    <a:pt x="11483" y="656"/>
                  </a:lnTo>
                  <a:lnTo>
                    <a:pt x="11213" y="540"/>
                  </a:lnTo>
                  <a:lnTo>
                    <a:pt x="11021" y="463"/>
                  </a:lnTo>
                  <a:lnTo>
                    <a:pt x="9903" y="271"/>
                  </a:lnTo>
                  <a:lnTo>
                    <a:pt x="8786" y="116"/>
                  </a:lnTo>
                  <a:lnTo>
                    <a:pt x="7668" y="39"/>
                  </a:lnTo>
                  <a:lnTo>
                    <a:pt x="651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3"/>
            <p:cNvSpPr/>
            <p:nvPr/>
          </p:nvSpPr>
          <p:spPr>
            <a:xfrm rot="1266977">
              <a:off x="-807791" y="747824"/>
              <a:ext cx="322877" cy="262871"/>
            </a:xfrm>
            <a:custGeom>
              <a:rect b="b" l="l" r="r" t="t"/>
              <a:pathLst>
                <a:path extrusionOk="0" h="7938" w="9750">
                  <a:moveTo>
                    <a:pt x="1311" y="0"/>
                  </a:moveTo>
                  <a:lnTo>
                    <a:pt x="1041" y="39"/>
                  </a:lnTo>
                  <a:lnTo>
                    <a:pt x="771" y="116"/>
                  </a:lnTo>
                  <a:lnTo>
                    <a:pt x="579" y="270"/>
                  </a:lnTo>
                  <a:lnTo>
                    <a:pt x="386" y="463"/>
                  </a:lnTo>
                  <a:lnTo>
                    <a:pt x="232" y="694"/>
                  </a:lnTo>
                  <a:lnTo>
                    <a:pt x="78" y="925"/>
                  </a:lnTo>
                  <a:lnTo>
                    <a:pt x="39" y="1233"/>
                  </a:lnTo>
                  <a:lnTo>
                    <a:pt x="1" y="1542"/>
                  </a:lnTo>
                  <a:lnTo>
                    <a:pt x="1" y="6435"/>
                  </a:lnTo>
                  <a:lnTo>
                    <a:pt x="39" y="6743"/>
                  </a:lnTo>
                  <a:lnTo>
                    <a:pt x="78" y="7013"/>
                  </a:lnTo>
                  <a:lnTo>
                    <a:pt x="232" y="7283"/>
                  </a:lnTo>
                  <a:lnTo>
                    <a:pt x="386" y="7514"/>
                  </a:lnTo>
                  <a:lnTo>
                    <a:pt x="579" y="7668"/>
                  </a:lnTo>
                  <a:lnTo>
                    <a:pt x="771" y="7822"/>
                  </a:lnTo>
                  <a:lnTo>
                    <a:pt x="1041" y="7899"/>
                  </a:lnTo>
                  <a:lnTo>
                    <a:pt x="1311" y="7938"/>
                  </a:lnTo>
                  <a:lnTo>
                    <a:pt x="8439" y="7938"/>
                  </a:lnTo>
                  <a:lnTo>
                    <a:pt x="8709" y="7899"/>
                  </a:lnTo>
                  <a:lnTo>
                    <a:pt x="8940" y="7822"/>
                  </a:lnTo>
                  <a:lnTo>
                    <a:pt x="9171" y="7668"/>
                  </a:lnTo>
                  <a:lnTo>
                    <a:pt x="9364" y="7514"/>
                  </a:lnTo>
                  <a:lnTo>
                    <a:pt x="9518" y="7283"/>
                  </a:lnTo>
                  <a:lnTo>
                    <a:pt x="9633" y="7013"/>
                  </a:lnTo>
                  <a:lnTo>
                    <a:pt x="9711" y="6743"/>
                  </a:lnTo>
                  <a:lnTo>
                    <a:pt x="9749" y="6435"/>
                  </a:lnTo>
                  <a:lnTo>
                    <a:pt x="9749" y="1542"/>
                  </a:lnTo>
                  <a:lnTo>
                    <a:pt x="9711" y="1233"/>
                  </a:lnTo>
                  <a:lnTo>
                    <a:pt x="9633" y="925"/>
                  </a:lnTo>
                  <a:lnTo>
                    <a:pt x="9518" y="694"/>
                  </a:lnTo>
                  <a:lnTo>
                    <a:pt x="9364" y="463"/>
                  </a:lnTo>
                  <a:lnTo>
                    <a:pt x="9171" y="270"/>
                  </a:lnTo>
                  <a:lnTo>
                    <a:pt x="8940" y="116"/>
                  </a:lnTo>
                  <a:lnTo>
                    <a:pt x="8709" y="39"/>
                  </a:lnTo>
                  <a:lnTo>
                    <a:pt x="843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3"/>
            <p:cNvSpPr/>
            <p:nvPr/>
          </p:nvSpPr>
          <p:spPr>
            <a:xfrm rot="1266977">
              <a:off x="-896438" y="1024156"/>
              <a:ext cx="90637" cy="104678"/>
            </a:xfrm>
            <a:custGeom>
              <a:rect b="b" l="l" r="r" t="t"/>
              <a:pathLst>
                <a:path extrusionOk="0" h="3161" w="2737">
                  <a:moveTo>
                    <a:pt x="271" y="1"/>
                  </a:moveTo>
                  <a:lnTo>
                    <a:pt x="117" y="78"/>
                  </a:lnTo>
                  <a:lnTo>
                    <a:pt x="40" y="232"/>
                  </a:lnTo>
                  <a:lnTo>
                    <a:pt x="1" y="425"/>
                  </a:lnTo>
                  <a:lnTo>
                    <a:pt x="40" y="2159"/>
                  </a:lnTo>
                  <a:lnTo>
                    <a:pt x="78" y="2351"/>
                  </a:lnTo>
                  <a:lnTo>
                    <a:pt x="194" y="2544"/>
                  </a:lnTo>
                  <a:lnTo>
                    <a:pt x="348" y="2698"/>
                  </a:lnTo>
                  <a:lnTo>
                    <a:pt x="502" y="2814"/>
                  </a:lnTo>
                  <a:lnTo>
                    <a:pt x="1388" y="3006"/>
                  </a:lnTo>
                  <a:lnTo>
                    <a:pt x="2274" y="3160"/>
                  </a:lnTo>
                  <a:lnTo>
                    <a:pt x="2467" y="3160"/>
                  </a:lnTo>
                  <a:lnTo>
                    <a:pt x="2621" y="3045"/>
                  </a:lnTo>
                  <a:lnTo>
                    <a:pt x="2737" y="2891"/>
                  </a:lnTo>
                  <a:lnTo>
                    <a:pt x="2737" y="2698"/>
                  </a:lnTo>
                  <a:lnTo>
                    <a:pt x="2737" y="964"/>
                  </a:lnTo>
                  <a:lnTo>
                    <a:pt x="2698" y="771"/>
                  </a:lnTo>
                  <a:lnTo>
                    <a:pt x="2583" y="579"/>
                  </a:lnTo>
                  <a:lnTo>
                    <a:pt x="2428" y="425"/>
                  </a:lnTo>
                  <a:lnTo>
                    <a:pt x="2236" y="386"/>
                  </a:lnTo>
                  <a:lnTo>
                    <a:pt x="1350" y="232"/>
                  </a:lnTo>
                  <a:lnTo>
                    <a:pt x="46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3"/>
            <p:cNvSpPr/>
            <p:nvPr/>
          </p:nvSpPr>
          <p:spPr>
            <a:xfrm rot="1266977">
              <a:off x="-790129" y="1084210"/>
              <a:ext cx="91896" cy="93154"/>
            </a:xfrm>
            <a:custGeom>
              <a:rect b="b" l="l" r="r" t="t"/>
              <a:pathLst>
                <a:path extrusionOk="0" h="2813" w="2775">
                  <a:moveTo>
                    <a:pt x="501" y="0"/>
                  </a:moveTo>
                  <a:lnTo>
                    <a:pt x="309" y="39"/>
                  </a:lnTo>
                  <a:lnTo>
                    <a:pt x="155" y="154"/>
                  </a:lnTo>
                  <a:lnTo>
                    <a:pt x="39" y="308"/>
                  </a:lnTo>
                  <a:lnTo>
                    <a:pt x="0" y="540"/>
                  </a:lnTo>
                  <a:lnTo>
                    <a:pt x="39" y="2235"/>
                  </a:lnTo>
                  <a:lnTo>
                    <a:pt x="77" y="2466"/>
                  </a:lnTo>
                  <a:lnTo>
                    <a:pt x="155" y="2620"/>
                  </a:lnTo>
                  <a:lnTo>
                    <a:pt x="309" y="2736"/>
                  </a:lnTo>
                  <a:lnTo>
                    <a:pt x="501" y="2813"/>
                  </a:lnTo>
                  <a:lnTo>
                    <a:pt x="2312" y="2813"/>
                  </a:lnTo>
                  <a:lnTo>
                    <a:pt x="2466" y="2736"/>
                  </a:lnTo>
                  <a:lnTo>
                    <a:pt x="2621" y="2620"/>
                  </a:lnTo>
                  <a:lnTo>
                    <a:pt x="2736" y="2466"/>
                  </a:lnTo>
                  <a:lnTo>
                    <a:pt x="2775" y="2235"/>
                  </a:lnTo>
                  <a:lnTo>
                    <a:pt x="2775" y="540"/>
                  </a:lnTo>
                  <a:lnTo>
                    <a:pt x="2736" y="308"/>
                  </a:lnTo>
                  <a:lnTo>
                    <a:pt x="2659" y="154"/>
                  </a:lnTo>
                  <a:lnTo>
                    <a:pt x="2505" y="39"/>
                  </a:lnTo>
                  <a:lnTo>
                    <a:pt x="2312" y="0"/>
                  </a:lnTo>
                  <a:lnTo>
                    <a:pt x="1388" y="39"/>
                  </a:lnTo>
                  <a:lnTo>
                    <a:pt x="50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3"/>
            <p:cNvSpPr/>
            <p:nvPr/>
          </p:nvSpPr>
          <p:spPr>
            <a:xfrm rot="1266977">
              <a:off x="-673870" y="1110353"/>
              <a:ext cx="91896" cy="104678"/>
            </a:xfrm>
            <a:custGeom>
              <a:rect b="b" l="l" r="r" t="t"/>
              <a:pathLst>
                <a:path extrusionOk="0" h="3161" w="2775">
                  <a:moveTo>
                    <a:pt x="2312" y="1"/>
                  </a:moveTo>
                  <a:lnTo>
                    <a:pt x="1426" y="232"/>
                  </a:lnTo>
                  <a:lnTo>
                    <a:pt x="540" y="386"/>
                  </a:lnTo>
                  <a:lnTo>
                    <a:pt x="347" y="425"/>
                  </a:lnTo>
                  <a:lnTo>
                    <a:pt x="193" y="579"/>
                  </a:lnTo>
                  <a:lnTo>
                    <a:pt x="77" y="771"/>
                  </a:lnTo>
                  <a:lnTo>
                    <a:pt x="39" y="964"/>
                  </a:lnTo>
                  <a:lnTo>
                    <a:pt x="0" y="2698"/>
                  </a:lnTo>
                  <a:lnTo>
                    <a:pt x="39" y="2891"/>
                  </a:lnTo>
                  <a:lnTo>
                    <a:pt x="154" y="3045"/>
                  </a:lnTo>
                  <a:lnTo>
                    <a:pt x="309" y="3160"/>
                  </a:lnTo>
                  <a:lnTo>
                    <a:pt x="463" y="3160"/>
                  </a:lnTo>
                  <a:lnTo>
                    <a:pt x="1349" y="3006"/>
                  </a:lnTo>
                  <a:lnTo>
                    <a:pt x="2235" y="2814"/>
                  </a:lnTo>
                  <a:lnTo>
                    <a:pt x="2428" y="2698"/>
                  </a:lnTo>
                  <a:lnTo>
                    <a:pt x="2582" y="2544"/>
                  </a:lnTo>
                  <a:lnTo>
                    <a:pt x="2698" y="2351"/>
                  </a:lnTo>
                  <a:lnTo>
                    <a:pt x="2736" y="2159"/>
                  </a:lnTo>
                  <a:lnTo>
                    <a:pt x="2775" y="425"/>
                  </a:lnTo>
                  <a:lnTo>
                    <a:pt x="2736" y="232"/>
                  </a:lnTo>
                  <a:lnTo>
                    <a:pt x="2659" y="78"/>
                  </a:lnTo>
                  <a:lnTo>
                    <a:pt x="250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3"/>
            <p:cNvSpPr/>
            <p:nvPr/>
          </p:nvSpPr>
          <p:spPr>
            <a:xfrm rot="1266977">
              <a:off x="-935635" y="1133463"/>
              <a:ext cx="90604" cy="103387"/>
            </a:xfrm>
            <a:custGeom>
              <a:rect b="b" l="l" r="r" t="t"/>
              <a:pathLst>
                <a:path extrusionOk="0" h="3122" w="2736">
                  <a:moveTo>
                    <a:pt x="270" y="0"/>
                  </a:moveTo>
                  <a:lnTo>
                    <a:pt x="154" y="77"/>
                  </a:lnTo>
                  <a:lnTo>
                    <a:pt x="39" y="193"/>
                  </a:lnTo>
                  <a:lnTo>
                    <a:pt x="0" y="385"/>
                  </a:lnTo>
                  <a:lnTo>
                    <a:pt x="77" y="2119"/>
                  </a:lnTo>
                  <a:lnTo>
                    <a:pt x="116" y="2351"/>
                  </a:lnTo>
                  <a:lnTo>
                    <a:pt x="193" y="2543"/>
                  </a:lnTo>
                  <a:lnTo>
                    <a:pt x="347" y="2697"/>
                  </a:lnTo>
                  <a:lnTo>
                    <a:pt x="539" y="2774"/>
                  </a:lnTo>
                  <a:lnTo>
                    <a:pt x="1387" y="2967"/>
                  </a:lnTo>
                  <a:lnTo>
                    <a:pt x="2273" y="3121"/>
                  </a:lnTo>
                  <a:lnTo>
                    <a:pt x="2466" y="3121"/>
                  </a:lnTo>
                  <a:lnTo>
                    <a:pt x="2582" y="3006"/>
                  </a:lnTo>
                  <a:lnTo>
                    <a:pt x="2697" y="2851"/>
                  </a:lnTo>
                  <a:lnTo>
                    <a:pt x="2736" y="2659"/>
                  </a:lnTo>
                  <a:lnTo>
                    <a:pt x="2697" y="963"/>
                  </a:lnTo>
                  <a:lnTo>
                    <a:pt x="2659" y="732"/>
                  </a:lnTo>
                  <a:lnTo>
                    <a:pt x="2543" y="540"/>
                  </a:lnTo>
                  <a:lnTo>
                    <a:pt x="2389" y="424"/>
                  </a:lnTo>
                  <a:lnTo>
                    <a:pt x="2235" y="347"/>
                  </a:lnTo>
                  <a:lnTo>
                    <a:pt x="1349" y="193"/>
                  </a:lnTo>
                  <a:lnTo>
                    <a:pt x="462"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3"/>
            <p:cNvSpPr/>
            <p:nvPr/>
          </p:nvSpPr>
          <p:spPr>
            <a:xfrm rot="1266977">
              <a:off x="-830747" y="1192744"/>
              <a:ext cx="90637" cy="93187"/>
            </a:xfrm>
            <a:custGeom>
              <a:rect b="b" l="l" r="r" t="t"/>
              <a:pathLst>
                <a:path extrusionOk="0" h="2814" w="2737">
                  <a:moveTo>
                    <a:pt x="309" y="1"/>
                  </a:moveTo>
                  <a:lnTo>
                    <a:pt x="155" y="116"/>
                  </a:lnTo>
                  <a:lnTo>
                    <a:pt x="39" y="270"/>
                  </a:lnTo>
                  <a:lnTo>
                    <a:pt x="1" y="501"/>
                  </a:lnTo>
                  <a:lnTo>
                    <a:pt x="39" y="2197"/>
                  </a:lnTo>
                  <a:lnTo>
                    <a:pt x="78" y="2428"/>
                  </a:lnTo>
                  <a:lnTo>
                    <a:pt x="155" y="2582"/>
                  </a:lnTo>
                  <a:lnTo>
                    <a:pt x="309" y="2736"/>
                  </a:lnTo>
                  <a:lnTo>
                    <a:pt x="502" y="2775"/>
                  </a:lnTo>
                  <a:lnTo>
                    <a:pt x="1350" y="2813"/>
                  </a:lnTo>
                  <a:lnTo>
                    <a:pt x="2236" y="2775"/>
                  </a:lnTo>
                  <a:lnTo>
                    <a:pt x="2428" y="2736"/>
                  </a:lnTo>
                  <a:lnTo>
                    <a:pt x="2583" y="2582"/>
                  </a:lnTo>
                  <a:lnTo>
                    <a:pt x="2660" y="2428"/>
                  </a:lnTo>
                  <a:lnTo>
                    <a:pt x="2698" y="2197"/>
                  </a:lnTo>
                  <a:lnTo>
                    <a:pt x="2737" y="501"/>
                  </a:lnTo>
                  <a:lnTo>
                    <a:pt x="2698" y="270"/>
                  </a:lnTo>
                  <a:lnTo>
                    <a:pt x="2583" y="116"/>
                  </a:lnTo>
                  <a:lnTo>
                    <a:pt x="242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3"/>
            <p:cNvSpPr/>
            <p:nvPr/>
          </p:nvSpPr>
          <p:spPr>
            <a:xfrm rot="1266977">
              <a:off x="-716640" y="1218044"/>
              <a:ext cx="90637" cy="103387"/>
            </a:xfrm>
            <a:custGeom>
              <a:rect b="b" l="l" r="r" t="t"/>
              <a:pathLst>
                <a:path extrusionOk="0" h="3122" w="2737">
                  <a:moveTo>
                    <a:pt x="2274" y="0"/>
                  </a:moveTo>
                  <a:lnTo>
                    <a:pt x="1388" y="193"/>
                  </a:lnTo>
                  <a:lnTo>
                    <a:pt x="502" y="347"/>
                  </a:lnTo>
                  <a:lnTo>
                    <a:pt x="309" y="424"/>
                  </a:lnTo>
                  <a:lnTo>
                    <a:pt x="155" y="540"/>
                  </a:lnTo>
                  <a:lnTo>
                    <a:pt x="78" y="732"/>
                  </a:lnTo>
                  <a:lnTo>
                    <a:pt x="39" y="963"/>
                  </a:lnTo>
                  <a:lnTo>
                    <a:pt x="1" y="2659"/>
                  </a:lnTo>
                  <a:lnTo>
                    <a:pt x="39" y="2851"/>
                  </a:lnTo>
                  <a:lnTo>
                    <a:pt x="155" y="3006"/>
                  </a:lnTo>
                  <a:lnTo>
                    <a:pt x="271" y="3121"/>
                  </a:lnTo>
                  <a:lnTo>
                    <a:pt x="463" y="3121"/>
                  </a:lnTo>
                  <a:lnTo>
                    <a:pt x="1349" y="2967"/>
                  </a:lnTo>
                  <a:lnTo>
                    <a:pt x="2197" y="2774"/>
                  </a:lnTo>
                  <a:lnTo>
                    <a:pt x="2390" y="2697"/>
                  </a:lnTo>
                  <a:lnTo>
                    <a:pt x="2505" y="2543"/>
                  </a:lnTo>
                  <a:lnTo>
                    <a:pt x="2621" y="2351"/>
                  </a:lnTo>
                  <a:lnTo>
                    <a:pt x="2660" y="2119"/>
                  </a:lnTo>
                  <a:lnTo>
                    <a:pt x="2737" y="385"/>
                  </a:lnTo>
                  <a:lnTo>
                    <a:pt x="2698" y="193"/>
                  </a:lnTo>
                  <a:lnTo>
                    <a:pt x="2582" y="77"/>
                  </a:lnTo>
                  <a:lnTo>
                    <a:pt x="246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3"/>
            <p:cNvSpPr/>
            <p:nvPr/>
          </p:nvSpPr>
          <p:spPr>
            <a:xfrm rot="1266977">
              <a:off x="-973594" y="1241442"/>
              <a:ext cx="88087" cy="104678"/>
            </a:xfrm>
            <a:custGeom>
              <a:rect b="b" l="l" r="r" t="t"/>
              <a:pathLst>
                <a:path extrusionOk="0" h="3161" w="2660">
                  <a:moveTo>
                    <a:pt x="270" y="1"/>
                  </a:moveTo>
                  <a:lnTo>
                    <a:pt x="116" y="78"/>
                  </a:lnTo>
                  <a:lnTo>
                    <a:pt x="39" y="232"/>
                  </a:lnTo>
                  <a:lnTo>
                    <a:pt x="1" y="425"/>
                  </a:lnTo>
                  <a:lnTo>
                    <a:pt x="39" y="2159"/>
                  </a:lnTo>
                  <a:lnTo>
                    <a:pt x="78" y="2351"/>
                  </a:lnTo>
                  <a:lnTo>
                    <a:pt x="193" y="2583"/>
                  </a:lnTo>
                  <a:lnTo>
                    <a:pt x="347" y="2698"/>
                  </a:lnTo>
                  <a:lnTo>
                    <a:pt x="502" y="2814"/>
                  </a:lnTo>
                  <a:lnTo>
                    <a:pt x="1349" y="3006"/>
                  </a:lnTo>
                  <a:lnTo>
                    <a:pt x="2197" y="3161"/>
                  </a:lnTo>
                  <a:lnTo>
                    <a:pt x="2390" y="3122"/>
                  </a:lnTo>
                  <a:lnTo>
                    <a:pt x="2544" y="3045"/>
                  </a:lnTo>
                  <a:lnTo>
                    <a:pt x="2621" y="2891"/>
                  </a:lnTo>
                  <a:lnTo>
                    <a:pt x="2659" y="2660"/>
                  </a:lnTo>
                  <a:lnTo>
                    <a:pt x="2621" y="964"/>
                  </a:lnTo>
                  <a:lnTo>
                    <a:pt x="2582" y="733"/>
                  </a:lnTo>
                  <a:lnTo>
                    <a:pt x="2505" y="579"/>
                  </a:lnTo>
                  <a:lnTo>
                    <a:pt x="2351" y="425"/>
                  </a:lnTo>
                  <a:lnTo>
                    <a:pt x="2158" y="348"/>
                  </a:lnTo>
                  <a:lnTo>
                    <a:pt x="1311" y="194"/>
                  </a:lnTo>
                  <a:lnTo>
                    <a:pt x="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3"/>
            <p:cNvSpPr/>
            <p:nvPr/>
          </p:nvSpPr>
          <p:spPr>
            <a:xfrm rot="1266977">
              <a:off x="-870831" y="1299885"/>
              <a:ext cx="88087" cy="93187"/>
            </a:xfrm>
            <a:custGeom>
              <a:rect b="b" l="l" r="r" t="t"/>
              <a:pathLst>
                <a:path extrusionOk="0" h="2814" w="2660">
                  <a:moveTo>
                    <a:pt x="463" y="0"/>
                  </a:moveTo>
                  <a:lnTo>
                    <a:pt x="270" y="39"/>
                  </a:lnTo>
                  <a:lnTo>
                    <a:pt x="116" y="116"/>
                  </a:lnTo>
                  <a:lnTo>
                    <a:pt x="39" y="309"/>
                  </a:lnTo>
                  <a:lnTo>
                    <a:pt x="0" y="501"/>
                  </a:lnTo>
                  <a:lnTo>
                    <a:pt x="0" y="2235"/>
                  </a:lnTo>
                  <a:lnTo>
                    <a:pt x="39" y="2428"/>
                  </a:lnTo>
                  <a:lnTo>
                    <a:pt x="155" y="2621"/>
                  </a:lnTo>
                  <a:lnTo>
                    <a:pt x="309" y="2736"/>
                  </a:lnTo>
                  <a:lnTo>
                    <a:pt x="463" y="2775"/>
                  </a:lnTo>
                  <a:lnTo>
                    <a:pt x="1311" y="2813"/>
                  </a:lnTo>
                  <a:lnTo>
                    <a:pt x="2197" y="2775"/>
                  </a:lnTo>
                  <a:lnTo>
                    <a:pt x="2351" y="2736"/>
                  </a:lnTo>
                  <a:lnTo>
                    <a:pt x="2505" y="2621"/>
                  </a:lnTo>
                  <a:lnTo>
                    <a:pt x="2621" y="2428"/>
                  </a:lnTo>
                  <a:lnTo>
                    <a:pt x="2659" y="2235"/>
                  </a:lnTo>
                  <a:lnTo>
                    <a:pt x="2659" y="501"/>
                  </a:lnTo>
                  <a:lnTo>
                    <a:pt x="2621" y="309"/>
                  </a:lnTo>
                  <a:lnTo>
                    <a:pt x="2544" y="116"/>
                  </a:lnTo>
                  <a:lnTo>
                    <a:pt x="2389" y="39"/>
                  </a:lnTo>
                  <a:lnTo>
                    <a:pt x="21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3"/>
            <p:cNvSpPr/>
            <p:nvPr/>
          </p:nvSpPr>
          <p:spPr>
            <a:xfrm rot="1266977">
              <a:off x="-759323" y="1324186"/>
              <a:ext cx="88054" cy="104678"/>
            </a:xfrm>
            <a:custGeom>
              <a:rect b="b" l="l" r="r" t="t"/>
              <a:pathLst>
                <a:path extrusionOk="0" h="3161" w="2659">
                  <a:moveTo>
                    <a:pt x="2235" y="1"/>
                  </a:moveTo>
                  <a:lnTo>
                    <a:pt x="1349" y="194"/>
                  </a:lnTo>
                  <a:lnTo>
                    <a:pt x="501" y="348"/>
                  </a:lnTo>
                  <a:lnTo>
                    <a:pt x="309" y="425"/>
                  </a:lnTo>
                  <a:lnTo>
                    <a:pt x="154" y="579"/>
                  </a:lnTo>
                  <a:lnTo>
                    <a:pt x="77" y="733"/>
                  </a:lnTo>
                  <a:lnTo>
                    <a:pt x="39" y="964"/>
                  </a:lnTo>
                  <a:lnTo>
                    <a:pt x="0" y="2660"/>
                  </a:lnTo>
                  <a:lnTo>
                    <a:pt x="39" y="2891"/>
                  </a:lnTo>
                  <a:lnTo>
                    <a:pt x="116" y="3045"/>
                  </a:lnTo>
                  <a:lnTo>
                    <a:pt x="270" y="3122"/>
                  </a:lnTo>
                  <a:lnTo>
                    <a:pt x="463" y="3161"/>
                  </a:lnTo>
                  <a:lnTo>
                    <a:pt x="1310" y="3006"/>
                  </a:lnTo>
                  <a:lnTo>
                    <a:pt x="2158" y="2814"/>
                  </a:lnTo>
                  <a:lnTo>
                    <a:pt x="2312" y="2698"/>
                  </a:lnTo>
                  <a:lnTo>
                    <a:pt x="2466" y="2583"/>
                  </a:lnTo>
                  <a:lnTo>
                    <a:pt x="2582" y="2351"/>
                  </a:lnTo>
                  <a:lnTo>
                    <a:pt x="2620" y="2159"/>
                  </a:lnTo>
                  <a:lnTo>
                    <a:pt x="2659" y="425"/>
                  </a:lnTo>
                  <a:lnTo>
                    <a:pt x="2620" y="232"/>
                  </a:lnTo>
                  <a:lnTo>
                    <a:pt x="2543" y="78"/>
                  </a:lnTo>
                  <a:lnTo>
                    <a:pt x="238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3"/>
            <p:cNvSpPr/>
            <p:nvPr/>
          </p:nvSpPr>
          <p:spPr>
            <a:xfrm rot="1266977">
              <a:off x="-1011531" y="1350744"/>
              <a:ext cx="85504" cy="103387"/>
            </a:xfrm>
            <a:custGeom>
              <a:rect b="b" l="l" r="r" t="t"/>
              <a:pathLst>
                <a:path extrusionOk="0" h="3122" w="2582">
                  <a:moveTo>
                    <a:pt x="231" y="0"/>
                  </a:moveTo>
                  <a:lnTo>
                    <a:pt x="116" y="77"/>
                  </a:lnTo>
                  <a:lnTo>
                    <a:pt x="0" y="193"/>
                  </a:lnTo>
                  <a:lnTo>
                    <a:pt x="0" y="424"/>
                  </a:lnTo>
                  <a:lnTo>
                    <a:pt x="39" y="2120"/>
                  </a:lnTo>
                  <a:lnTo>
                    <a:pt x="77" y="2351"/>
                  </a:lnTo>
                  <a:lnTo>
                    <a:pt x="193" y="2543"/>
                  </a:lnTo>
                  <a:lnTo>
                    <a:pt x="308" y="2698"/>
                  </a:lnTo>
                  <a:lnTo>
                    <a:pt x="501" y="2775"/>
                  </a:lnTo>
                  <a:lnTo>
                    <a:pt x="1310" y="2967"/>
                  </a:lnTo>
                  <a:lnTo>
                    <a:pt x="2158" y="3121"/>
                  </a:lnTo>
                  <a:lnTo>
                    <a:pt x="2312" y="3121"/>
                  </a:lnTo>
                  <a:lnTo>
                    <a:pt x="2466" y="3006"/>
                  </a:lnTo>
                  <a:lnTo>
                    <a:pt x="2543" y="2852"/>
                  </a:lnTo>
                  <a:lnTo>
                    <a:pt x="2582" y="2659"/>
                  </a:lnTo>
                  <a:lnTo>
                    <a:pt x="2543" y="925"/>
                  </a:lnTo>
                  <a:lnTo>
                    <a:pt x="2505" y="732"/>
                  </a:lnTo>
                  <a:lnTo>
                    <a:pt x="2428" y="540"/>
                  </a:lnTo>
                  <a:lnTo>
                    <a:pt x="2274" y="386"/>
                  </a:lnTo>
                  <a:lnTo>
                    <a:pt x="2119" y="347"/>
                  </a:lnTo>
                  <a:lnTo>
                    <a:pt x="1272" y="193"/>
                  </a:lnTo>
                  <a:lnTo>
                    <a:pt x="42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3"/>
            <p:cNvSpPr/>
            <p:nvPr/>
          </p:nvSpPr>
          <p:spPr>
            <a:xfrm rot="1266977">
              <a:off x="-910915" y="1407020"/>
              <a:ext cx="85504" cy="93187"/>
            </a:xfrm>
            <a:custGeom>
              <a:rect b="b" l="l" r="r" t="t"/>
              <a:pathLst>
                <a:path extrusionOk="0" h="2814" w="2582">
                  <a:moveTo>
                    <a:pt x="424" y="0"/>
                  </a:moveTo>
                  <a:lnTo>
                    <a:pt x="270" y="39"/>
                  </a:lnTo>
                  <a:lnTo>
                    <a:pt x="116" y="154"/>
                  </a:lnTo>
                  <a:lnTo>
                    <a:pt x="39" y="308"/>
                  </a:lnTo>
                  <a:lnTo>
                    <a:pt x="0" y="501"/>
                  </a:lnTo>
                  <a:lnTo>
                    <a:pt x="0" y="2235"/>
                  </a:lnTo>
                  <a:lnTo>
                    <a:pt x="39" y="2428"/>
                  </a:lnTo>
                  <a:lnTo>
                    <a:pt x="116" y="2620"/>
                  </a:lnTo>
                  <a:lnTo>
                    <a:pt x="270" y="2736"/>
                  </a:lnTo>
                  <a:lnTo>
                    <a:pt x="462" y="2774"/>
                  </a:lnTo>
                  <a:lnTo>
                    <a:pt x="1272" y="2813"/>
                  </a:lnTo>
                  <a:lnTo>
                    <a:pt x="2119" y="2774"/>
                  </a:lnTo>
                  <a:lnTo>
                    <a:pt x="2312" y="2736"/>
                  </a:lnTo>
                  <a:lnTo>
                    <a:pt x="2427" y="2620"/>
                  </a:lnTo>
                  <a:lnTo>
                    <a:pt x="2543" y="2428"/>
                  </a:lnTo>
                  <a:lnTo>
                    <a:pt x="2582" y="2235"/>
                  </a:lnTo>
                  <a:lnTo>
                    <a:pt x="2582" y="501"/>
                  </a:lnTo>
                  <a:lnTo>
                    <a:pt x="2543" y="308"/>
                  </a:lnTo>
                  <a:lnTo>
                    <a:pt x="2466" y="154"/>
                  </a:lnTo>
                  <a:lnTo>
                    <a:pt x="2312" y="39"/>
                  </a:lnTo>
                  <a:lnTo>
                    <a:pt x="2158" y="0"/>
                  </a:lnTo>
                  <a:lnTo>
                    <a:pt x="1272" y="39"/>
                  </a:lnTo>
                  <a:lnTo>
                    <a:pt x="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3"/>
            <p:cNvSpPr/>
            <p:nvPr/>
          </p:nvSpPr>
          <p:spPr>
            <a:xfrm rot="1266977">
              <a:off x="-802051" y="1431651"/>
              <a:ext cx="85537" cy="103387"/>
            </a:xfrm>
            <a:custGeom>
              <a:rect b="b" l="l" r="r" t="t"/>
              <a:pathLst>
                <a:path extrusionOk="0" h="3122" w="2583">
                  <a:moveTo>
                    <a:pt x="2159" y="0"/>
                  </a:moveTo>
                  <a:lnTo>
                    <a:pt x="1311" y="193"/>
                  </a:lnTo>
                  <a:lnTo>
                    <a:pt x="463" y="347"/>
                  </a:lnTo>
                  <a:lnTo>
                    <a:pt x="309" y="386"/>
                  </a:lnTo>
                  <a:lnTo>
                    <a:pt x="155" y="540"/>
                  </a:lnTo>
                  <a:lnTo>
                    <a:pt x="39" y="732"/>
                  </a:lnTo>
                  <a:lnTo>
                    <a:pt x="1" y="925"/>
                  </a:lnTo>
                  <a:lnTo>
                    <a:pt x="1" y="2659"/>
                  </a:lnTo>
                  <a:lnTo>
                    <a:pt x="39" y="2852"/>
                  </a:lnTo>
                  <a:lnTo>
                    <a:pt x="116" y="3006"/>
                  </a:lnTo>
                  <a:lnTo>
                    <a:pt x="270" y="3121"/>
                  </a:lnTo>
                  <a:lnTo>
                    <a:pt x="425" y="3121"/>
                  </a:lnTo>
                  <a:lnTo>
                    <a:pt x="1272" y="2967"/>
                  </a:lnTo>
                  <a:lnTo>
                    <a:pt x="2081" y="2775"/>
                  </a:lnTo>
                  <a:lnTo>
                    <a:pt x="2274" y="2698"/>
                  </a:lnTo>
                  <a:lnTo>
                    <a:pt x="2390" y="2543"/>
                  </a:lnTo>
                  <a:lnTo>
                    <a:pt x="2505" y="2351"/>
                  </a:lnTo>
                  <a:lnTo>
                    <a:pt x="2544" y="2120"/>
                  </a:lnTo>
                  <a:lnTo>
                    <a:pt x="2582" y="424"/>
                  </a:lnTo>
                  <a:lnTo>
                    <a:pt x="2544" y="193"/>
                  </a:lnTo>
                  <a:lnTo>
                    <a:pt x="2467" y="77"/>
                  </a:lnTo>
                  <a:lnTo>
                    <a:pt x="235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3"/>
            <p:cNvSpPr/>
            <p:nvPr/>
          </p:nvSpPr>
          <p:spPr>
            <a:xfrm rot="1266977">
              <a:off x="-607983" y="656061"/>
              <a:ext cx="14074" cy="76596"/>
            </a:xfrm>
            <a:custGeom>
              <a:rect b="b" l="l" r="r" t="t"/>
              <a:pathLst>
                <a:path extrusionOk="0" h="2313" w="425">
                  <a:moveTo>
                    <a:pt x="116" y="1"/>
                  </a:moveTo>
                  <a:lnTo>
                    <a:pt x="78" y="39"/>
                  </a:lnTo>
                  <a:lnTo>
                    <a:pt x="1" y="116"/>
                  </a:lnTo>
                  <a:lnTo>
                    <a:pt x="1" y="232"/>
                  </a:lnTo>
                  <a:lnTo>
                    <a:pt x="1" y="2081"/>
                  </a:lnTo>
                  <a:lnTo>
                    <a:pt x="1" y="2158"/>
                  </a:lnTo>
                  <a:lnTo>
                    <a:pt x="78" y="2235"/>
                  </a:lnTo>
                  <a:lnTo>
                    <a:pt x="116" y="2274"/>
                  </a:lnTo>
                  <a:lnTo>
                    <a:pt x="193"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3"/>
            <p:cNvSpPr/>
            <p:nvPr/>
          </p:nvSpPr>
          <p:spPr>
            <a:xfrm rot="1266977">
              <a:off x="-585370" y="664794"/>
              <a:ext cx="14074" cy="76596"/>
            </a:xfrm>
            <a:custGeom>
              <a:rect b="b" l="l" r="r" t="t"/>
              <a:pathLst>
                <a:path extrusionOk="0" h="2313" w="425">
                  <a:moveTo>
                    <a:pt x="116" y="1"/>
                  </a:moveTo>
                  <a:lnTo>
                    <a:pt x="78" y="39"/>
                  </a:lnTo>
                  <a:lnTo>
                    <a:pt x="39" y="116"/>
                  </a:lnTo>
                  <a:lnTo>
                    <a:pt x="1" y="232"/>
                  </a:lnTo>
                  <a:lnTo>
                    <a:pt x="1" y="2081"/>
                  </a:lnTo>
                  <a:lnTo>
                    <a:pt x="39" y="2158"/>
                  </a:lnTo>
                  <a:lnTo>
                    <a:pt x="78" y="2235"/>
                  </a:lnTo>
                  <a:lnTo>
                    <a:pt x="116" y="2274"/>
                  </a:lnTo>
                  <a:lnTo>
                    <a:pt x="194"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3"/>
            <p:cNvSpPr/>
            <p:nvPr/>
          </p:nvSpPr>
          <p:spPr>
            <a:xfrm rot="1266977">
              <a:off x="-562757" y="673528"/>
              <a:ext cx="14074" cy="76596"/>
            </a:xfrm>
            <a:custGeom>
              <a:rect b="b" l="l" r="r" t="t"/>
              <a:pathLst>
                <a:path extrusionOk="0" h="2313" w="425">
                  <a:moveTo>
                    <a:pt x="155" y="1"/>
                  </a:moveTo>
                  <a:lnTo>
                    <a:pt x="78" y="39"/>
                  </a:lnTo>
                  <a:lnTo>
                    <a:pt x="40" y="116"/>
                  </a:lnTo>
                  <a:lnTo>
                    <a:pt x="1" y="232"/>
                  </a:lnTo>
                  <a:lnTo>
                    <a:pt x="1" y="2081"/>
                  </a:lnTo>
                  <a:lnTo>
                    <a:pt x="40" y="2158"/>
                  </a:lnTo>
                  <a:lnTo>
                    <a:pt x="78" y="2235"/>
                  </a:lnTo>
                  <a:lnTo>
                    <a:pt x="155" y="2274"/>
                  </a:lnTo>
                  <a:lnTo>
                    <a:pt x="232" y="2312"/>
                  </a:lnTo>
                  <a:lnTo>
                    <a:pt x="309" y="2274"/>
                  </a:lnTo>
                  <a:lnTo>
                    <a:pt x="348" y="2235"/>
                  </a:lnTo>
                  <a:lnTo>
                    <a:pt x="386" y="2158"/>
                  </a:lnTo>
                  <a:lnTo>
                    <a:pt x="425" y="2081"/>
                  </a:lnTo>
                  <a:lnTo>
                    <a:pt x="425" y="232"/>
                  </a:lnTo>
                  <a:lnTo>
                    <a:pt x="386" y="116"/>
                  </a:lnTo>
                  <a:lnTo>
                    <a:pt x="348" y="39"/>
                  </a:lnTo>
                  <a:lnTo>
                    <a:pt x="30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8" name="Shape 2248"/>
        <p:cNvGrpSpPr/>
        <p:nvPr/>
      </p:nvGrpSpPr>
      <p:grpSpPr>
        <a:xfrm>
          <a:off x="0" y="0"/>
          <a:ext cx="0" cy="0"/>
          <a:chOff x="0" y="0"/>
          <a:chExt cx="0" cy="0"/>
        </a:xfrm>
      </p:grpSpPr>
      <p:sp>
        <p:nvSpPr>
          <p:cNvPr id="2249" name="Google Shape;2249;p70"/>
          <p:cNvSpPr/>
          <p:nvPr/>
        </p:nvSpPr>
        <p:spPr>
          <a:xfrm>
            <a:off x="3074375" y="2325413"/>
            <a:ext cx="1145100" cy="11454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0"/>
          <p:cNvSpPr/>
          <p:nvPr/>
        </p:nvSpPr>
        <p:spPr>
          <a:xfrm>
            <a:off x="4924750" y="2325413"/>
            <a:ext cx="1145100" cy="11454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0"/>
          <p:cNvSpPr/>
          <p:nvPr/>
        </p:nvSpPr>
        <p:spPr>
          <a:xfrm>
            <a:off x="6775125" y="2325413"/>
            <a:ext cx="1145100" cy="11454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0"/>
          <p:cNvSpPr/>
          <p:nvPr/>
        </p:nvSpPr>
        <p:spPr>
          <a:xfrm>
            <a:off x="1224000" y="2325413"/>
            <a:ext cx="1145100" cy="11454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Telephone evolution</a:t>
            </a:r>
            <a:endParaRPr/>
          </a:p>
        </p:txBody>
      </p:sp>
      <p:grpSp>
        <p:nvGrpSpPr>
          <p:cNvPr id="2254" name="Google Shape;2254;p70"/>
          <p:cNvGrpSpPr/>
          <p:nvPr/>
        </p:nvGrpSpPr>
        <p:grpSpPr>
          <a:xfrm rot="-132472">
            <a:off x="1501908" y="2559502"/>
            <a:ext cx="589175" cy="658883"/>
            <a:chOff x="5195740" y="6775163"/>
            <a:chExt cx="1176063" cy="1315210"/>
          </a:xfrm>
        </p:grpSpPr>
        <p:sp>
          <p:nvSpPr>
            <p:cNvPr id="2255" name="Google Shape;2255;p70"/>
            <p:cNvSpPr/>
            <p:nvPr/>
          </p:nvSpPr>
          <p:spPr>
            <a:xfrm rot="117772">
              <a:off x="5256812" y="6979108"/>
              <a:ext cx="416699" cy="701640"/>
            </a:xfrm>
            <a:custGeom>
              <a:rect b="b" l="l" r="r" t="t"/>
              <a:pathLst>
                <a:path extrusionOk="0" h="13950" w="8286">
                  <a:moveTo>
                    <a:pt x="1" y="1"/>
                  </a:moveTo>
                  <a:lnTo>
                    <a:pt x="1" y="13949"/>
                  </a:lnTo>
                  <a:lnTo>
                    <a:pt x="8285" y="13949"/>
                  </a:lnTo>
                  <a:lnTo>
                    <a:pt x="828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0"/>
            <p:cNvSpPr/>
            <p:nvPr/>
          </p:nvSpPr>
          <p:spPr>
            <a:xfrm rot="117772">
              <a:off x="5236501" y="7788751"/>
              <a:ext cx="1091031" cy="283020"/>
            </a:xfrm>
            <a:custGeom>
              <a:rect b="b" l="l" r="r" t="t"/>
              <a:pathLst>
                <a:path extrusionOk="0" h="5627" w="21695">
                  <a:moveTo>
                    <a:pt x="3199" y="1"/>
                  </a:moveTo>
                  <a:lnTo>
                    <a:pt x="3199" y="1966"/>
                  </a:lnTo>
                  <a:lnTo>
                    <a:pt x="3161" y="2236"/>
                  </a:lnTo>
                  <a:lnTo>
                    <a:pt x="3084" y="2505"/>
                  </a:lnTo>
                  <a:lnTo>
                    <a:pt x="2968" y="2737"/>
                  </a:lnTo>
                  <a:lnTo>
                    <a:pt x="2775" y="2968"/>
                  </a:lnTo>
                  <a:lnTo>
                    <a:pt x="2583" y="3122"/>
                  </a:lnTo>
                  <a:lnTo>
                    <a:pt x="2351" y="3238"/>
                  </a:lnTo>
                  <a:lnTo>
                    <a:pt x="2082" y="3315"/>
                  </a:lnTo>
                  <a:lnTo>
                    <a:pt x="1812" y="3353"/>
                  </a:lnTo>
                  <a:lnTo>
                    <a:pt x="1350" y="3353"/>
                  </a:lnTo>
                  <a:lnTo>
                    <a:pt x="1080" y="3392"/>
                  </a:lnTo>
                  <a:lnTo>
                    <a:pt x="810" y="3430"/>
                  </a:lnTo>
                  <a:lnTo>
                    <a:pt x="579" y="3546"/>
                  </a:lnTo>
                  <a:lnTo>
                    <a:pt x="386" y="3700"/>
                  </a:lnTo>
                  <a:lnTo>
                    <a:pt x="232" y="3854"/>
                  </a:lnTo>
                  <a:lnTo>
                    <a:pt x="117" y="4047"/>
                  </a:lnTo>
                  <a:lnTo>
                    <a:pt x="40" y="4239"/>
                  </a:lnTo>
                  <a:lnTo>
                    <a:pt x="1" y="4471"/>
                  </a:lnTo>
                  <a:lnTo>
                    <a:pt x="40" y="4702"/>
                  </a:lnTo>
                  <a:lnTo>
                    <a:pt x="117" y="4933"/>
                  </a:lnTo>
                  <a:lnTo>
                    <a:pt x="232" y="5126"/>
                  </a:lnTo>
                  <a:lnTo>
                    <a:pt x="386" y="5280"/>
                  </a:lnTo>
                  <a:lnTo>
                    <a:pt x="579" y="5434"/>
                  </a:lnTo>
                  <a:lnTo>
                    <a:pt x="810" y="5511"/>
                  </a:lnTo>
                  <a:lnTo>
                    <a:pt x="1080" y="5588"/>
                  </a:lnTo>
                  <a:lnTo>
                    <a:pt x="1350" y="5627"/>
                  </a:lnTo>
                  <a:lnTo>
                    <a:pt x="20384" y="5627"/>
                  </a:lnTo>
                  <a:lnTo>
                    <a:pt x="20654" y="5588"/>
                  </a:lnTo>
                  <a:lnTo>
                    <a:pt x="20885" y="5511"/>
                  </a:lnTo>
                  <a:lnTo>
                    <a:pt x="21116" y="5434"/>
                  </a:lnTo>
                  <a:lnTo>
                    <a:pt x="21309" y="5280"/>
                  </a:lnTo>
                  <a:lnTo>
                    <a:pt x="21463" y="5126"/>
                  </a:lnTo>
                  <a:lnTo>
                    <a:pt x="21617" y="4933"/>
                  </a:lnTo>
                  <a:lnTo>
                    <a:pt x="21694" y="4702"/>
                  </a:lnTo>
                  <a:lnTo>
                    <a:pt x="21694" y="4471"/>
                  </a:lnTo>
                  <a:lnTo>
                    <a:pt x="21694" y="4239"/>
                  </a:lnTo>
                  <a:lnTo>
                    <a:pt x="21617" y="4047"/>
                  </a:lnTo>
                  <a:lnTo>
                    <a:pt x="21463" y="3854"/>
                  </a:lnTo>
                  <a:lnTo>
                    <a:pt x="21309" y="3700"/>
                  </a:lnTo>
                  <a:lnTo>
                    <a:pt x="21116" y="3546"/>
                  </a:lnTo>
                  <a:lnTo>
                    <a:pt x="20885" y="3430"/>
                  </a:lnTo>
                  <a:lnTo>
                    <a:pt x="20654" y="3392"/>
                  </a:lnTo>
                  <a:lnTo>
                    <a:pt x="20384" y="3353"/>
                  </a:lnTo>
                  <a:lnTo>
                    <a:pt x="10443" y="3353"/>
                  </a:lnTo>
                  <a:lnTo>
                    <a:pt x="10173" y="3315"/>
                  </a:lnTo>
                  <a:lnTo>
                    <a:pt x="9904" y="3238"/>
                  </a:lnTo>
                  <a:lnTo>
                    <a:pt x="9672" y="3122"/>
                  </a:lnTo>
                  <a:lnTo>
                    <a:pt x="9480" y="2968"/>
                  </a:lnTo>
                  <a:lnTo>
                    <a:pt x="9326" y="2737"/>
                  </a:lnTo>
                  <a:lnTo>
                    <a:pt x="9171" y="2505"/>
                  </a:lnTo>
                  <a:lnTo>
                    <a:pt x="9094" y="2236"/>
                  </a:lnTo>
                  <a:lnTo>
                    <a:pt x="9056" y="1966"/>
                  </a:lnTo>
                  <a:lnTo>
                    <a:pt x="9056" y="1"/>
                  </a:lnTo>
                  <a:lnTo>
                    <a:pt x="8555" y="1"/>
                  </a:lnTo>
                  <a:lnTo>
                    <a:pt x="8555" y="1966"/>
                  </a:lnTo>
                  <a:lnTo>
                    <a:pt x="8594" y="2351"/>
                  </a:lnTo>
                  <a:lnTo>
                    <a:pt x="8671" y="2737"/>
                  </a:lnTo>
                  <a:lnTo>
                    <a:pt x="8863" y="3045"/>
                  </a:lnTo>
                  <a:lnTo>
                    <a:pt x="9094" y="3315"/>
                  </a:lnTo>
                  <a:lnTo>
                    <a:pt x="9403" y="3546"/>
                  </a:lnTo>
                  <a:lnTo>
                    <a:pt x="9711" y="3738"/>
                  </a:lnTo>
                  <a:lnTo>
                    <a:pt x="10058" y="3854"/>
                  </a:lnTo>
                  <a:lnTo>
                    <a:pt x="10443" y="3893"/>
                  </a:lnTo>
                  <a:lnTo>
                    <a:pt x="20538" y="3893"/>
                  </a:lnTo>
                  <a:lnTo>
                    <a:pt x="20692" y="3931"/>
                  </a:lnTo>
                  <a:lnTo>
                    <a:pt x="20808" y="4008"/>
                  </a:lnTo>
                  <a:lnTo>
                    <a:pt x="20924" y="4085"/>
                  </a:lnTo>
                  <a:lnTo>
                    <a:pt x="21039" y="4162"/>
                  </a:lnTo>
                  <a:lnTo>
                    <a:pt x="21116" y="4239"/>
                  </a:lnTo>
                  <a:lnTo>
                    <a:pt x="21155" y="4355"/>
                  </a:lnTo>
                  <a:lnTo>
                    <a:pt x="21155" y="4471"/>
                  </a:lnTo>
                  <a:lnTo>
                    <a:pt x="21155" y="4586"/>
                  </a:lnTo>
                  <a:lnTo>
                    <a:pt x="21116" y="4702"/>
                  </a:lnTo>
                  <a:lnTo>
                    <a:pt x="21039" y="4817"/>
                  </a:lnTo>
                  <a:lnTo>
                    <a:pt x="20924" y="4894"/>
                  </a:lnTo>
                  <a:lnTo>
                    <a:pt x="20808" y="4971"/>
                  </a:lnTo>
                  <a:lnTo>
                    <a:pt x="20692" y="5049"/>
                  </a:lnTo>
                  <a:lnTo>
                    <a:pt x="20538" y="5049"/>
                  </a:lnTo>
                  <a:lnTo>
                    <a:pt x="20384" y="5087"/>
                  </a:lnTo>
                  <a:lnTo>
                    <a:pt x="1350" y="5087"/>
                  </a:lnTo>
                  <a:lnTo>
                    <a:pt x="1195" y="5049"/>
                  </a:lnTo>
                  <a:lnTo>
                    <a:pt x="1041" y="5049"/>
                  </a:lnTo>
                  <a:lnTo>
                    <a:pt x="887" y="4971"/>
                  </a:lnTo>
                  <a:lnTo>
                    <a:pt x="772" y="4894"/>
                  </a:lnTo>
                  <a:lnTo>
                    <a:pt x="695" y="4817"/>
                  </a:lnTo>
                  <a:lnTo>
                    <a:pt x="617" y="4702"/>
                  </a:lnTo>
                  <a:lnTo>
                    <a:pt x="540" y="4586"/>
                  </a:lnTo>
                  <a:lnTo>
                    <a:pt x="540" y="4471"/>
                  </a:lnTo>
                  <a:lnTo>
                    <a:pt x="540" y="4355"/>
                  </a:lnTo>
                  <a:lnTo>
                    <a:pt x="617" y="4239"/>
                  </a:lnTo>
                  <a:lnTo>
                    <a:pt x="695" y="4162"/>
                  </a:lnTo>
                  <a:lnTo>
                    <a:pt x="772" y="4085"/>
                  </a:lnTo>
                  <a:lnTo>
                    <a:pt x="887" y="4008"/>
                  </a:lnTo>
                  <a:lnTo>
                    <a:pt x="1041" y="3931"/>
                  </a:lnTo>
                  <a:lnTo>
                    <a:pt x="1195" y="3893"/>
                  </a:lnTo>
                  <a:lnTo>
                    <a:pt x="1812" y="3893"/>
                  </a:lnTo>
                  <a:lnTo>
                    <a:pt x="2197" y="3854"/>
                  </a:lnTo>
                  <a:lnTo>
                    <a:pt x="2544" y="3738"/>
                  </a:lnTo>
                  <a:lnTo>
                    <a:pt x="2891" y="3546"/>
                  </a:lnTo>
                  <a:lnTo>
                    <a:pt x="3161" y="3315"/>
                  </a:lnTo>
                  <a:lnTo>
                    <a:pt x="3392" y="3045"/>
                  </a:lnTo>
                  <a:lnTo>
                    <a:pt x="3584" y="2737"/>
                  </a:lnTo>
                  <a:lnTo>
                    <a:pt x="3700" y="2351"/>
                  </a:lnTo>
                  <a:lnTo>
                    <a:pt x="3739" y="1966"/>
                  </a:lnTo>
                  <a:lnTo>
                    <a:pt x="373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0"/>
            <p:cNvSpPr/>
            <p:nvPr/>
          </p:nvSpPr>
          <p:spPr>
            <a:xfrm rot="117772">
              <a:off x="5727196" y="7623032"/>
              <a:ext cx="509684" cy="253948"/>
            </a:xfrm>
            <a:custGeom>
              <a:rect b="b" l="l" r="r" t="t"/>
              <a:pathLst>
                <a:path extrusionOk="0" h="5049" w="10135">
                  <a:moveTo>
                    <a:pt x="1" y="1"/>
                  </a:moveTo>
                  <a:lnTo>
                    <a:pt x="1" y="5048"/>
                  </a:lnTo>
                  <a:lnTo>
                    <a:pt x="10135" y="5048"/>
                  </a:lnTo>
                  <a:lnTo>
                    <a:pt x="101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0"/>
            <p:cNvSpPr/>
            <p:nvPr/>
          </p:nvSpPr>
          <p:spPr>
            <a:xfrm rot="117772">
              <a:off x="5621130" y="6799339"/>
              <a:ext cx="732517" cy="1077608"/>
            </a:xfrm>
            <a:custGeom>
              <a:rect b="b" l="l" r="r" t="t"/>
              <a:pathLst>
                <a:path extrusionOk="0" h="21425" w="14566">
                  <a:moveTo>
                    <a:pt x="1118" y="1"/>
                  </a:moveTo>
                  <a:lnTo>
                    <a:pt x="849" y="78"/>
                  </a:lnTo>
                  <a:lnTo>
                    <a:pt x="617" y="232"/>
                  </a:lnTo>
                  <a:lnTo>
                    <a:pt x="386" y="386"/>
                  </a:lnTo>
                  <a:lnTo>
                    <a:pt x="232" y="617"/>
                  </a:lnTo>
                  <a:lnTo>
                    <a:pt x="117" y="848"/>
                  </a:lnTo>
                  <a:lnTo>
                    <a:pt x="1" y="1118"/>
                  </a:lnTo>
                  <a:lnTo>
                    <a:pt x="1" y="1388"/>
                  </a:lnTo>
                  <a:lnTo>
                    <a:pt x="1" y="19999"/>
                  </a:lnTo>
                  <a:lnTo>
                    <a:pt x="1" y="20307"/>
                  </a:lnTo>
                  <a:lnTo>
                    <a:pt x="117" y="20577"/>
                  </a:lnTo>
                  <a:lnTo>
                    <a:pt x="232" y="20808"/>
                  </a:lnTo>
                  <a:lnTo>
                    <a:pt x="386" y="21000"/>
                  </a:lnTo>
                  <a:lnTo>
                    <a:pt x="617" y="21193"/>
                  </a:lnTo>
                  <a:lnTo>
                    <a:pt x="849" y="21309"/>
                  </a:lnTo>
                  <a:lnTo>
                    <a:pt x="1118" y="21386"/>
                  </a:lnTo>
                  <a:lnTo>
                    <a:pt x="1388" y="21424"/>
                  </a:lnTo>
                  <a:lnTo>
                    <a:pt x="3006" y="21424"/>
                  </a:lnTo>
                  <a:lnTo>
                    <a:pt x="3006" y="16608"/>
                  </a:lnTo>
                  <a:lnTo>
                    <a:pt x="3315" y="16608"/>
                  </a:lnTo>
                  <a:lnTo>
                    <a:pt x="3315" y="21424"/>
                  </a:lnTo>
                  <a:lnTo>
                    <a:pt x="3931" y="21424"/>
                  </a:lnTo>
                  <a:lnTo>
                    <a:pt x="3931" y="16608"/>
                  </a:lnTo>
                  <a:lnTo>
                    <a:pt x="4239" y="16608"/>
                  </a:lnTo>
                  <a:lnTo>
                    <a:pt x="4239" y="21424"/>
                  </a:lnTo>
                  <a:lnTo>
                    <a:pt x="4856" y="21424"/>
                  </a:lnTo>
                  <a:lnTo>
                    <a:pt x="4856" y="16608"/>
                  </a:lnTo>
                  <a:lnTo>
                    <a:pt x="5126" y="16608"/>
                  </a:lnTo>
                  <a:lnTo>
                    <a:pt x="5126" y="21424"/>
                  </a:lnTo>
                  <a:lnTo>
                    <a:pt x="5742" y="21424"/>
                  </a:lnTo>
                  <a:lnTo>
                    <a:pt x="5742" y="16608"/>
                  </a:lnTo>
                  <a:lnTo>
                    <a:pt x="6050" y="16608"/>
                  </a:lnTo>
                  <a:lnTo>
                    <a:pt x="6050" y="21424"/>
                  </a:lnTo>
                  <a:lnTo>
                    <a:pt x="6667" y="21424"/>
                  </a:lnTo>
                  <a:lnTo>
                    <a:pt x="6667" y="16608"/>
                  </a:lnTo>
                  <a:lnTo>
                    <a:pt x="6975" y="16608"/>
                  </a:lnTo>
                  <a:lnTo>
                    <a:pt x="6975" y="21424"/>
                  </a:lnTo>
                  <a:lnTo>
                    <a:pt x="7592" y="21424"/>
                  </a:lnTo>
                  <a:lnTo>
                    <a:pt x="7592" y="16608"/>
                  </a:lnTo>
                  <a:lnTo>
                    <a:pt x="7900" y="16608"/>
                  </a:lnTo>
                  <a:lnTo>
                    <a:pt x="7900" y="21424"/>
                  </a:lnTo>
                  <a:lnTo>
                    <a:pt x="8516" y="21424"/>
                  </a:lnTo>
                  <a:lnTo>
                    <a:pt x="8516" y="16608"/>
                  </a:lnTo>
                  <a:lnTo>
                    <a:pt x="8786" y="16608"/>
                  </a:lnTo>
                  <a:lnTo>
                    <a:pt x="8786" y="21424"/>
                  </a:lnTo>
                  <a:lnTo>
                    <a:pt x="9403" y="21424"/>
                  </a:lnTo>
                  <a:lnTo>
                    <a:pt x="9403" y="16608"/>
                  </a:lnTo>
                  <a:lnTo>
                    <a:pt x="9711" y="16608"/>
                  </a:lnTo>
                  <a:lnTo>
                    <a:pt x="9711" y="21424"/>
                  </a:lnTo>
                  <a:lnTo>
                    <a:pt x="10327" y="21424"/>
                  </a:lnTo>
                  <a:lnTo>
                    <a:pt x="10327" y="16608"/>
                  </a:lnTo>
                  <a:lnTo>
                    <a:pt x="10636" y="16608"/>
                  </a:lnTo>
                  <a:lnTo>
                    <a:pt x="10636" y="21424"/>
                  </a:lnTo>
                  <a:lnTo>
                    <a:pt x="11252" y="21424"/>
                  </a:lnTo>
                  <a:lnTo>
                    <a:pt x="11252" y="16608"/>
                  </a:lnTo>
                  <a:lnTo>
                    <a:pt x="11522" y="16608"/>
                  </a:lnTo>
                  <a:lnTo>
                    <a:pt x="11522" y="21424"/>
                  </a:lnTo>
                  <a:lnTo>
                    <a:pt x="13179" y="21424"/>
                  </a:lnTo>
                  <a:lnTo>
                    <a:pt x="13448" y="21386"/>
                  </a:lnTo>
                  <a:lnTo>
                    <a:pt x="13718" y="21309"/>
                  </a:lnTo>
                  <a:lnTo>
                    <a:pt x="13949" y="21193"/>
                  </a:lnTo>
                  <a:lnTo>
                    <a:pt x="14142" y="21000"/>
                  </a:lnTo>
                  <a:lnTo>
                    <a:pt x="14335" y="20808"/>
                  </a:lnTo>
                  <a:lnTo>
                    <a:pt x="14450" y="20577"/>
                  </a:lnTo>
                  <a:lnTo>
                    <a:pt x="14527" y="20307"/>
                  </a:lnTo>
                  <a:lnTo>
                    <a:pt x="14566" y="19999"/>
                  </a:lnTo>
                  <a:lnTo>
                    <a:pt x="14566" y="1388"/>
                  </a:lnTo>
                  <a:lnTo>
                    <a:pt x="14527" y="1118"/>
                  </a:lnTo>
                  <a:lnTo>
                    <a:pt x="14450" y="848"/>
                  </a:lnTo>
                  <a:lnTo>
                    <a:pt x="14335" y="617"/>
                  </a:lnTo>
                  <a:lnTo>
                    <a:pt x="14142" y="386"/>
                  </a:lnTo>
                  <a:lnTo>
                    <a:pt x="13949" y="232"/>
                  </a:lnTo>
                  <a:lnTo>
                    <a:pt x="13718" y="78"/>
                  </a:lnTo>
                  <a:lnTo>
                    <a:pt x="1344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0"/>
            <p:cNvSpPr/>
            <p:nvPr/>
          </p:nvSpPr>
          <p:spPr>
            <a:xfrm rot="117772">
              <a:off x="5272705" y="6780425"/>
              <a:ext cx="325574" cy="1077608"/>
            </a:xfrm>
            <a:custGeom>
              <a:rect b="b" l="l" r="r" t="t"/>
              <a:pathLst>
                <a:path extrusionOk="0" h="21425" w="6474">
                  <a:moveTo>
                    <a:pt x="1118" y="1"/>
                  </a:moveTo>
                  <a:lnTo>
                    <a:pt x="886" y="78"/>
                  </a:lnTo>
                  <a:lnTo>
                    <a:pt x="617" y="232"/>
                  </a:lnTo>
                  <a:lnTo>
                    <a:pt x="424" y="386"/>
                  </a:lnTo>
                  <a:lnTo>
                    <a:pt x="270" y="617"/>
                  </a:lnTo>
                  <a:lnTo>
                    <a:pt x="116" y="848"/>
                  </a:lnTo>
                  <a:lnTo>
                    <a:pt x="39" y="1118"/>
                  </a:lnTo>
                  <a:lnTo>
                    <a:pt x="0" y="1388"/>
                  </a:lnTo>
                  <a:lnTo>
                    <a:pt x="0" y="19999"/>
                  </a:lnTo>
                  <a:lnTo>
                    <a:pt x="39" y="20307"/>
                  </a:lnTo>
                  <a:lnTo>
                    <a:pt x="116" y="20577"/>
                  </a:lnTo>
                  <a:lnTo>
                    <a:pt x="270" y="20808"/>
                  </a:lnTo>
                  <a:lnTo>
                    <a:pt x="424" y="21000"/>
                  </a:lnTo>
                  <a:lnTo>
                    <a:pt x="617" y="21193"/>
                  </a:lnTo>
                  <a:lnTo>
                    <a:pt x="886" y="21309"/>
                  </a:lnTo>
                  <a:lnTo>
                    <a:pt x="1118" y="21386"/>
                  </a:lnTo>
                  <a:lnTo>
                    <a:pt x="1426" y="21424"/>
                  </a:lnTo>
                  <a:lnTo>
                    <a:pt x="5048" y="21424"/>
                  </a:lnTo>
                  <a:lnTo>
                    <a:pt x="5356" y="21386"/>
                  </a:lnTo>
                  <a:lnTo>
                    <a:pt x="5626" y="21309"/>
                  </a:lnTo>
                  <a:lnTo>
                    <a:pt x="5857" y="21193"/>
                  </a:lnTo>
                  <a:lnTo>
                    <a:pt x="6050" y="21000"/>
                  </a:lnTo>
                  <a:lnTo>
                    <a:pt x="6242" y="20808"/>
                  </a:lnTo>
                  <a:lnTo>
                    <a:pt x="6358" y="20577"/>
                  </a:lnTo>
                  <a:lnTo>
                    <a:pt x="6435" y="20307"/>
                  </a:lnTo>
                  <a:lnTo>
                    <a:pt x="6474" y="19999"/>
                  </a:lnTo>
                  <a:lnTo>
                    <a:pt x="6474" y="1388"/>
                  </a:lnTo>
                  <a:lnTo>
                    <a:pt x="6435" y="1118"/>
                  </a:lnTo>
                  <a:lnTo>
                    <a:pt x="6358" y="848"/>
                  </a:lnTo>
                  <a:lnTo>
                    <a:pt x="6242" y="617"/>
                  </a:lnTo>
                  <a:lnTo>
                    <a:pt x="6050" y="386"/>
                  </a:lnTo>
                  <a:lnTo>
                    <a:pt x="5857" y="232"/>
                  </a:lnTo>
                  <a:lnTo>
                    <a:pt x="5626" y="78"/>
                  </a:lnTo>
                  <a:lnTo>
                    <a:pt x="5356"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0"/>
            <p:cNvSpPr/>
            <p:nvPr/>
          </p:nvSpPr>
          <p:spPr>
            <a:xfrm rot="117772">
              <a:off x="5311260" y="6823105"/>
              <a:ext cx="250039" cy="1002012"/>
            </a:xfrm>
            <a:custGeom>
              <a:rect b="b" l="l" r="r" t="t"/>
              <a:pathLst>
                <a:path extrusionOk="0" h="19922" w="4972">
                  <a:moveTo>
                    <a:pt x="1080" y="0"/>
                  </a:moveTo>
                  <a:lnTo>
                    <a:pt x="849" y="39"/>
                  </a:lnTo>
                  <a:lnTo>
                    <a:pt x="656" y="78"/>
                  </a:lnTo>
                  <a:lnTo>
                    <a:pt x="463" y="193"/>
                  </a:lnTo>
                  <a:lnTo>
                    <a:pt x="309" y="309"/>
                  </a:lnTo>
                  <a:lnTo>
                    <a:pt x="155" y="501"/>
                  </a:lnTo>
                  <a:lnTo>
                    <a:pt x="78" y="655"/>
                  </a:lnTo>
                  <a:lnTo>
                    <a:pt x="1" y="887"/>
                  </a:lnTo>
                  <a:lnTo>
                    <a:pt x="1" y="1079"/>
                  </a:lnTo>
                  <a:lnTo>
                    <a:pt x="1" y="19035"/>
                  </a:lnTo>
                  <a:lnTo>
                    <a:pt x="1" y="19305"/>
                  </a:lnTo>
                  <a:lnTo>
                    <a:pt x="116" y="19536"/>
                  </a:lnTo>
                  <a:lnTo>
                    <a:pt x="271" y="19767"/>
                  </a:lnTo>
                  <a:lnTo>
                    <a:pt x="425" y="19921"/>
                  </a:lnTo>
                  <a:lnTo>
                    <a:pt x="386" y="19729"/>
                  </a:lnTo>
                  <a:lnTo>
                    <a:pt x="348" y="19497"/>
                  </a:lnTo>
                  <a:lnTo>
                    <a:pt x="348" y="1465"/>
                  </a:lnTo>
                  <a:lnTo>
                    <a:pt x="348" y="1233"/>
                  </a:lnTo>
                  <a:lnTo>
                    <a:pt x="425" y="1041"/>
                  </a:lnTo>
                  <a:lnTo>
                    <a:pt x="540" y="848"/>
                  </a:lnTo>
                  <a:lnTo>
                    <a:pt x="656" y="694"/>
                  </a:lnTo>
                  <a:lnTo>
                    <a:pt x="810" y="540"/>
                  </a:lnTo>
                  <a:lnTo>
                    <a:pt x="1003" y="463"/>
                  </a:lnTo>
                  <a:lnTo>
                    <a:pt x="1234" y="386"/>
                  </a:lnTo>
                  <a:lnTo>
                    <a:pt x="4471" y="386"/>
                  </a:lnTo>
                  <a:lnTo>
                    <a:pt x="4663" y="463"/>
                  </a:lnTo>
                  <a:lnTo>
                    <a:pt x="4971" y="694"/>
                  </a:lnTo>
                  <a:lnTo>
                    <a:pt x="4971" y="694"/>
                  </a:lnTo>
                  <a:lnTo>
                    <a:pt x="4894" y="540"/>
                  </a:lnTo>
                  <a:lnTo>
                    <a:pt x="4779" y="424"/>
                  </a:lnTo>
                  <a:lnTo>
                    <a:pt x="4702" y="309"/>
                  </a:lnTo>
                  <a:lnTo>
                    <a:pt x="4548" y="193"/>
                  </a:lnTo>
                  <a:lnTo>
                    <a:pt x="4432" y="116"/>
                  </a:lnTo>
                  <a:lnTo>
                    <a:pt x="4278" y="39"/>
                  </a:lnTo>
                  <a:lnTo>
                    <a:pt x="412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0"/>
            <p:cNvSpPr/>
            <p:nvPr/>
          </p:nvSpPr>
          <p:spPr>
            <a:xfrm rot="117772">
              <a:off x="5654102" y="6836089"/>
              <a:ext cx="662765" cy="1002012"/>
            </a:xfrm>
            <a:custGeom>
              <a:rect b="b" l="l" r="r" t="t"/>
              <a:pathLst>
                <a:path extrusionOk="0" h="19922" w="13179">
                  <a:moveTo>
                    <a:pt x="1118" y="1"/>
                  </a:moveTo>
                  <a:lnTo>
                    <a:pt x="887" y="39"/>
                  </a:lnTo>
                  <a:lnTo>
                    <a:pt x="695" y="78"/>
                  </a:lnTo>
                  <a:lnTo>
                    <a:pt x="502" y="194"/>
                  </a:lnTo>
                  <a:lnTo>
                    <a:pt x="348" y="348"/>
                  </a:lnTo>
                  <a:lnTo>
                    <a:pt x="194" y="502"/>
                  </a:lnTo>
                  <a:lnTo>
                    <a:pt x="117" y="694"/>
                  </a:lnTo>
                  <a:lnTo>
                    <a:pt x="39" y="887"/>
                  </a:lnTo>
                  <a:lnTo>
                    <a:pt x="1" y="1118"/>
                  </a:lnTo>
                  <a:lnTo>
                    <a:pt x="1" y="19035"/>
                  </a:lnTo>
                  <a:lnTo>
                    <a:pt x="39" y="19305"/>
                  </a:lnTo>
                  <a:lnTo>
                    <a:pt x="155" y="19536"/>
                  </a:lnTo>
                  <a:lnTo>
                    <a:pt x="271" y="19767"/>
                  </a:lnTo>
                  <a:lnTo>
                    <a:pt x="463" y="19922"/>
                  </a:lnTo>
                  <a:lnTo>
                    <a:pt x="425" y="19729"/>
                  </a:lnTo>
                  <a:lnTo>
                    <a:pt x="386" y="19498"/>
                  </a:lnTo>
                  <a:lnTo>
                    <a:pt x="386" y="1465"/>
                  </a:lnTo>
                  <a:lnTo>
                    <a:pt x="386" y="1272"/>
                  </a:lnTo>
                  <a:lnTo>
                    <a:pt x="463" y="1041"/>
                  </a:lnTo>
                  <a:lnTo>
                    <a:pt x="579" y="849"/>
                  </a:lnTo>
                  <a:lnTo>
                    <a:pt x="695" y="694"/>
                  </a:lnTo>
                  <a:lnTo>
                    <a:pt x="849" y="579"/>
                  </a:lnTo>
                  <a:lnTo>
                    <a:pt x="1041" y="463"/>
                  </a:lnTo>
                  <a:lnTo>
                    <a:pt x="1272" y="386"/>
                  </a:lnTo>
                  <a:lnTo>
                    <a:pt x="12524" y="386"/>
                  </a:lnTo>
                  <a:lnTo>
                    <a:pt x="12716" y="425"/>
                  </a:lnTo>
                  <a:lnTo>
                    <a:pt x="12870" y="502"/>
                  </a:lnTo>
                  <a:lnTo>
                    <a:pt x="13179" y="694"/>
                  </a:lnTo>
                  <a:lnTo>
                    <a:pt x="13102" y="540"/>
                  </a:lnTo>
                  <a:lnTo>
                    <a:pt x="13025" y="425"/>
                  </a:lnTo>
                  <a:lnTo>
                    <a:pt x="12909" y="309"/>
                  </a:lnTo>
                  <a:lnTo>
                    <a:pt x="12793" y="194"/>
                  </a:lnTo>
                  <a:lnTo>
                    <a:pt x="12639" y="116"/>
                  </a:lnTo>
                  <a:lnTo>
                    <a:pt x="12485" y="39"/>
                  </a:lnTo>
                  <a:lnTo>
                    <a:pt x="12331" y="39"/>
                  </a:lnTo>
                  <a:lnTo>
                    <a:pt x="1217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0"/>
            <p:cNvSpPr/>
            <p:nvPr/>
          </p:nvSpPr>
          <p:spPr>
            <a:xfrm rot="117772">
              <a:off x="5207688" y="6971148"/>
              <a:ext cx="50390" cy="701640"/>
            </a:xfrm>
            <a:custGeom>
              <a:rect b="b" l="l" r="r" t="t"/>
              <a:pathLst>
                <a:path extrusionOk="0" h="13950" w="1002">
                  <a:moveTo>
                    <a:pt x="501" y="1"/>
                  </a:moveTo>
                  <a:lnTo>
                    <a:pt x="385" y="39"/>
                  </a:lnTo>
                  <a:lnTo>
                    <a:pt x="308" y="78"/>
                  </a:lnTo>
                  <a:lnTo>
                    <a:pt x="154" y="232"/>
                  </a:lnTo>
                  <a:lnTo>
                    <a:pt x="39" y="463"/>
                  </a:lnTo>
                  <a:lnTo>
                    <a:pt x="0" y="733"/>
                  </a:lnTo>
                  <a:lnTo>
                    <a:pt x="0" y="13256"/>
                  </a:lnTo>
                  <a:lnTo>
                    <a:pt x="39" y="13526"/>
                  </a:lnTo>
                  <a:lnTo>
                    <a:pt x="154" y="13757"/>
                  </a:lnTo>
                  <a:lnTo>
                    <a:pt x="308" y="13872"/>
                  </a:lnTo>
                  <a:lnTo>
                    <a:pt x="385" y="13911"/>
                  </a:lnTo>
                  <a:lnTo>
                    <a:pt x="501" y="13949"/>
                  </a:lnTo>
                  <a:lnTo>
                    <a:pt x="1002" y="13949"/>
                  </a:lnTo>
                  <a:lnTo>
                    <a:pt x="100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0"/>
            <p:cNvSpPr/>
            <p:nvPr/>
          </p:nvSpPr>
          <p:spPr>
            <a:xfrm rot="117772">
              <a:off x="5735694" y="6908078"/>
              <a:ext cx="527084" cy="166734"/>
            </a:xfrm>
            <a:custGeom>
              <a:rect b="b" l="l" r="r" t="t"/>
              <a:pathLst>
                <a:path extrusionOk="0" h="3315" w="10481">
                  <a:moveTo>
                    <a:pt x="0" y="1"/>
                  </a:moveTo>
                  <a:lnTo>
                    <a:pt x="0" y="3314"/>
                  </a:lnTo>
                  <a:lnTo>
                    <a:pt x="10481" y="3314"/>
                  </a:lnTo>
                  <a:lnTo>
                    <a:pt x="1048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0"/>
            <p:cNvSpPr/>
            <p:nvPr/>
          </p:nvSpPr>
          <p:spPr>
            <a:xfrm rot="117772">
              <a:off x="5774155" y="7119671"/>
              <a:ext cx="124064" cy="95011"/>
            </a:xfrm>
            <a:custGeom>
              <a:rect b="b" l="l" r="r" t="t"/>
              <a:pathLst>
                <a:path extrusionOk="0" h="1889" w="2467">
                  <a:moveTo>
                    <a:pt x="347" y="0"/>
                  </a:moveTo>
                  <a:lnTo>
                    <a:pt x="193" y="39"/>
                  </a:lnTo>
                  <a:lnTo>
                    <a:pt x="116" y="116"/>
                  </a:lnTo>
                  <a:lnTo>
                    <a:pt x="39" y="231"/>
                  </a:lnTo>
                  <a:lnTo>
                    <a:pt x="0" y="385"/>
                  </a:lnTo>
                  <a:lnTo>
                    <a:pt x="0" y="1503"/>
                  </a:lnTo>
                  <a:lnTo>
                    <a:pt x="39" y="1657"/>
                  </a:lnTo>
                  <a:lnTo>
                    <a:pt x="116" y="1772"/>
                  </a:lnTo>
                  <a:lnTo>
                    <a:pt x="193"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0"/>
            <p:cNvSpPr/>
            <p:nvPr/>
          </p:nvSpPr>
          <p:spPr>
            <a:xfrm rot="117772">
              <a:off x="5931013" y="7125046"/>
              <a:ext cx="124064" cy="95011"/>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0"/>
            <p:cNvSpPr/>
            <p:nvPr/>
          </p:nvSpPr>
          <p:spPr>
            <a:xfrm rot="117772">
              <a:off x="6087870" y="7130421"/>
              <a:ext cx="124064" cy="95011"/>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0"/>
            <p:cNvSpPr/>
            <p:nvPr/>
          </p:nvSpPr>
          <p:spPr>
            <a:xfrm rot="117772">
              <a:off x="5770155" y="7237796"/>
              <a:ext cx="124064" cy="93049"/>
            </a:xfrm>
            <a:custGeom>
              <a:rect b="b" l="l" r="r" t="t"/>
              <a:pathLst>
                <a:path extrusionOk="0" h="1850" w="2467">
                  <a:moveTo>
                    <a:pt x="193" y="0"/>
                  </a:moveTo>
                  <a:lnTo>
                    <a:pt x="116" y="78"/>
                  </a:lnTo>
                  <a:lnTo>
                    <a:pt x="39" y="193"/>
                  </a:lnTo>
                  <a:lnTo>
                    <a:pt x="0" y="347"/>
                  </a:lnTo>
                  <a:lnTo>
                    <a:pt x="0" y="1503"/>
                  </a:lnTo>
                  <a:lnTo>
                    <a:pt x="39" y="1619"/>
                  </a:lnTo>
                  <a:lnTo>
                    <a:pt x="116" y="1734"/>
                  </a:lnTo>
                  <a:lnTo>
                    <a:pt x="193"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0"/>
            <p:cNvSpPr/>
            <p:nvPr/>
          </p:nvSpPr>
          <p:spPr>
            <a:xfrm rot="117772">
              <a:off x="5927012" y="7243172"/>
              <a:ext cx="124064" cy="93049"/>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0"/>
            <p:cNvSpPr/>
            <p:nvPr/>
          </p:nvSpPr>
          <p:spPr>
            <a:xfrm rot="117772">
              <a:off x="6083870" y="7248547"/>
              <a:ext cx="124064" cy="93049"/>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0"/>
            <p:cNvSpPr/>
            <p:nvPr/>
          </p:nvSpPr>
          <p:spPr>
            <a:xfrm rot="117772">
              <a:off x="5766153" y="7354011"/>
              <a:ext cx="124064" cy="95011"/>
            </a:xfrm>
            <a:custGeom>
              <a:rect b="b" l="l" r="r" t="t"/>
              <a:pathLst>
                <a:path extrusionOk="0" h="1889" w="2467">
                  <a:moveTo>
                    <a:pt x="347" y="0"/>
                  </a:moveTo>
                  <a:lnTo>
                    <a:pt x="193" y="39"/>
                  </a:lnTo>
                  <a:lnTo>
                    <a:pt x="116" y="116"/>
                  </a:lnTo>
                  <a:lnTo>
                    <a:pt x="39" y="232"/>
                  </a:lnTo>
                  <a:lnTo>
                    <a:pt x="0" y="347"/>
                  </a:lnTo>
                  <a:lnTo>
                    <a:pt x="0" y="1503"/>
                  </a:lnTo>
                  <a:lnTo>
                    <a:pt x="39" y="1657"/>
                  </a:lnTo>
                  <a:lnTo>
                    <a:pt x="116" y="1773"/>
                  </a:lnTo>
                  <a:lnTo>
                    <a:pt x="193"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0"/>
            <p:cNvSpPr/>
            <p:nvPr/>
          </p:nvSpPr>
          <p:spPr>
            <a:xfrm rot="117772">
              <a:off x="5923010" y="7359386"/>
              <a:ext cx="124064" cy="95011"/>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0"/>
            <p:cNvSpPr/>
            <p:nvPr/>
          </p:nvSpPr>
          <p:spPr>
            <a:xfrm rot="117772">
              <a:off x="6079868" y="7364761"/>
              <a:ext cx="124064" cy="95011"/>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0"/>
            <p:cNvSpPr/>
            <p:nvPr/>
          </p:nvSpPr>
          <p:spPr>
            <a:xfrm rot="117772">
              <a:off x="5762151" y="7472136"/>
              <a:ext cx="124064" cy="93099"/>
            </a:xfrm>
            <a:custGeom>
              <a:rect b="b" l="l" r="r" t="t"/>
              <a:pathLst>
                <a:path extrusionOk="0" h="1851" w="2467">
                  <a:moveTo>
                    <a:pt x="193" y="1"/>
                  </a:moveTo>
                  <a:lnTo>
                    <a:pt x="116" y="78"/>
                  </a:lnTo>
                  <a:lnTo>
                    <a:pt x="39" y="193"/>
                  </a:lnTo>
                  <a:lnTo>
                    <a:pt x="0" y="348"/>
                  </a:lnTo>
                  <a:lnTo>
                    <a:pt x="0" y="1503"/>
                  </a:lnTo>
                  <a:lnTo>
                    <a:pt x="39" y="1619"/>
                  </a:lnTo>
                  <a:lnTo>
                    <a:pt x="116" y="1735"/>
                  </a:lnTo>
                  <a:lnTo>
                    <a:pt x="193"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0"/>
            <p:cNvSpPr/>
            <p:nvPr/>
          </p:nvSpPr>
          <p:spPr>
            <a:xfrm rot="117772">
              <a:off x="5919009" y="7477512"/>
              <a:ext cx="124064" cy="93099"/>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0"/>
            <p:cNvSpPr/>
            <p:nvPr/>
          </p:nvSpPr>
          <p:spPr>
            <a:xfrm rot="117772">
              <a:off x="6075866" y="7482887"/>
              <a:ext cx="124064" cy="93099"/>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 name="Google Shape;2276;p70"/>
          <p:cNvGrpSpPr/>
          <p:nvPr/>
        </p:nvGrpSpPr>
        <p:grpSpPr>
          <a:xfrm rot="1739337">
            <a:off x="3462775" y="2508571"/>
            <a:ext cx="444925" cy="760766"/>
            <a:chOff x="9979187" y="328760"/>
            <a:chExt cx="795386" cy="1360008"/>
          </a:xfrm>
        </p:grpSpPr>
        <p:sp>
          <p:nvSpPr>
            <p:cNvPr id="2277" name="Google Shape;2277;p70"/>
            <p:cNvSpPr/>
            <p:nvPr/>
          </p:nvSpPr>
          <p:spPr>
            <a:xfrm rot="-1715024">
              <a:off x="10049423" y="328437"/>
              <a:ext cx="52283" cy="210529"/>
            </a:xfrm>
            <a:custGeom>
              <a:rect b="b" l="l" r="r" t="t"/>
              <a:pathLst>
                <a:path extrusionOk="0" h="5126" w="1273">
                  <a:moveTo>
                    <a:pt x="502" y="1"/>
                  </a:moveTo>
                  <a:lnTo>
                    <a:pt x="386" y="39"/>
                  </a:lnTo>
                  <a:lnTo>
                    <a:pt x="271" y="116"/>
                  </a:lnTo>
                  <a:lnTo>
                    <a:pt x="193" y="193"/>
                  </a:lnTo>
                  <a:lnTo>
                    <a:pt x="78" y="270"/>
                  </a:lnTo>
                  <a:lnTo>
                    <a:pt x="39" y="386"/>
                  </a:lnTo>
                  <a:lnTo>
                    <a:pt x="1" y="502"/>
                  </a:lnTo>
                  <a:lnTo>
                    <a:pt x="1" y="617"/>
                  </a:lnTo>
                  <a:lnTo>
                    <a:pt x="1" y="4509"/>
                  </a:lnTo>
                  <a:lnTo>
                    <a:pt x="1" y="4624"/>
                  </a:lnTo>
                  <a:lnTo>
                    <a:pt x="39" y="4740"/>
                  </a:lnTo>
                  <a:lnTo>
                    <a:pt x="78" y="4856"/>
                  </a:lnTo>
                  <a:lnTo>
                    <a:pt x="193" y="4933"/>
                  </a:lnTo>
                  <a:lnTo>
                    <a:pt x="271" y="5010"/>
                  </a:lnTo>
                  <a:lnTo>
                    <a:pt x="386" y="5087"/>
                  </a:lnTo>
                  <a:lnTo>
                    <a:pt x="502" y="5125"/>
                  </a:lnTo>
                  <a:lnTo>
                    <a:pt x="771" y="5125"/>
                  </a:lnTo>
                  <a:lnTo>
                    <a:pt x="887" y="5087"/>
                  </a:lnTo>
                  <a:lnTo>
                    <a:pt x="1003" y="5010"/>
                  </a:lnTo>
                  <a:lnTo>
                    <a:pt x="1080" y="4933"/>
                  </a:lnTo>
                  <a:lnTo>
                    <a:pt x="1157" y="4856"/>
                  </a:lnTo>
                  <a:lnTo>
                    <a:pt x="1234" y="4740"/>
                  </a:lnTo>
                  <a:lnTo>
                    <a:pt x="1234" y="4624"/>
                  </a:lnTo>
                  <a:lnTo>
                    <a:pt x="1272" y="4509"/>
                  </a:lnTo>
                  <a:lnTo>
                    <a:pt x="1272" y="617"/>
                  </a:lnTo>
                  <a:lnTo>
                    <a:pt x="1234" y="502"/>
                  </a:lnTo>
                  <a:lnTo>
                    <a:pt x="1234" y="386"/>
                  </a:lnTo>
                  <a:lnTo>
                    <a:pt x="1157" y="270"/>
                  </a:lnTo>
                  <a:lnTo>
                    <a:pt x="1080" y="193"/>
                  </a:lnTo>
                  <a:lnTo>
                    <a:pt x="1003" y="116"/>
                  </a:lnTo>
                  <a:lnTo>
                    <a:pt x="887" y="39"/>
                  </a:lnTo>
                  <a:lnTo>
                    <a:pt x="7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0"/>
            <p:cNvSpPr/>
            <p:nvPr/>
          </p:nvSpPr>
          <p:spPr>
            <a:xfrm rot="-1715024">
              <a:off x="10125893" y="467532"/>
              <a:ext cx="87111" cy="276981"/>
            </a:xfrm>
            <a:custGeom>
              <a:rect b="b" l="l" r="r" t="t"/>
              <a:pathLst>
                <a:path extrusionOk="0" h="6744" w="2121">
                  <a:moveTo>
                    <a:pt x="849" y="0"/>
                  </a:moveTo>
                  <a:lnTo>
                    <a:pt x="656" y="77"/>
                  </a:lnTo>
                  <a:lnTo>
                    <a:pt x="463" y="155"/>
                  </a:lnTo>
                  <a:lnTo>
                    <a:pt x="309" y="309"/>
                  </a:lnTo>
                  <a:lnTo>
                    <a:pt x="194" y="463"/>
                  </a:lnTo>
                  <a:lnTo>
                    <a:pt x="78" y="617"/>
                  </a:lnTo>
                  <a:lnTo>
                    <a:pt x="1" y="810"/>
                  </a:lnTo>
                  <a:lnTo>
                    <a:pt x="1" y="1041"/>
                  </a:lnTo>
                  <a:lnTo>
                    <a:pt x="1" y="5703"/>
                  </a:lnTo>
                  <a:lnTo>
                    <a:pt x="1" y="5896"/>
                  </a:lnTo>
                  <a:lnTo>
                    <a:pt x="78" y="6088"/>
                  </a:lnTo>
                  <a:lnTo>
                    <a:pt x="194" y="6281"/>
                  </a:lnTo>
                  <a:lnTo>
                    <a:pt x="309" y="6435"/>
                  </a:lnTo>
                  <a:lnTo>
                    <a:pt x="463" y="6551"/>
                  </a:lnTo>
                  <a:lnTo>
                    <a:pt x="656" y="6666"/>
                  </a:lnTo>
                  <a:lnTo>
                    <a:pt x="849" y="6705"/>
                  </a:lnTo>
                  <a:lnTo>
                    <a:pt x="1041" y="6743"/>
                  </a:lnTo>
                  <a:lnTo>
                    <a:pt x="1273" y="6705"/>
                  </a:lnTo>
                  <a:lnTo>
                    <a:pt x="1465" y="6666"/>
                  </a:lnTo>
                  <a:lnTo>
                    <a:pt x="1658" y="6551"/>
                  </a:lnTo>
                  <a:lnTo>
                    <a:pt x="1812" y="6435"/>
                  </a:lnTo>
                  <a:lnTo>
                    <a:pt x="1928" y="6281"/>
                  </a:lnTo>
                  <a:lnTo>
                    <a:pt x="2005" y="6088"/>
                  </a:lnTo>
                  <a:lnTo>
                    <a:pt x="2082" y="5896"/>
                  </a:lnTo>
                  <a:lnTo>
                    <a:pt x="2120" y="5703"/>
                  </a:lnTo>
                  <a:lnTo>
                    <a:pt x="2120" y="1041"/>
                  </a:lnTo>
                  <a:lnTo>
                    <a:pt x="2082" y="810"/>
                  </a:lnTo>
                  <a:lnTo>
                    <a:pt x="2005" y="617"/>
                  </a:lnTo>
                  <a:lnTo>
                    <a:pt x="1928" y="463"/>
                  </a:lnTo>
                  <a:lnTo>
                    <a:pt x="1812" y="309"/>
                  </a:lnTo>
                  <a:lnTo>
                    <a:pt x="1658" y="155"/>
                  </a:lnTo>
                  <a:lnTo>
                    <a:pt x="1465" y="77"/>
                  </a:lnTo>
                  <a:lnTo>
                    <a:pt x="127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0"/>
            <p:cNvSpPr/>
            <p:nvPr/>
          </p:nvSpPr>
          <p:spPr>
            <a:xfrm rot="-1715024">
              <a:off x="10100015" y="322402"/>
              <a:ext cx="31707" cy="439991"/>
            </a:xfrm>
            <a:custGeom>
              <a:rect b="b" l="l" r="r" t="t"/>
              <a:pathLst>
                <a:path extrusionOk="0" h="10713" w="772">
                  <a:moveTo>
                    <a:pt x="694" y="1"/>
                  </a:moveTo>
                  <a:lnTo>
                    <a:pt x="579" y="39"/>
                  </a:lnTo>
                  <a:lnTo>
                    <a:pt x="425" y="193"/>
                  </a:lnTo>
                  <a:lnTo>
                    <a:pt x="347" y="386"/>
                  </a:lnTo>
                  <a:lnTo>
                    <a:pt x="309" y="617"/>
                  </a:lnTo>
                  <a:lnTo>
                    <a:pt x="309" y="4162"/>
                  </a:lnTo>
                  <a:lnTo>
                    <a:pt x="155" y="4355"/>
                  </a:lnTo>
                  <a:lnTo>
                    <a:pt x="78" y="4547"/>
                  </a:lnTo>
                  <a:lnTo>
                    <a:pt x="1" y="4779"/>
                  </a:lnTo>
                  <a:lnTo>
                    <a:pt x="1" y="5010"/>
                  </a:lnTo>
                  <a:lnTo>
                    <a:pt x="1" y="9672"/>
                  </a:lnTo>
                  <a:lnTo>
                    <a:pt x="1" y="9865"/>
                  </a:lnTo>
                  <a:lnTo>
                    <a:pt x="39" y="10057"/>
                  </a:lnTo>
                  <a:lnTo>
                    <a:pt x="116" y="10250"/>
                  </a:lnTo>
                  <a:lnTo>
                    <a:pt x="232" y="10404"/>
                  </a:lnTo>
                  <a:lnTo>
                    <a:pt x="347" y="10520"/>
                  </a:lnTo>
                  <a:lnTo>
                    <a:pt x="463" y="10635"/>
                  </a:lnTo>
                  <a:lnTo>
                    <a:pt x="617" y="10674"/>
                  </a:lnTo>
                  <a:lnTo>
                    <a:pt x="771" y="10712"/>
                  </a:lnTo>
                  <a:lnTo>
                    <a:pt x="694" y="10674"/>
                  </a:lnTo>
                  <a:lnTo>
                    <a:pt x="617" y="10635"/>
                  </a:lnTo>
                  <a:lnTo>
                    <a:pt x="540" y="10520"/>
                  </a:lnTo>
                  <a:lnTo>
                    <a:pt x="463" y="10404"/>
                  </a:lnTo>
                  <a:lnTo>
                    <a:pt x="386" y="10057"/>
                  </a:lnTo>
                  <a:lnTo>
                    <a:pt x="347" y="9672"/>
                  </a:lnTo>
                  <a:lnTo>
                    <a:pt x="347" y="5010"/>
                  </a:lnTo>
                  <a:lnTo>
                    <a:pt x="347" y="4779"/>
                  </a:lnTo>
                  <a:lnTo>
                    <a:pt x="386" y="4547"/>
                  </a:lnTo>
                  <a:lnTo>
                    <a:pt x="463" y="4355"/>
                  </a:lnTo>
                  <a:lnTo>
                    <a:pt x="502" y="4162"/>
                  </a:lnTo>
                  <a:lnTo>
                    <a:pt x="502" y="617"/>
                  </a:lnTo>
                  <a:lnTo>
                    <a:pt x="540" y="386"/>
                  </a:lnTo>
                  <a:lnTo>
                    <a:pt x="579" y="193"/>
                  </a:lnTo>
                  <a:lnTo>
                    <a:pt x="694" y="39"/>
                  </a:lnTo>
                  <a:lnTo>
                    <a:pt x="73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0"/>
            <p:cNvSpPr/>
            <p:nvPr/>
          </p:nvSpPr>
          <p:spPr>
            <a:xfrm rot="-1715024">
              <a:off x="10210687" y="620991"/>
              <a:ext cx="332386" cy="1052397"/>
            </a:xfrm>
            <a:custGeom>
              <a:rect b="b" l="l" r="r" t="t"/>
              <a:pathLst>
                <a:path extrusionOk="0" h="25624" w="8093">
                  <a:moveTo>
                    <a:pt x="1080" y="0"/>
                  </a:moveTo>
                  <a:lnTo>
                    <a:pt x="887" y="39"/>
                  </a:lnTo>
                  <a:lnTo>
                    <a:pt x="656" y="77"/>
                  </a:lnTo>
                  <a:lnTo>
                    <a:pt x="502" y="193"/>
                  </a:lnTo>
                  <a:lnTo>
                    <a:pt x="309" y="308"/>
                  </a:lnTo>
                  <a:lnTo>
                    <a:pt x="194" y="463"/>
                  </a:lnTo>
                  <a:lnTo>
                    <a:pt x="78" y="655"/>
                  </a:lnTo>
                  <a:lnTo>
                    <a:pt x="40" y="886"/>
                  </a:lnTo>
                  <a:lnTo>
                    <a:pt x="1" y="1079"/>
                  </a:lnTo>
                  <a:lnTo>
                    <a:pt x="1" y="24545"/>
                  </a:lnTo>
                  <a:lnTo>
                    <a:pt x="40" y="24737"/>
                  </a:lnTo>
                  <a:lnTo>
                    <a:pt x="78" y="24930"/>
                  </a:lnTo>
                  <a:lnTo>
                    <a:pt x="194" y="25123"/>
                  </a:lnTo>
                  <a:lnTo>
                    <a:pt x="309" y="25277"/>
                  </a:lnTo>
                  <a:lnTo>
                    <a:pt x="502" y="25431"/>
                  </a:lnTo>
                  <a:lnTo>
                    <a:pt x="656" y="25508"/>
                  </a:lnTo>
                  <a:lnTo>
                    <a:pt x="887" y="25585"/>
                  </a:lnTo>
                  <a:lnTo>
                    <a:pt x="1080" y="25624"/>
                  </a:lnTo>
                  <a:lnTo>
                    <a:pt x="7014" y="25624"/>
                  </a:lnTo>
                  <a:lnTo>
                    <a:pt x="7245" y="25585"/>
                  </a:lnTo>
                  <a:lnTo>
                    <a:pt x="7438" y="25508"/>
                  </a:lnTo>
                  <a:lnTo>
                    <a:pt x="7630" y="25431"/>
                  </a:lnTo>
                  <a:lnTo>
                    <a:pt x="7784" y="25277"/>
                  </a:lnTo>
                  <a:lnTo>
                    <a:pt x="7938" y="25123"/>
                  </a:lnTo>
                  <a:lnTo>
                    <a:pt x="8016" y="24930"/>
                  </a:lnTo>
                  <a:lnTo>
                    <a:pt x="8093" y="24737"/>
                  </a:lnTo>
                  <a:lnTo>
                    <a:pt x="8093" y="24545"/>
                  </a:lnTo>
                  <a:lnTo>
                    <a:pt x="8093" y="1079"/>
                  </a:lnTo>
                  <a:lnTo>
                    <a:pt x="8093" y="886"/>
                  </a:lnTo>
                  <a:lnTo>
                    <a:pt x="8016" y="655"/>
                  </a:lnTo>
                  <a:lnTo>
                    <a:pt x="7938" y="463"/>
                  </a:lnTo>
                  <a:lnTo>
                    <a:pt x="7784" y="308"/>
                  </a:lnTo>
                  <a:lnTo>
                    <a:pt x="7630" y="193"/>
                  </a:lnTo>
                  <a:lnTo>
                    <a:pt x="7438" y="77"/>
                  </a:lnTo>
                  <a:lnTo>
                    <a:pt x="7245" y="39"/>
                  </a:lnTo>
                  <a:lnTo>
                    <a:pt x="701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0"/>
            <p:cNvSpPr/>
            <p:nvPr/>
          </p:nvSpPr>
          <p:spPr>
            <a:xfrm rot="-1715024">
              <a:off x="10239482" y="866930"/>
              <a:ext cx="292834" cy="590310"/>
            </a:xfrm>
            <a:custGeom>
              <a:rect b="b" l="l" r="r" t="t"/>
              <a:pathLst>
                <a:path extrusionOk="0" h="14373" w="7130">
                  <a:moveTo>
                    <a:pt x="6127" y="116"/>
                  </a:moveTo>
                  <a:lnTo>
                    <a:pt x="6282" y="155"/>
                  </a:lnTo>
                  <a:lnTo>
                    <a:pt x="6436" y="193"/>
                  </a:lnTo>
                  <a:lnTo>
                    <a:pt x="6590" y="270"/>
                  </a:lnTo>
                  <a:lnTo>
                    <a:pt x="6705" y="386"/>
                  </a:lnTo>
                  <a:lnTo>
                    <a:pt x="6821" y="501"/>
                  </a:lnTo>
                  <a:lnTo>
                    <a:pt x="6898" y="656"/>
                  </a:lnTo>
                  <a:lnTo>
                    <a:pt x="6937" y="810"/>
                  </a:lnTo>
                  <a:lnTo>
                    <a:pt x="6975" y="1002"/>
                  </a:lnTo>
                  <a:lnTo>
                    <a:pt x="6975" y="13371"/>
                  </a:lnTo>
                  <a:lnTo>
                    <a:pt x="6937" y="13525"/>
                  </a:lnTo>
                  <a:lnTo>
                    <a:pt x="6898" y="13679"/>
                  </a:lnTo>
                  <a:lnTo>
                    <a:pt x="6821" y="13833"/>
                  </a:lnTo>
                  <a:lnTo>
                    <a:pt x="6705" y="13949"/>
                  </a:lnTo>
                  <a:lnTo>
                    <a:pt x="6590" y="14065"/>
                  </a:lnTo>
                  <a:lnTo>
                    <a:pt x="6436" y="14142"/>
                  </a:lnTo>
                  <a:lnTo>
                    <a:pt x="6282" y="14180"/>
                  </a:lnTo>
                  <a:lnTo>
                    <a:pt x="6127" y="14219"/>
                  </a:lnTo>
                  <a:lnTo>
                    <a:pt x="1003" y="14219"/>
                  </a:lnTo>
                  <a:lnTo>
                    <a:pt x="810" y="14180"/>
                  </a:lnTo>
                  <a:lnTo>
                    <a:pt x="656" y="14142"/>
                  </a:lnTo>
                  <a:lnTo>
                    <a:pt x="502" y="14065"/>
                  </a:lnTo>
                  <a:lnTo>
                    <a:pt x="386" y="13949"/>
                  </a:lnTo>
                  <a:lnTo>
                    <a:pt x="271" y="13833"/>
                  </a:lnTo>
                  <a:lnTo>
                    <a:pt x="194" y="13679"/>
                  </a:lnTo>
                  <a:lnTo>
                    <a:pt x="155" y="13525"/>
                  </a:lnTo>
                  <a:lnTo>
                    <a:pt x="155" y="13371"/>
                  </a:lnTo>
                  <a:lnTo>
                    <a:pt x="155" y="1002"/>
                  </a:lnTo>
                  <a:lnTo>
                    <a:pt x="155" y="810"/>
                  </a:lnTo>
                  <a:lnTo>
                    <a:pt x="194" y="656"/>
                  </a:lnTo>
                  <a:lnTo>
                    <a:pt x="271" y="501"/>
                  </a:lnTo>
                  <a:lnTo>
                    <a:pt x="386" y="386"/>
                  </a:lnTo>
                  <a:lnTo>
                    <a:pt x="502" y="270"/>
                  </a:lnTo>
                  <a:lnTo>
                    <a:pt x="656" y="193"/>
                  </a:lnTo>
                  <a:lnTo>
                    <a:pt x="810" y="155"/>
                  </a:lnTo>
                  <a:lnTo>
                    <a:pt x="1003" y="116"/>
                  </a:lnTo>
                  <a:close/>
                  <a:moveTo>
                    <a:pt x="810" y="1"/>
                  </a:moveTo>
                  <a:lnTo>
                    <a:pt x="617" y="78"/>
                  </a:lnTo>
                  <a:lnTo>
                    <a:pt x="425" y="155"/>
                  </a:lnTo>
                  <a:lnTo>
                    <a:pt x="271" y="270"/>
                  </a:lnTo>
                  <a:lnTo>
                    <a:pt x="155" y="424"/>
                  </a:lnTo>
                  <a:lnTo>
                    <a:pt x="78" y="617"/>
                  </a:lnTo>
                  <a:lnTo>
                    <a:pt x="1" y="771"/>
                  </a:lnTo>
                  <a:lnTo>
                    <a:pt x="1" y="1002"/>
                  </a:lnTo>
                  <a:lnTo>
                    <a:pt x="1" y="13371"/>
                  </a:lnTo>
                  <a:lnTo>
                    <a:pt x="1" y="13564"/>
                  </a:lnTo>
                  <a:lnTo>
                    <a:pt x="78" y="13756"/>
                  </a:lnTo>
                  <a:lnTo>
                    <a:pt x="155" y="13910"/>
                  </a:lnTo>
                  <a:lnTo>
                    <a:pt x="271" y="14065"/>
                  </a:lnTo>
                  <a:lnTo>
                    <a:pt x="425" y="14180"/>
                  </a:lnTo>
                  <a:lnTo>
                    <a:pt x="617" y="14296"/>
                  </a:lnTo>
                  <a:lnTo>
                    <a:pt x="810" y="14334"/>
                  </a:lnTo>
                  <a:lnTo>
                    <a:pt x="1003" y="14373"/>
                  </a:lnTo>
                  <a:lnTo>
                    <a:pt x="6127" y="14373"/>
                  </a:lnTo>
                  <a:lnTo>
                    <a:pt x="6320" y="14334"/>
                  </a:lnTo>
                  <a:lnTo>
                    <a:pt x="6513" y="14296"/>
                  </a:lnTo>
                  <a:lnTo>
                    <a:pt x="6667" y="14180"/>
                  </a:lnTo>
                  <a:lnTo>
                    <a:pt x="6821" y="14065"/>
                  </a:lnTo>
                  <a:lnTo>
                    <a:pt x="6937" y="13910"/>
                  </a:lnTo>
                  <a:lnTo>
                    <a:pt x="7052" y="13756"/>
                  </a:lnTo>
                  <a:lnTo>
                    <a:pt x="7091" y="13564"/>
                  </a:lnTo>
                  <a:lnTo>
                    <a:pt x="7129" y="13371"/>
                  </a:lnTo>
                  <a:lnTo>
                    <a:pt x="7129" y="1002"/>
                  </a:lnTo>
                  <a:lnTo>
                    <a:pt x="7091" y="771"/>
                  </a:lnTo>
                  <a:lnTo>
                    <a:pt x="7052" y="617"/>
                  </a:lnTo>
                  <a:lnTo>
                    <a:pt x="6937" y="424"/>
                  </a:lnTo>
                  <a:lnTo>
                    <a:pt x="6821" y="270"/>
                  </a:lnTo>
                  <a:lnTo>
                    <a:pt x="6667" y="155"/>
                  </a:lnTo>
                  <a:lnTo>
                    <a:pt x="6513" y="78"/>
                  </a:lnTo>
                  <a:lnTo>
                    <a:pt x="632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0"/>
            <p:cNvSpPr/>
            <p:nvPr/>
          </p:nvSpPr>
          <p:spPr>
            <a:xfrm rot="-1715024">
              <a:off x="10450715" y="1499955"/>
              <a:ext cx="292834" cy="99720"/>
            </a:xfrm>
            <a:custGeom>
              <a:rect b="b" l="l" r="r" t="t"/>
              <a:pathLst>
                <a:path extrusionOk="0" h="2428" w="7130">
                  <a:moveTo>
                    <a:pt x="6282" y="154"/>
                  </a:moveTo>
                  <a:lnTo>
                    <a:pt x="6436" y="231"/>
                  </a:lnTo>
                  <a:lnTo>
                    <a:pt x="6590" y="308"/>
                  </a:lnTo>
                  <a:lnTo>
                    <a:pt x="6705" y="386"/>
                  </a:lnTo>
                  <a:lnTo>
                    <a:pt x="6821" y="540"/>
                  </a:lnTo>
                  <a:lnTo>
                    <a:pt x="6898" y="655"/>
                  </a:lnTo>
                  <a:lnTo>
                    <a:pt x="6937" y="848"/>
                  </a:lnTo>
                  <a:lnTo>
                    <a:pt x="6975" y="1002"/>
                  </a:lnTo>
                  <a:lnTo>
                    <a:pt x="6975" y="1426"/>
                  </a:lnTo>
                  <a:lnTo>
                    <a:pt x="6937" y="1619"/>
                  </a:lnTo>
                  <a:lnTo>
                    <a:pt x="6898" y="1773"/>
                  </a:lnTo>
                  <a:lnTo>
                    <a:pt x="6821" y="1927"/>
                  </a:lnTo>
                  <a:lnTo>
                    <a:pt x="6705" y="2042"/>
                  </a:lnTo>
                  <a:lnTo>
                    <a:pt x="6590" y="2158"/>
                  </a:lnTo>
                  <a:lnTo>
                    <a:pt x="6436" y="2235"/>
                  </a:lnTo>
                  <a:lnTo>
                    <a:pt x="6282" y="2274"/>
                  </a:lnTo>
                  <a:lnTo>
                    <a:pt x="6127" y="2312"/>
                  </a:lnTo>
                  <a:lnTo>
                    <a:pt x="1003" y="2312"/>
                  </a:lnTo>
                  <a:lnTo>
                    <a:pt x="810" y="2274"/>
                  </a:lnTo>
                  <a:lnTo>
                    <a:pt x="656" y="2235"/>
                  </a:lnTo>
                  <a:lnTo>
                    <a:pt x="502" y="2158"/>
                  </a:lnTo>
                  <a:lnTo>
                    <a:pt x="386" y="2042"/>
                  </a:lnTo>
                  <a:lnTo>
                    <a:pt x="271" y="1927"/>
                  </a:lnTo>
                  <a:lnTo>
                    <a:pt x="194" y="1773"/>
                  </a:lnTo>
                  <a:lnTo>
                    <a:pt x="155" y="1619"/>
                  </a:lnTo>
                  <a:lnTo>
                    <a:pt x="155" y="1426"/>
                  </a:lnTo>
                  <a:lnTo>
                    <a:pt x="155" y="1002"/>
                  </a:lnTo>
                  <a:lnTo>
                    <a:pt x="155" y="848"/>
                  </a:lnTo>
                  <a:lnTo>
                    <a:pt x="194" y="655"/>
                  </a:lnTo>
                  <a:lnTo>
                    <a:pt x="271" y="540"/>
                  </a:lnTo>
                  <a:lnTo>
                    <a:pt x="386" y="386"/>
                  </a:lnTo>
                  <a:lnTo>
                    <a:pt x="502" y="308"/>
                  </a:lnTo>
                  <a:lnTo>
                    <a:pt x="656" y="231"/>
                  </a:lnTo>
                  <a:lnTo>
                    <a:pt x="810" y="154"/>
                  </a:lnTo>
                  <a:close/>
                  <a:moveTo>
                    <a:pt x="1003" y="0"/>
                  </a:moveTo>
                  <a:lnTo>
                    <a:pt x="810" y="39"/>
                  </a:lnTo>
                  <a:lnTo>
                    <a:pt x="617" y="77"/>
                  </a:lnTo>
                  <a:lnTo>
                    <a:pt x="425" y="193"/>
                  </a:lnTo>
                  <a:lnTo>
                    <a:pt x="271" y="308"/>
                  </a:lnTo>
                  <a:lnTo>
                    <a:pt x="155" y="463"/>
                  </a:lnTo>
                  <a:lnTo>
                    <a:pt x="78" y="617"/>
                  </a:lnTo>
                  <a:lnTo>
                    <a:pt x="1" y="809"/>
                  </a:lnTo>
                  <a:lnTo>
                    <a:pt x="1" y="1002"/>
                  </a:lnTo>
                  <a:lnTo>
                    <a:pt x="1" y="1426"/>
                  </a:lnTo>
                  <a:lnTo>
                    <a:pt x="1" y="1657"/>
                  </a:lnTo>
                  <a:lnTo>
                    <a:pt x="78" y="1850"/>
                  </a:lnTo>
                  <a:lnTo>
                    <a:pt x="155" y="2004"/>
                  </a:lnTo>
                  <a:lnTo>
                    <a:pt x="271" y="2158"/>
                  </a:lnTo>
                  <a:lnTo>
                    <a:pt x="425" y="2274"/>
                  </a:lnTo>
                  <a:lnTo>
                    <a:pt x="617" y="2351"/>
                  </a:lnTo>
                  <a:lnTo>
                    <a:pt x="810" y="2428"/>
                  </a:lnTo>
                  <a:lnTo>
                    <a:pt x="6320" y="2428"/>
                  </a:lnTo>
                  <a:lnTo>
                    <a:pt x="6513" y="2351"/>
                  </a:lnTo>
                  <a:lnTo>
                    <a:pt x="6667" y="2274"/>
                  </a:lnTo>
                  <a:lnTo>
                    <a:pt x="6821" y="2158"/>
                  </a:lnTo>
                  <a:lnTo>
                    <a:pt x="6937" y="2004"/>
                  </a:lnTo>
                  <a:lnTo>
                    <a:pt x="7052" y="1850"/>
                  </a:lnTo>
                  <a:lnTo>
                    <a:pt x="7091" y="1657"/>
                  </a:lnTo>
                  <a:lnTo>
                    <a:pt x="7129" y="1426"/>
                  </a:lnTo>
                  <a:lnTo>
                    <a:pt x="7129" y="1002"/>
                  </a:lnTo>
                  <a:lnTo>
                    <a:pt x="7091" y="809"/>
                  </a:lnTo>
                  <a:lnTo>
                    <a:pt x="7052" y="617"/>
                  </a:lnTo>
                  <a:lnTo>
                    <a:pt x="6937" y="463"/>
                  </a:lnTo>
                  <a:lnTo>
                    <a:pt x="6821" y="308"/>
                  </a:lnTo>
                  <a:lnTo>
                    <a:pt x="6667" y="193"/>
                  </a:lnTo>
                  <a:lnTo>
                    <a:pt x="6513" y="77"/>
                  </a:lnTo>
                  <a:lnTo>
                    <a:pt x="6320" y="39"/>
                  </a:lnTo>
                  <a:lnTo>
                    <a:pt x="61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0"/>
            <p:cNvSpPr/>
            <p:nvPr/>
          </p:nvSpPr>
          <p:spPr>
            <a:xfrm rot="-1715024">
              <a:off x="10047309" y="704640"/>
              <a:ext cx="286510" cy="197838"/>
            </a:xfrm>
            <a:custGeom>
              <a:rect b="b" l="l" r="r" t="t"/>
              <a:pathLst>
                <a:path extrusionOk="0" h="4817" w="6976">
                  <a:moveTo>
                    <a:pt x="733" y="0"/>
                  </a:moveTo>
                  <a:lnTo>
                    <a:pt x="540" y="77"/>
                  </a:lnTo>
                  <a:lnTo>
                    <a:pt x="386" y="154"/>
                  </a:lnTo>
                  <a:lnTo>
                    <a:pt x="271" y="270"/>
                  </a:lnTo>
                  <a:lnTo>
                    <a:pt x="155" y="424"/>
                  </a:lnTo>
                  <a:lnTo>
                    <a:pt x="78" y="578"/>
                  </a:lnTo>
                  <a:lnTo>
                    <a:pt x="1" y="732"/>
                  </a:lnTo>
                  <a:lnTo>
                    <a:pt x="1" y="925"/>
                  </a:lnTo>
                  <a:lnTo>
                    <a:pt x="1" y="3892"/>
                  </a:lnTo>
                  <a:lnTo>
                    <a:pt x="1" y="4085"/>
                  </a:lnTo>
                  <a:lnTo>
                    <a:pt x="78" y="4277"/>
                  </a:lnTo>
                  <a:lnTo>
                    <a:pt x="155" y="4431"/>
                  </a:lnTo>
                  <a:lnTo>
                    <a:pt x="271" y="4547"/>
                  </a:lnTo>
                  <a:lnTo>
                    <a:pt x="386" y="4663"/>
                  </a:lnTo>
                  <a:lnTo>
                    <a:pt x="540" y="4778"/>
                  </a:lnTo>
                  <a:lnTo>
                    <a:pt x="733" y="4817"/>
                  </a:lnTo>
                  <a:lnTo>
                    <a:pt x="6205" y="4817"/>
                  </a:lnTo>
                  <a:lnTo>
                    <a:pt x="6397" y="4778"/>
                  </a:lnTo>
                  <a:lnTo>
                    <a:pt x="6551" y="4663"/>
                  </a:lnTo>
                  <a:lnTo>
                    <a:pt x="6705" y="4547"/>
                  </a:lnTo>
                  <a:lnTo>
                    <a:pt x="6821" y="4431"/>
                  </a:lnTo>
                  <a:lnTo>
                    <a:pt x="6898" y="4277"/>
                  </a:lnTo>
                  <a:lnTo>
                    <a:pt x="6937" y="4085"/>
                  </a:lnTo>
                  <a:lnTo>
                    <a:pt x="6975" y="3892"/>
                  </a:lnTo>
                  <a:lnTo>
                    <a:pt x="6975" y="925"/>
                  </a:lnTo>
                  <a:lnTo>
                    <a:pt x="6937" y="732"/>
                  </a:lnTo>
                  <a:lnTo>
                    <a:pt x="6898" y="578"/>
                  </a:lnTo>
                  <a:lnTo>
                    <a:pt x="6821" y="424"/>
                  </a:lnTo>
                  <a:lnTo>
                    <a:pt x="6705" y="270"/>
                  </a:lnTo>
                  <a:lnTo>
                    <a:pt x="6551" y="154"/>
                  </a:lnTo>
                  <a:lnTo>
                    <a:pt x="6397" y="77"/>
                  </a:lnTo>
                  <a:lnTo>
                    <a:pt x="620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0"/>
            <p:cNvSpPr/>
            <p:nvPr/>
          </p:nvSpPr>
          <p:spPr>
            <a:xfrm rot="-1715024">
              <a:off x="10061570" y="718889"/>
              <a:ext cx="258006" cy="169376"/>
            </a:xfrm>
            <a:custGeom>
              <a:rect b="b" l="l" r="r" t="t"/>
              <a:pathLst>
                <a:path extrusionOk="0" h="4124" w="6282">
                  <a:moveTo>
                    <a:pt x="617" y="0"/>
                  </a:moveTo>
                  <a:lnTo>
                    <a:pt x="502" y="77"/>
                  </a:lnTo>
                  <a:lnTo>
                    <a:pt x="348" y="154"/>
                  </a:lnTo>
                  <a:lnTo>
                    <a:pt x="232" y="231"/>
                  </a:lnTo>
                  <a:lnTo>
                    <a:pt x="116" y="347"/>
                  </a:lnTo>
                  <a:lnTo>
                    <a:pt x="78" y="501"/>
                  </a:lnTo>
                  <a:lnTo>
                    <a:pt x="1" y="655"/>
                  </a:lnTo>
                  <a:lnTo>
                    <a:pt x="1" y="809"/>
                  </a:lnTo>
                  <a:lnTo>
                    <a:pt x="1" y="3352"/>
                  </a:lnTo>
                  <a:lnTo>
                    <a:pt x="1" y="3507"/>
                  </a:lnTo>
                  <a:lnTo>
                    <a:pt x="78" y="3661"/>
                  </a:lnTo>
                  <a:lnTo>
                    <a:pt x="116" y="3776"/>
                  </a:lnTo>
                  <a:lnTo>
                    <a:pt x="232" y="3892"/>
                  </a:lnTo>
                  <a:lnTo>
                    <a:pt x="348" y="4007"/>
                  </a:lnTo>
                  <a:lnTo>
                    <a:pt x="502" y="4084"/>
                  </a:lnTo>
                  <a:lnTo>
                    <a:pt x="617" y="4123"/>
                  </a:lnTo>
                  <a:lnTo>
                    <a:pt x="5626" y="4123"/>
                  </a:lnTo>
                  <a:lnTo>
                    <a:pt x="5780" y="4084"/>
                  </a:lnTo>
                  <a:lnTo>
                    <a:pt x="5896" y="4007"/>
                  </a:lnTo>
                  <a:lnTo>
                    <a:pt x="6050" y="3892"/>
                  </a:lnTo>
                  <a:lnTo>
                    <a:pt x="6127" y="3776"/>
                  </a:lnTo>
                  <a:lnTo>
                    <a:pt x="6204" y="3661"/>
                  </a:lnTo>
                  <a:lnTo>
                    <a:pt x="6243" y="3507"/>
                  </a:lnTo>
                  <a:lnTo>
                    <a:pt x="6281" y="3352"/>
                  </a:lnTo>
                  <a:lnTo>
                    <a:pt x="6281" y="809"/>
                  </a:lnTo>
                  <a:lnTo>
                    <a:pt x="6243" y="655"/>
                  </a:lnTo>
                  <a:lnTo>
                    <a:pt x="6204" y="501"/>
                  </a:lnTo>
                  <a:lnTo>
                    <a:pt x="6127" y="347"/>
                  </a:lnTo>
                  <a:lnTo>
                    <a:pt x="6050" y="231"/>
                  </a:lnTo>
                  <a:lnTo>
                    <a:pt x="5896" y="154"/>
                  </a:lnTo>
                  <a:lnTo>
                    <a:pt x="5780" y="77"/>
                  </a:lnTo>
                  <a:lnTo>
                    <a:pt x="5626"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0"/>
            <p:cNvSpPr/>
            <p:nvPr/>
          </p:nvSpPr>
          <p:spPr>
            <a:xfrm rot="-1715024">
              <a:off x="10164556" y="967286"/>
              <a:ext cx="64933" cy="60169"/>
            </a:xfrm>
            <a:custGeom>
              <a:rect b="b" l="l" r="r" t="t"/>
              <a:pathLst>
                <a:path extrusionOk="0" h="1465" w="1581">
                  <a:moveTo>
                    <a:pt x="271" y="1"/>
                  </a:moveTo>
                  <a:lnTo>
                    <a:pt x="155" y="39"/>
                  </a:lnTo>
                  <a:lnTo>
                    <a:pt x="78" y="116"/>
                  </a:lnTo>
                  <a:lnTo>
                    <a:pt x="1" y="193"/>
                  </a:lnTo>
                  <a:lnTo>
                    <a:pt x="1" y="309"/>
                  </a:lnTo>
                  <a:lnTo>
                    <a:pt x="1" y="1195"/>
                  </a:lnTo>
                  <a:lnTo>
                    <a:pt x="1" y="1272"/>
                  </a:lnTo>
                  <a:lnTo>
                    <a:pt x="78" y="1388"/>
                  </a:lnTo>
                  <a:lnTo>
                    <a:pt x="155" y="1426"/>
                  </a:lnTo>
                  <a:lnTo>
                    <a:pt x="271" y="1465"/>
                  </a:lnTo>
                  <a:lnTo>
                    <a:pt x="1311" y="1465"/>
                  </a:lnTo>
                  <a:lnTo>
                    <a:pt x="1427" y="1426"/>
                  </a:lnTo>
                  <a:lnTo>
                    <a:pt x="1504" y="1388"/>
                  </a:lnTo>
                  <a:lnTo>
                    <a:pt x="1581" y="1272"/>
                  </a:lnTo>
                  <a:lnTo>
                    <a:pt x="1581" y="1195"/>
                  </a:lnTo>
                  <a:lnTo>
                    <a:pt x="1581" y="309"/>
                  </a:lnTo>
                  <a:lnTo>
                    <a:pt x="1581" y="193"/>
                  </a:lnTo>
                  <a:lnTo>
                    <a:pt x="1504" y="116"/>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0"/>
            <p:cNvSpPr/>
            <p:nvPr/>
          </p:nvSpPr>
          <p:spPr>
            <a:xfrm rot="-1715024">
              <a:off x="10239514" y="926023"/>
              <a:ext cx="66494" cy="60169"/>
            </a:xfrm>
            <a:custGeom>
              <a:rect b="b" l="l" r="r" t="t"/>
              <a:pathLst>
                <a:path extrusionOk="0" h="1465" w="1619">
                  <a:moveTo>
                    <a:pt x="270" y="1"/>
                  </a:moveTo>
                  <a:lnTo>
                    <a:pt x="193" y="39"/>
                  </a:lnTo>
                  <a:lnTo>
                    <a:pt x="78" y="116"/>
                  </a:lnTo>
                  <a:lnTo>
                    <a:pt x="39" y="193"/>
                  </a:lnTo>
                  <a:lnTo>
                    <a:pt x="1" y="309"/>
                  </a:lnTo>
                  <a:lnTo>
                    <a:pt x="1" y="1195"/>
                  </a:lnTo>
                  <a:lnTo>
                    <a:pt x="39" y="1272"/>
                  </a:lnTo>
                  <a:lnTo>
                    <a:pt x="78" y="1388"/>
                  </a:lnTo>
                  <a:lnTo>
                    <a:pt x="193" y="1426"/>
                  </a:lnTo>
                  <a:lnTo>
                    <a:pt x="270" y="1465"/>
                  </a:lnTo>
                  <a:lnTo>
                    <a:pt x="1349" y="1465"/>
                  </a:lnTo>
                  <a:lnTo>
                    <a:pt x="1465" y="1426"/>
                  </a:lnTo>
                  <a:lnTo>
                    <a:pt x="1542" y="1388"/>
                  </a:lnTo>
                  <a:lnTo>
                    <a:pt x="1580" y="1272"/>
                  </a:lnTo>
                  <a:lnTo>
                    <a:pt x="1619" y="1195"/>
                  </a:lnTo>
                  <a:lnTo>
                    <a:pt x="1619" y="309"/>
                  </a:lnTo>
                  <a:lnTo>
                    <a:pt x="1580" y="193"/>
                  </a:lnTo>
                  <a:lnTo>
                    <a:pt x="1542" y="116"/>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0"/>
            <p:cNvSpPr/>
            <p:nvPr/>
          </p:nvSpPr>
          <p:spPr>
            <a:xfrm rot="-1715024">
              <a:off x="10315935" y="884377"/>
              <a:ext cx="66535" cy="60169"/>
            </a:xfrm>
            <a:custGeom>
              <a:rect b="b" l="l" r="r" t="t"/>
              <a:pathLst>
                <a:path extrusionOk="0" h="1465" w="1620">
                  <a:moveTo>
                    <a:pt x="271" y="1"/>
                  </a:moveTo>
                  <a:lnTo>
                    <a:pt x="155" y="39"/>
                  </a:lnTo>
                  <a:lnTo>
                    <a:pt x="78" y="116"/>
                  </a:lnTo>
                  <a:lnTo>
                    <a:pt x="39" y="193"/>
                  </a:lnTo>
                  <a:lnTo>
                    <a:pt x="1" y="309"/>
                  </a:lnTo>
                  <a:lnTo>
                    <a:pt x="1" y="1195"/>
                  </a:lnTo>
                  <a:lnTo>
                    <a:pt x="39" y="1272"/>
                  </a:lnTo>
                  <a:lnTo>
                    <a:pt x="78" y="1388"/>
                  </a:lnTo>
                  <a:lnTo>
                    <a:pt x="155" y="1426"/>
                  </a:lnTo>
                  <a:lnTo>
                    <a:pt x="271" y="1465"/>
                  </a:lnTo>
                  <a:lnTo>
                    <a:pt x="1311" y="1465"/>
                  </a:lnTo>
                  <a:lnTo>
                    <a:pt x="1427" y="1426"/>
                  </a:lnTo>
                  <a:lnTo>
                    <a:pt x="1504" y="1388"/>
                  </a:lnTo>
                  <a:lnTo>
                    <a:pt x="1581" y="1272"/>
                  </a:lnTo>
                  <a:lnTo>
                    <a:pt x="1619" y="1195"/>
                  </a:lnTo>
                  <a:lnTo>
                    <a:pt x="1619" y="309"/>
                  </a:lnTo>
                  <a:lnTo>
                    <a:pt x="1581" y="193"/>
                  </a:lnTo>
                  <a:lnTo>
                    <a:pt x="1504" y="116"/>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0"/>
            <p:cNvSpPr/>
            <p:nvPr/>
          </p:nvSpPr>
          <p:spPr>
            <a:xfrm rot="-1715024">
              <a:off x="10199767" y="1032696"/>
              <a:ext cx="64933" cy="58608"/>
            </a:xfrm>
            <a:custGeom>
              <a:rect b="b" l="l" r="r" t="t"/>
              <a:pathLst>
                <a:path extrusionOk="0" h="1427" w="1581">
                  <a:moveTo>
                    <a:pt x="271" y="1"/>
                  </a:moveTo>
                  <a:lnTo>
                    <a:pt x="155" y="39"/>
                  </a:lnTo>
                  <a:lnTo>
                    <a:pt x="78" y="78"/>
                  </a:lnTo>
                  <a:lnTo>
                    <a:pt x="1" y="155"/>
                  </a:lnTo>
                  <a:lnTo>
                    <a:pt x="1" y="270"/>
                  </a:lnTo>
                  <a:lnTo>
                    <a:pt x="1" y="1157"/>
                  </a:lnTo>
                  <a:lnTo>
                    <a:pt x="1" y="1272"/>
                  </a:lnTo>
                  <a:lnTo>
                    <a:pt x="78" y="1349"/>
                  </a:lnTo>
                  <a:lnTo>
                    <a:pt x="155" y="1426"/>
                  </a:lnTo>
                  <a:lnTo>
                    <a:pt x="1427" y="1426"/>
                  </a:lnTo>
                  <a:lnTo>
                    <a:pt x="1504" y="1349"/>
                  </a:lnTo>
                  <a:lnTo>
                    <a:pt x="1581" y="1272"/>
                  </a:lnTo>
                  <a:lnTo>
                    <a:pt x="1581" y="1157"/>
                  </a:lnTo>
                  <a:lnTo>
                    <a:pt x="1581" y="270"/>
                  </a:lnTo>
                  <a:lnTo>
                    <a:pt x="1581" y="155"/>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0"/>
            <p:cNvSpPr/>
            <p:nvPr/>
          </p:nvSpPr>
          <p:spPr>
            <a:xfrm rot="-1715024">
              <a:off x="10274725" y="991433"/>
              <a:ext cx="66494" cy="58608"/>
            </a:xfrm>
            <a:custGeom>
              <a:rect b="b" l="l" r="r" t="t"/>
              <a:pathLst>
                <a:path extrusionOk="0" h="1427" w="1619">
                  <a:moveTo>
                    <a:pt x="270" y="1"/>
                  </a:moveTo>
                  <a:lnTo>
                    <a:pt x="193" y="39"/>
                  </a:lnTo>
                  <a:lnTo>
                    <a:pt x="78" y="78"/>
                  </a:lnTo>
                  <a:lnTo>
                    <a:pt x="39" y="155"/>
                  </a:lnTo>
                  <a:lnTo>
                    <a:pt x="1" y="270"/>
                  </a:lnTo>
                  <a:lnTo>
                    <a:pt x="1" y="1157"/>
                  </a:lnTo>
                  <a:lnTo>
                    <a:pt x="39" y="1272"/>
                  </a:lnTo>
                  <a:lnTo>
                    <a:pt x="78" y="1349"/>
                  </a:lnTo>
                  <a:lnTo>
                    <a:pt x="193" y="1426"/>
                  </a:lnTo>
                  <a:lnTo>
                    <a:pt x="1465" y="1426"/>
                  </a:lnTo>
                  <a:lnTo>
                    <a:pt x="1542" y="1349"/>
                  </a:lnTo>
                  <a:lnTo>
                    <a:pt x="1580" y="1272"/>
                  </a:lnTo>
                  <a:lnTo>
                    <a:pt x="1619" y="1157"/>
                  </a:lnTo>
                  <a:lnTo>
                    <a:pt x="1619" y="270"/>
                  </a:lnTo>
                  <a:lnTo>
                    <a:pt x="1580" y="155"/>
                  </a:lnTo>
                  <a:lnTo>
                    <a:pt x="1542" y="78"/>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0"/>
            <p:cNvSpPr/>
            <p:nvPr/>
          </p:nvSpPr>
          <p:spPr>
            <a:xfrm rot="-1715024">
              <a:off x="10351146" y="949787"/>
              <a:ext cx="66535" cy="58608"/>
            </a:xfrm>
            <a:custGeom>
              <a:rect b="b" l="l" r="r" t="t"/>
              <a:pathLst>
                <a:path extrusionOk="0" h="1427" w="1620">
                  <a:moveTo>
                    <a:pt x="271" y="1"/>
                  </a:moveTo>
                  <a:lnTo>
                    <a:pt x="155" y="39"/>
                  </a:lnTo>
                  <a:lnTo>
                    <a:pt x="78" y="78"/>
                  </a:lnTo>
                  <a:lnTo>
                    <a:pt x="39" y="155"/>
                  </a:lnTo>
                  <a:lnTo>
                    <a:pt x="1" y="270"/>
                  </a:lnTo>
                  <a:lnTo>
                    <a:pt x="1" y="1157"/>
                  </a:lnTo>
                  <a:lnTo>
                    <a:pt x="39" y="1272"/>
                  </a:lnTo>
                  <a:lnTo>
                    <a:pt x="78" y="1349"/>
                  </a:lnTo>
                  <a:lnTo>
                    <a:pt x="155" y="1426"/>
                  </a:lnTo>
                  <a:lnTo>
                    <a:pt x="1427" y="1426"/>
                  </a:lnTo>
                  <a:lnTo>
                    <a:pt x="1504" y="1349"/>
                  </a:lnTo>
                  <a:lnTo>
                    <a:pt x="1581" y="1272"/>
                  </a:lnTo>
                  <a:lnTo>
                    <a:pt x="1619" y="1157"/>
                  </a:lnTo>
                  <a:lnTo>
                    <a:pt x="1619" y="270"/>
                  </a:lnTo>
                  <a:lnTo>
                    <a:pt x="1581" y="155"/>
                  </a:lnTo>
                  <a:lnTo>
                    <a:pt x="1504" y="78"/>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0"/>
            <p:cNvSpPr/>
            <p:nvPr/>
          </p:nvSpPr>
          <p:spPr>
            <a:xfrm rot="-1715024">
              <a:off x="10235352" y="1098011"/>
              <a:ext cx="64933" cy="58608"/>
            </a:xfrm>
            <a:custGeom>
              <a:rect b="b" l="l" r="r" t="t"/>
              <a:pathLst>
                <a:path extrusionOk="0" h="1427" w="1581">
                  <a:moveTo>
                    <a:pt x="155" y="1"/>
                  </a:moveTo>
                  <a:lnTo>
                    <a:pt x="78" y="78"/>
                  </a:lnTo>
                  <a:lnTo>
                    <a:pt x="1" y="155"/>
                  </a:lnTo>
                  <a:lnTo>
                    <a:pt x="1" y="270"/>
                  </a:lnTo>
                  <a:lnTo>
                    <a:pt x="1" y="1157"/>
                  </a:lnTo>
                  <a:lnTo>
                    <a:pt x="1" y="1234"/>
                  </a:lnTo>
                  <a:lnTo>
                    <a:pt x="78" y="1349"/>
                  </a:lnTo>
                  <a:lnTo>
                    <a:pt x="155" y="1388"/>
                  </a:lnTo>
                  <a:lnTo>
                    <a:pt x="271" y="1426"/>
                  </a:lnTo>
                  <a:lnTo>
                    <a:pt x="1311" y="1426"/>
                  </a:lnTo>
                  <a:lnTo>
                    <a:pt x="1427" y="1388"/>
                  </a:lnTo>
                  <a:lnTo>
                    <a:pt x="1504" y="1349"/>
                  </a:lnTo>
                  <a:lnTo>
                    <a:pt x="1581" y="1234"/>
                  </a:lnTo>
                  <a:lnTo>
                    <a:pt x="1581" y="1157"/>
                  </a:lnTo>
                  <a:lnTo>
                    <a:pt x="1581" y="270"/>
                  </a:lnTo>
                  <a:lnTo>
                    <a:pt x="1581" y="155"/>
                  </a:lnTo>
                  <a:lnTo>
                    <a:pt x="1504" y="78"/>
                  </a:lnTo>
                  <a:lnTo>
                    <a:pt x="1427"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0"/>
            <p:cNvSpPr/>
            <p:nvPr/>
          </p:nvSpPr>
          <p:spPr>
            <a:xfrm rot="-1715024">
              <a:off x="10310310" y="1056748"/>
              <a:ext cx="66494" cy="58608"/>
            </a:xfrm>
            <a:custGeom>
              <a:rect b="b" l="l" r="r" t="t"/>
              <a:pathLst>
                <a:path extrusionOk="0" h="1427" w="1619">
                  <a:moveTo>
                    <a:pt x="193" y="1"/>
                  </a:moveTo>
                  <a:lnTo>
                    <a:pt x="78" y="78"/>
                  </a:lnTo>
                  <a:lnTo>
                    <a:pt x="39" y="155"/>
                  </a:lnTo>
                  <a:lnTo>
                    <a:pt x="1" y="270"/>
                  </a:lnTo>
                  <a:lnTo>
                    <a:pt x="1" y="1157"/>
                  </a:lnTo>
                  <a:lnTo>
                    <a:pt x="39" y="1234"/>
                  </a:lnTo>
                  <a:lnTo>
                    <a:pt x="78" y="1349"/>
                  </a:lnTo>
                  <a:lnTo>
                    <a:pt x="193" y="1388"/>
                  </a:lnTo>
                  <a:lnTo>
                    <a:pt x="270" y="1426"/>
                  </a:lnTo>
                  <a:lnTo>
                    <a:pt x="1349" y="1426"/>
                  </a:lnTo>
                  <a:lnTo>
                    <a:pt x="1465" y="1388"/>
                  </a:lnTo>
                  <a:lnTo>
                    <a:pt x="1542" y="1349"/>
                  </a:lnTo>
                  <a:lnTo>
                    <a:pt x="1580" y="1234"/>
                  </a:lnTo>
                  <a:lnTo>
                    <a:pt x="1619" y="1157"/>
                  </a:lnTo>
                  <a:lnTo>
                    <a:pt x="1619" y="270"/>
                  </a:lnTo>
                  <a:lnTo>
                    <a:pt x="1580" y="155"/>
                  </a:lnTo>
                  <a:lnTo>
                    <a:pt x="1542" y="78"/>
                  </a:lnTo>
                  <a:lnTo>
                    <a:pt x="146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0"/>
            <p:cNvSpPr/>
            <p:nvPr/>
          </p:nvSpPr>
          <p:spPr>
            <a:xfrm rot="-1715024">
              <a:off x="10386730" y="1015102"/>
              <a:ext cx="66535" cy="58608"/>
            </a:xfrm>
            <a:custGeom>
              <a:rect b="b" l="l" r="r" t="t"/>
              <a:pathLst>
                <a:path extrusionOk="0" h="1427" w="1620">
                  <a:moveTo>
                    <a:pt x="155" y="1"/>
                  </a:moveTo>
                  <a:lnTo>
                    <a:pt x="78" y="78"/>
                  </a:lnTo>
                  <a:lnTo>
                    <a:pt x="39" y="155"/>
                  </a:lnTo>
                  <a:lnTo>
                    <a:pt x="1" y="270"/>
                  </a:lnTo>
                  <a:lnTo>
                    <a:pt x="1" y="1157"/>
                  </a:lnTo>
                  <a:lnTo>
                    <a:pt x="39" y="1234"/>
                  </a:lnTo>
                  <a:lnTo>
                    <a:pt x="78" y="1349"/>
                  </a:lnTo>
                  <a:lnTo>
                    <a:pt x="155" y="1388"/>
                  </a:lnTo>
                  <a:lnTo>
                    <a:pt x="271" y="1426"/>
                  </a:lnTo>
                  <a:lnTo>
                    <a:pt x="1311" y="1426"/>
                  </a:lnTo>
                  <a:lnTo>
                    <a:pt x="1427" y="1388"/>
                  </a:lnTo>
                  <a:lnTo>
                    <a:pt x="1504" y="1349"/>
                  </a:lnTo>
                  <a:lnTo>
                    <a:pt x="1581" y="1234"/>
                  </a:lnTo>
                  <a:lnTo>
                    <a:pt x="1619" y="1157"/>
                  </a:lnTo>
                  <a:lnTo>
                    <a:pt x="1619" y="270"/>
                  </a:lnTo>
                  <a:lnTo>
                    <a:pt x="1581" y="155"/>
                  </a:lnTo>
                  <a:lnTo>
                    <a:pt x="1504" y="78"/>
                  </a:lnTo>
                  <a:lnTo>
                    <a:pt x="1427"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0"/>
            <p:cNvSpPr/>
            <p:nvPr/>
          </p:nvSpPr>
          <p:spPr>
            <a:xfrm rot="-1715024">
              <a:off x="10270180" y="1161958"/>
              <a:ext cx="64933" cy="58567"/>
            </a:xfrm>
            <a:custGeom>
              <a:rect b="b" l="l" r="r" t="t"/>
              <a:pathLst>
                <a:path extrusionOk="0" h="1426" w="1581">
                  <a:moveTo>
                    <a:pt x="271" y="0"/>
                  </a:moveTo>
                  <a:lnTo>
                    <a:pt x="155" y="39"/>
                  </a:lnTo>
                  <a:lnTo>
                    <a:pt x="78" y="77"/>
                  </a:lnTo>
                  <a:lnTo>
                    <a:pt x="1" y="154"/>
                  </a:lnTo>
                  <a:lnTo>
                    <a:pt x="1" y="270"/>
                  </a:lnTo>
                  <a:lnTo>
                    <a:pt x="1" y="1156"/>
                  </a:lnTo>
                  <a:lnTo>
                    <a:pt x="1" y="1272"/>
                  </a:lnTo>
                  <a:lnTo>
                    <a:pt x="78" y="1349"/>
                  </a:lnTo>
                  <a:lnTo>
                    <a:pt x="155" y="1426"/>
                  </a:lnTo>
                  <a:lnTo>
                    <a:pt x="1427" y="1426"/>
                  </a:lnTo>
                  <a:lnTo>
                    <a:pt x="1504" y="1349"/>
                  </a:lnTo>
                  <a:lnTo>
                    <a:pt x="1581" y="1272"/>
                  </a:lnTo>
                  <a:lnTo>
                    <a:pt x="1581" y="1156"/>
                  </a:lnTo>
                  <a:lnTo>
                    <a:pt x="1581"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0"/>
            <p:cNvSpPr/>
            <p:nvPr/>
          </p:nvSpPr>
          <p:spPr>
            <a:xfrm rot="-1715024">
              <a:off x="10345138" y="1120695"/>
              <a:ext cx="66494" cy="58567"/>
            </a:xfrm>
            <a:custGeom>
              <a:rect b="b" l="l" r="r" t="t"/>
              <a:pathLst>
                <a:path extrusionOk="0" h="1426" w="1619">
                  <a:moveTo>
                    <a:pt x="270" y="0"/>
                  </a:moveTo>
                  <a:lnTo>
                    <a:pt x="193" y="39"/>
                  </a:lnTo>
                  <a:lnTo>
                    <a:pt x="78" y="77"/>
                  </a:lnTo>
                  <a:lnTo>
                    <a:pt x="39" y="154"/>
                  </a:lnTo>
                  <a:lnTo>
                    <a:pt x="1" y="270"/>
                  </a:lnTo>
                  <a:lnTo>
                    <a:pt x="1" y="1156"/>
                  </a:lnTo>
                  <a:lnTo>
                    <a:pt x="39" y="1272"/>
                  </a:lnTo>
                  <a:lnTo>
                    <a:pt x="78" y="1349"/>
                  </a:lnTo>
                  <a:lnTo>
                    <a:pt x="193" y="1426"/>
                  </a:lnTo>
                  <a:lnTo>
                    <a:pt x="1465" y="1426"/>
                  </a:lnTo>
                  <a:lnTo>
                    <a:pt x="1542" y="1349"/>
                  </a:lnTo>
                  <a:lnTo>
                    <a:pt x="1580" y="1272"/>
                  </a:lnTo>
                  <a:lnTo>
                    <a:pt x="1619" y="1156"/>
                  </a:lnTo>
                  <a:lnTo>
                    <a:pt x="1619" y="270"/>
                  </a:lnTo>
                  <a:lnTo>
                    <a:pt x="1580" y="154"/>
                  </a:lnTo>
                  <a:lnTo>
                    <a:pt x="1542" y="77"/>
                  </a:lnTo>
                  <a:lnTo>
                    <a:pt x="1465" y="39"/>
                  </a:lnTo>
                  <a:lnTo>
                    <a:pt x="134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0"/>
            <p:cNvSpPr/>
            <p:nvPr/>
          </p:nvSpPr>
          <p:spPr>
            <a:xfrm rot="-1715024">
              <a:off x="10421558" y="1079049"/>
              <a:ext cx="66535" cy="58567"/>
            </a:xfrm>
            <a:custGeom>
              <a:rect b="b" l="l" r="r" t="t"/>
              <a:pathLst>
                <a:path extrusionOk="0" h="1426" w="1620">
                  <a:moveTo>
                    <a:pt x="271" y="0"/>
                  </a:moveTo>
                  <a:lnTo>
                    <a:pt x="155" y="39"/>
                  </a:lnTo>
                  <a:lnTo>
                    <a:pt x="78" y="77"/>
                  </a:lnTo>
                  <a:lnTo>
                    <a:pt x="39" y="154"/>
                  </a:lnTo>
                  <a:lnTo>
                    <a:pt x="1" y="270"/>
                  </a:lnTo>
                  <a:lnTo>
                    <a:pt x="1" y="1156"/>
                  </a:lnTo>
                  <a:lnTo>
                    <a:pt x="39" y="1272"/>
                  </a:lnTo>
                  <a:lnTo>
                    <a:pt x="78" y="1349"/>
                  </a:lnTo>
                  <a:lnTo>
                    <a:pt x="155" y="1426"/>
                  </a:lnTo>
                  <a:lnTo>
                    <a:pt x="1427" y="1426"/>
                  </a:lnTo>
                  <a:lnTo>
                    <a:pt x="1504" y="1349"/>
                  </a:lnTo>
                  <a:lnTo>
                    <a:pt x="1581" y="1272"/>
                  </a:lnTo>
                  <a:lnTo>
                    <a:pt x="1619" y="1156"/>
                  </a:lnTo>
                  <a:lnTo>
                    <a:pt x="1619"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0"/>
            <p:cNvSpPr/>
            <p:nvPr/>
          </p:nvSpPr>
          <p:spPr>
            <a:xfrm rot="-1715024">
              <a:off x="10320050" y="1253291"/>
              <a:ext cx="66535" cy="58567"/>
            </a:xfrm>
            <a:custGeom>
              <a:rect b="b" l="l" r="r" t="t"/>
              <a:pathLst>
                <a:path extrusionOk="0" h="1426" w="1620">
                  <a:moveTo>
                    <a:pt x="271" y="0"/>
                  </a:moveTo>
                  <a:lnTo>
                    <a:pt x="155" y="39"/>
                  </a:lnTo>
                  <a:lnTo>
                    <a:pt x="78" y="77"/>
                  </a:lnTo>
                  <a:lnTo>
                    <a:pt x="1" y="193"/>
                  </a:lnTo>
                  <a:lnTo>
                    <a:pt x="1" y="270"/>
                  </a:lnTo>
                  <a:lnTo>
                    <a:pt x="1" y="1156"/>
                  </a:lnTo>
                  <a:lnTo>
                    <a:pt x="1" y="1272"/>
                  </a:lnTo>
                  <a:lnTo>
                    <a:pt x="78" y="1349"/>
                  </a:lnTo>
                  <a:lnTo>
                    <a:pt x="155" y="1426"/>
                  </a:lnTo>
                  <a:lnTo>
                    <a:pt x="1427" y="1426"/>
                  </a:lnTo>
                  <a:lnTo>
                    <a:pt x="1504" y="1349"/>
                  </a:lnTo>
                  <a:lnTo>
                    <a:pt x="1581" y="1272"/>
                  </a:lnTo>
                  <a:lnTo>
                    <a:pt x="1619" y="1156"/>
                  </a:lnTo>
                  <a:lnTo>
                    <a:pt x="1619" y="270"/>
                  </a:lnTo>
                  <a:lnTo>
                    <a:pt x="1581" y="193"/>
                  </a:lnTo>
                  <a:lnTo>
                    <a:pt x="1504" y="77"/>
                  </a:lnTo>
                  <a:lnTo>
                    <a:pt x="1427" y="39"/>
                  </a:lnTo>
                  <a:lnTo>
                    <a:pt x="131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0"/>
            <p:cNvSpPr/>
            <p:nvPr/>
          </p:nvSpPr>
          <p:spPr>
            <a:xfrm rot="-1715024">
              <a:off x="10396609" y="1212027"/>
              <a:ext cx="64892" cy="58567"/>
            </a:xfrm>
            <a:custGeom>
              <a:rect b="b" l="l" r="r" t="t"/>
              <a:pathLst>
                <a:path extrusionOk="0" h="1426" w="1580">
                  <a:moveTo>
                    <a:pt x="270" y="0"/>
                  </a:moveTo>
                  <a:lnTo>
                    <a:pt x="154" y="39"/>
                  </a:lnTo>
                  <a:lnTo>
                    <a:pt x="77" y="77"/>
                  </a:lnTo>
                  <a:lnTo>
                    <a:pt x="0" y="193"/>
                  </a:lnTo>
                  <a:lnTo>
                    <a:pt x="0" y="270"/>
                  </a:lnTo>
                  <a:lnTo>
                    <a:pt x="0" y="1156"/>
                  </a:lnTo>
                  <a:lnTo>
                    <a:pt x="0" y="1272"/>
                  </a:lnTo>
                  <a:lnTo>
                    <a:pt x="77" y="1349"/>
                  </a:lnTo>
                  <a:lnTo>
                    <a:pt x="154" y="1426"/>
                  </a:lnTo>
                  <a:lnTo>
                    <a:pt x="1426" y="1426"/>
                  </a:lnTo>
                  <a:lnTo>
                    <a:pt x="1503" y="1349"/>
                  </a:lnTo>
                  <a:lnTo>
                    <a:pt x="1580" y="1272"/>
                  </a:lnTo>
                  <a:lnTo>
                    <a:pt x="1580" y="1156"/>
                  </a:lnTo>
                  <a:lnTo>
                    <a:pt x="1580" y="270"/>
                  </a:lnTo>
                  <a:lnTo>
                    <a:pt x="1580" y="193"/>
                  </a:lnTo>
                  <a:lnTo>
                    <a:pt x="1503" y="77"/>
                  </a:lnTo>
                  <a:lnTo>
                    <a:pt x="1426" y="39"/>
                  </a:lnTo>
                  <a:lnTo>
                    <a:pt x="131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0"/>
            <p:cNvSpPr/>
            <p:nvPr/>
          </p:nvSpPr>
          <p:spPr>
            <a:xfrm rot="-1715024">
              <a:off x="10471526" y="1170764"/>
              <a:ext cx="66535" cy="58567"/>
            </a:xfrm>
            <a:custGeom>
              <a:rect b="b" l="l" r="r" t="t"/>
              <a:pathLst>
                <a:path extrusionOk="0" h="1426" w="1620">
                  <a:moveTo>
                    <a:pt x="271" y="0"/>
                  </a:moveTo>
                  <a:lnTo>
                    <a:pt x="194" y="39"/>
                  </a:lnTo>
                  <a:lnTo>
                    <a:pt x="78" y="77"/>
                  </a:lnTo>
                  <a:lnTo>
                    <a:pt x="39" y="193"/>
                  </a:lnTo>
                  <a:lnTo>
                    <a:pt x="1" y="270"/>
                  </a:lnTo>
                  <a:lnTo>
                    <a:pt x="1" y="1156"/>
                  </a:lnTo>
                  <a:lnTo>
                    <a:pt x="39" y="1272"/>
                  </a:lnTo>
                  <a:lnTo>
                    <a:pt x="78" y="1349"/>
                  </a:lnTo>
                  <a:lnTo>
                    <a:pt x="194" y="1426"/>
                  </a:lnTo>
                  <a:lnTo>
                    <a:pt x="1427" y="1426"/>
                  </a:lnTo>
                  <a:lnTo>
                    <a:pt x="1542" y="1349"/>
                  </a:lnTo>
                  <a:lnTo>
                    <a:pt x="1581" y="1272"/>
                  </a:lnTo>
                  <a:lnTo>
                    <a:pt x="1619" y="1156"/>
                  </a:lnTo>
                  <a:lnTo>
                    <a:pt x="1619" y="270"/>
                  </a:lnTo>
                  <a:lnTo>
                    <a:pt x="1581" y="193"/>
                  </a:lnTo>
                  <a:lnTo>
                    <a:pt x="1542" y="77"/>
                  </a:lnTo>
                  <a:lnTo>
                    <a:pt x="1427" y="39"/>
                  </a:lnTo>
                  <a:lnTo>
                    <a:pt x="134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0"/>
            <p:cNvSpPr/>
            <p:nvPr/>
          </p:nvSpPr>
          <p:spPr>
            <a:xfrm rot="-1715024">
              <a:off x="10355634" y="1318606"/>
              <a:ext cx="66535" cy="58567"/>
            </a:xfrm>
            <a:custGeom>
              <a:rect b="b" l="l" r="r" t="t"/>
              <a:pathLst>
                <a:path extrusionOk="0" h="1426" w="1620">
                  <a:moveTo>
                    <a:pt x="155" y="0"/>
                  </a:moveTo>
                  <a:lnTo>
                    <a:pt x="78" y="77"/>
                  </a:lnTo>
                  <a:lnTo>
                    <a:pt x="1" y="154"/>
                  </a:lnTo>
                  <a:lnTo>
                    <a:pt x="1" y="270"/>
                  </a:lnTo>
                  <a:lnTo>
                    <a:pt x="1" y="1156"/>
                  </a:lnTo>
                  <a:lnTo>
                    <a:pt x="1" y="1272"/>
                  </a:lnTo>
                  <a:lnTo>
                    <a:pt x="78" y="1349"/>
                  </a:lnTo>
                  <a:lnTo>
                    <a:pt x="155" y="1387"/>
                  </a:lnTo>
                  <a:lnTo>
                    <a:pt x="271" y="1426"/>
                  </a:lnTo>
                  <a:lnTo>
                    <a:pt x="1311" y="1426"/>
                  </a:lnTo>
                  <a:lnTo>
                    <a:pt x="1427" y="1387"/>
                  </a:lnTo>
                  <a:lnTo>
                    <a:pt x="1504" y="1349"/>
                  </a:lnTo>
                  <a:lnTo>
                    <a:pt x="1581" y="1272"/>
                  </a:lnTo>
                  <a:lnTo>
                    <a:pt x="1619" y="1156"/>
                  </a:lnTo>
                  <a:lnTo>
                    <a:pt x="1619" y="270"/>
                  </a:lnTo>
                  <a:lnTo>
                    <a:pt x="1581" y="154"/>
                  </a:lnTo>
                  <a:lnTo>
                    <a:pt x="1504"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0"/>
            <p:cNvSpPr/>
            <p:nvPr/>
          </p:nvSpPr>
          <p:spPr>
            <a:xfrm rot="-1715024">
              <a:off x="10432194" y="1277343"/>
              <a:ext cx="64892" cy="58567"/>
            </a:xfrm>
            <a:custGeom>
              <a:rect b="b" l="l" r="r" t="t"/>
              <a:pathLst>
                <a:path extrusionOk="0" h="1426" w="1580">
                  <a:moveTo>
                    <a:pt x="154" y="0"/>
                  </a:moveTo>
                  <a:lnTo>
                    <a:pt x="77" y="77"/>
                  </a:lnTo>
                  <a:lnTo>
                    <a:pt x="0" y="154"/>
                  </a:lnTo>
                  <a:lnTo>
                    <a:pt x="0" y="270"/>
                  </a:lnTo>
                  <a:lnTo>
                    <a:pt x="0" y="1156"/>
                  </a:lnTo>
                  <a:lnTo>
                    <a:pt x="0" y="1272"/>
                  </a:lnTo>
                  <a:lnTo>
                    <a:pt x="77" y="1349"/>
                  </a:lnTo>
                  <a:lnTo>
                    <a:pt x="154" y="1387"/>
                  </a:lnTo>
                  <a:lnTo>
                    <a:pt x="270" y="1426"/>
                  </a:lnTo>
                  <a:lnTo>
                    <a:pt x="1310" y="1426"/>
                  </a:lnTo>
                  <a:lnTo>
                    <a:pt x="1426" y="1387"/>
                  </a:lnTo>
                  <a:lnTo>
                    <a:pt x="1503" y="1349"/>
                  </a:lnTo>
                  <a:lnTo>
                    <a:pt x="1580" y="1272"/>
                  </a:lnTo>
                  <a:lnTo>
                    <a:pt x="1580" y="1156"/>
                  </a:lnTo>
                  <a:lnTo>
                    <a:pt x="1580" y="270"/>
                  </a:lnTo>
                  <a:lnTo>
                    <a:pt x="1580" y="154"/>
                  </a:lnTo>
                  <a:lnTo>
                    <a:pt x="1503" y="77"/>
                  </a:lnTo>
                  <a:lnTo>
                    <a:pt x="14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0"/>
            <p:cNvSpPr/>
            <p:nvPr/>
          </p:nvSpPr>
          <p:spPr>
            <a:xfrm rot="-1715024">
              <a:off x="10507111" y="1236080"/>
              <a:ext cx="66535" cy="58567"/>
            </a:xfrm>
            <a:custGeom>
              <a:rect b="b" l="l" r="r" t="t"/>
              <a:pathLst>
                <a:path extrusionOk="0" h="1426" w="1620">
                  <a:moveTo>
                    <a:pt x="194" y="0"/>
                  </a:moveTo>
                  <a:lnTo>
                    <a:pt x="78" y="77"/>
                  </a:lnTo>
                  <a:lnTo>
                    <a:pt x="39" y="154"/>
                  </a:lnTo>
                  <a:lnTo>
                    <a:pt x="1" y="270"/>
                  </a:lnTo>
                  <a:lnTo>
                    <a:pt x="1" y="1156"/>
                  </a:lnTo>
                  <a:lnTo>
                    <a:pt x="39" y="1272"/>
                  </a:lnTo>
                  <a:lnTo>
                    <a:pt x="78" y="1349"/>
                  </a:lnTo>
                  <a:lnTo>
                    <a:pt x="194" y="1387"/>
                  </a:lnTo>
                  <a:lnTo>
                    <a:pt x="271" y="1426"/>
                  </a:lnTo>
                  <a:lnTo>
                    <a:pt x="1349" y="1426"/>
                  </a:lnTo>
                  <a:lnTo>
                    <a:pt x="1427" y="1387"/>
                  </a:lnTo>
                  <a:lnTo>
                    <a:pt x="1542" y="1349"/>
                  </a:lnTo>
                  <a:lnTo>
                    <a:pt x="1581" y="1272"/>
                  </a:lnTo>
                  <a:lnTo>
                    <a:pt x="1619" y="1156"/>
                  </a:lnTo>
                  <a:lnTo>
                    <a:pt x="1619" y="270"/>
                  </a:lnTo>
                  <a:lnTo>
                    <a:pt x="1581" y="154"/>
                  </a:lnTo>
                  <a:lnTo>
                    <a:pt x="1542"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0"/>
            <p:cNvSpPr/>
            <p:nvPr/>
          </p:nvSpPr>
          <p:spPr>
            <a:xfrm rot="-1715024">
              <a:off x="10390836" y="1382417"/>
              <a:ext cx="66535" cy="60169"/>
            </a:xfrm>
            <a:custGeom>
              <a:rect b="b" l="l" r="r" t="t"/>
              <a:pathLst>
                <a:path extrusionOk="0" h="1465" w="1620">
                  <a:moveTo>
                    <a:pt x="271" y="1"/>
                  </a:moveTo>
                  <a:lnTo>
                    <a:pt x="155" y="39"/>
                  </a:lnTo>
                  <a:lnTo>
                    <a:pt x="78" y="78"/>
                  </a:lnTo>
                  <a:lnTo>
                    <a:pt x="1" y="193"/>
                  </a:lnTo>
                  <a:lnTo>
                    <a:pt x="1" y="270"/>
                  </a:lnTo>
                  <a:lnTo>
                    <a:pt x="1" y="1157"/>
                  </a:lnTo>
                  <a:lnTo>
                    <a:pt x="1" y="1272"/>
                  </a:lnTo>
                  <a:lnTo>
                    <a:pt x="78" y="1349"/>
                  </a:lnTo>
                  <a:lnTo>
                    <a:pt x="155" y="1426"/>
                  </a:lnTo>
                  <a:lnTo>
                    <a:pt x="271" y="1465"/>
                  </a:lnTo>
                  <a:lnTo>
                    <a:pt x="1311" y="1465"/>
                  </a:lnTo>
                  <a:lnTo>
                    <a:pt x="1427" y="1426"/>
                  </a:lnTo>
                  <a:lnTo>
                    <a:pt x="1504" y="1349"/>
                  </a:lnTo>
                  <a:lnTo>
                    <a:pt x="1581" y="1272"/>
                  </a:lnTo>
                  <a:lnTo>
                    <a:pt x="1619" y="1157"/>
                  </a:lnTo>
                  <a:lnTo>
                    <a:pt x="1619" y="270"/>
                  </a:lnTo>
                  <a:lnTo>
                    <a:pt x="1581" y="193"/>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0"/>
            <p:cNvSpPr/>
            <p:nvPr/>
          </p:nvSpPr>
          <p:spPr>
            <a:xfrm rot="-1715024">
              <a:off x="10467395" y="1341154"/>
              <a:ext cx="64892" cy="60169"/>
            </a:xfrm>
            <a:custGeom>
              <a:rect b="b" l="l" r="r" t="t"/>
              <a:pathLst>
                <a:path extrusionOk="0" h="1465" w="1580">
                  <a:moveTo>
                    <a:pt x="270" y="1"/>
                  </a:moveTo>
                  <a:lnTo>
                    <a:pt x="154" y="39"/>
                  </a:lnTo>
                  <a:lnTo>
                    <a:pt x="77" y="78"/>
                  </a:lnTo>
                  <a:lnTo>
                    <a:pt x="0" y="193"/>
                  </a:lnTo>
                  <a:lnTo>
                    <a:pt x="0" y="270"/>
                  </a:lnTo>
                  <a:lnTo>
                    <a:pt x="0" y="1157"/>
                  </a:lnTo>
                  <a:lnTo>
                    <a:pt x="0" y="1272"/>
                  </a:lnTo>
                  <a:lnTo>
                    <a:pt x="77" y="1349"/>
                  </a:lnTo>
                  <a:lnTo>
                    <a:pt x="154" y="1426"/>
                  </a:lnTo>
                  <a:lnTo>
                    <a:pt x="270" y="1465"/>
                  </a:lnTo>
                  <a:lnTo>
                    <a:pt x="1310" y="1465"/>
                  </a:lnTo>
                  <a:lnTo>
                    <a:pt x="1426" y="1426"/>
                  </a:lnTo>
                  <a:lnTo>
                    <a:pt x="1503" y="1349"/>
                  </a:lnTo>
                  <a:lnTo>
                    <a:pt x="1580" y="1272"/>
                  </a:lnTo>
                  <a:lnTo>
                    <a:pt x="1580" y="1157"/>
                  </a:lnTo>
                  <a:lnTo>
                    <a:pt x="1580" y="270"/>
                  </a:lnTo>
                  <a:lnTo>
                    <a:pt x="1580" y="193"/>
                  </a:lnTo>
                  <a:lnTo>
                    <a:pt x="1503" y="78"/>
                  </a:lnTo>
                  <a:lnTo>
                    <a:pt x="1426" y="39"/>
                  </a:lnTo>
                  <a:lnTo>
                    <a:pt x="1310"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0"/>
            <p:cNvSpPr/>
            <p:nvPr/>
          </p:nvSpPr>
          <p:spPr>
            <a:xfrm rot="-1715024">
              <a:off x="10542312" y="1299890"/>
              <a:ext cx="66535" cy="60169"/>
            </a:xfrm>
            <a:custGeom>
              <a:rect b="b" l="l" r="r" t="t"/>
              <a:pathLst>
                <a:path extrusionOk="0" h="1465" w="1620">
                  <a:moveTo>
                    <a:pt x="271" y="1"/>
                  </a:moveTo>
                  <a:lnTo>
                    <a:pt x="194" y="39"/>
                  </a:lnTo>
                  <a:lnTo>
                    <a:pt x="78" y="78"/>
                  </a:lnTo>
                  <a:lnTo>
                    <a:pt x="39" y="193"/>
                  </a:lnTo>
                  <a:lnTo>
                    <a:pt x="1" y="270"/>
                  </a:lnTo>
                  <a:lnTo>
                    <a:pt x="1" y="1157"/>
                  </a:lnTo>
                  <a:lnTo>
                    <a:pt x="39" y="1272"/>
                  </a:lnTo>
                  <a:lnTo>
                    <a:pt x="78" y="1349"/>
                  </a:lnTo>
                  <a:lnTo>
                    <a:pt x="194" y="1426"/>
                  </a:lnTo>
                  <a:lnTo>
                    <a:pt x="271" y="1465"/>
                  </a:lnTo>
                  <a:lnTo>
                    <a:pt x="1349" y="1465"/>
                  </a:lnTo>
                  <a:lnTo>
                    <a:pt x="1427" y="1426"/>
                  </a:lnTo>
                  <a:lnTo>
                    <a:pt x="1542" y="1349"/>
                  </a:lnTo>
                  <a:lnTo>
                    <a:pt x="1581" y="1272"/>
                  </a:lnTo>
                  <a:lnTo>
                    <a:pt x="1619" y="1157"/>
                  </a:lnTo>
                  <a:lnTo>
                    <a:pt x="1619" y="270"/>
                  </a:lnTo>
                  <a:lnTo>
                    <a:pt x="1581" y="193"/>
                  </a:lnTo>
                  <a:lnTo>
                    <a:pt x="1542" y="78"/>
                  </a:lnTo>
                  <a:lnTo>
                    <a:pt x="1427" y="39"/>
                  </a:lnTo>
                  <a:lnTo>
                    <a:pt x="134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0"/>
            <p:cNvSpPr/>
            <p:nvPr/>
          </p:nvSpPr>
          <p:spPr>
            <a:xfrm rot="-1715024">
              <a:off x="10428086" y="1435846"/>
              <a:ext cx="220016" cy="11130"/>
            </a:xfrm>
            <a:custGeom>
              <a:rect b="b" l="l" r="r" t="t"/>
              <a:pathLst>
                <a:path extrusionOk="0" h="271" w="5357">
                  <a:moveTo>
                    <a:pt x="0" y="1"/>
                  </a:moveTo>
                  <a:lnTo>
                    <a:pt x="0" y="270"/>
                  </a:lnTo>
                  <a:lnTo>
                    <a:pt x="5356" y="270"/>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0"/>
            <p:cNvSpPr/>
            <p:nvPr/>
          </p:nvSpPr>
          <p:spPr>
            <a:xfrm rot="-1715024">
              <a:off x="10439817" y="1456597"/>
              <a:ext cx="220016" cy="12691"/>
            </a:xfrm>
            <a:custGeom>
              <a:rect b="b" l="l" r="r" t="t"/>
              <a:pathLst>
                <a:path extrusionOk="0" h="309" w="5357">
                  <a:moveTo>
                    <a:pt x="0" y="1"/>
                  </a:moveTo>
                  <a:lnTo>
                    <a:pt x="0" y="309"/>
                  </a:lnTo>
                  <a:lnTo>
                    <a:pt x="5356" y="309"/>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0"/>
            <p:cNvSpPr/>
            <p:nvPr/>
          </p:nvSpPr>
          <p:spPr>
            <a:xfrm rot="-1715024">
              <a:off x="10451557" y="1478947"/>
              <a:ext cx="220016" cy="11089"/>
            </a:xfrm>
            <a:custGeom>
              <a:rect b="b" l="l" r="r" t="t"/>
              <a:pathLst>
                <a:path extrusionOk="0" h="270" w="5357">
                  <a:moveTo>
                    <a:pt x="0" y="0"/>
                  </a:moveTo>
                  <a:lnTo>
                    <a:pt x="0" y="270"/>
                  </a:lnTo>
                  <a:lnTo>
                    <a:pt x="5356" y="270"/>
                  </a:lnTo>
                  <a:lnTo>
                    <a:pt x="53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 name="Google Shape;2309;p70"/>
          <p:cNvGrpSpPr/>
          <p:nvPr/>
        </p:nvGrpSpPr>
        <p:grpSpPr>
          <a:xfrm rot="-1274644">
            <a:off x="5224946" y="2531161"/>
            <a:ext cx="544815" cy="733495"/>
            <a:chOff x="5724783" y="-1305936"/>
            <a:chExt cx="908882" cy="1223646"/>
          </a:xfrm>
        </p:grpSpPr>
        <p:sp>
          <p:nvSpPr>
            <p:cNvPr id="2310" name="Google Shape;2310;p70"/>
            <p:cNvSpPr/>
            <p:nvPr/>
          </p:nvSpPr>
          <p:spPr>
            <a:xfrm rot="1266963">
              <a:off x="5904367" y="-1243829"/>
              <a:ext cx="549715" cy="1099430"/>
            </a:xfrm>
            <a:custGeom>
              <a:rect b="b" l="l" r="r" t="t"/>
              <a:pathLst>
                <a:path extrusionOk="0" h="29054" w="14527">
                  <a:moveTo>
                    <a:pt x="6089" y="1"/>
                  </a:moveTo>
                  <a:lnTo>
                    <a:pt x="4933" y="116"/>
                  </a:lnTo>
                  <a:lnTo>
                    <a:pt x="3777" y="270"/>
                  </a:lnTo>
                  <a:lnTo>
                    <a:pt x="2621" y="463"/>
                  </a:lnTo>
                  <a:lnTo>
                    <a:pt x="2274" y="579"/>
                  </a:lnTo>
                  <a:lnTo>
                    <a:pt x="1966" y="694"/>
                  </a:lnTo>
                  <a:lnTo>
                    <a:pt x="1657" y="887"/>
                  </a:lnTo>
                  <a:lnTo>
                    <a:pt x="1349" y="1118"/>
                  </a:lnTo>
                  <a:lnTo>
                    <a:pt x="1118" y="1388"/>
                  </a:lnTo>
                  <a:lnTo>
                    <a:pt x="887" y="1735"/>
                  </a:lnTo>
                  <a:lnTo>
                    <a:pt x="733" y="2120"/>
                  </a:lnTo>
                  <a:lnTo>
                    <a:pt x="656" y="2544"/>
                  </a:lnTo>
                  <a:lnTo>
                    <a:pt x="463" y="4201"/>
                  </a:lnTo>
                  <a:lnTo>
                    <a:pt x="270" y="5819"/>
                  </a:lnTo>
                  <a:lnTo>
                    <a:pt x="155" y="7322"/>
                  </a:lnTo>
                  <a:lnTo>
                    <a:pt x="78" y="8786"/>
                  </a:lnTo>
                  <a:lnTo>
                    <a:pt x="1" y="10212"/>
                  </a:lnTo>
                  <a:lnTo>
                    <a:pt x="1" y="11599"/>
                  </a:lnTo>
                  <a:lnTo>
                    <a:pt x="1" y="12947"/>
                  </a:lnTo>
                  <a:lnTo>
                    <a:pt x="39" y="14296"/>
                  </a:lnTo>
                  <a:lnTo>
                    <a:pt x="116" y="15645"/>
                  </a:lnTo>
                  <a:lnTo>
                    <a:pt x="232" y="16993"/>
                  </a:lnTo>
                  <a:lnTo>
                    <a:pt x="347" y="18380"/>
                  </a:lnTo>
                  <a:lnTo>
                    <a:pt x="502" y="19806"/>
                  </a:lnTo>
                  <a:lnTo>
                    <a:pt x="925" y="22811"/>
                  </a:lnTo>
                  <a:lnTo>
                    <a:pt x="1503" y="26125"/>
                  </a:lnTo>
                  <a:lnTo>
                    <a:pt x="1580" y="26549"/>
                  </a:lnTo>
                  <a:lnTo>
                    <a:pt x="1773" y="27011"/>
                  </a:lnTo>
                  <a:lnTo>
                    <a:pt x="1966" y="27435"/>
                  </a:lnTo>
                  <a:lnTo>
                    <a:pt x="2197" y="27782"/>
                  </a:lnTo>
                  <a:lnTo>
                    <a:pt x="2467" y="28129"/>
                  </a:lnTo>
                  <a:lnTo>
                    <a:pt x="2736" y="28360"/>
                  </a:lnTo>
                  <a:lnTo>
                    <a:pt x="3006" y="28553"/>
                  </a:lnTo>
                  <a:lnTo>
                    <a:pt x="3314" y="28668"/>
                  </a:lnTo>
                  <a:lnTo>
                    <a:pt x="4316" y="28822"/>
                  </a:lnTo>
                  <a:lnTo>
                    <a:pt x="5279" y="28938"/>
                  </a:lnTo>
                  <a:lnTo>
                    <a:pt x="6281" y="29015"/>
                  </a:lnTo>
                  <a:lnTo>
                    <a:pt x="7245" y="29053"/>
                  </a:lnTo>
                  <a:lnTo>
                    <a:pt x="8246" y="29015"/>
                  </a:lnTo>
                  <a:lnTo>
                    <a:pt x="9248" y="28938"/>
                  </a:lnTo>
                  <a:lnTo>
                    <a:pt x="10211" y="28822"/>
                  </a:lnTo>
                  <a:lnTo>
                    <a:pt x="11213" y="28668"/>
                  </a:lnTo>
                  <a:lnTo>
                    <a:pt x="11483" y="28553"/>
                  </a:lnTo>
                  <a:lnTo>
                    <a:pt x="11791" y="28360"/>
                  </a:lnTo>
                  <a:lnTo>
                    <a:pt x="12061" y="28129"/>
                  </a:lnTo>
                  <a:lnTo>
                    <a:pt x="12331" y="27782"/>
                  </a:lnTo>
                  <a:lnTo>
                    <a:pt x="12562" y="27397"/>
                  </a:lnTo>
                  <a:lnTo>
                    <a:pt x="12755" y="27011"/>
                  </a:lnTo>
                  <a:lnTo>
                    <a:pt x="12909" y="26549"/>
                  </a:lnTo>
                  <a:lnTo>
                    <a:pt x="13024" y="26125"/>
                  </a:lnTo>
                  <a:lnTo>
                    <a:pt x="13564" y="22811"/>
                  </a:lnTo>
                  <a:lnTo>
                    <a:pt x="13988" y="19806"/>
                  </a:lnTo>
                  <a:lnTo>
                    <a:pt x="14180" y="18380"/>
                  </a:lnTo>
                  <a:lnTo>
                    <a:pt x="14296" y="16993"/>
                  </a:lnTo>
                  <a:lnTo>
                    <a:pt x="14411" y="15645"/>
                  </a:lnTo>
                  <a:lnTo>
                    <a:pt x="14488" y="14296"/>
                  </a:lnTo>
                  <a:lnTo>
                    <a:pt x="14527" y="12947"/>
                  </a:lnTo>
                  <a:lnTo>
                    <a:pt x="14527" y="11599"/>
                  </a:lnTo>
                  <a:lnTo>
                    <a:pt x="14527" y="10212"/>
                  </a:lnTo>
                  <a:lnTo>
                    <a:pt x="14450" y="8786"/>
                  </a:lnTo>
                  <a:lnTo>
                    <a:pt x="14373" y="7322"/>
                  </a:lnTo>
                  <a:lnTo>
                    <a:pt x="14219" y="5819"/>
                  </a:lnTo>
                  <a:lnTo>
                    <a:pt x="14065" y="4201"/>
                  </a:lnTo>
                  <a:lnTo>
                    <a:pt x="13872" y="2544"/>
                  </a:lnTo>
                  <a:lnTo>
                    <a:pt x="13795" y="2120"/>
                  </a:lnTo>
                  <a:lnTo>
                    <a:pt x="13602" y="1735"/>
                  </a:lnTo>
                  <a:lnTo>
                    <a:pt x="13410" y="1388"/>
                  </a:lnTo>
                  <a:lnTo>
                    <a:pt x="13178" y="1118"/>
                  </a:lnTo>
                  <a:lnTo>
                    <a:pt x="12870" y="887"/>
                  </a:lnTo>
                  <a:lnTo>
                    <a:pt x="12562" y="694"/>
                  </a:lnTo>
                  <a:lnTo>
                    <a:pt x="12215" y="579"/>
                  </a:lnTo>
                  <a:lnTo>
                    <a:pt x="11907" y="463"/>
                  </a:lnTo>
                  <a:lnTo>
                    <a:pt x="10751" y="270"/>
                  </a:lnTo>
                  <a:lnTo>
                    <a:pt x="9595" y="116"/>
                  </a:lnTo>
                  <a:lnTo>
                    <a:pt x="843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0"/>
            <p:cNvSpPr/>
            <p:nvPr/>
          </p:nvSpPr>
          <p:spPr>
            <a:xfrm rot="1266963">
              <a:off x="6051735" y="-748225"/>
              <a:ext cx="284374" cy="32127"/>
            </a:xfrm>
            <a:custGeom>
              <a:rect b="b" l="l" r="r" t="t"/>
              <a:pathLst>
                <a:path extrusionOk="0" h="849" w="7515">
                  <a:moveTo>
                    <a:pt x="386" y="0"/>
                  </a:moveTo>
                  <a:lnTo>
                    <a:pt x="78" y="39"/>
                  </a:lnTo>
                  <a:lnTo>
                    <a:pt x="1" y="77"/>
                  </a:lnTo>
                  <a:lnTo>
                    <a:pt x="1" y="116"/>
                  </a:lnTo>
                  <a:lnTo>
                    <a:pt x="1" y="155"/>
                  </a:lnTo>
                  <a:lnTo>
                    <a:pt x="78" y="193"/>
                  </a:lnTo>
                  <a:lnTo>
                    <a:pt x="309" y="309"/>
                  </a:lnTo>
                  <a:lnTo>
                    <a:pt x="1118" y="540"/>
                  </a:lnTo>
                  <a:lnTo>
                    <a:pt x="1966" y="694"/>
                  </a:lnTo>
                  <a:lnTo>
                    <a:pt x="2852" y="810"/>
                  </a:lnTo>
                  <a:lnTo>
                    <a:pt x="3739" y="848"/>
                  </a:lnTo>
                  <a:lnTo>
                    <a:pt x="4663" y="810"/>
                  </a:lnTo>
                  <a:lnTo>
                    <a:pt x="5550" y="694"/>
                  </a:lnTo>
                  <a:lnTo>
                    <a:pt x="6397" y="540"/>
                  </a:lnTo>
                  <a:lnTo>
                    <a:pt x="7168" y="309"/>
                  </a:lnTo>
                  <a:lnTo>
                    <a:pt x="7438" y="193"/>
                  </a:lnTo>
                  <a:lnTo>
                    <a:pt x="7515" y="155"/>
                  </a:lnTo>
                  <a:lnTo>
                    <a:pt x="7515" y="116"/>
                  </a:lnTo>
                  <a:lnTo>
                    <a:pt x="7476" y="77"/>
                  </a:lnTo>
                  <a:lnTo>
                    <a:pt x="7399" y="39"/>
                  </a:lnTo>
                  <a:lnTo>
                    <a:pt x="712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0"/>
            <p:cNvSpPr/>
            <p:nvPr/>
          </p:nvSpPr>
          <p:spPr>
            <a:xfrm rot="1266963">
              <a:off x="5970896" y="-1215950"/>
              <a:ext cx="456437" cy="835527"/>
            </a:xfrm>
            <a:custGeom>
              <a:rect b="b" l="l" r="r" t="t"/>
              <a:pathLst>
                <a:path extrusionOk="0" h="22080" w="12062">
                  <a:moveTo>
                    <a:pt x="6513" y="1"/>
                  </a:moveTo>
                  <a:lnTo>
                    <a:pt x="5395" y="39"/>
                  </a:lnTo>
                  <a:lnTo>
                    <a:pt x="4278" y="116"/>
                  </a:lnTo>
                  <a:lnTo>
                    <a:pt x="3160" y="271"/>
                  </a:lnTo>
                  <a:lnTo>
                    <a:pt x="2043" y="463"/>
                  </a:lnTo>
                  <a:lnTo>
                    <a:pt x="1735" y="579"/>
                  </a:lnTo>
                  <a:lnTo>
                    <a:pt x="1542" y="656"/>
                  </a:lnTo>
                  <a:lnTo>
                    <a:pt x="1311" y="810"/>
                  </a:lnTo>
                  <a:lnTo>
                    <a:pt x="1080" y="1003"/>
                  </a:lnTo>
                  <a:lnTo>
                    <a:pt x="925" y="1234"/>
                  </a:lnTo>
                  <a:lnTo>
                    <a:pt x="771" y="1542"/>
                  </a:lnTo>
                  <a:lnTo>
                    <a:pt x="656" y="1927"/>
                  </a:lnTo>
                  <a:lnTo>
                    <a:pt x="463" y="3546"/>
                  </a:lnTo>
                  <a:lnTo>
                    <a:pt x="309" y="5126"/>
                  </a:lnTo>
                  <a:lnTo>
                    <a:pt x="193" y="6628"/>
                  </a:lnTo>
                  <a:lnTo>
                    <a:pt x="78" y="8054"/>
                  </a:lnTo>
                  <a:lnTo>
                    <a:pt x="39" y="9480"/>
                  </a:lnTo>
                  <a:lnTo>
                    <a:pt x="1" y="10828"/>
                  </a:lnTo>
                  <a:lnTo>
                    <a:pt x="1" y="12177"/>
                  </a:lnTo>
                  <a:lnTo>
                    <a:pt x="39" y="13525"/>
                  </a:lnTo>
                  <a:lnTo>
                    <a:pt x="116" y="14874"/>
                  </a:lnTo>
                  <a:lnTo>
                    <a:pt x="232" y="16223"/>
                  </a:lnTo>
                  <a:lnTo>
                    <a:pt x="347" y="17610"/>
                  </a:lnTo>
                  <a:lnTo>
                    <a:pt x="540" y="19035"/>
                  </a:lnTo>
                  <a:lnTo>
                    <a:pt x="964" y="22079"/>
                  </a:lnTo>
                  <a:lnTo>
                    <a:pt x="771" y="20538"/>
                  </a:lnTo>
                  <a:lnTo>
                    <a:pt x="579" y="19074"/>
                  </a:lnTo>
                  <a:lnTo>
                    <a:pt x="425" y="17687"/>
                  </a:lnTo>
                  <a:lnTo>
                    <a:pt x="309" y="16338"/>
                  </a:lnTo>
                  <a:lnTo>
                    <a:pt x="232" y="14990"/>
                  </a:lnTo>
                  <a:lnTo>
                    <a:pt x="193" y="13680"/>
                  </a:lnTo>
                  <a:lnTo>
                    <a:pt x="193" y="12369"/>
                  </a:lnTo>
                  <a:lnTo>
                    <a:pt x="232" y="11059"/>
                  </a:lnTo>
                  <a:lnTo>
                    <a:pt x="270" y="9711"/>
                  </a:lnTo>
                  <a:lnTo>
                    <a:pt x="347" y="8324"/>
                  </a:lnTo>
                  <a:lnTo>
                    <a:pt x="463" y="6898"/>
                  </a:lnTo>
                  <a:lnTo>
                    <a:pt x="617" y="5434"/>
                  </a:lnTo>
                  <a:lnTo>
                    <a:pt x="964" y="2197"/>
                  </a:lnTo>
                  <a:lnTo>
                    <a:pt x="1080" y="1850"/>
                  </a:lnTo>
                  <a:lnTo>
                    <a:pt x="1195" y="1542"/>
                  </a:lnTo>
                  <a:lnTo>
                    <a:pt x="1388" y="1311"/>
                  </a:lnTo>
                  <a:lnTo>
                    <a:pt x="1619" y="1118"/>
                  </a:lnTo>
                  <a:lnTo>
                    <a:pt x="1850" y="964"/>
                  </a:lnTo>
                  <a:lnTo>
                    <a:pt x="2043" y="887"/>
                  </a:lnTo>
                  <a:lnTo>
                    <a:pt x="2351" y="771"/>
                  </a:lnTo>
                  <a:lnTo>
                    <a:pt x="3469" y="579"/>
                  </a:lnTo>
                  <a:lnTo>
                    <a:pt x="4586" y="425"/>
                  </a:lnTo>
                  <a:lnTo>
                    <a:pt x="5703" y="348"/>
                  </a:lnTo>
                  <a:lnTo>
                    <a:pt x="6821" y="309"/>
                  </a:lnTo>
                  <a:lnTo>
                    <a:pt x="7938" y="348"/>
                  </a:lnTo>
                  <a:lnTo>
                    <a:pt x="9094" y="425"/>
                  </a:lnTo>
                  <a:lnTo>
                    <a:pt x="10212" y="579"/>
                  </a:lnTo>
                  <a:lnTo>
                    <a:pt x="11290" y="771"/>
                  </a:lnTo>
                  <a:lnTo>
                    <a:pt x="11637" y="887"/>
                  </a:lnTo>
                  <a:lnTo>
                    <a:pt x="11868" y="964"/>
                  </a:lnTo>
                  <a:lnTo>
                    <a:pt x="12061" y="1118"/>
                  </a:lnTo>
                  <a:lnTo>
                    <a:pt x="11945" y="964"/>
                  </a:lnTo>
                  <a:lnTo>
                    <a:pt x="11791" y="849"/>
                  </a:lnTo>
                  <a:lnTo>
                    <a:pt x="11483" y="656"/>
                  </a:lnTo>
                  <a:lnTo>
                    <a:pt x="11213" y="540"/>
                  </a:lnTo>
                  <a:lnTo>
                    <a:pt x="11021" y="463"/>
                  </a:lnTo>
                  <a:lnTo>
                    <a:pt x="9903" y="271"/>
                  </a:lnTo>
                  <a:lnTo>
                    <a:pt x="8786" y="116"/>
                  </a:lnTo>
                  <a:lnTo>
                    <a:pt x="7668" y="39"/>
                  </a:lnTo>
                  <a:lnTo>
                    <a:pt x="651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0"/>
            <p:cNvSpPr/>
            <p:nvPr/>
          </p:nvSpPr>
          <p:spPr>
            <a:xfrm rot="1266963">
              <a:off x="6085642" y="-1079599"/>
              <a:ext cx="368949" cy="300381"/>
            </a:xfrm>
            <a:custGeom>
              <a:rect b="b" l="l" r="r" t="t"/>
              <a:pathLst>
                <a:path extrusionOk="0" h="7938" w="9750">
                  <a:moveTo>
                    <a:pt x="1311" y="0"/>
                  </a:moveTo>
                  <a:lnTo>
                    <a:pt x="1041" y="39"/>
                  </a:lnTo>
                  <a:lnTo>
                    <a:pt x="771" y="116"/>
                  </a:lnTo>
                  <a:lnTo>
                    <a:pt x="579" y="270"/>
                  </a:lnTo>
                  <a:lnTo>
                    <a:pt x="386" y="463"/>
                  </a:lnTo>
                  <a:lnTo>
                    <a:pt x="232" y="694"/>
                  </a:lnTo>
                  <a:lnTo>
                    <a:pt x="78" y="925"/>
                  </a:lnTo>
                  <a:lnTo>
                    <a:pt x="39" y="1233"/>
                  </a:lnTo>
                  <a:lnTo>
                    <a:pt x="1" y="1542"/>
                  </a:lnTo>
                  <a:lnTo>
                    <a:pt x="1" y="6435"/>
                  </a:lnTo>
                  <a:lnTo>
                    <a:pt x="39" y="6743"/>
                  </a:lnTo>
                  <a:lnTo>
                    <a:pt x="78" y="7013"/>
                  </a:lnTo>
                  <a:lnTo>
                    <a:pt x="232" y="7283"/>
                  </a:lnTo>
                  <a:lnTo>
                    <a:pt x="386" y="7514"/>
                  </a:lnTo>
                  <a:lnTo>
                    <a:pt x="579" y="7668"/>
                  </a:lnTo>
                  <a:lnTo>
                    <a:pt x="771" y="7822"/>
                  </a:lnTo>
                  <a:lnTo>
                    <a:pt x="1041" y="7899"/>
                  </a:lnTo>
                  <a:lnTo>
                    <a:pt x="1311" y="7938"/>
                  </a:lnTo>
                  <a:lnTo>
                    <a:pt x="8439" y="7938"/>
                  </a:lnTo>
                  <a:lnTo>
                    <a:pt x="8709" y="7899"/>
                  </a:lnTo>
                  <a:lnTo>
                    <a:pt x="8940" y="7822"/>
                  </a:lnTo>
                  <a:lnTo>
                    <a:pt x="9171" y="7668"/>
                  </a:lnTo>
                  <a:lnTo>
                    <a:pt x="9364" y="7514"/>
                  </a:lnTo>
                  <a:lnTo>
                    <a:pt x="9518" y="7283"/>
                  </a:lnTo>
                  <a:lnTo>
                    <a:pt x="9633" y="7013"/>
                  </a:lnTo>
                  <a:lnTo>
                    <a:pt x="9711" y="6743"/>
                  </a:lnTo>
                  <a:lnTo>
                    <a:pt x="9749" y="6435"/>
                  </a:lnTo>
                  <a:lnTo>
                    <a:pt x="9749" y="1542"/>
                  </a:lnTo>
                  <a:lnTo>
                    <a:pt x="9711" y="1233"/>
                  </a:lnTo>
                  <a:lnTo>
                    <a:pt x="9633" y="925"/>
                  </a:lnTo>
                  <a:lnTo>
                    <a:pt x="9518" y="694"/>
                  </a:lnTo>
                  <a:lnTo>
                    <a:pt x="9364" y="463"/>
                  </a:lnTo>
                  <a:lnTo>
                    <a:pt x="9171" y="270"/>
                  </a:lnTo>
                  <a:lnTo>
                    <a:pt x="8940" y="116"/>
                  </a:lnTo>
                  <a:lnTo>
                    <a:pt x="8709" y="39"/>
                  </a:lnTo>
                  <a:lnTo>
                    <a:pt x="843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0"/>
            <p:cNvSpPr/>
            <p:nvPr/>
          </p:nvSpPr>
          <p:spPr>
            <a:xfrm rot="1266963">
              <a:off x="5984341" y="-763827"/>
              <a:ext cx="103571" cy="119615"/>
            </a:xfrm>
            <a:custGeom>
              <a:rect b="b" l="l" r="r" t="t"/>
              <a:pathLst>
                <a:path extrusionOk="0" h="3161" w="2737">
                  <a:moveTo>
                    <a:pt x="271" y="1"/>
                  </a:moveTo>
                  <a:lnTo>
                    <a:pt x="117" y="78"/>
                  </a:lnTo>
                  <a:lnTo>
                    <a:pt x="40" y="232"/>
                  </a:lnTo>
                  <a:lnTo>
                    <a:pt x="1" y="425"/>
                  </a:lnTo>
                  <a:lnTo>
                    <a:pt x="40" y="2159"/>
                  </a:lnTo>
                  <a:lnTo>
                    <a:pt x="78" y="2351"/>
                  </a:lnTo>
                  <a:lnTo>
                    <a:pt x="194" y="2544"/>
                  </a:lnTo>
                  <a:lnTo>
                    <a:pt x="348" y="2698"/>
                  </a:lnTo>
                  <a:lnTo>
                    <a:pt x="502" y="2814"/>
                  </a:lnTo>
                  <a:lnTo>
                    <a:pt x="1388" y="3006"/>
                  </a:lnTo>
                  <a:lnTo>
                    <a:pt x="2274" y="3160"/>
                  </a:lnTo>
                  <a:lnTo>
                    <a:pt x="2467" y="3160"/>
                  </a:lnTo>
                  <a:lnTo>
                    <a:pt x="2621" y="3045"/>
                  </a:lnTo>
                  <a:lnTo>
                    <a:pt x="2737" y="2891"/>
                  </a:lnTo>
                  <a:lnTo>
                    <a:pt x="2737" y="2698"/>
                  </a:lnTo>
                  <a:lnTo>
                    <a:pt x="2737" y="964"/>
                  </a:lnTo>
                  <a:lnTo>
                    <a:pt x="2698" y="771"/>
                  </a:lnTo>
                  <a:lnTo>
                    <a:pt x="2583" y="579"/>
                  </a:lnTo>
                  <a:lnTo>
                    <a:pt x="2428" y="425"/>
                  </a:lnTo>
                  <a:lnTo>
                    <a:pt x="2236" y="386"/>
                  </a:lnTo>
                  <a:lnTo>
                    <a:pt x="1350" y="232"/>
                  </a:lnTo>
                  <a:lnTo>
                    <a:pt x="46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0"/>
            <p:cNvSpPr/>
            <p:nvPr/>
          </p:nvSpPr>
          <p:spPr>
            <a:xfrm rot="1266963">
              <a:off x="6105823" y="-695201"/>
              <a:ext cx="105009" cy="106447"/>
            </a:xfrm>
            <a:custGeom>
              <a:rect b="b" l="l" r="r" t="t"/>
              <a:pathLst>
                <a:path extrusionOk="0" h="2813" w="2775">
                  <a:moveTo>
                    <a:pt x="501" y="0"/>
                  </a:moveTo>
                  <a:lnTo>
                    <a:pt x="309" y="39"/>
                  </a:lnTo>
                  <a:lnTo>
                    <a:pt x="155" y="154"/>
                  </a:lnTo>
                  <a:lnTo>
                    <a:pt x="39" y="308"/>
                  </a:lnTo>
                  <a:lnTo>
                    <a:pt x="0" y="540"/>
                  </a:lnTo>
                  <a:lnTo>
                    <a:pt x="39" y="2235"/>
                  </a:lnTo>
                  <a:lnTo>
                    <a:pt x="77" y="2466"/>
                  </a:lnTo>
                  <a:lnTo>
                    <a:pt x="155" y="2620"/>
                  </a:lnTo>
                  <a:lnTo>
                    <a:pt x="309" y="2736"/>
                  </a:lnTo>
                  <a:lnTo>
                    <a:pt x="501" y="2813"/>
                  </a:lnTo>
                  <a:lnTo>
                    <a:pt x="2312" y="2813"/>
                  </a:lnTo>
                  <a:lnTo>
                    <a:pt x="2466" y="2736"/>
                  </a:lnTo>
                  <a:lnTo>
                    <a:pt x="2621" y="2620"/>
                  </a:lnTo>
                  <a:lnTo>
                    <a:pt x="2736" y="2466"/>
                  </a:lnTo>
                  <a:lnTo>
                    <a:pt x="2775" y="2235"/>
                  </a:lnTo>
                  <a:lnTo>
                    <a:pt x="2775" y="540"/>
                  </a:lnTo>
                  <a:lnTo>
                    <a:pt x="2736" y="308"/>
                  </a:lnTo>
                  <a:lnTo>
                    <a:pt x="2659" y="154"/>
                  </a:lnTo>
                  <a:lnTo>
                    <a:pt x="2505" y="39"/>
                  </a:lnTo>
                  <a:lnTo>
                    <a:pt x="2312" y="0"/>
                  </a:lnTo>
                  <a:lnTo>
                    <a:pt x="1388" y="39"/>
                  </a:lnTo>
                  <a:lnTo>
                    <a:pt x="50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0"/>
            <p:cNvSpPr/>
            <p:nvPr/>
          </p:nvSpPr>
          <p:spPr>
            <a:xfrm rot="1266963">
              <a:off x="6238675" y="-665326"/>
              <a:ext cx="105009" cy="119615"/>
            </a:xfrm>
            <a:custGeom>
              <a:rect b="b" l="l" r="r" t="t"/>
              <a:pathLst>
                <a:path extrusionOk="0" h="3161" w="2775">
                  <a:moveTo>
                    <a:pt x="2312" y="1"/>
                  </a:moveTo>
                  <a:lnTo>
                    <a:pt x="1426" y="232"/>
                  </a:lnTo>
                  <a:lnTo>
                    <a:pt x="540" y="386"/>
                  </a:lnTo>
                  <a:lnTo>
                    <a:pt x="347" y="425"/>
                  </a:lnTo>
                  <a:lnTo>
                    <a:pt x="193" y="579"/>
                  </a:lnTo>
                  <a:lnTo>
                    <a:pt x="77" y="771"/>
                  </a:lnTo>
                  <a:lnTo>
                    <a:pt x="39" y="964"/>
                  </a:lnTo>
                  <a:lnTo>
                    <a:pt x="0" y="2698"/>
                  </a:lnTo>
                  <a:lnTo>
                    <a:pt x="39" y="2891"/>
                  </a:lnTo>
                  <a:lnTo>
                    <a:pt x="154" y="3045"/>
                  </a:lnTo>
                  <a:lnTo>
                    <a:pt x="309" y="3160"/>
                  </a:lnTo>
                  <a:lnTo>
                    <a:pt x="463" y="3160"/>
                  </a:lnTo>
                  <a:lnTo>
                    <a:pt x="1349" y="3006"/>
                  </a:lnTo>
                  <a:lnTo>
                    <a:pt x="2235" y="2814"/>
                  </a:lnTo>
                  <a:lnTo>
                    <a:pt x="2428" y="2698"/>
                  </a:lnTo>
                  <a:lnTo>
                    <a:pt x="2582" y="2544"/>
                  </a:lnTo>
                  <a:lnTo>
                    <a:pt x="2698" y="2351"/>
                  </a:lnTo>
                  <a:lnTo>
                    <a:pt x="2736" y="2159"/>
                  </a:lnTo>
                  <a:lnTo>
                    <a:pt x="2775" y="425"/>
                  </a:lnTo>
                  <a:lnTo>
                    <a:pt x="2736" y="232"/>
                  </a:lnTo>
                  <a:lnTo>
                    <a:pt x="2659" y="78"/>
                  </a:lnTo>
                  <a:lnTo>
                    <a:pt x="250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0"/>
            <p:cNvSpPr/>
            <p:nvPr/>
          </p:nvSpPr>
          <p:spPr>
            <a:xfrm rot="1266963">
              <a:off x="5939549" y="-638918"/>
              <a:ext cx="103533" cy="118139"/>
            </a:xfrm>
            <a:custGeom>
              <a:rect b="b" l="l" r="r" t="t"/>
              <a:pathLst>
                <a:path extrusionOk="0" h="3122" w="2736">
                  <a:moveTo>
                    <a:pt x="270" y="0"/>
                  </a:moveTo>
                  <a:lnTo>
                    <a:pt x="154" y="77"/>
                  </a:lnTo>
                  <a:lnTo>
                    <a:pt x="39" y="193"/>
                  </a:lnTo>
                  <a:lnTo>
                    <a:pt x="0" y="385"/>
                  </a:lnTo>
                  <a:lnTo>
                    <a:pt x="77" y="2119"/>
                  </a:lnTo>
                  <a:lnTo>
                    <a:pt x="116" y="2351"/>
                  </a:lnTo>
                  <a:lnTo>
                    <a:pt x="193" y="2543"/>
                  </a:lnTo>
                  <a:lnTo>
                    <a:pt x="347" y="2697"/>
                  </a:lnTo>
                  <a:lnTo>
                    <a:pt x="539" y="2774"/>
                  </a:lnTo>
                  <a:lnTo>
                    <a:pt x="1387" y="2967"/>
                  </a:lnTo>
                  <a:lnTo>
                    <a:pt x="2273" y="3121"/>
                  </a:lnTo>
                  <a:lnTo>
                    <a:pt x="2466" y="3121"/>
                  </a:lnTo>
                  <a:lnTo>
                    <a:pt x="2582" y="3006"/>
                  </a:lnTo>
                  <a:lnTo>
                    <a:pt x="2697" y="2851"/>
                  </a:lnTo>
                  <a:lnTo>
                    <a:pt x="2736" y="2659"/>
                  </a:lnTo>
                  <a:lnTo>
                    <a:pt x="2697" y="963"/>
                  </a:lnTo>
                  <a:lnTo>
                    <a:pt x="2659" y="732"/>
                  </a:lnTo>
                  <a:lnTo>
                    <a:pt x="2543" y="540"/>
                  </a:lnTo>
                  <a:lnTo>
                    <a:pt x="2389" y="424"/>
                  </a:lnTo>
                  <a:lnTo>
                    <a:pt x="2235" y="347"/>
                  </a:lnTo>
                  <a:lnTo>
                    <a:pt x="1349" y="193"/>
                  </a:lnTo>
                  <a:lnTo>
                    <a:pt x="462"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0"/>
            <p:cNvSpPr/>
            <p:nvPr/>
          </p:nvSpPr>
          <p:spPr>
            <a:xfrm rot="1266963">
              <a:off x="6059408" y="-571176"/>
              <a:ext cx="103571" cy="106484"/>
            </a:xfrm>
            <a:custGeom>
              <a:rect b="b" l="l" r="r" t="t"/>
              <a:pathLst>
                <a:path extrusionOk="0" h="2814" w="2737">
                  <a:moveTo>
                    <a:pt x="309" y="1"/>
                  </a:moveTo>
                  <a:lnTo>
                    <a:pt x="155" y="116"/>
                  </a:lnTo>
                  <a:lnTo>
                    <a:pt x="39" y="270"/>
                  </a:lnTo>
                  <a:lnTo>
                    <a:pt x="1" y="501"/>
                  </a:lnTo>
                  <a:lnTo>
                    <a:pt x="39" y="2197"/>
                  </a:lnTo>
                  <a:lnTo>
                    <a:pt x="78" y="2428"/>
                  </a:lnTo>
                  <a:lnTo>
                    <a:pt x="155" y="2582"/>
                  </a:lnTo>
                  <a:lnTo>
                    <a:pt x="309" y="2736"/>
                  </a:lnTo>
                  <a:lnTo>
                    <a:pt x="502" y="2775"/>
                  </a:lnTo>
                  <a:lnTo>
                    <a:pt x="1350" y="2813"/>
                  </a:lnTo>
                  <a:lnTo>
                    <a:pt x="2236" y="2775"/>
                  </a:lnTo>
                  <a:lnTo>
                    <a:pt x="2428" y="2736"/>
                  </a:lnTo>
                  <a:lnTo>
                    <a:pt x="2583" y="2582"/>
                  </a:lnTo>
                  <a:lnTo>
                    <a:pt x="2660" y="2428"/>
                  </a:lnTo>
                  <a:lnTo>
                    <a:pt x="2698" y="2197"/>
                  </a:lnTo>
                  <a:lnTo>
                    <a:pt x="2737" y="501"/>
                  </a:lnTo>
                  <a:lnTo>
                    <a:pt x="2698" y="270"/>
                  </a:lnTo>
                  <a:lnTo>
                    <a:pt x="2583" y="116"/>
                  </a:lnTo>
                  <a:lnTo>
                    <a:pt x="242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0"/>
            <p:cNvSpPr/>
            <p:nvPr/>
          </p:nvSpPr>
          <p:spPr>
            <a:xfrm rot="1266963">
              <a:off x="6189801" y="-542265"/>
              <a:ext cx="103571" cy="118139"/>
            </a:xfrm>
            <a:custGeom>
              <a:rect b="b" l="l" r="r" t="t"/>
              <a:pathLst>
                <a:path extrusionOk="0" h="3122" w="2737">
                  <a:moveTo>
                    <a:pt x="2274" y="0"/>
                  </a:moveTo>
                  <a:lnTo>
                    <a:pt x="1388" y="193"/>
                  </a:lnTo>
                  <a:lnTo>
                    <a:pt x="502" y="347"/>
                  </a:lnTo>
                  <a:lnTo>
                    <a:pt x="309" y="424"/>
                  </a:lnTo>
                  <a:lnTo>
                    <a:pt x="155" y="540"/>
                  </a:lnTo>
                  <a:lnTo>
                    <a:pt x="78" y="732"/>
                  </a:lnTo>
                  <a:lnTo>
                    <a:pt x="39" y="963"/>
                  </a:lnTo>
                  <a:lnTo>
                    <a:pt x="1" y="2659"/>
                  </a:lnTo>
                  <a:lnTo>
                    <a:pt x="39" y="2851"/>
                  </a:lnTo>
                  <a:lnTo>
                    <a:pt x="155" y="3006"/>
                  </a:lnTo>
                  <a:lnTo>
                    <a:pt x="271" y="3121"/>
                  </a:lnTo>
                  <a:lnTo>
                    <a:pt x="463" y="3121"/>
                  </a:lnTo>
                  <a:lnTo>
                    <a:pt x="1349" y="2967"/>
                  </a:lnTo>
                  <a:lnTo>
                    <a:pt x="2197" y="2774"/>
                  </a:lnTo>
                  <a:lnTo>
                    <a:pt x="2390" y="2697"/>
                  </a:lnTo>
                  <a:lnTo>
                    <a:pt x="2505" y="2543"/>
                  </a:lnTo>
                  <a:lnTo>
                    <a:pt x="2621" y="2351"/>
                  </a:lnTo>
                  <a:lnTo>
                    <a:pt x="2660" y="2119"/>
                  </a:lnTo>
                  <a:lnTo>
                    <a:pt x="2737" y="385"/>
                  </a:lnTo>
                  <a:lnTo>
                    <a:pt x="2698" y="193"/>
                  </a:lnTo>
                  <a:lnTo>
                    <a:pt x="2582" y="77"/>
                  </a:lnTo>
                  <a:lnTo>
                    <a:pt x="246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0"/>
            <p:cNvSpPr/>
            <p:nvPr/>
          </p:nvSpPr>
          <p:spPr>
            <a:xfrm rot="1266963">
              <a:off x="5896173" y="-515527"/>
              <a:ext cx="100657" cy="119615"/>
            </a:xfrm>
            <a:custGeom>
              <a:rect b="b" l="l" r="r" t="t"/>
              <a:pathLst>
                <a:path extrusionOk="0" h="3161" w="2660">
                  <a:moveTo>
                    <a:pt x="270" y="1"/>
                  </a:moveTo>
                  <a:lnTo>
                    <a:pt x="116" y="78"/>
                  </a:lnTo>
                  <a:lnTo>
                    <a:pt x="39" y="232"/>
                  </a:lnTo>
                  <a:lnTo>
                    <a:pt x="1" y="425"/>
                  </a:lnTo>
                  <a:lnTo>
                    <a:pt x="39" y="2159"/>
                  </a:lnTo>
                  <a:lnTo>
                    <a:pt x="78" y="2351"/>
                  </a:lnTo>
                  <a:lnTo>
                    <a:pt x="193" y="2583"/>
                  </a:lnTo>
                  <a:lnTo>
                    <a:pt x="347" y="2698"/>
                  </a:lnTo>
                  <a:lnTo>
                    <a:pt x="502" y="2814"/>
                  </a:lnTo>
                  <a:lnTo>
                    <a:pt x="1349" y="3006"/>
                  </a:lnTo>
                  <a:lnTo>
                    <a:pt x="2197" y="3161"/>
                  </a:lnTo>
                  <a:lnTo>
                    <a:pt x="2390" y="3122"/>
                  </a:lnTo>
                  <a:lnTo>
                    <a:pt x="2544" y="3045"/>
                  </a:lnTo>
                  <a:lnTo>
                    <a:pt x="2621" y="2891"/>
                  </a:lnTo>
                  <a:lnTo>
                    <a:pt x="2659" y="2660"/>
                  </a:lnTo>
                  <a:lnTo>
                    <a:pt x="2621" y="964"/>
                  </a:lnTo>
                  <a:lnTo>
                    <a:pt x="2582" y="733"/>
                  </a:lnTo>
                  <a:lnTo>
                    <a:pt x="2505" y="579"/>
                  </a:lnTo>
                  <a:lnTo>
                    <a:pt x="2351" y="425"/>
                  </a:lnTo>
                  <a:lnTo>
                    <a:pt x="2158" y="348"/>
                  </a:lnTo>
                  <a:lnTo>
                    <a:pt x="1311" y="194"/>
                  </a:lnTo>
                  <a:lnTo>
                    <a:pt x="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0"/>
            <p:cNvSpPr/>
            <p:nvPr/>
          </p:nvSpPr>
          <p:spPr>
            <a:xfrm rot="1266963">
              <a:off x="6013602" y="-448743"/>
              <a:ext cx="100657" cy="106484"/>
            </a:xfrm>
            <a:custGeom>
              <a:rect b="b" l="l" r="r" t="t"/>
              <a:pathLst>
                <a:path extrusionOk="0" h="2814" w="2660">
                  <a:moveTo>
                    <a:pt x="463" y="0"/>
                  </a:moveTo>
                  <a:lnTo>
                    <a:pt x="270" y="39"/>
                  </a:lnTo>
                  <a:lnTo>
                    <a:pt x="116" y="116"/>
                  </a:lnTo>
                  <a:lnTo>
                    <a:pt x="39" y="309"/>
                  </a:lnTo>
                  <a:lnTo>
                    <a:pt x="0" y="501"/>
                  </a:lnTo>
                  <a:lnTo>
                    <a:pt x="0" y="2235"/>
                  </a:lnTo>
                  <a:lnTo>
                    <a:pt x="39" y="2428"/>
                  </a:lnTo>
                  <a:lnTo>
                    <a:pt x="155" y="2621"/>
                  </a:lnTo>
                  <a:lnTo>
                    <a:pt x="309" y="2736"/>
                  </a:lnTo>
                  <a:lnTo>
                    <a:pt x="463" y="2775"/>
                  </a:lnTo>
                  <a:lnTo>
                    <a:pt x="1311" y="2813"/>
                  </a:lnTo>
                  <a:lnTo>
                    <a:pt x="2197" y="2775"/>
                  </a:lnTo>
                  <a:lnTo>
                    <a:pt x="2351" y="2736"/>
                  </a:lnTo>
                  <a:lnTo>
                    <a:pt x="2505" y="2621"/>
                  </a:lnTo>
                  <a:lnTo>
                    <a:pt x="2621" y="2428"/>
                  </a:lnTo>
                  <a:lnTo>
                    <a:pt x="2659" y="2235"/>
                  </a:lnTo>
                  <a:lnTo>
                    <a:pt x="2659" y="501"/>
                  </a:lnTo>
                  <a:lnTo>
                    <a:pt x="2621" y="309"/>
                  </a:lnTo>
                  <a:lnTo>
                    <a:pt x="2544" y="116"/>
                  </a:lnTo>
                  <a:lnTo>
                    <a:pt x="2389" y="39"/>
                  </a:lnTo>
                  <a:lnTo>
                    <a:pt x="21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0"/>
            <p:cNvSpPr/>
            <p:nvPr/>
          </p:nvSpPr>
          <p:spPr>
            <a:xfrm rot="1266963">
              <a:off x="6141026" y="-420974"/>
              <a:ext cx="100619" cy="119615"/>
            </a:xfrm>
            <a:custGeom>
              <a:rect b="b" l="l" r="r" t="t"/>
              <a:pathLst>
                <a:path extrusionOk="0" h="3161" w="2659">
                  <a:moveTo>
                    <a:pt x="2235" y="1"/>
                  </a:moveTo>
                  <a:lnTo>
                    <a:pt x="1349" y="194"/>
                  </a:lnTo>
                  <a:lnTo>
                    <a:pt x="501" y="348"/>
                  </a:lnTo>
                  <a:lnTo>
                    <a:pt x="309" y="425"/>
                  </a:lnTo>
                  <a:lnTo>
                    <a:pt x="154" y="579"/>
                  </a:lnTo>
                  <a:lnTo>
                    <a:pt x="77" y="733"/>
                  </a:lnTo>
                  <a:lnTo>
                    <a:pt x="39" y="964"/>
                  </a:lnTo>
                  <a:lnTo>
                    <a:pt x="0" y="2660"/>
                  </a:lnTo>
                  <a:lnTo>
                    <a:pt x="39" y="2891"/>
                  </a:lnTo>
                  <a:lnTo>
                    <a:pt x="116" y="3045"/>
                  </a:lnTo>
                  <a:lnTo>
                    <a:pt x="270" y="3122"/>
                  </a:lnTo>
                  <a:lnTo>
                    <a:pt x="463" y="3161"/>
                  </a:lnTo>
                  <a:lnTo>
                    <a:pt x="1310" y="3006"/>
                  </a:lnTo>
                  <a:lnTo>
                    <a:pt x="2158" y="2814"/>
                  </a:lnTo>
                  <a:lnTo>
                    <a:pt x="2312" y="2698"/>
                  </a:lnTo>
                  <a:lnTo>
                    <a:pt x="2466" y="2583"/>
                  </a:lnTo>
                  <a:lnTo>
                    <a:pt x="2582" y="2351"/>
                  </a:lnTo>
                  <a:lnTo>
                    <a:pt x="2620" y="2159"/>
                  </a:lnTo>
                  <a:lnTo>
                    <a:pt x="2659" y="425"/>
                  </a:lnTo>
                  <a:lnTo>
                    <a:pt x="2620" y="232"/>
                  </a:lnTo>
                  <a:lnTo>
                    <a:pt x="2543" y="78"/>
                  </a:lnTo>
                  <a:lnTo>
                    <a:pt x="238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0"/>
            <p:cNvSpPr/>
            <p:nvPr/>
          </p:nvSpPr>
          <p:spPr>
            <a:xfrm rot="1266963">
              <a:off x="5852821" y="-390625"/>
              <a:ext cx="97705" cy="118139"/>
            </a:xfrm>
            <a:custGeom>
              <a:rect b="b" l="l" r="r" t="t"/>
              <a:pathLst>
                <a:path extrusionOk="0" h="3122" w="2582">
                  <a:moveTo>
                    <a:pt x="231" y="0"/>
                  </a:moveTo>
                  <a:lnTo>
                    <a:pt x="116" y="77"/>
                  </a:lnTo>
                  <a:lnTo>
                    <a:pt x="0" y="193"/>
                  </a:lnTo>
                  <a:lnTo>
                    <a:pt x="0" y="424"/>
                  </a:lnTo>
                  <a:lnTo>
                    <a:pt x="39" y="2120"/>
                  </a:lnTo>
                  <a:lnTo>
                    <a:pt x="77" y="2351"/>
                  </a:lnTo>
                  <a:lnTo>
                    <a:pt x="193" y="2543"/>
                  </a:lnTo>
                  <a:lnTo>
                    <a:pt x="308" y="2698"/>
                  </a:lnTo>
                  <a:lnTo>
                    <a:pt x="501" y="2775"/>
                  </a:lnTo>
                  <a:lnTo>
                    <a:pt x="1310" y="2967"/>
                  </a:lnTo>
                  <a:lnTo>
                    <a:pt x="2158" y="3121"/>
                  </a:lnTo>
                  <a:lnTo>
                    <a:pt x="2312" y="3121"/>
                  </a:lnTo>
                  <a:lnTo>
                    <a:pt x="2466" y="3006"/>
                  </a:lnTo>
                  <a:lnTo>
                    <a:pt x="2543" y="2852"/>
                  </a:lnTo>
                  <a:lnTo>
                    <a:pt x="2582" y="2659"/>
                  </a:lnTo>
                  <a:lnTo>
                    <a:pt x="2543" y="925"/>
                  </a:lnTo>
                  <a:lnTo>
                    <a:pt x="2505" y="732"/>
                  </a:lnTo>
                  <a:lnTo>
                    <a:pt x="2428" y="540"/>
                  </a:lnTo>
                  <a:lnTo>
                    <a:pt x="2274" y="386"/>
                  </a:lnTo>
                  <a:lnTo>
                    <a:pt x="2119" y="347"/>
                  </a:lnTo>
                  <a:lnTo>
                    <a:pt x="1272" y="193"/>
                  </a:lnTo>
                  <a:lnTo>
                    <a:pt x="42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0"/>
            <p:cNvSpPr/>
            <p:nvPr/>
          </p:nvSpPr>
          <p:spPr>
            <a:xfrm rot="1266963">
              <a:off x="5967798" y="-326317"/>
              <a:ext cx="97705" cy="106484"/>
            </a:xfrm>
            <a:custGeom>
              <a:rect b="b" l="l" r="r" t="t"/>
              <a:pathLst>
                <a:path extrusionOk="0" h="2814" w="2582">
                  <a:moveTo>
                    <a:pt x="424" y="0"/>
                  </a:moveTo>
                  <a:lnTo>
                    <a:pt x="270" y="39"/>
                  </a:lnTo>
                  <a:lnTo>
                    <a:pt x="116" y="154"/>
                  </a:lnTo>
                  <a:lnTo>
                    <a:pt x="39" y="308"/>
                  </a:lnTo>
                  <a:lnTo>
                    <a:pt x="0" y="501"/>
                  </a:lnTo>
                  <a:lnTo>
                    <a:pt x="0" y="2235"/>
                  </a:lnTo>
                  <a:lnTo>
                    <a:pt x="39" y="2428"/>
                  </a:lnTo>
                  <a:lnTo>
                    <a:pt x="116" y="2620"/>
                  </a:lnTo>
                  <a:lnTo>
                    <a:pt x="270" y="2736"/>
                  </a:lnTo>
                  <a:lnTo>
                    <a:pt x="462" y="2774"/>
                  </a:lnTo>
                  <a:lnTo>
                    <a:pt x="1272" y="2813"/>
                  </a:lnTo>
                  <a:lnTo>
                    <a:pt x="2119" y="2774"/>
                  </a:lnTo>
                  <a:lnTo>
                    <a:pt x="2312" y="2736"/>
                  </a:lnTo>
                  <a:lnTo>
                    <a:pt x="2427" y="2620"/>
                  </a:lnTo>
                  <a:lnTo>
                    <a:pt x="2543" y="2428"/>
                  </a:lnTo>
                  <a:lnTo>
                    <a:pt x="2582" y="2235"/>
                  </a:lnTo>
                  <a:lnTo>
                    <a:pt x="2582" y="501"/>
                  </a:lnTo>
                  <a:lnTo>
                    <a:pt x="2543" y="308"/>
                  </a:lnTo>
                  <a:lnTo>
                    <a:pt x="2466" y="154"/>
                  </a:lnTo>
                  <a:lnTo>
                    <a:pt x="2312" y="39"/>
                  </a:lnTo>
                  <a:lnTo>
                    <a:pt x="2158" y="0"/>
                  </a:lnTo>
                  <a:lnTo>
                    <a:pt x="1272" y="39"/>
                  </a:lnTo>
                  <a:lnTo>
                    <a:pt x="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0"/>
            <p:cNvSpPr/>
            <p:nvPr/>
          </p:nvSpPr>
          <p:spPr>
            <a:xfrm rot="1266963">
              <a:off x="6092200" y="-298171"/>
              <a:ext cx="97743" cy="118139"/>
            </a:xfrm>
            <a:custGeom>
              <a:rect b="b" l="l" r="r" t="t"/>
              <a:pathLst>
                <a:path extrusionOk="0" h="3122" w="2583">
                  <a:moveTo>
                    <a:pt x="2159" y="0"/>
                  </a:moveTo>
                  <a:lnTo>
                    <a:pt x="1311" y="193"/>
                  </a:lnTo>
                  <a:lnTo>
                    <a:pt x="463" y="347"/>
                  </a:lnTo>
                  <a:lnTo>
                    <a:pt x="309" y="386"/>
                  </a:lnTo>
                  <a:lnTo>
                    <a:pt x="155" y="540"/>
                  </a:lnTo>
                  <a:lnTo>
                    <a:pt x="39" y="732"/>
                  </a:lnTo>
                  <a:lnTo>
                    <a:pt x="1" y="925"/>
                  </a:lnTo>
                  <a:lnTo>
                    <a:pt x="1" y="2659"/>
                  </a:lnTo>
                  <a:lnTo>
                    <a:pt x="39" y="2852"/>
                  </a:lnTo>
                  <a:lnTo>
                    <a:pt x="116" y="3006"/>
                  </a:lnTo>
                  <a:lnTo>
                    <a:pt x="270" y="3121"/>
                  </a:lnTo>
                  <a:lnTo>
                    <a:pt x="425" y="3121"/>
                  </a:lnTo>
                  <a:lnTo>
                    <a:pt x="1272" y="2967"/>
                  </a:lnTo>
                  <a:lnTo>
                    <a:pt x="2081" y="2775"/>
                  </a:lnTo>
                  <a:lnTo>
                    <a:pt x="2274" y="2698"/>
                  </a:lnTo>
                  <a:lnTo>
                    <a:pt x="2390" y="2543"/>
                  </a:lnTo>
                  <a:lnTo>
                    <a:pt x="2505" y="2351"/>
                  </a:lnTo>
                  <a:lnTo>
                    <a:pt x="2544" y="2120"/>
                  </a:lnTo>
                  <a:lnTo>
                    <a:pt x="2582" y="424"/>
                  </a:lnTo>
                  <a:lnTo>
                    <a:pt x="2544" y="193"/>
                  </a:lnTo>
                  <a:lnTo>
                    <a:pt x="2467" y="77"/>
                  </a:lnTo>
                  <a:lnTo>
                    <a:pt x="235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0"/>
            <p:cNvSpPr/>
            <p:nvPr/>
          </p:nvSpPr>
          <p:spPr>
            <a:xfrm rot="1266963">
              <a:off x="6313966" y="-1184457"/>
              <a:ext cx="16082" cy="87526"/>
            </a:xfrm>
            <a:custGeom>
              <a:rect b="b" l="l" r="r" t="t"/>
              <a:pathLst>
                <a:path extrusionOk="0" h="2313" w="425">
                  <a:moveTo>
                    <a:pt x="116" y="1"/>
                  </a:moveTo>
                  <a:lnTo>
                    <a:pt x="78" y="39"/>
                  </a:lnTo>
                  <a:lnTo>
                    <a:pt x="1" y="116"/>
                  </a:lnTo>
                  <a:lnTo>
                    <a:pt x="1" y="232"/>
                  </a:lnTo>
                  <a:lnTo>
                    <a:pt x="1" y="2081"/>
                  </a:lnTo>
                  <a:lnTo>
                    <a:pt x="1" y="2158"/>
                  </a:lnTo>
                  <a:lnTo>
                    <a:pt x="78" y="2235"/>
                  </a:lnTo>
                  <a:lnTo>
                    <a:pt x="116" y="2274"/>
                  </a:lnTo>
                  <a:lnTo>
                    <a:pt x="193"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0"/>
            <p:cNvSpPr/>
            <p:nvPr/>
          </p:nvSpPr>
          <p:spPr>
            <a:xfrm rot="1266963">
              <a:off x="6339807" y="-1174478"/>
              <a:ext cx="16082" cy="87526"/>
            </a:xfrm>
            <a:custGeom>
              <a:rect b="b" l="l" r="r" t="t"/>
              <a:pathLst>
                <a:path extrusionOk="0" h="2313" w="425">
                  <a:moveTo>
                    <a:pt x="116" y="1"/>
                  </a:moveTo>
                  <a:lnTo>
                    <a:pt x="78" y="39"/>
                  </a:lnTo>
                  <a:lnTo>
                    <a:pt x="39" y="116"/>
                  </a:lnTo>
                  <a:lnTo>
                    <a:pt x="1" y="232"/>
                  </a:lnTo>
                  <a:lnTo>
                    <a:pt x="1" y="2081"/>
                  </a:lnTo>
                  <a:lnTo>
                    <a:pt x="39" y="2158"/>
                  </a:lnTo>
                  <a:lnTo>
                    <a:pt x="78" y="2235"/>
                  </a:lnTo>
                  <a:lnTo>
                    <a:pt x="116" y="2274"/>
                  </a:lnTo>
                  <a:lnTo>
                    <a:pt x="194"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0"/>
            <p:cNvSpPr/>
            <p:nvPr/>
          </p:nvSpPr>
          <p:spPr>
            <a:xfrm rot="1266963">
              <a:off x="6365647" y="-1164498"/>
              <a:ext cx="16082" cy="87526"/>
            </a:xfrm>
            <a:custGeom>
              <a:rect b="b" l="l" r="r" t="t"/>
              <a:pathLst>
                <a:path extrusionOk="0" h="2313" w="425">
                  <a:moveTo>
                    <a:pt x="155" y="1"/>
                  </a:moveTo>
                  <a:lnTo>
                    <a:pt x="78" y="39"/>
                  </a:lnTo>
                  <a:lnTo>
                    <a:pt x="40" y="116"/>
                  </a:lnTo>
                  <a:lnTo>
                    <a:pt x="1" y="232"/>
                  </a:lnTo>
                  <a:lnTo>
                    <a:pt x="1" y="2081"/>
                  </a:lnTo>
                  <a:lnTo>
                    <a:pt x="40" y="2158"/>
                  </a:lnTo>
                  <a:lnTo>
                    <a:pt x="78" y="2235"/>
                  </a:lnTo>
                  <a:lnTo>
                    <a:pt x="155" y="2274"/>
                  </a:lnTo>
                  <a:lnTo>
                    <a:pt x="232" y="2312"/>
                  </a:lnTo>
                  <a:lnTo>
                    <a:pt x="309" y="2274"/>
                  </a:lnTo>
                  <a:lnTo>
                    <a:pt x="348" y="2235"/>
                  </a:lnTo>
                  <a:lnTo>
                    <a:pt x="386" y="2158"/>
                  </a:lnTo>
                  <a:lnTo>
                    <a:pt x="425" y="2081"/>
                  </a:lnTo>
                  <a:lnTo>
                    <a:pt x="425" y="232"/>
                  </a:lnTo>
                  <a:lnTo>
                    <a:pt x="386" y="116"/>
                  </a:lnTo>
                  <a:lnTo>
                    <a:pt x="348" y="39"/>
                  </a:lnTo>
                  <a:lnTo>
                    <a:pt x="30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70"/>
          <p:cNvGrpSpPr/>
          <p:nvPr/>
        </p:nvGrpSpPr>
        <p:grpSpPr>
          <a:xfrm rot="-986540">
            <a:off x="7120379" y="2573866"/>
            <a:ext cx="454683" cy="629188"/>
            <a:chOff x="9491825" y="1215747"/>
            <a:chExt cx="824988" cy="1141673"/>
          </a:xfrm>
        </p:grpSpPr>
        <p:sp>
          <p:nvSpPr>
            <p:cNvPr id="2330" name="Google Shape;2330;p70"/>
            <p:cNvSpPr/>
            <p:nvPr/>
          </p:nvSpPr>
          <p:spPr>
            <a:xfrm rot="981411">
              <a:off x="9624969" y="1273657"/>
              <a:ext cx="558701" cy="1025852"/>
            </a:xfrm>
            <a:custGeom>
              <a:rect b="b" l="l" r="r" t="t"/>
              <a:pathLst>
                <a:path extrusionOk="0" h="32406"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40" y="30325"/>
                  </a:lnTo>
                  <a:lnTo>
                    <a:pt x="78" y="30556"/>
                  </a:lnTo>
                  <a:lnTo>
                    <a:pt x="194" y="30980"/>
                  </a:lnTo>
                  <a:lnTo>
                    <a:pt x="425" y="31365"/>
                  </a:lnTo>
                  <a:lnTo>
                    <a:pt x="695" y="31712"/>
                  </a:lnTo>
                  <a:lnTo>
                    <a:pt x="1041" y="32020"/>
                  </a:lnTo>
                  <a:lnTo>
                    <a:pt x="1427" y="32213"/>
                  </a:lnTo>
                  <a:lnTo>
                    <a:pt x="1850" y="32367"/>
                  </a:lnTo>
                  <a:lnTo>
                    <a:pt x="2082" y="32405"/>
                  </a:lnTo>
                  <a:lnTo>
                    <a:pt x="15568" y="32405"/>
                  </a:lnTo>
                  <a:lnTo>
                    <a:pt x="15799" y="32367"/>
                  </a:lnTo>
                  <a:lnTo>
                    <a:pt x="16223" y="32213"/>
                  </a:lnTo>
                  <a:lnTo>
                    <a:pt x="16647" y="32020"/>
                  </a:lnTo>
                  <a:lnTo>
                    <a:pt x="16955" y="31712"/>
                  </a:lnTo>
                  <a:lnTo>
                    <a:pt x="17263" y="31365"/>
                  </a:lnTo>
                  <a:lnTo>
                    <a:pt x="17456" y="30980"/>
                  </a:lnTo>
                  <a:lnTo>
                    <a:pt x="17610" y="30556"/>
                  </a:lnTo>
                  <a:lnTo>
                    <a:pt x="17648" y="30325"/>
                  </a:lnTo>
                  <a:lnTo>
                    <a:pt x="17648"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0"/>
            <p:cNvSpPr/>
            <p:nvPr/>
          </p:nvSpPr>
          <p:spPr>
            <a:xfrm rot="981411">
              <a:off x="9635274" y="1275138"/>
              <a:ext cx="558701" cy="952663"/>
            </a:xfrm>
            <a:custGeom>
              <a:rect b="b" l="l" r="r" t="t"/>
              <a:pathLst>
                <a:path extrusionOk="0" h="30094"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0"/>
            <p:cNvSpPr/>
            <p:nvPr/>
          </p:nvSpPr>
          <p:spPr>
            <a:xfrm rot="981411">
              <a:off x="9692264" y="1334856"/>
              <a:ext cx="444042" cy="835567"/>
            </a:xfrm>
            <a:custGeom>
              <a:rect b="b" l="l" r="r" t="t"/>
              <a:pathLst>
                <a:path extrusionOk="0" h="26395" w="14027">
                  <a:moveTo>
                    <a:pt x="1" y="0"/>
                  </a:moveTo>
                  <a:lnTo>
                    <a:pt x="1" y="26394"/>
                  </a:lnTo>
                  <a:lnTo>
                    <a:pt x="14026" y="26394"/>
                  </a:lnTo>
                  <a:lnTo>
                    <a:pt x="140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0"/>
            <p:cNvSpPr/>
            <p:nvPr/>
          </p:nvSpPr>
          <p:spPr>
            <a:xfrm rot="981411">
              <a:off x="9692264" y="1334856"/>
              <a:ext cx="444042" cy="835567"/>
            </a:xfrm>
            <a:custGeom>
              <a:rect b="b" l="l" r="r" t="t"/>
              <a:pathLst>
                <a:path extrusionOk="0" h="26395" w="14027">
                  <a:moveTo>
                    <a:pt x="1" y="0"/>
                  </a:moveTo>
                  <a:lnTo>
                    <a:pt x="1" y="26394"/>
                  </a:lnTo>
                  <a:lnTo>
                    <a:pt x="14026"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0"/>
            <p:cNvSpPr/>
            <p:nvPr/>
          </p:nvSpPr>
          <p:spPr>
            <a:xfrm rot="981411">
              <a:off x="9736947" y="2168296"/>
              <a:ext cx="86611" cy="86643"/>
            </a:xfrm>
            <a:custGeom>
              <a:rect b="b" l="l" r="r" t="t"/>
              <a:pathLst>
                <a:path extrusionOk="0" h="2737" w="2736">
                  <a:moveTo>
                    <a:pt x="1079" y="1"/>
                  </a:moveTo>
                  <a:lnTo>
                    <a:pt x="809" y="78"/>
                  </a:lnTo>
                  <a:lnTo>
                    <a:pt x="578" y="232"/>
                  </a:lnTo>
                  <a:lnTo>
                    <a:pt x="385" y="386"/>
                  </a:lnTo>
                  <a:lnTo>
                    <a:pt x="231" y="579"/>
                  </a:lnTo>
                  <a:lnTo>
                    <a:pt x="77" y="810"/>
                  </a:lnTo>
                  <a:lnTo>
                    <a:pt x="0" y="1080"/>
                  </a:lnTo>
                  <a:lnTo>
                    <a:pt x="0" y="1350"/>
                  </a:lnTo>
                  <a:lnTo>
                    <a:pt x="0" y="1619"/>
                  </a:lnTo>
                  <a:lnTo>
                    <a:pt x="77" y="1889"/>
                  </a:lnTo>
                  <a:lnTo>
                    <a:pt x="231" y="2120"/>
                  </a:lnTo>
                  <a:lnTo>
                    <a:pt x="385" y="2313"/>
                  </a:lnTo>
                  <a:lnTo>
                    <a:pt x="578" y="2505"/>
                  </a:lnTo>
                  <a:lnTo>
                    <a:pt x="809" y="2621"/>
                  </a:lnTo>
                  <a:lnTo>
                    <a:pt x="1079" y="2698"/>
                  </a:lnTo>
                  <a:lnTo>
                    <a:pt x="1349" y="2737"/>
                  </a:lnTo>
                  <a:lnTo>
                    <a:pt x="1618" y="2698"/>
                  </a:lnTo>
                  <a:lnTo>
                    <a:pt x="1888" y="2621"/>
                  </a:lnTo>
                  <a:lnTo>
                    <a:pt x="2119" y="2505"/>
                  </a:lnTo>
                  <a:lnTo>
                    <a:pt x="2312" y="2313"/>
                  </a:lnTo>
                  <a:lnTo>
                    <a:pt x="2505" y="2120"/>
                  </a:lnTo>
                  <a:lnTo>
                    <a:pt x="2620" y="1889"/>
                  </a:lnTo>
                  <a:lnTo>
                    <a:pt x="2697" y="1619"/>
                  </a:lnTo>
                  <a:lnTo>
                    <a:pt x="2736" y="1350"/>
                  </a:lnTo>
                  <a:lnTo>
                    <a:pt x="2697" y="1080"/>
                  </a:lnTo>
                  <a:lnTo>
                    <a:pt x="2620" y="810"/>
                  </a:lnTo>
                  <a:lnTo>
                    <a:pt x="2505" y="579"/>
                  </a:lnTo>
                  <a:lnTo>
                    <a:pt x="2312" y="386"/>
                  </a:lnTo>
                  <a:lnTo>
                    <a:pt x="2119" y="232"/>
                  </a:lnTo>
                  <a:lnTo>
                    <a:pt x="1888" y="78"/>
                  </a:lnTo>
                  <a:lnTo>
                    <a:pt x="161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0"/>
            <p:cNvSpPr/>
            <p:nvPr/>
          </p:nvSpPr>
          <p:spPr>
            <a:xfrm rot="981411">
              <a:off x="9982667" y="1313888"/>
              <a:ext cx="114691" cy="20766"/>
            </a:xfrm>
            <a:custGeom>
              <a:rect b="b" l="l" r="r" t="t"/>
              <a:pathLst>
                <a:path extrusionOk="0" h="656" w="3623">
                  <a:moveTo>
                    <a:pt x="309" y="0"/>
                  </a:moveTo>
                  <a:lnTo>
                    <a:pt x="193" y="39"/>
                  </a:lnTo>
                  <a:lnTo>
                    <a:pt x="116" y="116"/>
                  </a:lnTo>
                  <a:lnTo>
                    <a:pt x="39" y="193"/>
                  </a:lnTo>
                  <a:lnTo>
                    <a:pt x="1" y="309"/>
                  </a:lnTo>
                  <a:lnTo>
                    <a:pt x="39" y="463"/>
                  </a:lnTo>
                  <a:lnTo>
                    <a:pt x="116" y="540"/>
                  </a:lnTo>
                  <a:lnTo>
                    <a:pt x="193" y="617"/>
                  </a:lnTo>
                  <a:lnTo>
                    <a:pt x="309" y="655"/>
                  </a:lnTo>
                  <a:lnTo>
                    <a:pt x="3314" y="655"/>
                  </a:lnTo>
                  <a:lnTo>
                    <a:pt x="3430" y="617"/>
                  </a:lnTo>
                  <a:lnTo>
                    <a:pt x="3546" y="540"/>
                  </a:lnTo>
                  <a:lnTo>
                    <a:pt x="3623" y="463"/>
                  </a:lnTo>
                  <a:lnTo>
                    <a:pt x="3623" y="309"/>
                  </a:lnTo>
                  <a:lnTo>
                    <a:pt x="3623" y="193"/>
                  </a:lnTo>
                  <a:lnTo>
                    <a:pt x="3546" y="116"/>
                  </a:lnTo>
                  <a:lnTo>
                    <a:pt x="3430" y="39"/>
                  </a:lnTo>
                  <a:lnTo>
                    <a:pt x="331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6" name="Google Shape;2336;p70"/>
          <p:cNvSpPr txBox="1"/>
          <p:nvPr/>
        </p:nvSpPr>
        <p:spPr>
          <a:xfrm>
            <a:off x="4421071" y="1592925"/>
            <a:ext cx="2152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Venus has extremely high temperatures</a:t>
            </a:r>
            <a:endParaRPr>
              <a:solidFill>
                <a:schemeClr val="dk1"/>
              </a:solidFill>
              <a:latin typeface="DM Sans"/>
              <a:ea typeface="DM Sans"/>
              <a:cs typeface="DM Sans"/>
              <a:sym typeface="DM Sans"/>
            </a:endParaRPr>
          </a:p>
        </p:txBody>
      </p:sp>
      <p:sp>
        <p:nvSpPr>
          <p:cNvPr id="2337" name="Google Shape;2337;p70"/>
          <p:cNvSpPr txBox="1"/>
          <p:nvPr/>
        </p:nvSpPr>
        <p:spPr>
          <a:xfrm>
            <a:off x="720287" y="1592925"/>
            <a:ext cx="2152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Mars is actually a very cold planet</a:t>
            </a:r>
            <a:endParaRPr>
              <a:solidFill>
                <a:schemeClr val="dk1"/>
              </a:solidFill>
              <a:latin typeface="DM Sans"/>
              <a:ea typeface="DM Sans"/>
              <a:cs typeface="DM Sans"/>
              <a:sym typeface="DM Sans"/>
            </a:endParaRPr>
          </a:p>
        </p:txBody>
      </p:sp>
      <p:sp>
        <p:nvSpPr>
          <p:cNvPr id="2338" name="Google Shape;2338;p70"/>
          <p:cNvSpPr txBox="1"/>
          <p:nvPr/>
        </p:nvSpPr>
        <p:spPr>
          <a:xfrm>
            <a:off x="2570679" y="3934548"/>
            <a:ext cx="2152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Mercury is the closest planet to the Sun</a:t>
            </a:r>
            <a:endParaRPr>
              <a:solidFill>
                <a:schemeClr val="dk1"/>
              </a:solidFill>
              <a:latin typeface="DM Sans"/>
              <a:ea typeface="DM Sans"/>
              <a:cs typeface="DM Sans"/>
              <a:sym typeface="DM Sans"/>
            </a:endParaRPr>
          </a:p>
        </p:txBody>
      </p:sp>
      <p:sp>
        <p:nvSpPr>
          <p:cNvPr id="2339" name="Google Shape;2339;p70"/>
          <p:cNvSpPr txBox="1"/>
          <p:nvPr/>
        </p:nvSpPr>
        <p:spPr>
          <a:xfrm>
            <a:off x="6271463" y="3934551"/>
            <a:ext cx="2152500" cy="484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DM Sans"/>
                <a:ea typeface="DM Sans"/>
                <a:cs typeface="DM Sans"/>
                <a:sym typeface="DM Sans"/>
              </a:rPr>
              <a:t>Saturn is a gas giant with several rings</a:t>
            </a:r>
            <a:endParaRPr>
              <a:solidFill>
                <a:schemeClr val="dk1"/>
              </a:solidFill>
              <a:latin typeface="DM Sans"/>
              <a:ea typeface="DM Sans"/>
              <a:cs typeface="DM Sans"/>
              <a:sym typeface="DM Sans"/>
            </a:endParaRPr>
          </a:p>
        </p:txBody>
      </p:sp>
      <p:sp>
        <p:nvSpPr>
          <p:cNvPr id="2340" name="Google Shape;2340;p70"/>
          <p:cNvSpPr txBox="1"/>
          <p:nvPr/>
        </p:nvSpPr>
        <p:spPr>
          <a:xfrm>
            <a:off x="720288" y="1376863"/>
            <a:ext cx="2152500" cy="37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Playfair Display"/>
                <a:ea typeface="Playfair Display"/>
                <a:cs typeface="Playfair Display"/>
                <a:sym typeface="Playfair Display"/>
              </a:rPr>
              <a:t>2</a:t>
            </a:r>
            <a:r>
              <a:rPr b="1" lang="en" sz="2400">
                <a:solidFill>
                  <a:schemeClr val="dk1"/>
                </a:solidFill>
                <a:latin typeface="Playfair Display"/>
                <a:ea typeface="Playfair Display"/>
                <a:cs typeface="Playfair Display"/>
                <a:sym typeface="Playfair Display"/>
              </a:rPr>
              <a:t>xxx</a:t>
            </a:r>
            <a:endParaRPr b="1" sz="2400">
              <a:solidFill>
                <a:schemeClr val="dk1"/>
              </a:solidFill>
              <a:latin typeface="Playfair Display"/>
              <a:ea typeface="Playfair Display"/>
              <a:cs typeface="Playfair Display"/>
              <a:sym typeface="Playfair Display"/>
            </a:endParaRPr>
          </a:p>
        </p:txBody>
      </p:sp>
      <p:sp>
        <p:nvSpPr>
          <p:cNvPr id="2341" name="Google Shape;2341;p70"/>
          <p:cNvSpPr txBox="1"/>
          <p:nvPr/>
        </p:nvSpPr>
        <p:spPr>
          <a:xfrm>
            <a:off x="4421088" y="1376863"/>
            <a:ext cx="2152500" cy="37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Playfair Display"/>
                <a:ea typeface="Playfair Display"/>
                <a:cs typeface="Playfair Display"/>
                <a:sym typeface="Playfair Display"/>
              </a:rPr>
              <a:t>2</a:t>
            </a:r>
            <a:r>
              <a:rPr b="1" lang="en" sz="2400">
                <a:solidFill>
                  <a:schemeClr val="dk1"/>
                </a:solidFill>
                <a:latin typeface="Playfair Display"/>
                <a:ea typeface="Playfair Display"/>
                <a:cs typeface="Playfair Display"/>
                <a:sym typeface="Playfair Display"/>
              </a:rPr>
              <a:t>xxx</a:t>
            </a:r>
            <a:endParaRPr b="1" sz="2400">
              <a:solidFill>
                <a:schemeClr val="dk1"/>
              </a:solidFill>
              <a:latin typeface="Playfair Display"/>
              <a:ea typeface="Playfair Display"/>
              <a:cs typeface="Playfair Display"/>
              <a:sym typeface="Playfair Display"/>
            </a:endParaRPr>
          </a:p>
        </p:txBody>
      </p:sp>
      <p:sp>
        <p:nvSpPr>
          <p:cNvPr id="2342" name="Google Shape;2342;p70"/>
          <p:cNvSpPr txBox="1"/>
          <p:nvPr/>
        </p:nvSpPr>
        <p:spPr>
          <a:xfrm>
            <a:off x="2570688" y="3718488"/>
            <a:ext cx="2152500" cy="37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Playfair Display"/>
                <a:ea typeface="Playfair Display"/>
                <a:cs typeface="Playfair Display"/>
                <a:sym typeface="Playfair Display"/>
              </a:rPr>
              <a:t>2</a:t>
            </a:r>
            <a:r>
              <a:rPr b="1" lang="en" sz="2400">
                <a:solidFill>
                  <a:schemeClr val="dk1"/>
                </a:solidFill>
                <a:latin typeface="Playfair Display"/>
                <a:ea typeface="Playfair Display"/>
                <a:cs typeface="Playfair Display"/>
                <a:sym typeface="Playfair Display"/>
              </a:rPr>
              <a:t>xxx</a:t>
            </a:r>
            <a:endParaRPr b="1" sz="2400">
              <a:solidFill>
                <a:schemeClr val="dk1"/>
              </a:solidFill>
              <a:latin typeface="Playfair Display"/>
              <a:ea typeface="Playfair Display"/>
              <a:cs typeface="Playfair Display"/>
              <a:sym typeface="Playfair Display"/>
            </a:endParaRPr>
          </a:p>
        </p:txBody>
      </p:sp>
      <p:sp>
        <p:nvSpPr>
          <p:cNvPr id="2343" name="Google Shape;2343;p70"/>
          <p:cNvSpPr txBox="1"/>
          <p:nvPr/>
        </p:nvSpPr>
        <p:spPr>
          <a:xfrm>
            <a:off x="6271488" y="3718488"/>
            <a:ext cx="2152500" cy="37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400">
                <a:solidFill>
                  <a:schemeClr val="dk1"/>
                </a:solidFill>
                <a:latin typeface="Playfair Display"/>
                <a:ea typeface="Playfair Display"/>
                <a:cs typeface="Playfair Display"/>
                <a:sym typeface="Playfair Display"/>
              </a:rPr>
              <a:t>Now</a:t>
            </a:r>
            <a:endParaRPr b="1" sz="2400">
              <a:solidFill>
                <a:schemeClr val="dk1"/>
              </a:solidFill>
              <a:latin typeface="Playfair Display"/>
              <a:ea typeface="Playfair Display"/>
              <a:cs typeface="Playfair Display"/>
              <a:sym typeface="Playfair Display"/>
            </a:endParaRPr>
          </a:p>
        </p:txBody>
      </p:sp>
      <p:cxnSp>
        <p:nvCxnSpPr>
          <p:cNvPr id="2344" name="Google Shape;2344;p70"/>
          <p:cNvCxnSpPr>
            <a:stCxn id="2252" idx="2"/>
          </p:cNvCxnSpPr>
          <p:nvPr/>
        </p:nvCxnSpPr>
        <p:spPr>
          <a:xfrm rot="10800000">
            <a:off x="-52200" y="2898113"/>
            <a:ext cx="1276200" cy="0"/>
          </a:xfrm>
          <a:prstGeom prst="straightConnector1">
            <a:avLst/>
          </a:prstGeom>
          <a:noFill/>
          <a:ln cap="flat" cmpd="sng" w="9525">
            <a:solidFill>
              <a:schemeClr val="dk1"/>
            </a:solidFill>
            <a:prstDash val="solid"/>
            <a:round/>
            <a:headEnd len="med" w="med" type="none"/>
            <a:tailEnd len="med" w="med" type="none"/>
          </a:ln>
        </p:spPr>
      </p:cxnSp>
      <p:cxnSp>
        <p:nvCxnSpPr>
          <p:cNvPr id="2345" name="Google Shape;2345;p70"/>
          <p:cNvCxnSpPr>
            <a:stCxn id="2252" idx="6"/>
            <a:endCxn id="2249" idx="2"/>
          </p:cNvCxnSpPr>
          <p:nvPr/>
        </p:nvCxnSpPr>
        <p:spPr>
          <a:xfrm>
            <a:off x="2369100" y="2898113"/>
            <a:ext cx="705300" cy="0"/>
          </a:xfrm>
          <a:prstGeom prst="straightConnector1">
            <a:avLst/>
          </a:prstGeom>
          <a:noFill/>
          <a:ln cap="flat" cmpd="sng" w="9525">
            <a:solidFill>
              <a:schemeClr val="dk1"/>
            </a:solidFill>
            <a:prstDash val="solid"/>
            <a:round/>
            <a:headEnd len="med" w="med" type="none"/>
            <a:tailEnd len="med" w="med" type="none"/>
          </a:ln>
        </p:spPr>
      </p:cxnSp>
      <p:cxnSp>
        <p:nvCxnSpPr>
          <p:cNvPr id="2346" name="Google Shape;2346;p70"/>
          <p:cNvCxnSpPr>
            <a:stCxn id="2249" idx="6"/>
            <a:endCxn id="2250" idx="2"/>
          </p:cNvCxnSpPr>
          <p:nvPr/>
        </p:nvCxnSpPr>
        <p:spPr>
          <a:xfrm>
            <a:off x="4219475" y="2898113"/>
            <a:ext cx="705300" cy="0"/>
          </a:xfrm>
          <a:prstGeom prst="straightConnector1">
            <a:avLst/>
          </a:prstGeom>
          <a:noFill/>
          <a:ln cap="flat" cmpd="sng" w="9525">
            <a:solidFill>
              <a:schemeClr val="dk1"/>
            </a:solidFill>
            <a:prstDash val="solid"/>
            <a:round/>
            <a:headEnd len="med" w="med" type="none"/>
            <a:tailEnd len="med" w="med" type="none"/>
          </a:ln>
        </p:spPr>
      </p:cxnSp>
      <p:cxnSp>
        <p:nvCxnSpPr>
          <p:cNvPr id="2347" name="Google Shape;2347;p70"/>
          <p:cNvCxnSpPr>
            <a:stCxn id="2250" idx="6"/>
            <a:endCxn id="2251" idx="2"/>
          </p:cNvCxnSpPr>
          <p:nvPr/>
        </p:nvCxnSpPr>
        <p:spPr>
          <a:xfrm>
            <a:off x="6069850" y="2898113"/>
            <a:ext cx="7053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1" name="Shape 2351"/>
        <p:cNvGrpSpPr/>
        <p:nvPr/>
      </p:nvGrpSpPr>
      <p:grpSpPr>
        <a:xfrm>
          <a:off x="0" y="0"/>
          <a:ext cx="0" cy="0"/>
          <a:chOff x="0" y="0"/>
          <a:chExt cx="0" cy="0"/>
        </a:xfrm>
      </p:grpSpPr>
      <p:sp>
        <p:nvSpPr>
          <p:cNvPr id="2352" name="Google Shape;2352;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telephone</a:t>
            </a:r>
            <a:endParaRPr/>
          </a:p>
        </p:txBody>
      </p:sp>
      <p:graphicFrame>
        <p:nvGraphicFramePr>
          <p:cNvPr id="2353" name="Google Shape;2353;p71"/>
          <p:cNvGraphicFramePr/>
          <p:nvPr/>
        </p:nvGraphicFramePr>
        <p:xfrm>
          <a:off x="1148525" y="1484985"/>
          <a:ext cx="3000000" cy="3000000"/>
        </p:xfrm>
        <a:graphic>
          <a:graphicData uri="http://schemas.openxmlformats.org/drawingml/2006/table">
            <a:tbl>
              <a:tblPr>
                <a:noFill/>
                <a:tableStyleId>{40474874-DB07-47DF-BFD9-416A8C8D842E}</a:tableStyleId>
              </a:tblPr>
              <a:tblGrid>
                <a:gridCol w="2146850"/>
                <a:gridCol w="1552975"/>
                <a:gridCol w="3147125"/>
              </a:tblGrid>
              <a:tr h="394675">
                <a:tc>
                  <a:txBody>
                    <a:bodyPr/>
                    <a:lstStyle/>
                    <a:p>
                      <a:pPr indent="0" lvl="0" marL="0" rtl="0" algn="ctr">
                        <a:spcBef>
                          <a:spcPts val="0"/>
                        </a:spcBef>
                        <a:spcAft>
                          <a:spcPts val="0"/>
                        </a:spcAft>
                        <a:buNone/>
                      </a:pPr>
                      <a:r>
                        <a:rPr b="1" lang="en">
                          <a:solidFill>
                            <a:schemeClr val="dk1"/>
                          </a:solidFill>
                          <a:latin typeface="Playfair Display"/>
                          <a:ea typeface="Playfair Display"/>
                          <a:cs typeface="Playfair Display"/>
                          <a:sym typeface="Playfair Display"/>
                        </a:rPr>
                        <a:t>Name</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a:solidFill>
                            <a:schemeClr val="dk1"/>
                          </a:solidFill>
                          <a:latin typeface="Playfair Display"/>
                          <a:ea typeface="Playfair Display"/>
                          <a:cs typeface="Playfair Display"/>
                          <a:sym typeface="Playfair Display"/>
                        </a:rPr>
                        <a:t>Years</a:t>
                      </a:r>
                      <a:endParaRPr b="1">
                        <a:solidFill>
                          <a:schemeClr val="dk1"/>
                        </a:solidFill>
                        <a:latin typeface="Playfair Display"/>
                        <a:ea typeface="Playfair Display"/>
                        <a:cs typeface="Playfair Display"/>
                        <a:sym typeface="Playfair Display"/>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a:solidFill>
                            <a:schemeClr val="dk1"/>
                          </a:solidFill>
                          <a:latin typeface="Playfair Display"/>
                          <a:ea typeface="Playfair Display"/>
                          <a:cs typeface="Playfair Display"/>
                          <a:sym typeface="Playfair Display"/>
                        </a:rPr>
                        <a:t>Description</a:t>
                      </a:r>
                      <a:endParaRPr b="1">
                        <a:solidFill>
                          <a:schemeClr val="dk1"/>
                        </a:solidFill>
                        <a:latin typeface="Playfair Display"/>
                        <a:ea typeface="Playfair Display"/>
                        <a:cs typeface="Playfair Display"/>
                        <a:sym typeface="Playfair Display"/>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410100">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Mercury</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1XXX</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You can write the description here</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10100">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Venus</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1XXX</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You can write the description here</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10100">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Mars</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2</a:t>
                      </a:r>
                      <a:r>
                        <a:rPr lang="en">
                          <a:solidFill>
                            <a:schemeClr val="dk1"/>
                          </a:solidFill>
                          <a:latin typeface="DM Sans"/>
                          <a:ea typeface="DM Sans"/>
                          <a:cs typeface="DM Sans"/>
                          <a:sym typeface="DM Sans"/>
                        </a:rPr>
                        <a:t>XXX</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You can write the description here</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10100">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Jupiter</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2</a:t>
                      </a:r>
                      <a:r>
                        <a:rPr lang="en">
                          <a:solidFill>
                            <a:schemeClr val="dk1"/>
                          </a:solidFill>
                          <a:latin typeface="DM Sans"/>
                          <a:ea typeface="DM Sans"/>
                          <a:cs typeface="DM Sans"/>
                          <a:sym typeface="DM Sans"/>
                        </a:rPr>
                        <a:t>XXX</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You can write the description here</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10100">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Saturn</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Now</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DM Sans"/>
                          <a:ea typeface="DM Sans"/>
                          <a:cs typeface="DM Sans"/>
                          <a:sym typeface="DM Sans"/>
                        </a:rPr>
                        <a:t>You can write the description here</a:t>
                      </a:r>
                      <a:endParaRPr>
                        <a:solidFill>
                          <a:schemeClr val="dk1"/>
                        </a:solidFill>
                        <a:latin typeface="DM Sans"/>
                        <a:ea typeface="DM Sans"/>
                        <a:cs typeface="DM Sans"/>
                        <a:sym typeface="DM Sans"/>
                      </a:endParaRPr>
                    </a:p>
                  </a:txBody>
                  <a:tcPr marT="68575" marB="6857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7" name="Shape 2357"/>
        <p:cNvGrpSpPr/>
        <p:nvPr/>
      </p:nvGrpSpPr>
      <p:grpSpPr>
        <a:xfrm>
          <a:off x="0" y="0"/>
          <a:ext cx="0" cy="0"/>
          <a:chOff x="0" y="0"/>
          <a:chExt cx="0" cy="0"/>
        </a:xfrm>
      </p:grpSpPr>
      <p:sp>
        <p:nvSpPr>
          <p:cNvPr id="2358" name="Google Shape;2358;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Alexander Graham Bell company</a:t>
            </a:r>
            <a:endParaRPr/>
          </a:p>
        </p:txBody>
      </p:sp>
      <p:sp>
        <p:nvSpPr>
          <p:cNvPr id="2359" name="Google Shape;2359;p72"/>
          <p:cNvSpPr txBox="1"/>
          <p:nvPr/>
        </p:nvSpPr>
        <p:spPr>
          <a:xfrm>
            <a:off x="720000" y="4297375"/>
            <a:ext cx="7704000" cy="280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Playfair Display"/>
                <a:ea typeface="Playfair Display"/>
                <a:cs typeface="Playfair Display"/>
                <a:sym typeface="Playfair Display"/>
              </a:rPr>
              <a:t>Follow the link in the graph to modify its data and then paste the new one here. </a:t>
            </a:r>
            <a:r>
              <a:rPr b="1" lang="en" sz="1200">
                <a:solidFill>
                  <a:schemeClr val="dk1"/>
                </a:solidFill>
                <a:uFill>
                  <a:noFill/>
                </a:uFill>
                <a:latin typeface="Playfair Display"/>
                <a:ea typeface="Playfair Display"/>
                <a:cs typeface="Playfair Display"/>
                <a:sym typeface="Playfair Display"/>
                <a:hlinkClick r:id="rId3">
                  <a:extLst>
                    <a:ext uri="{A12FA001-AC4F-418D-AE19-62706E023703}">
                      <ahyp:hlinkClr val="tx"/>
                    </a:ext>
                  </a:extLst>
                </a:hlinkClick>
              </a:rPr>
              <a:t>For more info, click here</a:t>
            </a:r>
            <a:endParaRPr b="1" sz="1200">
              <a:solidFill>
                <a:schemeClr val="dk1"/>
              </a:solidFill>
              <a:latin typeface="Playfair Display"/>
              <a:ea typeface="Playfair Display"/>
              <a:cs typeface="Playfair Display"/>
              <a:sym typeface="Playfair Display"/>
            </a:endParaRPr>
          </a:p>
        </p:txBody>
      </p:sp>
      <p:sp>
        <p:nvSpPr>
          <p:cNvPr id="2360" name="Google Shape;2360;p72"/>
          <p:cNvSpPr/>
          <p:nvPr/>
        </p:nvSpPr>
        <p:spPr>
          <a:xfrm>
            <a:off x="5571763" y="1528900"/>
            <a:ext cx="156600" cy="1566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2"/>
          <p:cNvSpPr/>
          <p:nvPr/>
        </p:nvSpPr>
        <p:spPr>
          <a:xfrm>
            <a:off x="5571763" y="2896625"/>
            <a:ext cx="156600" cy="1566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2"/>
          <p:cNvSpPr txBox="1"/>
          <p:nvPr/>
        </p:nvSpPr>
        <p:spPr>
          <a:xfrm>
            <a:off x="5866892" y="1318488"/>
            <a:ext cx="2307000" cy="55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500">
                <a:solidFill>
                  <a:schemeClr val="dk1"/>
                </a:solidFill>
                <a:latin typeface="Playfair Display"/>
                <a:ea typeface="Playfair Display"/>
                <a:cs typeface="Playfair Display"/>
                <a:sym typeface="Playfair Display"/>
              </a:rPr>
              <a:t>Mercury</a:t>
            </a:r>
            <a:endParaRPr b="1" sz="2500">
              <a:solidFill>
                <a:schemeClr val="dk1"/>
              </a:solidFill>
              <a:latin typeface="Playfair Display"/>
              <a:ea typeface="Playfair Display"/>
              <a:cs typeface="Playfair Display"/>
              <a:sym typeface="Playfair Display"/>
            </a:endParaRPr>
          </a:p>
        </p:txBody>
      </p:sp>
      <p:sp>
        <p:nvSpPr>
          <p:cNvPr id="2363" name="Google Shape;2363;p72"/>
          <p:cNvSpPr txBox="1"/>
          <p:nvPr/>
        </p:nvSpPr>
        <p:spPr>
          <a:xfrm>
            <a:off x="5866892" y="2705838"/>
            <a:ext cx="2307000" cy="558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500">
                <a:solidFill>
                  <a:schemeClr val="dk1"/>
                </a:solidFill>
                <a:latin typeface="Playfair Display"/>
                <a:ea typeface="Playfair Display"/>
                <a:cs typeface="Playfair Display"/>
                <a:sym typeface="Playfair Display"/>
              </a:rPr>
              <a:t>Venus</a:t>
            </a:r>
            <a:endParaRPr b="1" sz="2500">
              <a:solidFill>
                <a:schemeClr val="dk1"/>
              </a:solidFill>
              <a:latin typeface="Playfair Display"/>
              <a:ea typeface="Playfair Display"/>
              <a:cs typeface="Playfair Display"/>
              <a:sym typeface="Playfair Display"/>
            </a:endParaRPr>
          </a:p>
        </p:txBody>
      </p:sp>
      <p:sp>
        <p:nvSpPr>
          <p:cNvPr id="2364" name="Google Shape;2364;p72"/>
          <p:cNvSpPr txBox="1"/>
          <p:nvPr/>
        </p:nvSpPr>
        <p:spPr>
          <a:xfrm>
            <a:off x="5866892" y="3167110"/>
            <a:ext cx="2307000" cy="82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Venus has a beautiful name and is the second planet from the Sun</a:t>
            </a:r>
            <a:endParaRPr>
              <a:solidFill>
                <a:schemeClr val="dk1"/>
              </a:solidFill>
              <a:latin typeface="DM Sans"/>
              <a:ea typeface="DM Sans"/>
              <a:cs typeface="DM Sans"/>
              <a:sym typeface="DM Sans"/>
            </a:endParaRPr>
          </a:p>
        </p:txBody>
      </p:sp>
      <p:sp>
        <p:nvSpPr>
          <p:cNvPr id="2365" name="Google Shape;2365;p72"/>
          <p:cNvSpPr txBox="1"/>
          <p:nvPr/>
        </p:nvSpPr>
        <p:spPr>
          <a:xfrm>
            <a:off x="5866892" y="1779761"/>
            <a:ext cx="2307000" cy="829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DM Sans"/>
                <a:ea typeface="DM Sans"/>
                <a:cs typeface="DM Sans"/>
                <a:sym typeface="DM Sans"/>
              </a:rPr>
              <a:t>It’s the closest planet to the Sun and the smallest one in the Solar System</a:t>
            </a:r>
            <a:endParaRPr>
              <a:solidFill>
                <a:schemeClr val="dk1"/>
              </a:solidFill>
              <a:latin typeface="DM Sans"/>
              <a:ea typeface="DM Sans"/>
              <a:cs typeface="DM Sans"/>
              <a:sym typeface="DM Sans"/>
            </a:endParaRPr>
          </a:p>
        </p:txBody>
      </p:sp>
      <p:pic>
        <p:nvPicPr>
          <p:cNvPr id="2366" name="Google Shape;2366;p72" title="Gráfico">
            <a:hlinkClick r:id="rId4"/>
          </p:cNvPr>
          <p:cNvPicPr preferRelativeResize="0"/>
          <p:nvPr/>
        </p:nvPicPr>
        <p:blipFill>
          <a:blip r:embed="rId5">
            <a:alphaModFix/>
          </a:blip>
          <a:stretch>
            <a:fillRect/>
          </a:stretch>
        </p:blipFill>
        <p:spPr>
          <a:xfrm>
            <a:off x="970113" y="1407625"/>
            <a:ext cx="4321451" cy="2672474"/>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70" name="Shape 2370"/>
        <p:cNvGrpSpPr/>
        <p:nvPr/>
      </p:nvGrpSpPr>
      <p:grpSpPr>
        <a:xfrm>
          <a:off x="0" y="0"/>
          <a:ext cx="0" cy="0"/>
          <a:chOff x="0" y="0"/>
          <a:chExt cx="0" cy="0"/>
        </a:xfrm>
      </p:grpSpPr>
      <p:sp>
        <p:nvSpPr>
          <p:cNvPr id="2371" name="Google Shape;2371;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2372" name="Google Shape;2372;p73"/>
          <p:cNvSpPr txBox="1"/>
          <p:nvPr>
            <p:ph idx="1" type="body"/>
          </p:nvPr>
        </p:nvSpPr>
        <p:spPr>
          <a:xfrm>
            <a:off x="2825850" y="1017725"/>
            <a:ext cx="3492300" cy="3416400"/>
          </a:xfrm>
          <a:prstGeom prst="rect">
            <a:avLst/>
          </a:prstGeom>
        </p:spPr>
        <p:txBody>
          <a:bodyPr anchorCtr="0" anchor="t" bIns="91425" lIns="91425" spcFirstLastPara="1" rIns="91425" wrap="square" tIns="91425">
            <a:noAutofit/>
          </a:bodyPr>
          <a:lstStyle/>
          <a:p>
            <a:pPr indent="-317500" lvl="0" marL="457200" rtl="0" algn="l">
              <a:spcBef>
                <a:spcPts val="300"/>
              </a:spcBef>
              <a:spcAft>
                <a:spcPts val="0"/>
              </a:spcAft>
              <a:buSzPts val="1400"/>
              <a:buChar char="●"/>
            </a:pPr>
            <a:r>
              <a:rPr lang="en"/>
              <a:t>You can write the conclusion here</a:t>
            </a:r>
            <a:endParaRPr/>
          </a:p>
          <a:p>
            <a:pPr indent="-317500" lvl="0" marL="457200" rtl="0" algn="l">
              <a:spcBef>
                <a:spcPts val="0"/>
              </a:spcBef>
              <a:spcAft>
                <a:spcPts val="0"/>
              </a:spcAft>
              <a:buSzPts val="1400"/>
              <a:buChar char="●"/>
            </a:pPr>
            <a:r>
              <a:rPr lang="en"/>
              <a:t>You can write the conclusion here</a:t>
            </a:r>
            <a:endParaRPr/>
          </a:p>
          <a:p>
            <a:pPr indent="-317500" lvl="0" marL="457200" rtl="0" algn="l">
              <a:spcBef>
                <a:spcPts val="0"/>
              </a:spcBef>
              <a:spcAft>
                <a:spcPts val="0"/>
              </a:spcAft>
              <a:buSzPts val="1400"/>
              <a:buChar char="●"/>
            </a:pPr>
            <a:r>
              <a:rPr lang="en"/>
              <a:t>You can write the conclusion here</a:t>
            </a:r>
            <a:endParaRPr/>
          </a:p>
          <a:p>
            <a:pPr indent="-317500" lvl="0" marL="457200" rtl="0" algn="l">
              <a:spcBef>
                <a:spcPts val="0"/>
              </a:spcBef>
              <a:spcAft>
                <a:spcPts val="0"/>
              </a:spcAft>
              <a:buSzPts val="1400"/>
              <a:buChar char="●"/>
            </a:pPr>
            <a:r>
              <a:rPr lang="en"/>
              <a:t>You can write the conclusion here</a:t>
            </a:r>
            <a:endParaRPr/>
          </a:p>
          <a:p>
            <a:pPr indent="-317500" lvl="0" marL="457200" rtl="0" algn="l">
              <a:spcBef>
                <a:spcPts val="0"/>
              </a:spcBef>
              <a:spcAft>
                <a:spcPts val="0"/>
              </a:spcAft>
              <a:buSzPts val="1400"/>
              <a:buChar char="●"/>
            </a:pPr>
            <a:r>
              <a:rPr lang="en"/>
              <a:t>You can write the conclusion here</a:t>
            </a:r>
            <a:endParaRPr/>
          </a:p>
          <a:p>
            <a:pPr indent="-317500" lvl="0" marL="457200" rtl="0" algn="l">
              <a:spcBef>
                <a:spcPts val="0"/>
              </a:spcBef>
              <a:spcAft>
                <a:spcPts val="0"/>
              </a:spcAft>
              <a:buSzPts val="1400"/>
              <a:buChar char="●"/>
            </a:pPr>
            <a:r>
              <a:rPr lang="en"/>
              <a:t>You can write the conclusion here</a:t>
            </a:r>
            <a:endParaRPr/>
          </a:p>
          <a:p>
            <a:pPr indent="-317500" lvl="0" marL="457200" rtl="0" algn="l">
              <a:spcBef>
                <a:spcPts val="0"/>
              </a:spcBef>
              <a:spcAft>
                <a:spcPts val="0"/>
              </a:spcAft>
              <a:buSzPts val="1400"/>
              <a:buChar char="●"/>
            </a:pPr>
            <a:r>
              <a:rPr lang="en"/>
              <a:t>You can write the conclusion here</a:t>
            </a:r>
            <a:endParaRPr/>
          </a:p>
          <a:p>
            <a:pPr indent="-317500" lvl="0" marL="457200" rtl="0" algn="l">
              <a:spcBef>
                <a:spcPts val="0"/>
              </a:spcBef>
              <a:spcAft>
                <a:spcPts val="0"/>
              </a:spcAft>
              <a:buSzPts val="1400"/>
              <a:buChar char="●"/>
            </a:pPr>
            <a:r>
              <a:rPr lang="en"/>
              <a:t>You can write the conclusion here</a:t>
            </a:r>
            <a:endParaRPr/>
          </a:p>
          <a:p>
            <a:pPr indent="-317500" lvl="0" marL="457200" rtl="0" algn="l">
              <a:spcBef>
                <a:spcPts val="0"/>
              </a:spcBef>
              <a:spcAft>
                <a:spcPts val="0"/>
              </a:spcAft>
              <a:buSzPts val="1400"/>
              <a:buChar char="●"/>
            </a:pPr>
            <a:r>
              <a:rPr lang="en"/>
              <a:t>You can write the conclusion here</a:t>
            </a:r>
            <a:endParaRPr/>
          </a:p>
          <a:p>
            <a:pPr indent="-317500" lvl="0" marL="457200" rtl="0" algn="l">
              <a:spcBef>
                <a:spcPts val="0"/>
              </a:spcBef>
              <a:spcAft>
                <a:spcPts val="0"/>
              </a:spcAft>
              <a:buSzPts val="1400"/>
              <a:buChar char="●"/>
            </a:pPr>
            <a:r>
              <a:rPr lang="en"/>
              <a:t>You can write the conclusion here</a:t>
            </a:r>
            <a:endParaRPr/>
          </a:p>
        </p:txBody>
      </p:sp>
      <p:grpSp>
        <p:nvGrpSpPr>
          <p:cNvPr id="2373" name="Google Shape;2373;p73"/>
          <p:cNvGrpSpPr/>
          <p:nvPr/>
        </p:nvGrpSpPr>
        <p:grpSpPr>
          <a:xfrm>
            <a:off x="6708396" y="1721311"/>
            <a:ext cx="1715682" cy="2009273"/>
            <a:chOff x="5597174" y="-3694246"/>
            <a:chExt cx="2833964" cy="3318918"/>
          </a:xfrm>
        </p:grpSpPr>
        <p:sp>
          <p:nvSpPr>
            <p:cNvPr id="2374" name="Google Shape;2374;p73"/>
            <p:cNvSpPr/>
            <p:nvPr/>
          </p:nvSpPr>
          <p:spPr>
            <a:xfrm>
              <a:off x="5900773" y="-3179747"/>
              <a:ext cx="1007988" cy="2804419"/>
            </a:xfrm>
            <a:custGeom>
              <a:rect b="b" l="l" r="r" t="t"/>
              <a:pathLst>
                <a:path extrusionOk="0" h="25624" w="9210">
                  <a:moveTo>
                    <a:pt x="7167" y="0"/>
                  </a:moveTo>
                  <a:lnTo>
                    <a:pt x="6743" y="39"/>
                  </a:lnTo>
                  <a:lnTo>
                    <a:pt x="6397" y="193"/>
                  </a:lnTo>
                  <a:lnTo>
                    <a:pt x="6050" y="386"/>
                  </a:lnTo>
                  <a:lnTo>
                    <a:pt x="5741" y="656"/>
                  </a:lnTo>
                  <a:lnTo>
                    <a:pt x="5510" y="964"/>
                  </a:lnTo>
                  <a:lnTo>
                    <a:pt x="5318" y="1349"/>
                  </a:lnTo>
                  <a:lnTo>
                    <a:pt x="5202" y="1773"/>
                  </a:lnTo>
                  <a:lnTo>
                    <a:pt x="5164" y="2197"/>
                  </a:lnTo>
                  <a:lnTo>
                    <a:pt x="5164" y="22773"/>
                  </a:lnTo>
                  <a:lnTo>
                    <a:pt x="5164" y="23004"/>
                  </a:lnTo>
                  <a:lnTo>
                    <a:pt x="5125" y="23235"/>
                  </a:lnTo>
                  <a:lnTo>
                    <a:pt x="4971" y="23659"/>
                  </a:lnTo>
                  <a:lnTo>
                    <a:pt x="4778" y="24083"/>
                  </a:lnTo>
                  <a:lnTo>
                    <a:pt x="4470" y="24429"/>
                  </a:lnTo>
                  <a:lnTo>
                    <a:pt x="4162" y="24699"/>
                  </a:lnTo>
                  <a:lnTo>
                    <a:pt x="3738" y="24930"/>
                  </a:lnTo>
                  <a:lnTo>
                    <a:pt x="3314" y="25046"/>
                  </a:lnTo>
                  <a:lnTo>
                    <a:pt x="3083" y="25084"/>
                  </a:lnTo>
                  <a:lnTo>
                    <a:pt x="2620" y="25084"/>
                  </a:lnTo>
                  <a:lnTo>
                    <a:pt x="2389" y="25046"/>
                  </a:lnTo>
                  <a:lnTo>
                    <a:pt x="1965" y="24930"/>
                  </a:lnTo>
                  <a:lnTo>
                    <a:pt x="1580" y="24699"/>
                  </a:lnTo>
                  <a:lnTo>
                    <a:pt x="1233" y="24429"/>
                  </a:lnTo>
                  <a:lnTo>
                    <a:pt x="925" y="24083"/>
                  </a:lnTo>
                  <a:lnTo>
                    <a:pt x="732" y="23659"/>
                  </a:lnTo>
                  <a:lnTo>
                    <a:pt x="578" y="23235"/>
                  </a:lnTo>
                  <a:lnTo>
                    <a:pt x="540" y="23004"/>
                  </a:lnTo>
                  <a:lnTo>
                    <a:pt x="540" y="22773"/>
                  </a:lnTo>
                  <a:lnTo>
                    <a:pt x="540" y="15259"/>
                  </a:lnTo>
                  <a:lnTo>
                    <a:pt x="0" y="15259"/>
                  </a:lnTo>
                  <a:lnTo>
                    <a:pt x="0" y="22773"/>
                  </a:lnTo>
                  <a:lnTo>
                    <a:pt x="39" y="23042"/>
                  </a:lnTo>
                  <a:lnTo>
                    <a:pt x="77" y="23351"/>
                  </a:lnTo>
                  <a:lnTo>
                    <a:pt x="154" y="23620"/>
                  </a:lnTo>
                  <a:lnTo>
                    <a:pt x="231" y="23890"/>
                  </a:lnTo>
                  <a:lnTo>
                    <a:pt x="347" y="24121"/>
                  </a:lnTo>
                  <a:lnTo>
                    <a:pt x="501" y="24352"/>
                  </a:lnTo>
                  <a:lnTo>
                    <a:pt x="655" y="24584"/>
                  </a:lnTo>
                  <a:lnTo>
                    <a:pt x="848" y="24776"/>
                  </a:lnTo>
                  <a:lnTo>
                    <a:pt x="1041" y="24969"/>
                  </a:lnTo>
                  <a:lnTo>
                    <a:pt x="1272" y="25123"/>
                  </a:lnTo>
                  <a:lnTo>
                    <a:pt x="1503" y="25277"/>
                  </a:lnTo>
                  <a:lnTo>
                    <a:pt x="1734" y="25393"/>
                  </a:lnTo>
                  <a:lnTo>
                    <a:pt x="2004" y="25508"/>
                  </a:lnTo>
                  <a:lnTo>
                    <a:pt x="2274" y="25585"/>
                  </a:lnTo>
                  <a:lnTo>
                    <a:pt x="2582" y="25624"/>
                  </a:lnTo>
                  <a:lnTo>
                    <a:pt x="3160" y="25624"/>
                  </a:lnTo>
                  <a:lnTo>
                    <a:pt x="3430" y="25585"/>
                  </a:lnTo>
                  <a:lnTo>
                    <a:pt x="3699" y="25508"/>
                  </a:lnTo>
                  <a:lnTo>
                    <a:pt x="3969" y="25393"/>
                  </a:lnTo>
                  <a:lnTo>
                    <a:pt x="4200" y="25277"/>
                  </a:lnTo>
                  <a:lnTo>
                    <a:pt x="4431" y="25123"/>
                  </a:lnTo>
                  <a:lnTo>
                    <a:pt x="4663" y="24969"/>
                  </a:lnTo>
                  <a:lnTo>
                    <a:pt x="4855" y="24776"/>
                  </a:lnTo>
                  <a:lnTo>
                    <a:pt x="5048" y="24584"/>
                  </a:lnTo>
                  <a:lnTo>
                    <a:pt x="5202" y="24352"/>
                  </a:lnTo>
                  <a:lnTo>
                    <a:pt x="5356" y="24121"/>
                  </a:lnTo>
                  <a:lnTo>
                    <a:pt x="5472" y="23890"/>
                  </a:lnTo>
                  <a:lnTo>
                    <a:pt x="5587" y="23620"/>
                  </a:lnTo>
                  <a:lnTo>
                    <a:pt x="5626" y="23351"/>
                  </a:lnTo>
                  <a:lnTo>
                    <a:pt x="5703" y="23042"/>
                  </a:lnTo>
                  <a:lnTo>
                    <a:pt x="5703" y="22773"/>
                  </a:lnTo>
                  <a:lnTo>
                    <a:pt x="5703" y="2197"/>
                  </a:lnTo>
                  <a:lnTo>
                    <a:pt x="5741" y="1889"/>
                  </a:lnTo>
                  <a:lnTo>
                    <a:pt x="5819" y="1542"/>
                  </a:lnTo>
                  <a:lnTo>
                    <a:pt x="5934" y="1272"/>
                  </a:lnTo>
                  <a:lnTo>
                    <a:pt x="6127" y="1041"/>
                  </a:lnTo>
                  <a:lnTo>
                    <a:pt x="6358" y="810"/>
                  </a:lnTo>
                  <a:lnTo>
                    <a:pt x="6589" y="656"/>
                  </a:lnTo>
                  <a:lnTo>
                    <a:pt x="6859" y="578"/>
                  </a:lnTo>
                  <a:lnTo>
                    <a:pt x="7167" y="540"/>
                  </a:lnTo>
                  <a:lnTo>
                    <a:pt x="9209" y="540"/>
                  </a:lnTo>
                  <a:lnTo>
                    <a:pt x="920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3"/>
            <p:cNvSpPr/>
            <p:nvPr/>
          </p:nvSpPr>
          <p:spPr>
            <a:xfrm>
              <a:off x="5673019" y="-1906251"/>
              <a:ext cx="518769" cy="345956"/>
            </a:xfrm>
            <a:custGeom>
              <a:rect b="b" l="l" r="r" t="t"/>
              <a:pathLst>
                <a:path extrusionOk="0" h="3161" w="4740">
                  <a:moveTo>
                    <a:pt x="1" y="1"/>
                  </a:moveTo>
                  <a:lnTo>
                    <a:pt x="463" y="3161"/>
                  </a:lnTo>
                  <a:lnTo>
                    <a:pt x="4278" y="3161"/>
                  </a:lnTo>
                  <a:lnTo>
                    <a:pt x="47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3"/>
            <p:cNvSpPr/>
            <p:nvPr/>
          </p:nvSpPr>
          <p:spPr>
            <a:xfrm>
              <a:off x="5622456" y="-1969400"/>
              <a:ext cx="615738" cy="118091"/>
            </a:xfrm>
            <a:custGeom>
              <a:rect b="b" l="l" r="r" t="t"/>
              <a:pathLst>
                <a:path extrusionOk="0" h="1079" w="5626">
                  <a:moveTo>
                    <a:pt x="1118" y="0"/>
                  </a:moveTo>
                  <a:lnTo>
                    <a:pt x="886" y="39"/>
                  </a:lnTo>
                  <a:lnTo>
                    <a:pt x="694" y="77"/>
                  </a:lnTo>
                  <a:lnTo>
                    <a:pt x="501" y="193"/>
                  </a:lnTo>
                  <a:lnTo>
                    <a:pt x="347" y="308"/>
                  </a:lnTo>
                  <a:lnTo>
                    <a:pt x="193" y="501"/>
                  </a:lnTo>
                  <a:lnTo>
                    <a:pt x="116" y="655"/>
                  </a:lnTo>
                  <a:lnTo>
                    <a:pt x="39" y="886"/>
                  </a:lnTo>
                  <a:lnTo>
                    <a:pt x="0" y="1079"/>
                  </a:lnTo>
                  <a:lnTo>
                    <a:pt x="5626" y="1079"/>
                  </a:lnTo>
                  <a:lnTo>
                    <a:pt x="5626" y="886"/>
                  </a:lnTo>
                  <a:lnTo>
                    <a:pt x="5549" y="655"/>
                  </a:lnTo>
                  <a:lnTo>
                    <a:pt x="5433" y="501"/>
                  </a:lnTo>
                  <a:lnTo>
                    <a:pt x="5318" y="308"/>
                  </a:lnTo>
                  <a:lnTo>
                    <a:pt x="5163" y="193"/>
                  </a:lnTo>
                  <a:lnTo>
                    <a:pt x="4971" y="77"/>
                  </a:lnTo>
                  <a:lnTo>
                    <a:pt x="4778" y="39"/>
                  </a:lnTo>
                  <a:lnTo>
                    <a:pt x="454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3"/>
            <p:cNvSpPr/>
            <p:nvPr/>
          </p:nvSpPr>
          <p:spPr>
            <a:xfrm>
              <a:off x="5597174" y="-1842992"/>
              <a:ext cx="670570" cy="670679"/>
            </a:xfrm>
            <a:custGeom>
              <a:rect b="b" l="l" r="r" t="t"/>
              <a:pathLst>
                <a:path extrusionOk="0" h="6128" w="6127">
                  <a:moveTo>
                    <a:pt x="2736" y="1"/>
                  </a:moveTo>
                  <a:lnTo>
                    <a:pt x="2427" y="40"/>
                  </a:lnTo>
                  <a:lnTo>
                    <a:pt x="2158" y="117"/>
                  </a:lnTo>
                  <a:lnTo>
                    <a:pt x="1850" y="232"/>
                  </a:lnTo>
                  <a:lnTo>
                    <a:pt x="1580" y="348"/>
                  </a:lnTo>
                  <a:lnTo>
                    <a:pt x="1349" y="502"/>
                  </a:lnTo>
                  <a:lnTo>
                    <a:pt x="1117" y="695"/>
                  </a:lnTo>
                  <a:lnTo>
                    <a:pt x="886" y="887"/>
                  </a:lnTo>
                  <a:lnTo>
                    <a:pt x="694" y="1118"/>
                  </a:lnTo>
                  <a:lnTo>
                    <a:pt x="501" y="1350"/>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395"/>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395"/>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50"/>
                  </a:lnTo>
                  <a:lnTo>
                    <a:pt x="5433" y="1118"/>
                  </a:lnTo>
                  <a:lnTo>
                    <a:pt x="5202" y="887"/>
                  </a:lnTo>
                  <a:lnTo>
                    <a:pt x="5009" y="695"/>
                  </a:lnTo>
                  <a:lnTo>
                    <a:pt x="4778" y="502"/>
                  </a:lnTo>
                  <a:lnTo>
                    <a:pt x="4508" y="348"/>
                  </a:lnTo>
                  <a:lnTo>
                    <a:pt x="4238" y="232"/>
                  </a:lnTo>
                  <a:lnTo>
                    <a:pt x="3969" y="117"/>
                  </a:lnTo>
                  <a:lnTo>
                    <a:pt x="3661" y="40"/>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3"/>
            <p:cNvSpPr/>
            <p:nvPr/>
          </p:nvSpPr>
          <p:spPr>
            <a:xfrm>
              <a:off x="5668860" y="-1745914"/>
              <a:ext cx="236182" cy="236182"/>
            </a:xfrm>
            <a:custGeom>
              <a:rect b="b" l="l" r="r" t="t"/>
              <a:pathLst>
                <a:path extrusionOk="0" h="2158" w="2158">
                  <a:moveTo>
                    <a:pt x="2158" y="0"/>
                  </a:moveTo>
                  <a:lnTo>
                    <a:pt x="1772" y="39"/>
                  </a:lnTo>
                  <a:lnTo>
                    <a:pt x="1349" y="154"/>
                  </a:lnTo>
                  <a:lnTo>
                    <a:pt x="963" y="347"/>
                  </a:lnTo>
                  <a:lnTo>
                    <a:pt x="617" y="617"/>
                  </a:lnTo>
                  <a:lnTo>
                    <a:pt x="347" y="963"/>
                  </a:lnTo>
                  <a:lnTo>
                    <a:pt x="154" y="1349"/>
                  </a:lnTo>
                  <a:lnTo>
                    <a:pt x="39" y="1734"/>
                  </a:lnTo>
                  <a:lnTo>
                    <a:pt x="0" y="2158"/>
                  </a:lnTo>
                  <a:lnTo>
                    <a:pt x="193" y="1811"/>
                  </a:lnTo>
                  <a:lnTo>
                    <a:pt x="385" y="1503"/>
                  </a:lnTo>
                  <a:lnTo>
                    <a:pt x="655" y="1195"/>
                  </a:lnTo>
                  <a:lnTo>
                    <a:pt x="925" y="886"/>
                  </a:lnTo>
                  <a:lnTo>
                    <a:pt x="1195" y="617"/>
                  </a:lnTo>
                  <a:lnTo>
                    <a:pt x="1503" y="386"/>
                  </a:lnTo>
                  <a:lnTo>
                    <a:pt x="1850" y="193"/>
                  </a:lnTo>
                  <a:lnTo>
                    <a:pt x="215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3"/>
            <p:cNvSpPr/>
            <p:nvPr/>
          </p:nvSpPr>
          <p:spPr>
            <a:xfrm>
              <a:off x="5597174" y="-3605705"/>
              <a:ext cx="670570" cy="670679"/>
            </a:xfrm>
            <a:custGeom>
              <a:rect b="b" l="l" r="r" t="t"/>
              <a:pathLst>
                <a:path extrusionOk="0" h="6128" w="6127">
                  <a:moveTo>
                    <a:pt x="2736" y="1"/>
                  </a:moveTo>
                  <a:lnTo>
                    <a:pt x="2427" y="39"/>
                  </a:lnTo>
                  <a:lnTo>
                    <a:pt x="2158" y="116"/>
                  </a:lnTo>
                  <a:lnTo>
                    <a:pt x="1850" y="232"/>
                  </a:lnTo>
                  <a:lnTo>
                    <a:pt x="1580" y="348"/>
                  </a:lnTo>
                  <a:lnTo>
                    <a:pt x="1349" y="502"/>
                  </a:lnTo>
                  <a:lnTo>
                    <a:pt x="1117" y="694"/>
                  </a:lnTo>
                  <a:lnTo>
                    <a:pt x="886" y="887"/>
                  </a:lnTo>
                  <a:lnTo>
                    <a:pt x="694" y="1118"/>
                  </a:lnTo>
                  <a:lnTo>
                    <a:pt x="501" y="1349"/>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434"/>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434"/>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49"/>
                  </a:lnTo>
                  <a:lnTo>
                    <a:pt x="5433" y="1118"/>
                  </a:lnTo>
                  <a:lnTo>
                    <a:pt x="5202" y="887"/>
                  </a:lnTo>
                  <a:lnTo>
                    <a:pt x="5009" y="694"/>
                  </a:lnTo>
                  <a:lnTo>
                    <a:pt x="4778" y="502"/>
                  </a:lnTo>
                  <a:lnTo>
                    <a:pt x="4508" y="348"/>
                  </a:lnTo>
                  <a:lnTo>
                    <a:pt x="4238" y="232"/>
                  </a:lnTo>
                  <a:lnTo>
                    <a:pt x="3969" y="116"/>
                  </a:lnTo>
                  <a:lnTo>
                    <a:pt x="3661" y="39"/>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3"/>
            <p:cNvSpPr/>
            <p:nvPr/>
          </p:nvSpPr>
          <p:spPr>
            <a:xfrm>
              <a:off x="5867064" y="-3403233"/>
              <a:ext cx="126518" cy="2171936"/>
            </a:xfrm>
            <a:custGeom>
              <a:rect b="b" l="l" r="r" t="t"/>
              <a:pathLst>
                <a:path extrusionOk="0" h="19845" w="1156">
                  <a:moveTo>
                    <a:pt x="0" y="0"/>
                  </a:moveTo>
                  <a:lnTo>
                    <a:pt x="0" y="19844"/>
                  </a:lnTo>
                  <a:lnTo>
                    <a:pt x="1156" y="19844"/>
                  </a:lnTo>
                  <a:lnTo>
                    <a:pt x="115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3"/>
            <p:cNvSpPr/>
            <p:nvPr/>
          </p:nvSpPr>
          <p:spPr>
            <a:xfrm>
              <a:off x="5824819" y="-1906251"/>
              <a:ext cx="211010" cy="211010"/>
            </a:xfrm>
            <a:custGeom>
              <a:rect b="b" l="l" r="r" t="t"/>
              <a:pathLst>
                <a:path extrusionOk="0" h="1928" w="1928">
                  <a:moveTo>
                    <a:pt x="425" y="1"/>
                  </a:moveTo>
                  <a:lnTo>
                    <a:pt x="1" y="964"/>
                  </a:lnTo>
                  <a:lnTo>
                    <a:pt x="425" y="1928"/>
                  </a:lnTo>
                  <a:lnTo>
                    <a:pt x="1503" y="1928"/>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3"/>
            <p:cNvSpPr/>
            <p:nvPr/>
          </p:nvSpPr>
          <p:spPr>
            <a:xfrm>
              <a:off x="5824819" y="-3146038"/>
              <a:ext cx="211010" cy="211010"/>
            </a:xfrm>
            <a:custGeom>
              <a:rect b="b" l="l" r="r" t="t"/>
              <a:pathLst>
                <a:path extrusionOk="0" h="1928" w="1928">
                  <a:moveTo>
                    <a:pt x="425" y="1"/>
                  </a:moveTo>
                  <a:lnTo>
                    <a:pt x="1" y="964"/>
                  </a:lnTo>
                  <a:lnTo>
                    <a:pt x="425" y="1927"/>
                  </a:lnTo>
                  <a:lnTo>
                    <a:pt x="1503" y="1927"/>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3"/>
            <p:cNvSpPr/>
            <p:nvPr/>
          </p:nvSpPr>
          <p:spPr>
            <a:xfrm>
              <a:off x="5824819" y="-2846598"/>
              <a:ext cx="211010" cy="851920"/>
            </a:xfrm>
            <a:custGeom>
              <a:rect b="b" l="l" r="r" t="t"/>
              <a:pathLst>
                <a:path extrusionOk="0" h="7784" w="1928">
                  <a:moveTo>
                    <a:pt x="1" y="0"/>
                  </a:moveTo>
                  <a:lnTo>
                    <a:pt x="1" y="7784"/>
                  </a:lnTo>
                  <a:lnTo>
                    <a:pt x="1927" y="7784"/>
                  </a:lnTo>
                  <a:lnTo>
                    <a:pt x="19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3"/>
            <p:cNvSpPr/>
            <p:nvPr/>
          </p:nvSpPr>
          <p:spPr>
            <a:xfrm>
              <a:off x="5867064" y="-2846598"/>
              <a:ext cx="37977" cy="851920"/>
            </a:xfrm>
            <a:custGeom>
              <a:rect b="b" l="l" r="r" t="t"/>
              <a:pathLst>
                <a:path extrusionOk="0" h="7784" w="347">
                  <a:moveTo>
                    <a:pt x="0" y="0"/>
                  </a:moveTo>
                  <a:lnTo>
                    <a:pt x="0" y="7784"/>
                  </a:lnTo>
                  <a:lnTo>
                    <a:pt x="347" y="7784"/>
                  </a:lnTo>
                  <a:lnTo>
                    <a:pt x="347"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3"/>
            <p:cNvSpPr/>
            <p:nvPr/>
          </p:nvSpPr>
          <p:spPr>
            <a:xfrm>
              <a:off x="5761560" y="-3441210"/>
              <a:ext cx="341687" cy="341687"/>
            </a:xfrm>
            <a:custGeom>
              <a:rect b="b" l="l" r="r" t="t"/>
              <a:pathLst>
                <a:path extrusionOk="0" h="3122" w="3122">
                  <a:moveTo>
                    <a:pt x="1234" y="1"/>
                  </a:moveTo>
                  <a:lnTo>
                    <a:pt x="925" y="116"/>
                  </a:lnTo>
                  <a:lnTo>
                    <a:pt x="694" y="270"/>
                  </a:lnTo>
                  <a:lnTo>
                    <a:pt x="463" y="463"/>
                  </a:lnTo>
                  <a:lnTo>
                    <a:pt x="270" y="656"/>
                  </a:lnTo>
                  <a:lnTo>
                    <a:pt x="116" y="925"/>
                  </a:lnTo>
                  <a:lnTo>
                    <a:pt x="39" y="1234"/>
                  </a:lnTo>
                  <a:lnTo>
                    <a:pt x="1" y="1542"/>
                  </a:lnTo>
                  <a:lnTo>
                    <a:pt x="39" y="1850"/>
                  </a:lnTo>
                  <a:lnTo>
                    <a:pt x="116" y="2158"/>
                  </a:lnTo>
                  <a:lnTo>
                    <a:pt x="270" y="2428"/>
                  </a:lnTo>
                  <a:lnTo>
                    <a:pt x="463" y="2659"/>
                  </a:lnTo>
                  <a:lnTo>
                    <a:pt x="694" y="2852"/>
                  </a:lnTo>
                  <a:lnTo>
                    <a:pt x="925" y="2967"/>
                  </a:lnTo>
                  <a:lnTo>
                    <a:pt x="1234" y="3083"/>
                  </a:lnTo>
                  <a:lnTo>
                    <a:pt x="1542" y="3122"/>
                  </a:lnTo>
                  <a:lnTo>
                    <a:pt x="1850" y="3083"/>
                  </a:lnTo>
                  <a:lnTo>
                    <a:pt x="2159" y="2967"/>
                  </a:lnTo>
                  <a:lnTo>
                    <a:pt x="2428" y="2852"/>
                  </a:lnTo>
                  <a:lnTo>
                    <a:pt x="2659" y="2659"/>
                  </a:lnTo>
                  <a:lnTo>
                    <a:pt x="2852" y="2428"/>
                  </a:lnTo>
                  <a:lnTo>
                    <a:pt x="3006" y="2158"/>
                  </a:lnTo>
                  <a:lnTo>
                    <a:pt x="3083" y="1850"/>
                  </a:lnTo>
                  <a:lnTo>
                    <a:pt x="3122" y="1542"/>
                  </a:lnTo>
                  <a:lnTo>
                    <a:pt x="3083" y="1234"/>
                  </a:lnTo>
                  <a:lnTo>
                    <a:pt x="3006" y="925"/>
                  </a:lnTo>
                  <a:lnTo>
                    <a:pt x="2852" y="656"/>
                  </a:lnTo>
                  <a:lnTo>
                    <a:pt x="2659" y="463"/>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3"/>
            <p:cNvSpPr/>
            <p:nvPr/>
          </p:nvSpPr>
          <p:spPr>
            <a:xfrm>
              <a:off x="5888078" y="-3314692"/>
              <a:ext cx="84492" cy="84492"/>
            </a:xfrm>
            <a:custGeom>
              <a:rect b="b" l="l" r="r" t="t"/>
              <a:pathLst>
                <a:path extrusionOk="0" h="772" w="772">
                  <a:moveTo>
                    <a:pt x="386" y="0"/>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3"/>
            <p:cNvSpPr/>
            <p:nvPr/>
          </p:nvSpPr>
          <p:spPr>
            <a:xfrm>
              <a:off x="5761560" y="-1678496"/>
              <a:ext cx="341687" cy="341687"/>
            </a:xfrm>
            <a:custGeom>
              <a:rect b="b" l="l" r="r" t="t"/>
              <a:pathLst>
                <a:path extrusionOk="0" h="3122" w="3122">
                  <a:moveTo>
                    <a:pt x="1234" y="1"/>
                  </a:moveTo>
                  <a:lnTo>
                    <a:pt x="925" y="116"/>
                  </a:lnTo>
                  <a:lnTo>
                    <a:pt x="694" y="270"/>
                  </a:lnTo>
                  <a:lnTo>
                    <a:pt x="463" y="425"/>
                  </a:lnTo>
                  <a:lnTo>
                    <a:pt x="270" y="656"/>
                  </a:lnTo>
                  <a:lnTo>
                    <a:pt x="116" y="925"/>
                  </a:lnTo>
                  <a:lnTo>
                    <a:pt x="39" y="1234"/>
                  </a:lnTo>
                  <a:lnTo>
                    <a:pt x="1" y="1542"/>
                  </a:lnTo>
                  <a:lnTo>
                    <a:pt x="39" y="1850"/>
                  </a:lnTo>
                  <a:lnTo>
                    <a:pt x="116" y="2158"/>
                  </a:lnTo>
                  <a:lnTo>
                    <a:pt x="270" y="2428"/>
                  </a:lnTo>
                  <a:lnTo>
                    <a:pt x="463" y="2659"/>
                  </a:lnTo>
                  <a:lnTo>
                    <a:pt x="694" y="2852"/>
                  </a:lnTo>
                  <a:lnTo>
                    <a:pt x="925" y="2968"/>
                  </a:lnTo>
                  <a:lnTo>
                    <a:pt x="1234" y="3083"/>
                  </a:lnTo>
                  <a:lnTo>
                    <a:pt x="1542" y="3122"/>
                  </a:lnTo>
                  <a:lnTo>
                    <a:pt x="1850" y="3083"/>
                  </a:lnTo>
                  <a:lnTo>
                    <a:pt x="2159" y="2968"/>
                  </a:lnTo>
                  <a:lnTo>
                    <a:pt x="2428" y="2852"/>
                  </a:lnTo>
                  <a:lnTo>
                    <a:pt x="2659" y="2659"/>
                  </a:lnTo>
                  <a:lnTo>
                    <a:pt x="2852" y="2428"/>
                  </a:lnTo>
                  <a:lnTo>
                    <a:pt x="3006" y="2158"/>
                  </a:lnTo>
                  <a:lnTo>
                    <a:pt x="3083" y="1850"/>
                  </a:lnTo>
                  <a:lnTo>
                    <a:pt x="3122" y="1542"/>
                  </a:lnTo>
                  <a:lnTo>
                    <a:pt x="3083" y="1234"/>
                  </a:lnTo>
                  <a:lnTo>
                    <a:pt x="3006" y="925"/>
                  </a:lnTo>
                  <a:lnTo>
                    <a:pt x="2852" y="656"/>
                  </a:lnTo>
                  <a:lnTo>
                    <a:pt x="2659" y="425"/>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3"/>
            <p:cNvSpPr/>
            <p:nvPr/>
          </p:nvSpPr>
          <p:spPr>
            <a:xfrm>
              <a:off x="5888078" y="-1551979"/>
              <a:ext cx="84492" cy="84492"/>
            </a:xfrm>
            <a:custGeom>
              <a:rect b="b" l="l" r="r" t="t"/>
              <a:pathLst>
                <a:path extrusionOk="0" h="772" w="772">
                  <a:moveTo>
                    <a:pt x="386" y="1"/>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3"/>
            <p:cNvSpPr/>
            <p:nvPr/>
          </p:nvSpPr>
          <p:spPr>
            <a:xfrm>
              <a:off x="6693590" y="-3694246"/>
              <a:ext cx="1737549" cy="2610482"/>
            </a:xfrm>
            <a:custGeom>
              <a:rect b="b" l="l" r="r" t="t"/>
              <a:pathLst>
                <a:path extrusionOk="0" h="23852" w="15876">
                  <a:moveTo>
                    <a:pt x="7360" y="1"/>
                  </a:moveTo>
                  <a:lnTo>
                    <a:pt x="6820" y="39"/>
                  </a:lnTo>
                  <a:lnTo>
                    <a:pt x="5741" y="155"/>
                  </a:lnTo>
                  <a:lnTo>
                    <a:pt x="4663" y="386"/>
                  </a:lnTo>
                  <a:lnTo>
                    <a:pt x="3661" y="694"/>
                  </a:lnTo>
                  <a:lnTo>
                    <a:pt x="2659" y="1080"/>
                  </a:lnTo>
                  <a:lnTo>
                    <a:pt x="1734" y="1542"/>
                  </a:lnTo>
                  <a:lnTo>
                    <a:pt x="848" y="2043"/>
                  </a:lnTo>
                  <a:lnTo>
                    <a:pt x="0" y="2659"/>
                  </a:lnTo>
                  <a:lnTo>
                    <a:pt x="0" y="21154"/>
                  </a:lnTo>
                  <a:lnTo>
                    <a:pt x="848" y="21771"/>
                  </a:lnTo>
                  <a:lnTo>
                    <a:pt x="1734" y="22272"/>
                  </a:lnTo>
                  <a:lnTo>
                    <a:pt x="2659" y="22734"/>
                  </a:lnTo>
                  <a:lnTo>
                    <a:pt x="3661" y="23120"/>
                  </a:lnTo>
                  <a:lnTo>
                    <a:pt x="4663" y="23428"/>
                  </a:lnTo>
                  <a:lnTo>
                    <a:pt x="5741" y="23659"/>
                  </a:lnTo>
                  <a:lnTo>
                    <a:pt x="6820" y="23775"/>
                  </a:lnTo>
                  <a:lnTo>
                    <a:pt x="7360" y="23813"/>
                  </a:lnTo>
                  <a:lnTo>
                    <a:pt x="7938" y="23852"/>
                  </a:lnTo>
                  <a:lnTo>
                    <a:pt x="8516" y="23813"/>
                  </a:lnTo>
                  <a:lnTo>
                    <a:pt x="9055" y="23775"/>
                  </a:lnTo>
                  <a:lnTo>
                    <a:pt x="10134" y="23659"/>
                  </a:lnTo>
                  <a:lnTo>
                    <a:pt x="11213" y="23428"/>
                  </a:lnTo>
                  <a:lnTo>
                    <a:pt x="12215" y="23120"/>
                  </a:lnTo>
                  <a:lnTo>
                    <a:pt x="13217" y="22734"/>
                  </a:lnTo>
                  <a:lnTo>
                    <a:pt x="14141" y="22272"/>
                  </a:lnTo>
                  <a:lnTo>
                    <a:pt x="15028" y="21771"/>
                  </a:lnTo>
                  <a:lnTo>
                    <a:pt x="15875" y="21154"/>
                  </a:lnTo>
                  <a:lnTo>
                    <a:pt x="15875" y="2659"/>
                  </a:lnTo>
                  <a:lnTo>
                    <a:pt x="15028" y="2043"/>
                  </a:lnTo>
                  <a:lnTo>
                    <a:pt x="14141" y="1542"/>
                  </a:lnTo>
                  <a:lnTo>
                    <a:pt x="13217" y="1080"/>
                  </a:lnTo>
                  <a:lnTo>
                    <a:pt x="12215" y="694"/>
                  </a:lnTo>
                  <a:lnTo>
                    <a:pt x="11213" y="386"/>
                  </a:lnTo>
                  <a:lnTo>
                    <a:pt x="10134" y="155"/>
                  </a:lnTo>
                  <a:lnTo>
                    <a:pt x="9055" y="39"/>
                  </a:lnTo>
                  <a:lnTo>
                    <a:pt x="851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3"/>
            <p:cNvSpPr/>
            <p:nvPr/>
          </p:nvSpPr>
          <p:spPr>
            <a:xfrm>
              <a:off x="6777862" y="-3567728"/>
              <a:ext cx="1568894" cy="2353286"/>
            </a:xfrm>
            <a:custGeom>
              <a:rect b="b" l="l" r="r" t="t"/>
              <a:pathLst>
                <a:path extrusionOk="0" h="21502" w="14335">
                  <a:moveTo>
                    <a:pt x="7168" y="1"/>
                  </a:moveTo>
                  <a:lnTo>
                    <a:pt x="6166" y="39"/>
                  </a:lnTo>
                  <a:lnTo>
                    <a:pt x="5164" y="193"/>
                  </a:lnTo>
                  <a:lnTo>
                    <a:pt x="4239" y="386"/>
                  </a:lnTo>
                  <a:lnTo>
                    <a:pt x="3315" y="656"/>
                  </a:lnTo>
                  <a:lnTo>
                    <a:pt x="2428" y="1002"/>
                  </a:lnTo>
                  <a:lnTo>
                    <a:pt x="1581" y="1388"/>
                  </a:lnTo>
                  <a:lnTo>
                    <a:pt x="771" y="1889"/>
                  </a:lnTo>
                  <a:lnTo>
                    <a:pt x="1" y="2428"/>
                  </a:lnTo>
                  <a:lnTo>
                    <a:pt x="1" y="19112"/>
                  </a:lnTo>
                  <a:lnTo>
                    <a:pt x="771" y="19652"/>
                  </a:lnTo>
                  <a:lnTo>
                    <a:pt x="1581" y="20114"/>
                  </a:lnTo>
                  <a:lnTo>
                    <a:pt x="2428" y="20499"/>
                  </a:lnTo>
                  <a:lnTo>
                    <a:pt x="3315" y="20846"/>
                  </a:lnTo>
                  <a:lnTo>
                    <a:pt x="4239" y="21154"/>
                  </a:lnTo>
                  <a:lnTo>
                    <a:pt x="5164" y="21347"/>
                  </a:lnTo>
                  <a:lnTo>
                    <a:pt x="6166" y="21463"/>
                  </a:lnTo>
                  <a:lnTo>
                    <a:pt x="7168" y="21501"/>
                  </a:lnTo>
                  <a:lnTo>
                    <a:pt x="8170" y="21463"/>
                  </a:lnTo>
                  <a:lnTo>
                    <a:pt x="9171" y="21347"/>
                  </a:lnTo>
                  <a:lnTo>
                    <a:pt x="10096" y="21154"/>
                  </a:lnTo>
                  <a:lnTo>
                    <a:pt x="11021" y="20846"/>
                  </a:lnTo>
                  <a:lnTo>
                    <a:pt x="11907" y="20499"/>
                  </a:lnTo>
                  <a:lnTo>
                    <a:pt x="12755" y="20114"/>
                  </a:lnTo>
                  <a:lnTo>
                    <a:pt x="13564" y="19652"/>
                  </a:lnTo>
                  <a:lnTo>
                    <a:pt x="14335" y="19112"/>
                  </a:lnTo>
                  <a:lnTo>
                    <a:pt x="14335" y="2428"/>
                  </a:lnTo>
                  <a:lnTo>
                    <a:pt x="13564" y="1889"/>
                  </a:lnTo>
                  <a:lnTo>
                    <a:pt x="12755" y="1388"/>
                  </a:lnTo>
                  <a:lnTo>
                    <a:pt x="11907" y="1002"/>
                  </a:lnTo>
                  <a:lnTo>
                    <a:pt x="11021" y="656"/>
                  </a:lnTo>
                  <a:lnTo>
                    <a:pt x="10096" y="386"/>
                  </a:lnTo>
                  <a:lnTo>
                    <a:pt x="9171" y="193"/>
                  </a:lnTo>
                  <a:lnTo>
                    <a:pt x="8170" y="39"/>
                  </a:lnTo>
                  <a:lnTo>
                    <a:pt x="716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3"/>
            <p:cNvSpPr/>
            <p:nvPr/>
          </p:nvSpPr>
          <p:spPr>
            <a:xfrm>
              <a:off x="7089998" y="-2327940"/>
              <a:ext cx="944729" cy="636970"/>
            </a:xfrm>
            <a:custGeom>
              <a:rect b="b" l="l" r="r" t="t"/>
              <a:pathLst>
                <a:path extrusionOk="0" h="5820" w="8632">
                  <a:moveTo>
                    <a:pt x="2274" y="1"/>
                  </a:moveTo>
                  <a:lnTo>
                    <a:pt x="2235" y="232"/>
                  </a:lnTo>
                  <a:lnTo>
                    <a:pt x="2235" y="463"/>
                  </a:lnTo>
                  <a:lnTo>
                    <a:pt x="2081" y="887"/>
                  </a:lnTo>
                  <a:lnTo>
                    <a:pt x="1888" y="1272"/>
                  </a:lnTo>
                  <a:lnTo>
                    <a:pt x="1580" y="1619"/>
                  </a:lnTo>
                  <a:lnTo>
                    <a:pt x="1272" y="1889"/>
                  </a:lnTo>
                  <a:lnTo>
                    <a:pt x="886" y="2082"/>
                  </a:lnTo>
                  <a:lnTo>
                    <a:pt x="463" y="2236"/>
                  </a:lnTo>
                  <a:lnTo>
                    <a:pt x="231" y="2274"/>
                  </a:lnTo>
                  <a:lnTo>
                    <a:pt x="0" y="2274"/>
                  </a:lnTo>
                  <a:lnTo>
                    <a:pt x="0" y="3584"/>
                  </a:lnTo>
                  <a:lnTo>
                    <a:pt x="231" y="3584"/>
                  </a:lnTo>
                  <a:lnTo>
                    <a:pt x="463" y="3623"/>
                  </a:lnTo>
                  <a:lnTo>
                    <a:pt x="886" y="3738"/>
                  </a:lnTo>
                  <a:lnTo>
                    <a:pt x="1272" y="3970"/>
                  </a:lnTo>
                  <a:lnTo>
                    <a:pt x="1580" y="4239"/>
                  </a:lnTo>
                  <a:lnTo>
                    <a:pt x="1888" y="4548"/>
                  </a:lnTo>
                  <a:lnTo>
                    <a:pt x="2081" y="4971"/>
                  </a:lnTo>
                  <a:lnTo>
                    <a:pt x="2235" y="5395"/>
                  </a:lnTo>
                  <a:lnTo>
                    <a:pt x="2235" y="5588"/>
                  </a:lnTo>
                  <a:lnTo>
                    <a:pt x="2274" y="5819"/>
                  </a:lnTo>
                  <a:lnTo>
                    <a:pt x="6358" y="5819"/>
                  </a:lnTo>
                  <a:lnTo>
                    <a:pt x="6396" y="5588"/>
                  </a:lnTo>
                  <a:lnTo>
                    <a:pt x="6396" y="5395"/>
                  </a:lnTo>
                  <a:lnTo>
                    <a:pt x="6551" y="4971"/>
                  </a:lnTo>
                  <a:lnTo>
                    <a:pt x="6743" y="4548"/>
                  </a:lnTo>
                  <a:lnTo>
                    <a:pt x="7051" y="4239"/>
                  </a:lnTo>
                  <a:lnTo>
                    <a:pt x="7360" y="3970"/>
                  </a:lnTo>
                  <a:lnTo>
                    <a:pt x="7745" y="3738"/>
                  </a:lnTo>
                  <a:lnTo>
                    <a:pt x="8169" y="3623"/>
                  </a:lnTo>
                  <a:lnTo>
                    <a:pt x="8400" y="3584"/>
                  </a:lnTo>
                  <a:lnTo>
                    <a:pt x="8631" y="3584"/>
                  </a:lnTo>
                  <a:lnTo>
                    <a:pt x="8631" y="2274"/>
                  </a:lnTo>
                  <a:lnTo>
                    <a:pt x="8400" y="2274"/>
                  </a:lnTo>
                  <a:lnTo>
                    <a:pt x="8169" y="2236"/>
                  </a:lnTo>
                  <a:lnTo>
                    <a:pt x="7745" y="2082"/>
                  </a:lnTo>
                  <a:lnTo>
                    <a:pt x="7360" y="1889"/>
                  </a:lnTo>
                  <a:lnTo>
                    <a:pt x="7051" y="1619"/>
                  </a:lnTo>
                  <a:lnTo>
                    <a:pt x="6743" y="1272"/>
                  </a:lnTo>
                  <a:lnTo>
                    <a:pt x="6551" y="887"/>
                  </a:lnTo>
                  <a:lnTo>
                    <a:pt x="6396" y="463"/>
                  </a:lnTo>
                  <a:lnTo>
                    <a:pt x="6396" y="232"/>
                  </a:lnTo>
                  <a:lnTo>
                    <a:pt x="635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3"/>
            <p:cNvSpPr/>
            <p:nvPr/>
          </p:nvSpPr>
          <p:spPr>
            <a:xfrm>
              <a:off x="7140561" y="-2277268"/>
              <a:ext cx="523038" cy="371128"/>
            </a:xfrm>
            <a:custGeom>
              <a:rect b="b" l="l" r="r" t="t"/>
              <a:pathLst>
                <a:path extrusionOk="0" h="3391" w="4779">
                  <a:moveTo>
                    <a:pt x="2390" y="0"/>
                  </a:moveTo>
                  <a:lnTo>
                    <a:pt x="2158" y="231"/>
                  </a:lnTo>
                  <a:lnTo>
                    <a:pt x="2043" y="578"/>
                  </a:lnTo>
                  <a:lnTo>
                    <a:pt x="1889" y="886"/>
                  </a:lnTo>
                  <a:lnTo>
                    <a:pt x="1696" y="1195"/>
                  </a:lnTo>
                  <a:lnTo>
                    <a:pt x="1465" y="1464"/>
                  </a:lnTo>
                  <a:lnTo>
                    <a:pt x="1195" y="1696"/>
                  </a:lnTo>
                  <a:lnTo>
                    <a:pt x="887" y="1888"/>
                  </a:lnTo>
                  <a:lnTo>
                    <a:pt x="579" y="2042"/>
                  </a:lnTo>
                  <a:lnTo>
                    <a:pt x="232" y="2158"/>
                  </a:lnTo>
                  <a:lnTo>
                    <a:pt x="1" y="2389"/>
                  </a:lnTo>
                  <a:lnTo>
                    <a:pt x="1" y="2697"/>
                  </a:lnTo>
                  <a:lnTo>
                    <a:pt x="386" y="2774"/>
                  </a:lnTo>
                  <a:lnTo>
                    <a:pt x="733" y="2929"/>
                  </a:lnTo>
                  <a:lnTo>
                    <a:pt x="1079" y="3160"/>
                  </a:lnTo>
                  <a:lnTo>
                    <a:pt x="1388" y="3391"/>
                  </a:lnTo>
                  <a:lnTo>
                    <a:pt x="4778"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3"/>
            <p:cNvSpPr/>
            <p:nvPr/>
          </p:nvSpPr>
          <p:spPr>
            <a:xfrm>
              <a:off x="7604496" y="-2053782"/>
              <a:ext cx="379555" cy="316405"/>
            </a:xfrm>
            <a:custGeom>
              <a:rect b="b" l="l" r="r" t="t"/>
              <a:pathLst>
                <a:path extrusionOk="0" h="2891" w="3468">
                  <a:moveTo>
                    <a:pt x="2890" y="0"/>
                  </a:moveTo>
                  <a:lnTo>
                    <a:pt x="0" y="2890"/>
                  </a:lnTo>
                  <a:lnTo>
                    <a:pt x="1002" y="2890"/>
                  </a:lnTo>
                  <a:lnTo>
                    <a:pt x="1349" y="2505"/>
                  </a:lnTo>
                  <a:lnTo>
                    <a:pt x="1464" y="2197"/>
                  </a:lnTo>
                  <a:lnTo>
                    <a:pt x="1618" y="1927"/>
                  </a:lnTo>
                  <a:lnTo>
                    <a:pt x="1811" y="1657"/>
                  </a:lnTo>
                  <a:lnTo>
                    <a:pt x="2004" y="1426"/>
                  </a:lnTo>
                  <a:lnTo>
                    <a:pt x="2273" y="1195"/>
                  </a:lnTo>
                  <a:lnTo>
                    <a:pt x="2543" y="1002"/>
                  </a:lnTo>
                  <a:lnTo>
                    <a:pt x="2813" y="848"/>
                  </a:lnTo>
                  <a:lnTo>
                    <a:pt x="3121" y="732"/>
                  </a:lnTo>
                  <a:lnTo>
                    <a:pt x="3468" y="386"/>
                  </a:lnTo>
                  <a:lnTo>
                    <a:pt x="3468" y="193"/>
                  </a:lnTo>
                  <a:lnTo>
                    <a:pt x="3160" y="116"/>
                  </a:lnTo>
                  <a:lnTo>
                    <a:pt x="2890"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3"/>
            <p:cNvSpPr/>
            <p:nvPr/>
          </p:nvSpPr>
          <p:spPr>
            <a:xfrm>
              <a:off x="7364047" y="-2205581"/>
              <a:ext cx="438656" cy="468206"/>
            </a:xfrm>
            <a:custGeom>
              <a:rect b="b" l="l" r="r" t="t"/>
              <a:pathLst>
                <a:path extrusionOk="0" h="4278" w="4008">
                  <a:moveTo>
                    <a:pt x="3661" y="0"/>
                  </a:moveTo>
                  <a:lnTo>
                    <a:pt x="1" y="3661"/>
                  </a:lnTo>
                  <a:lnTo>
                    <a:pt x="116" y="3930"/>
                  </a:lnTo>
                  <a:lnTo>
                    <a:pt x="193" y="4277"/>
                  </a:lnTo>
                  <a:lnTo>
                    <a:pt x="348" y="4277"/>
                  </a:lnTo>
                  <a:lnTo>
                    <a:pt x="4008" y="578"/>
                  </a:lnTo>
                  <a:lnTo>
                    <a:pt x="3815" y="309"/>
                  </a:lnTo>
                  <a:lnTo>
                    <a:pt x="3661"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3"/>
            <p:cNvSpPr/>
            <p:nvPr/>
          </p:nvSpPr>
          <p:spPr>
            <a:xfrm>
              <a:off x="6950784" y="-3293570"/>
              <a:ext cx="497756" cy="497646"/>
            </a:xfrm>
            <a:custGeom>
              <a:rect b="b" l="l" r="r" t="t"/>
              <a:pathLst>
                <a:path extrusionOk="0" h="4547" w="4548">
                  <a:moveTo>
                    <a:pt x="2043" y="0"/>
                  </a:moveTo>
                  <a:lnTo>
                    <a:pt x="1850" y="39"/>
                  </a:lnTo>
                  <a:lnTo>
                    <a:pt x="1388" y="193"/>
                  </a:lnTo>
                  <a:lnTo>
                    <a:pt x="1002" y="385"/>
                  </a:lnTo>
                  <a:lnTo>
                    <a:pt x="694" y="655"/>
                  </a:lnTo>
                  <a:lnTo>
                    <a:pt x="424" y="1002"/>
                  </a:lnTo>
                  <a:lnTo>
                    <a:pt x="193" y="1387"/>
                  </a:lnTo>
                  <a:lnTo>
                    <a:pt x="78" y="1811"/>
                  </a:lnTo>
                  <a:lnTo>
                    <a:pt x="39" y="2042"/>
                  </a:lnTo>
                  <a:lnTo>
                    <a:pt x="1" y="2274"/>
                  </a:lnTo>
                  <a:lnTo>
                    <a:pt x="39" y="2505"/>
                  </a:lnTo>
                  <a:lnTo>
                    <a:pt x="78" y="2736"/>
                  </a:lnTo>
                  <a:lnTo>
                    <a:pt x="193" y="3160"/>
                  </a:lnTo>
                  <a:lnTo>
                    <a:pt x="424" y="3545"/>
                  </a:lnTo>
                  <a:lnTo>
                    <a:pt x="694" y="3892"/>
                  </a:lnTo>
                  <a:lnTo>
                    <a:pt x="1002" y="4162"/>
                  </a:lnTo>
                  <a:lnTo>
                    <a:pt x="1388" y="4354"/>
                  </a:lnTo>
                  <a:lnTo>
                    <a:pt x="1850" y="4508"/>
                  </a:lnTo>
                  <a:lnTo>
                    <a:pt x="2043" y="4547"/>
                  </a:lnTo>
                  <a:lnTo>
                    <a:pt x="2505" y="4547"/>
                  </a:lnTo>
                  <a:lnTo>
                    <a:pt x="2736" y="4508"/>
                  </a:lnTo>
                  <a:lnTo>
                    <a:pt x="3160" y="4354"/>
                  </a:lnTo>
                  <a:lnTo>
                    <a:pt x="3546" y="4162"/>
                  </a:lnTo>
                  <a:lnTo>
                    <a:pt x="3892" y="3892"/>
                  </a:lnTo>
                  <a:lnTo>
                    <a:pt x="4162" y="3545"/>
                  </a:lnTo>
                  <a:lnTo>
                    <a:pt x="4393" y="3160"/>
                  </a:lnTo>
                  <a:lnTo>
                    <a:pt x="4509" y="2736"/>
                  </a:lnTo>
                  <a:lnTo>
                    <a:pt x="4547" y="2505"/>
                  </a:lnTo>
                  <a:lnTo>
                    <a:pt x="4547" y="2274"/>
                  </a:lnTo>
                  <a:lnTo>
                    <a:pt x="4547" y="2042"/>
                  </a:lnTo>
                  <a:lnTo>
                    <a:pt x="4509" y="1811"/>
                  </a:lnTo>
                  <a:lnTo>
                    <a:pt x="4393" y="1387"/>
                  </a:lnTo>
                  <a:lnTo>
                    <a:pt x="4162" y="1002"/>
                  </a:lnTo>
                  <a:lnTo>
                    <a:pt x="3892" y="655"/>
                  </a:lnTo>
                  <a:lnTo>
                    <a:pt x="3546"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3"/>
            <p:cNvSpPr/>
            <p:nvPr/>
          </p:nvSpPr>
          <p:spPr>
            <a:xfrm>
              <a:off x="7140561" y="-3108061"/>
              <a:ext cx="122360" cy="126628"/>
            </a:xfrm>
            <a:custGeom>
              <a:rect b="b" l="l" r="r" t="t"/>
              <a:pathLst>
                <a:path extrusionOk="0" h="1157" w="1118">
                  <a:moveTo>
                    <a:pt x="540" y="1"/>
                  </a:moveTo>
                  <a:lnTo>
                    <a:pt x="424" y="39"/>
                  </a:lnTo>
                  <a:lnTo>
                    <a:pt x="347" y="39"/>
                  </a:lnTo>
                  <a:lnTo>
                    <a:pt x="155" y="193"/>
                  </a:lnTo>
                  <a:lnTo>
                    <a:pt x="39" y="347"/>
                  </a:lnTo>
                  <a:lnTo>
                    <a:pt x="1" y="463"/>
                  </a:lnTo>
                  <a:lnTo>
                    <a:pt x="1" y="579"/>
                  </a:lnTo>
                  <a:lnTo>
                    <a:pt x="1" y="694"/>
                  </a:lnTo>
                  <a:lnTo>
                    <a:pt x="39" y="810"/>
                  </a:lnTo>
                  <a:lnTo>
                    <a:pt x="155" y="964"/>
                  </a:lnTo>
                  <a:lnTo>
                    <a:pt x="347" y="1118"/>
                  </a:lnTo>
                  <a:lnTo>
                    <a:pt x="424" y="1156"/>
                  </a:lnTo>
                  <a:lnTo>
                    <a:pt x="656" y="1156"/>
                  </a:lnTo>
                  <a:lnTo>
                    <a:pt x="771" y="1118"/>
                  </a:lnTo>
                  <a:lnTo>
                    <a:pt x="964" y="964"/>
                  </a:lnTo>
                  <a:lnTo>
                    <a:pt x="1079" y="810"/>
                  </a:lnTo>
                  <a:lnTo>
                    <a:pt x="1118" y="694"/>
                  </a:lnTo>
                  <a:lnTo>
                    <a:pt x="1118" y="579"/>
                  </a:lnTo>
                  <a:lnTo>
                    <a:pt x="1118" y="463"/>
                  </a:lnTo>
                  <a:lnTo>
                    <a:pt x="1079" y="347"/>
                  </a:lnTo>
                  <a:lnTo>
                    <a:pt x="964" y="193"/>
                  </a:lnTo>
                  <a:lnTo>
                    <a:pt x="771" y="39"/>
                  </a:lnTo>
                  <a:lnTo>
                    <a:pt x="656" y="39"/>
                  </a:lnTo>
                  <a:lnTo>
                    <a:pt x="5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3"/>
            <p:cNvSpPr/>
            <p:nvPr/>
          </p:nvSpPr>
          <p:spPr>
            <a:xfrm>
              <a:off x="7676183" y="-3293570"/>
              <a:ext cx="497646" cy="497646"/>
            </a:xfrm>
            <a:custGeom>
              <a:rect b="b" l="l" r="r" t="t"/>
              <a:pathLst>
                <a:path extrusionOk="0" h="4547" w="4547">
                  <a:moveTo>
                    <a:pt x="2042" y="0"/>
                  </a:moveTo>
                  <a:lnTo>
                    <a:pt x="1811" y="39"/>
                  </a:lnTo>
                  <a:lnTo>
                    <a:pt x="1387" y="193"/>
                  </a:lnTo>
                  <a:lnTo>
                    <a:pt x="1002" y="385"/>
                  </a:lnTo>
                  <a:lnTo>
                    <a:pt x="655" y="655"/>
                  </a:lnTo>
                  <a:lnTo>
                    <a:pt x="385" y="1002"/>
                  </a:lnTo>
                  <a:lnTo>
                    <a:pt x="154" y="1387"/>
                  </a:lnTo>
                  <a:lnTo>
                    <a:pt x="39" y="1811"/>
                  </a:lnTo>
                  <a:lnTo>
                    <a:pt x="0" y="2042"/>
                  </a:lnTo>
                  <a:lnTo>
                    <a:pt x="0" y="2274"/>
                  </a:lnTo>
                  <a:lnTo>
                    <a:pt x="0" y="2505"/>
                  </a:lnTo>
                  <a:lnTo>
                    <a:pt x="39" y="2736"/>
                  </a:lnTo>
                  <a:lnTo>
                    <a:pt x="154" y="3160"/>
                  </a:lnTo>
                  <a:lnTo>
                    <a:pt x="385" y="3545"/>
                  </a:lnTo>
                  <a:lnTo>
                    <a:pt x="655" y="3892"/>
                  </a:lnTo>
                  <a:lnTo>
                    <a:pt x="1002" y="4162"/>
                  </a:lnTo>
                  <a:lnTo>
                    <a:pt x="1387" y="4354"/>
                  </a:lnTo>
                  <a:lnTo>
                    <a:pt x="1811" y="4508"/>
                  </a:lnTo>
                  <a:lnTo>
                    <a:pt x="2042" y="4547"/>
                  </a:lnTo>
                  <a:lnTo>
                    <a:pt x="2505" y="4547"/>
                  </a:lnTo>
                  <a:lnTo>
                    <a:pt x="2736" y="4508"/>
                  </a:lnTo>
                  <a:lnTo>
                    <a:pt x="3160" y="4354"/>
                  </a:lnTo>
                  <a:lnTo>
                    <a:pt x="3545" y="4162"/>
                  </a:lnTo>
                  <a:lnTo>
                    <a:pt x="3853" y="3892"/>
                  </a:lnTo>
                  <a:lnTo>
                    <a:pt x="4123" y="3545"/>
                  </a:lnTo>
                  <a:lnTo>
                    <a:pt x="4354" y="3160"/>
                  </a:lnTo>
                  <a:lnTo>
                    <a:pt x="4470" y="2736"/>
                  </a:lnTo>
                  <a:lnTo>
                    <a:pt x="4508" y="2505"/>
                  </a:lnTo>
                  <a:lnTo>
                    <a:pt x="4547" y="2274"/>
                  </a:lnTo>
                  <a:lnTo>
                    <a:pt x="4508" y="2042"/>
                  </a:lnTo>
                  <a:lnTo>
                    <a:pt x="4470" y="1811"/>
                  </a:lnTo>
                  <a:lnTo>
                    <a:pt x="4354" y="1387"/>
                  </a:lnTo>
                  <a:lnTo>
                    <a:pt x="4123" y="1002"/>
                  </a:lnTo>
                  <a:lnTo>
                    <a:pt x="3853" y="655"/>
                  </a:lnTo>
                  <a:lnTo>
                    <a:pt x="3545"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3"/>
            <p:cNvSpPr/>
            <p:nvPr/>
          </p:nvSpPr>
          <p:spPr>
            <a:xfrm>
              <a:off x="7861691" y="-3108061"/>
              <a:ext cx="122360" cy="126628"/>
            </a:xfrm>
            <a:custGeom>
              <a:rect b="b" l="l" r="r" t="t"/>
              <a:pathLst>
                <a:path extrusionOk="0" h="1157" w="1118">
                  <a:moveTo>
                    <a:pt x="578" y="1"/>
                  </a:moveTo>
                  <a:lnTo>
                    <a:pt x="463" y="39"/>
                  </a:lnTo>
                  <a:lnTo>
                    <a:pt x="347" y="39"/>
                  </a:lnTo>
                  <a:lnTo>
                    <a:pt x="155" y="193"/>
                  </a:lnTo>
                  <a:lnTo>
                    <a:pt x="39" y="347"/>
                  </a:lnTo>
                  <a:lnTo>
                    <a:pt x="0" y="463"/>
                  </a:lnTo>
                  <a:lnTo>
                    <a:pt x="0" y="579"/>
                  </a:lnTo>
                  <a:lnTo>
                    <a:pt x="0" y="694"/>
                  </a:lnTo>
                  <a:lnTo>
                    <a:pt x="39" y="810"/>
                  </a:lnTo>
                  <a:lnTo>
                    <a:pt x="155" y="964"/>
                  </a:lnTo>
                  <a:lnTo>
                    <a:pt x="347" y="1118"/>
                  </a:lnTo>
                  <a:lnTo>
                    <a:pt x="463" y="1156"/>
                  </a:lnTo>
                  <a:lnTo>
                    <a:pt x="694" y="1156"/>
                  </a:lnTo>
                  <a:lnTo>
                    <a:pt x="771" y="1118"/>
                  </a:lnTo>
                  <a:lnTo>
                    <a:pt x="964" y="964"/>
                  </a:lnTo>
                  <a:lnTo>
                    <a:pt x="1079" y="810"/>
                  </a:lnTo>
                  <a:lnTo>
                    <a:pt x="1118" y="694"/>
                  </a:lnTo>
                  <a:lnTo>
                    <a:pt x="1118" y="579"/>
                  </a:lnTo>
                  <a:lnTo>
                    <a:pt x="1118" y="463"/>
                  </a:lnTo>
                  <a:lnTo>
                    <a:pt x="1079" y="347"/>
                  </a:lnTo>
                  <a:lnTo>
                    <a:pt x="964" y="193"/>
                  </a:lnTo>
                  <a:lnTo>
                    <a:pt x="771" y="39"/>
                  </a:lnTo>
                  <a:lnTo>
                    <a:pt x="694" y="39"/>
                  </a:lnTo>
                  <a:lnTo>
                    <a:pt x="57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3"/>
            <p:cNvSpPr/>
            <p:nvPr/>
          </p:nvSpPr>
          <p:spPr>
            <a:xfrm>
              <a:off x="7001457" y="-3243006"/>
              <a:ext cx="328992" cy="328992"/>
            </a:xfrm>
            <a:custGeom>
              <a:rect b="b" l="l" r="r" t="t"/>
              <a:pathLst>
                <a:path extrusionOk="0" h="3006" w="3006">
                  <a:moveTo>
                    <a:pt x="1772" y="1"/>
                  </a:moveTo>
                  <a:lnTo>
                    <a:pt x="1426" y="78"/>
                  </a:lnTo>
                  <a:lnTo>
                    <a:pt x="1117" y="155"/>
                  </a:lnTo>
                  <a:lnTo>
                    <a:pt x="809" y="347"/>
                  </a:lnTo>
                  <a:lnTo>
                    <a:pt x="539" y="540"/>
                  </a:lnTo>
                  <a:lnTo>
                    <a:pt x="347" y="810"/>
                  </a:lnTo>
                  <a:lnTo>
                    <a:pt x="154" y="1118"/>
                  </a:lnTo>
                  <a:lnTo>
                    <a:pt x="77" y="1426"/>
                  </a:lnTo>
                  <a:lnTo>
                    <a:pt x="0" y="1773"/>
                  </a:lnTo>
                  <a:lnTo>
                    <a:pt x="39" y="2081"/>
                  </a:lnTo>
                  <a:lnTo>
                    <a:pt x="77" y="2428"/>
                  </a:lnTo>
                  <a:lnTo>
                    <a:pt x="231" y="2736"/>
                  </a:lnTo>
                  <a:lnTo>
                    <a:pt x="385" y="3006"/>
                  </a:lnTo>
                  <a:lnTo>
                    <a:pt x="385" y="3006"/>
                  </a:lnTo>
                  <a:lnTo>
                    <a:pt x="347" y="2736"/>
                  </a:lnTo>
                  <a:lnTo>
                    <a:pt x="308" y="2467"/>
                  </a:lnTo>
                  <a:lnTo>
                    <a:pt x="347" y="2197"/>
                  </a:lnTo>
                  <a:lnTo>
                    <a:pt x="385" y="1927"/>
                  </a:lnTo>
                  <a:lnTo>
                    <a:pt x="462" y="1657"/>
                  </a:lnTo>
                  <a:lnTo>
                    <a:pt x="578" y="1388"/>
                  </a:lnTo>
                  <a:lnTo>
                    <a:pt x="732" y="1156"/>
                  </a:lnTo>
                  <a:lnTo>
                    <a:pt x="925" y="925"/>
                  </a:lnTo>
                  <a:lnTo>
                    <a:pt x="1156" y="733"/>
                  </a:lnTo>
                  <a:lnTo>
                    <a:pt x="1387" y="578"/>
                  </a:lnTo>
                  <a:lnTo>
                    <a:pt x="1657" y="463"/>
                  </a:lnTo>
                  <a:lnTo>
                    <a:pt x="1927" y="386"/>
                  </a:lnTo>
                  <a:lnTo>
                    <a:pt x="2196" y="309"/>
                  </a:lnTo>
                  <a:lnTo>
                    <a:pt x="2466" y="309"/>
                  </a:lnTo>
                  <a:lnTo>
                    <a:pt x="2736" y="347"/>
                  </a:lnTo>
                  <a:lnTo>
                    <a:pt x="3005" y="386"/>
                  </a:lnTo>
                  <a:lnTo>
                    <a:pt x="3005" y="386"/>
                  </a:lnTo>
                  <a:lnTo>
                    <a:pt x="2736" y="232"/>
                  </a:lnTo>
                  <a:lnTo>
                    <a:pt x="2427" y="78"/>
                  </a:lnTo>
                  <a:lnTo>
                    <a:pt x="2081" y="39"/>
                  </a:lnTo>
                  <a:lnTo>
                    <a:pt x="17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3"/>
            <p:cNvSpPr/>
            <p:nvPr/>
          </p:nvSpPr>
          <p:spPr>
            <a:xfrm>
              <a:off x="7730905" y="-3243006"/>
              <a:ext cx="324833" cy="328992"/>
            </a:xfrm>
            <a:custGeom>
              <a:rect b="b" l="l" r="r" t="t"/>
              <a:pathLst>
                <a:path extrusionOk="0" h="3006" w="2968">
                  <a:moveTo>
                    <a:pt x="1735" y="1"/>
                  </a:moveTo>
                  <a:lnTo>
                    <a:pt x="1388" y="78"/>
                  </a:lnTo>
                  <a:lnTo>
                    <a:pt x="1080" y="155"/>
                  </a:lnTo>
                  <a:lnTo>
                    <a:pt x="810" y="347"/>
                  </a:lnTo>
                  <a:lnTo>
                    <a:pt x="540" y="540"/>
                  </a:lnTo>
                  <a:lnTo>
                    <a:pt x="309" y="810"/>
                  </a:lnTo>
                  <a:lnTo>
                    <a:pt x="155" y="1118"/>
                  </a:lnTo>
                  <a:lnTo>
                    <a:pt x="40" y="1426"/>
                  </a:lnTo>
                  <a:lnTo>
                    <a:pt x="1" y="1773"/>
                  </a:lnTo>
                  <a:lnTo>
                    <a:pt x="1" y="2081"/>
                  </a:lnTo>
                  <a:lnTo>
                    <a:pt x="78" y="2428"/>
                  </a:lnTo>
                  <a:lnTo>
                    <a:pt x="194" y="2736"/>
                  </a:lnTo>
                  <a:lnTo>
                    <a:pt x="386" y="3006"/>
                  </a:lnTo>
                  <a:lnTo>
                    <a:pt x="309" y="2736"/>
                  </a:lnTo>
                  <a:lnTo>
                    <a:pt x="271" y="2467"/>
                  </a:lnTo>
                  <a:lnTo>
                    <a:pt x="309" y="2197"/>
                  </a:lnTo>
                  <a:lnTo>
                    <a:pt x="348" y="1927"/>
                  </a:lnTo>
                  <a:lnTo>
                    <a:pt x="425" y="1657"/>
                  </a:lnTo>
                  <a:lnTo>
                    <a:pt x="540" y="1388"/>
                  </a:lnTo>
                  <a:lnTo>
                    <a:pt x="695" y="1156"/>
                  </a:lnTo>
                  <a:lnTo>
                    <a:pt x="887" y="925"/>
                  </a:lnTo>
                  <a:lnTo>
                    <a:pt x="1118" y="733"/>
                  </a:lnTo>
                  <a:lnTo>
                    <a:pt x="1350" y="578"/>
                  </a:lnTo>
                  <a:lnTo>
                    <a:pt x="1619" y="463"/>
                  </a:lnTo>
                  <a:lnTo>
                    <a:pt x="1889" y="386"/>
                  </a:lnTo>
                  <a:lnTo>
                    <a:pt x="2159" y="309"/>
                  </a:lnTo>
                  <a:lnTo>
                    <a:pt x="2428" y="309"/>
                  </a:lnTo>
                  <a:lnTo>
                    <a:pt x="2698" y="347"/>
                  </a:lnTo>
                  <a:lnTo>
                    <a:pt x="2968" y="386"/>
                  </a:lnTo>
                  <a:lnTo>
                    <a:pt x="2698" y="232"/>
                  </a:lnTo>
                  <a:lnTo>
                    <a:pt x="2390" y="78"/>
                  </a:lnTo>
                  <a:lnTo>
                    <a:pt x="2043" y="39"/>
                  </a:lnTo>
                  <a:lnTo>
                    <a:pt x="173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3"/>
            <p:cNvSpPr/>
            <p:nvPr/>
          </p:nvSpPr>
          <p:spPr>
            <a:xfrm>
              <a:off x="5668860" y="-3542447"/>
              <a:ext cx="396410" cy="396519"/>
            </a:xfrm>
            <a:custGeom>
              <a:rect b="b" l="l" r="r" t="t"/>
              <a:pathLst>
                <a:path extrusionOk="0" h="3623" w="3622">
                  <a:moveTo>
                    <a:pt x="2119" y="1"/>
                  </a:moveTo>
                  <a:lnTo>
                    <a:pt x="1734" y="39"/>
                  </a:lnTo>
                  <a:lnTo>
                    <a:pt x="1349" y="193"/>
                  </a:lnTo>
                  <a:lnTo>
                    <a:pt x="1002" y="386"/>
                  </a:lnTo>
                  <a:lnTo>
                    <a:pt x="655" y="656"/>
                  </a:lnTo>
                  <a:lnTo>
                    <a:pt x="385" y="964"/>
                  </a:lnTo>
                  <a:lnTo>
                    <a:pt x="193" y="1311"/>
                  </a:lnTo>
                  <a:lnTo>
                    <a:pt x="77" y="1696"/>
                  </a:lnTo>
                  <a:lnTo>
                    <a:pt x="0" y="2081"/>
                  </a:lnTo>
                  <a:lnTo>
                    <a:pt x="0" y="2505"/>
                  </a:lnTo>
                  <a:lnTo>
                    <a:pt x="116" y="2891"/>
                  </a:lnTo>
                  <a:lnTo>
                    <a:pt x="270" y="3276"/>
                  </a:lnTo>
                  <a:lnTo>
                    <a:pt x="462" y="3623"/>
                  </a:lnTo>
                  <a:lnTo>
                    <a:pt x="385" y="3276"/>
                  </a:lnTo>
                  <a:lnTo>
                    <a:pt x="385" y="2929"/>
                  </a:lnTo>
                  <a:lnTo>
                    <a:pt x="385" y="2621"/>
                  </a:lnTo>
                  <a:lnTo>
                    <a:pt x="462" y="2274"/>
                  </a:lnTo>
                  <a:lnTo>
                    <a:pt x="539" y="1966"/>
                  </a:lnTo>
                  <a:lnTo>
                    <a:pt x="694" y="1658"/>
                  </a:lnTo>
                  <a:lnTo>
                    <a:pt x="886" y="1349"/>
                  </a:lnTo>
                  <a:lnTo>
                    <a:pt x="1117" y="1080"/>
                  </a:lnTo>
                  <a:lnTo>
                    <a:pt x="1387" y="848"/>
                  </a:lnTo>
                  <a:lnTo>
                    <a:pt x="1657" y="694"/>
                  </a:lnTo>
                  <a:lnTo>
                    <a:pt x="1965" y="540"/>
                  </a:lnTo>
                  <a:lnTo>
                    <a:pt x="2312" y="425"/>
                  </a:lnTo>
                  <a:lnTo>
                    <a:pt x="2620" y="386"/>
                  </a:lnTo>
                  <a:lnTo>
                    <a:pt x="2967" y="348"/>
                  </a:lnTo>
                  <a:lnTo>
                    <a:pt x="3314" y="386"/>
                  </a:lnTo>
                  <a:lnTo>
                    <a:pt x="3622" y="463"/>
                  </a:lnTo>
                  <a:lnTo>
                    <a:pt x="3622" y="463"/>
                  </a:lnTo>
                  <a:lnTo>
                    <a:pt x="3275" y="232"/>
                  </a:lnTo>
                  <a:lnTo>
                    <a:pt x="2890" y="78"/>
                  </a:lnTo>
                  <a:lnTo>
                    <a:pt x="250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 name="Google Shape;2402;p73"/>
          <p:cNvGrpSpPr/>
          <p:nvPr/>
        </p:nvGrpSpPr>
        <p:grpSpPr>
          <a:xfrm>
            <a:off x="713341" y="1721255"/>
            <a:ext cx="1799877" cy="2009343"/>
            <a:chOff x="4962690" y="956479"/>
            <a:chExt cx="3171589" cy="3540693"/>
          </a:xfrm>
        </p:grpSpPr>
        <p:sp>
          <p:nvSpPr>
            <p:cNvPr id="2403" name="Google Shape;2403;p73"/>
            <p:cNvSpPr/>
            <p:nvPr/>
          </p:nvSpPr>
          <p:spPr>
            <a:xfrm rot="-14748">
              <a:off x="5102849" y="1512120"/>
              <a:ext cx="1149237" cy="1935093"/>
            </a:xfrm>
            <a:custGeom>
              <a:rect b="b" l="l" r="r" t="t"/>
              <a:pathLst>
                <a:path extrusionOk="0" h="13950" w="8286">
                  <a:moveTo>
                    <a:pt x="1" y="1"/>
                  </a:moveTo>
                  <a:lnTo>
                    <a:pt x="1" y="13949"/>
                  </a:lnTo>
                  <a:lnTo>
                    <a:pt x="8285" y="13949"/>
                  </a:lnTo>
                  <a:lnTo>
                    <a:pt x="828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3"/>
            <p:cNvSpPr/>
            <p:nvPr/>
          </p:nvSpPr>
          <p:spPr>
            <a:xfrm rot="-14748">
              <a:off x="5109997" y="3710165"/>
              <a:ext cx="3009016" cy="780557"/>
            </a:xfrm>
            <a:custGeom>
              <a:rect b="b" l="l" r="r" t="t"/>
              <a:pathLst>
                <a:path extrusionOk="0" h="5627" w="21695">
                  <a:moveTo>
                    <a:pt x="3199" y="1"/>
                  </a:moveTo>
                  <a:lnTo>
                    <a:pt x="3199" y="1966"/>
                  </a:lnTo>
                  <a:lnTo>
                    <a:pt x="3161" y="2236"/>
                  </a:lnTo>
                  <a:lnTo>
                    <a:pt x="3084" y="2505"/>
                  </a:lnTo>
                  <a:lnTo>
                    <a:pt x="2968" y="2737"/>
                  </a:lnTo>
                  <a:lnTo>
                    <a:pt x="2775" y="2968"/>
                  </a:lnTo>
                  <a:lnTo>
                    <a:pt x="2583" y="3122"/>
                  </a:lnTo>
                  <a:lnTo>
                    <a:pt x="2351" y="3238"/>
                  </a:lnTo>
                  <a:lnTo>
                    <a:pt x="2082" y="3315"/>
                  </a:lnTo>
                  <a:lnTo>
                    <a:pt x="1812" y="3353"/>
                  </a:lnTo>
                  <a:lnTo>
                    <a:pt x="1350" y="3353"/>
                  </a:lnTo>
                  <a:lnTo>
                    <a:pt x="1080" y="3392"/>
                  </a:lnTo>
                  <a:lnTo>
                    <a:pt x="810" y="3430"/>
                  </a:lnTo>
                  <a:lnTo>
                    <a:pt x="579" y="3546"/>
                  </a:lnTo>
                  <a:lnTo>
                    <a:pt x="386" y="3700"/>
                  </a:lnTo>
                  <a:lnTo>
                    <a:pt x="232" y="3854"/>
                  </a:lnTo>
                  <a:lnTo>
                    <a:pt x="117" y="4047"/>
                  </a:lnTo>
                  <a:lnTo>
                    <a:pt x="40" y="4239"/>
                  </a:lnTo>
                  <a:lnTo>
                    <a:pt x="1" y="4471"/>
                  </a:lnTo>
                  <a:lnTo>
                    <a:pt x="40" y="4702"/>
                  </a:lnTo>
                  <a:lnTo>
                    <a:pt x="117" y="4933"/>
                  </a:lnTo>
                  <a:lnTo>
                    <a:pt x="232" y="5126"/>
                  </a:lnTo>
                  <a:lnTo>
                    <a:pt x="386" y="5280"/>
                  </a:lnTo>
                  <a:lnTo>
                    <a:pt x="579" y="5434"/>
                  </a:lnTo>
                  <a:lnTo>
                    <a:pt x="810" y="5511"/>
                  </a:lnTo>
                  <a:lnTo>
                    <a:pt x="1080" y="5588"/>
                  </a:lnTo>
                  <a:lnTo>
                    <a:pt x="1350" y="5627"/>
                  </a:lnTo>
                  <a:lnTo>
                    <a:pt x="20384" y="5627"/>
                  </a:lnTo>
                  <a:lnTo>
                    <a:pt x="20654" y="5588"/>
                  </a:lnTo>
                  <a:lnTo>
                    <a:pt x="20885" y="5511"/>
                  </a:lnTo>
                  <a:lnTo>
                    <a:pt x="21116" y="5434"/>
                  </a:lnTo>
                  <a:lnTo>
                    <a:pt x="21309" y="5280"/>
                  </a:lnTo>
                  <a:lnTo>
                    <a:pt x="21463" y="5126"/>
                  </a:lnTo>
                  <a:lnTo>
                    <a:pt x="21617" y="4933"/>
                  </a:lnTo>
                  <a:lnTo>
                    <a:pt x="21694" y="4702"/>
                  </a:lnTo>
                  <a:lnTo>
                    <a:pt x="21694" y="4471"/>
                  </a:lnTo>
                  <a:lnTo>
                    <a:pt x="21694" y="4239"/>
                  </a:lnTo>
                  <a:lnTo>
                    <a:pt x="21617" y="4047"/>
                  </a:lnTo>
                  <a:lnTo>
                    <a:pt x="21463" y="3854"/>
                  </a:lnTo>
                  <a:lnTo>
                    <a:pt x="21309" y="3700"/>
                  </a:lnTo>
                  <a:lnTo>
                    <a:pt x="21116" y="3546"/>
                  </a:lnTo>
                  <a:lnTo>
                    <a:pt x="20885" y="3430"/>
                  </a:lnTo>
                  <a:lnTo>
                    <a:pt x="20654" y="3392"/>
                  </a:lnTo>
                  <a:lnTo>
                    <a:pt x="20384" y="3353"/>
                  </a:lnTo>
                  <a:lnTo>
                    <a:pt x="10443" y="3353"/>
                  </a:lnTo>
                  <a:lnTo>
                    <a:pt x="10173" y="3315"/>
                  </a:lnTo>
                  <a:lnTo>
                    <a:pt x="9904" y="3238"/>
                  </a:lnTo>
                  <a:lnTo>
                    <a:pt x="9672" y="3122"/>
                  </a:lnTo>
                  <a:lnTo>
                    <a:pt x="9480" y="2968"/>
                  </a:lnTo>
                  <a:lnTo>
                    <a:pt x="9326" y="2737"/>
                  </a:lnTo>
                  <a:lnTo>
                    <a:pt x="9171" y="2505"/>
                  </a:lnTo>
                  <a:lnTo>
                    <a:pt x="9094" y="2236"/>
                  </a:lnTo>
                  <a:lnTo>
                    <a:pt x="9056" y="1966"/>
                  </a:lnTo>
                  <a:lnTo>
                    <a:pt x="9056" y="1"/>
                  </a:lnTo>
                  <a:lnTo>
                    <a:pt x="8555" y="1"/>
                  </a:lnTo>
                  <a:lnTo>
                    <a:pt x="8555" y="1966"/>
                  </a:lnTo>
                  <a:lnTo>
                    <a:pt x="8594" y="2351"/>
                  </a:lnTo>
                  <a:lnTo>
                    <a:pt x="8671" y="2737"/>
                  </a:lnTo>
                  <a:lnTo>
                    <a:pt x="8863" y="3045"/>
                  </a:lnTo>
                  <a:lnTo>
                    <a:pt x="9094" y="3315"/>
                  </a:lnTo>
                  <a:lnTo>
                    <a:pt x="9403" y="3546"/>
                  </a:lnTo>
                  <a:lnTo>
                    <a:pt x="9711" y="3738"/>
                  </a:lnTo>
                  <a:lnTo>
                    <a:pt x="10058" y="3854"/>
                  </a:lnTo>
                  <a:lnTo>
                    <a:pt x="10443" y="3893"/>
                  </a:lnTo>
                  <a:lnTo>
                    <a:pt x="20538" y="3893"/>
                  </a:lnTo>
                  <a:lnTo>
                    <a:pt x="20692" y="3931"/>
                  </a:lnTo>
                  <a:lnTo>
                    <a:pt x="20808" y="4008"/>
                  </a:lnTo>
                  <a:lnTo>
                    <a:pt x="20924" y="4085"/>
                  </a:lnTo>
                  <a:lnTo>
                    <a:pt x="21039" y="4162"/>
                  </a:lnTo>
                  <a:lnTo>
                    <a:pt x="21116" y="4239"/>
                  </a:lnTo>
                  <a:lnTo>
                    <a:pt x="21155" y="4355"/>
                  </a:lnTo>
                  <a:lnTo>
                    <a:pt x="21155" y="4471"/>
                  </a:lnTo>
                  <a:lnTo>
                    <a:pt x="21155" y="4586"/>
                  </a:lnTo>
                  <a:lnTo>
                    <a:pt x="21116" y="4702"/>
                  </a:lnTo>
                  <a:lnTo>
                    <a:pt x="21039" y="4817"/>
                  </a:lnTo>
                  <a:lnTo>
                    <a:pt x="20924" y="4894"/>
                  </a:lnTo>
                  <a:lnTo>
                    <a:pt x="20808" y="4971"/>
                  </a:lnTo>
                  <a:lnTo>
                    <a:pt x="20692" y="5049"/>
                  </a:lnTo>
                  <a:lnTo>
                    <a:pt x="20538" y="5049"/>
                  </a:lnTo>
                  <a:lnTo>
                    <a:pt x="20384" y="5087"/>
                  </a:lnTo>
                  <a:lnTo>
                    <a:pt x="1350" y="5087"/>
                  </a:lnTo>
                  <a:lnTo>
                    <a:pt x="1195" y="5049"/>
                  </a:lnTo>
                  <a:lnTo>
                    <a:pt x="1041" y="5049"/>
                  </a:lnTo>
                  <a:lnTo>
                    <a:pt x="887" y="4971"/>
                  </a:lnTo>
                  <a:lnTo>
                    <a:pt x="772" y="4894"/>
                  </a:lnTo>
                  <a:lnTo>
                    <a:pt x="695" y="4817"/>
                  </a:lnTo>
                  <a:lnTo>
                    <a:pt x="617" y="4702"/>
                  </a:lnTo>
                  <a:lnTo>
                    <a:pt x="540" y="4586"/>
                  </a:lnTo>
                  <a:lnTo>
                    <a:pt x="540" y="4471"/>
                  </a:lnTo>
                  <a:lnTo>
                    <a:pt x="540" y="4355"/>
                  </a:lnTo>
                  <a:lnTo>
                    <a:pt x="617" y="4239"/>
                  </a:lnTo>
                  <a:lnTo>
                    <a:pt x="695" y="4162"/>
                  </a:lnTo>
                  <a:lnTo>
                    <a:pt x="772" y="4085"/>
                  </a:lnTo>
                  <a:lnTo>
                    <a:pt x="887" y="4008"/>
                  </a:lnTo>
                  <a:lnTo>
                    <a:pt x="1041" y="3931"/>
                  </a:lnTo>
                  <a:lnTo>
                    <a:pt x="1195" y="3893"/>
                  </a:lnTo>
                  <a:lnTo>
                    <a:pt x="1812" y="3893"/>
                  </a:lnTo>
                  <a:lnTo>
                    <a:pt x="2197" y="3854"/>
                  </a:lnTo>
                  <a:lnTo>
                    <a:pt x="2544" y="3738"/>
                  </a:lnTo>
                  <a:lnTo>
                    <a:pt x="2891" y="3546"/>
                  </a:lnTo>
                  <a:lnTo>
                    <a:pt x="3161" y="3315"/>
                  </a:lnTo>
                  <a:lnTo>
                    <a:pt x="3392" y="3045"/>
                  </a:lnTo>
                  <a:lnTo>
                    <a:pt x="3584" y="2737"/>
                  </a:lnTo>
                  <a:lnTo>
                    <a:pt x="3700" y="2351"/>
                  </a:lnTo>
                  <a:lnTo>
                    <a:pt x="3739" y="1966"/>
                  </a:lnTo>
                  <a:lnTo>
                    <a:pt x="373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3"/>
            <p:cNvSpPr/>
            <p:nvPr/>
          </p:nvSpPr>
          <p:spPr>
            <a:xfrm rot="-14748">
              <a:off x="6443736" y="3232225"/>
              <a:ext cx="1405687" cy="700379"/>
            </a:xfrm>
            <a:custGeom>
              <a:rect b="b" l="l" r="r" t="t"/>
              <a:pathLst>
                <a:path extrusionOk="0" h="5049" w="10135">
                  <a:moveTo>
                    <a:pt x="1" y="1"/>
                  </a:moveTo>
                  <a:lnTo>
                    <a:pt x="1" y="5048"/>
                  </a:lnTo>
                  <a:lnTo>
                    <a:pt x="10135" y="5048"/>
                  </a:lnTo>
                  <a:lnTo>
                    <a:pt x="101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3"/>
            <p:cNvSpPr/>
            <p:nvPr/>
          </p:nvSpPr>
          <p:spPr>
            <a:xfrm rot="-14748">
              <a:off x="6107423" y="960798"/>
              <a:ext cx="2020250" cy="2971998"/>
            </a:xfrm>
            <a:custGeom>
              <a:rect b="b" l="l" r="r" t="t"/>
              <a:pathLst>
                <a:path extrusionOk="0" h="21425" w="14566">
                  <a:moveTo>
                    <a:pt x="1118" y="1"/>
                  </a:moveTo>
                  <a:lnTo>
                    <a:pt x="849" y="78"/>
                  </a:lnTo>
                  <a:lnTo>
                    <a:pt x="617" y="232"/>
                  </a:lnTo>
                  <a:lnTo>
                    <a:pt x="386" y="386"/>
                  </a:lnTo>
                  <a:lnTo>
                    <a:pt x="232" y="617"/>
                  </a:lnTo>
                  <a:lnTo>
                    <a:pt x="117" y="848"/>
                  </a:lnTo>
                  <a:lnTo>
                    <a:pt x="1" y="1118"/>
                  </a:lnTo>
                  <a:lnTo>
                    <a:pt x="1" y="1388"/>
                  </a:lnTo>
                  <a:lnTo>
                    <a:pt x="1" y="19999"/>
                  </a:lnTo>
                  <a:lnTo>
                    <a:pt x="1" y="20307"/>
                  </a:lnTo>
                  <a:lnTo>
                    <a:pt x="117" y="20577"/>
                  </a:lnTo>
                  <a:lnTo>
                    <a:pt x="232" y="20808"/>
                  </a:lnTo>
                  <a:lnTo>
                    <a:pt x="386" y="21000"/>
                  </a:lnTo>
                  <a:lnTo>
                    <a:pt x="617" y="21193"/>
                  </a:lnTo>
                  <a:lnTo>
                    <a:pt x="849" y="21309"/>
                  </a:lnTo>
                  <a:lnTo>
                    <a:pt x="1118" y="21386"/>
                  </a:lnTo>
                  <a:lnTo>
                    <a:pt x="1388" y="21424"/>
                  </a:lnTo>
                  <a:lnTo>
                    <a:pt x="3006" y="21424"/>
                  </a:lnTo>
                  <a:lnTo>
                    <a:pt x="3006" y="16608"/>
                  </a:lnTo>
                  <a:lnTo>
                    <a:pt x="3315" y="16608"/>
                  </a:lnTo>
                  <a:lnTo>
                    <a:pt x="3315" y="21424"/>
                  </a:lnTo>
                  <a:lnTo>
                    <a:pt x="3931" y="21424"/>
                  </a:lnTo>
                  <a:lnTo>
                    <a:pt x="3931" y="16608"/>
                  </a:lnTo>
                  <a:lnTo>
                    <a:pt x="4239" y="16608"/>
                  </a:lnTo>
                  <a:lnTo>
                    <a:pt x="4239" y="21424"/>
                  </a:lnTo>
                  <a:lnTo>
                    <a:pt x="4856" y="21424"/>
                  </a:lnTo>
                  <a:lnTo>
                    <a:pt x="4856" y="16608"/>
                  </a:lnTo>
                  <a:lnTo>
                    <a:pt x="5126" y="16608"/>
                  </a:lnTo>
                  <a:lnTo>
                    <a:pt x="5126" y="21424"/>
                  </a:lnTo>
                  <a:lnTo>
                    <a:pt x="5742" y="21424"/>
                  </a:lnTo>
                  <a:lnTo>
                    <a:pt x="5742" y="16608"/>
                  </a:lnTo>
                  <a:lnTo>
                    <a:pt x="6050" y="16608"/>
                  </a:lnTo>
                  <a:lnTo>
                    <a:pt x="6050" y="21424"/>
                  </a:lnTo>
                  <a:lnTo>
                    <a:pt x="6667" y="21424"/>
                  </a:lnTo>
                  <a:lnTo>
                    <a:pt x="6667" y="16608"/>
                  </a:lnTo>
                  <a:lnTo>
                    <a:pt x="6975" y="16608"/>
                  </a:lnTo>
                  <a:lnTo>
                    <a:pt x="6975" y="21424"/>
                  </a:lnTo>
                  <a:lnTo>
                    <a:pt x="7592" y="21424"/>
                  </a:lnTo>
                  <a:lnTo>
                    <a:pt x="7592" y="16608"/>
                  </a:lnTo>
                  <a:lnTo>
                    <a:pt x="7900" y="16608"/>
                  </a:lnTo>
                  <a:lnTo>
                    <a:pt x="7900" y="21424"/>
                  </a:lnTo>
                  <a:lnTo>
                    <a:pt x="8516" y="21424"/>
                  </a:lnTo>
                  <a:lnTo>
                    <a:pt x="8516" y="16608"/>
                  </a:lnTo>
                  <a:lnTo>
                    <a:pt x="8786" y="16608"/>
                  </a:lnTo>
                  <a:lnTo>
                    <a:pt x="8786" y="21424"/>
                  </a:lnTo>
                  <a:lnTo>
                    <a:pt x="9403" y="21424"/>
                  </a:lnTo>
                  <a:lnTo>
                    <a:pt x="9403" y="16608"/>
                  </a:lnTo>
                  <a:lnTo>
                    <a:pt x="9711" y="16608"/>
                  </a:lnTo>
                  <a:lnTo>
                    <a:pt x="9711" y="21424"/>
                  </a:lnTo>
                  <a:lnTo>
                    <a:pt x="10327" y="21424"/>
                  </a:lnTo>
                  <a:lnTo>
                    <a:pt x="10327" y="16608"/>
                  </a:lnTo>
                  <a:lnTo>
                    <a:pt x="10636" y="16608"/>
                  </a:lnTo>
                  <a:lnTo>
                    <a:pt x="10636" y="21424"/>
                  </a:lnTo>
                  <a:lnTo>
                    <a:pt x="11252" y="21424"/>
                  </a:lnTo>
                  <a:lnTo>
                    <a:pt x="11252" y="16608"/>
                  </a:lnTo>
                  <a:lnTo>
                    <a:pt x="11522" y="16608"/>
                  </a:lnTo>
                  <a:lnTo>
                    <a:pt x="11522" y="21424"/>
                  </a:lnTo>
                  <a:lnTo>
                    <a:pt x="13179" y="21424"/>
                  </a:lnTo>
                  <a:lnTo>
                    <a:pt x="13448" y="21386"/>
                  </a:lnTo>
                  <a:lnTo>
                    <a:pt x="13718" y="21309"/>
                  </a:lnTo>
                  <a:lnTo>
                    <a:pt x="13949" y="21193"/>
                  </a:lnTo>
                  <a:lnTo>
                    <a:pt x="14142" y="21000"/>
                  </a:lnTo>
                  <a:lnTo>
                    <a:pt x="14335" y="20808"/>
                  </a:lnTo>
                  <a:lnTo>
                    <a:pt x="14450" y="20577"/>
                  </a:lnTo>
                  <a:lnTo>
                    <a:pt x="14527" y="20307"/>
                  </a:lnTo>
                  <a:lnTo>
                    <a:pt x="14566" y="19999"/>
                  </a:lnTo>
                  <a:lnTo>
                    <a:pt x="14566" y="1388"/>
                  </a:lnTo>
                  <a:lnTo>
                    <a:pt x="14527" y="1118"/>
                  </a:lnTo>
                  <a:lnTo>
                    <a:pt x="14450" y="848"/>
                  </a:lnTo>
                  <a:lnTo>
                    <a:pt x="14335" y="617"/>
                  </a:lnTo>
                  <a:lnTo>
                    <a:pt x="14142" y="386"/>
                  </a:lnTo>
                  <a:lnTo>
                    <a:pt x="13949" y="232"/>
                  </a:lnTo>
                  <a:lnTo>
                    <a:pt x="13718" y="78"/>
                  </a:lnTo>
                  <a:lnTo>
                    <a:pt x="1344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3"/>
            <p:cNvSpPr/>
            <p:nvPr/>
          </p:nvSpPr>
          <p:spPr>
            <a:xfrm rot="-14748">
              <a:off x="5145606" y="967338"/>
              <a:ext cx="897920" cy="2971998"/>
            </a:xfrm>
            <a:custGeom>
              <a:rect b="b" l="l" r="r" t="t"/>
              <a:pathLst>
                <a:path extrusionOk="0" h="21425" w="6474">
                  <a:moveTo>
                    <a:pt x="1118" y="1"/>
                  </a:moveTo>
                  <a:lnTo>
                    <a:pt x="886" y="78"/>
                  </a:lnTo>
                  <a:lnTo>
                    <a:pt x="617" y="232"/>
                  </a:lnTo>
                  <a:lnTo>
                    <a:pt x="424" y="386"/>
                  </a:lnTo>
                  <a:lnTo>
                    <a:pt x="270" y="617"/>
                  </a:lnTo>
                  <a:lnTo>
                    <a:pt x="116" y="848"/>
                  </a:lnTo>
                  <a:lnTo>
                    <a:pt x="39" y="1118"/>
                  </a:lnTo>
                  <a:lnTo>
                    <a:pt x="0" y="1388"/>
                  </a:lnTo>
                  <a:lnTo>
                    <a:pt x="0" y="19999"/>
                  </a:lnTo>
                  <a:lnTo>
                    <a:pt x="39" y="20307"/>
                  </a:lnTo>
                  <a:lnTo>
                    <a:pt x="116" y="20577"/>
                  </a:lnTo>
                  <a:lnTo>
                    <a:pt x="270" y="20808"/>
                  </a:lnTo>
                  <a:lnTo>
                    <a:pt x="424" y="21000"/>
                  </a:lnTo>
                  <a:lnTo>
                    <a:pt x="617" y="21193"/>
                  </a:lnTo>
                  <a:lnTo>
                    <a:pt x="886" y="21309"/>
                  </a:lnTo>
                  <a:lnTo>
                    <a:pt x="1118" y="21386"/>
                  </a:lnTo>
                  <a:lnTo>
                    <a:pt x="1426" y="21424"/>
                  </a:lnTo>
                  <a:lnTo>
                    <a:pt x="5048" y="21424"/>
                  </a:lnTo>
                  <a:lnTo>
                    <a:pt x="5356" y="21386"/>
                  </a:lnTo>
                  <a:lnTo>
                    <a:pt x="5626" y="21309"/>
                  </a:lnTo>
                  <a:lnTo>
                    <a:pt x="5857" y="21193"/>
                  </a:lnTo>
                  <a:lnTo>
                    <a:pt x="6050" y="21000"/>
                  </a:lnTo>
                  <a:lnTo>
                    <a:pt x="6242" y="20808"/>
                  </a:lnTo>
                  <a:lnTo>
                    <a:pt x="6358" y="20577"/>
                  </a:lnTo>
                  <a:lnTo>
                    <a:pt x="6435" y="20307"/>
                  </a:lnTo>
                  <a:lnTo>
                    <a:pt x="6474" y="19999"/>
                  </a:lnTo>
                  <a:lnTo>
                    <a:pt x="6474" y="1388"/>
                  </a:lnTo>
                  <a:lnTo>
                    <a:pt x="6435" y="1118"/>
                  </a:lnTo>
                  <a:lnTo>
                    <a:pt x="6358" y="848"/>
                  </a:lnTo>
                  <a:lnTo>
                    <a:pt x="6242" y="617"/>
                  </a:lnTo>
                  <a:lnTo>
                    <a:pt x="6050" y="386"/>
                  </a:lnTo>
                  <a:lnTo>
                    <a:pt x="5857" y="232"/>
                  </a:lnTo>
                  <a:lnTo>
                    <a:pt x="5626" y="78"/>
                  </a:lnTo>
                  <a:lnTo>
                    <a:pt x="5356"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3"/>
            <p:cNvSpPr/>
            <p:nvPr/>
          </p:nvSpPr>
          <p:spPr>
            <a:xfrm rot="-14748">
              <a:off x="5252455" y="1084954"/>
              <a:ext cx="689598" cy="2763508"/>
            </a:xfrm>
            <a:custGeom>
              <a:rect b="b" l="l" r="r" t="t"/>
              <a:pathLst>
                <a:path extrusionOk="0" h="19922" w="4972">
                  <a:moveTo>
                    <a:pt x="1080" y="0"/>
                  </a:moveTo>
                  <a:lnTo>
                    <a:pt x="849" y="39"/>
                  </a:lnTo>
                  <a:lnTo>
                    <a:pt x="656" y="78"/>
                  </a:lnTo>
                  <a:lnTo>
                    <a:pt x="463" y="193"/>
                  </a:lnTo>
                  <a:lnTo>
                    <a:pt x="309" y="309"/>
                  </a:lnTo>
                  <a:lnTo>
                    <a:pt x="155" y="501"/>
                  </a:lnTo>
                  <a:lnTo>
                    <a:pt x="78" y="655"/>
                  </a:lnTo>
                  <a:lnTo>
                    <a:pt x="1" y="887"/>
                  </a:lnTo>
                  <a:lnTo>
                    <a:pt x="1" y="1079"/>
                  </a:lnTo>
                  <a:lnTo>
                    <a:pt x="1" y="19035"/>
                  </a:lnTo>
                  <a:lnTo>
                    <a:pt x="1" y="19305"/>
                  </a:lnTo>
                  <a:lnTo>
                    <a:pt x="116" y="19536"/>
                  </a:lnTo>
                  <a:lnTo>
                    <a:pt x="271" y="19767"/>
                  </a:lnTo>
                  <a:lnTo>
                    <a:pt x="425" y="19921"/>
                  </a:lnTo>
                  <a:lnTo>
                    <a:pt x="386" y="19729"/>
                  </a:lnTo>
                  <a:lnTo>
                    <a:pt x="348" y="19497"/>
                  </a:lnTo>
                  <a:lnTo>
                    <a:pt x="348" y="1465"/>
                  </a:lnTo>
                  <a:lnTo>
                    <a:pt x="348" y="1233"/>
                  </a:lnTo>
                  <a:lnTo>
                    <a:pt x="425" y="1041"/>
                  </a:lnTo>
                  <a:lnTo>
                    <a:pt x="540" y="848"/>
                  </a:lnTo>
                  <a:lnTo>
                    <a:pt x="656" y="694"/>
                  </a:lnTo>
                  <a:lnTo>
                    <a:pt x="810" y="540"/>
                  </a:lnTo>
                  <a:lnTo>
                    <a:pt x="1003" y="463"/>
                  </a:lnTo>
                  <a:lnTo>
                    <a:pt x="1234" y="386"/>
                  </a:lnTo>
                  <a:lnTo>
                    <a:pt x="4471" y="386"/>
                  </a:lnTo>
                  <a:lnTo>
                    <a:pt x="4663" y="463"/>
                  </a:lnTo>
                  <a:lnTo>
                    <a:pt x="4971" y="694"/>
                  </a:lnTo>
                  <a:lnTo>
                    <a:pt x="4971" y="694"/>
                  </a:lnTo>
                  <a:lnTo>
                    <a:pt x="4894" y="540"/>
                  </a:lnTo>
                  <a:lnTo>
                    <a:pt x="4779" y="424"/>
                  </a:lnTo>
                  <a:lnTo>
                    <a:pt x="4702" y="309"/>
                  </a:lnTo>
                  <a:lnTo>
                    <a:pt x="4548" y="193"/>
                  </a:lnTo>
                  <a:lnTo>
                    <a:pt x="4432" y="116"/>
                  </a:lnTo>
                  <a:lnTo>
                    <a:pt x="4278" y="39"/>
                  </a:lnTo>
                  <a:lnTo>
                    <a:pt x="412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3"/>
            <p:cNvSpPr/>
            <p:nvPr/>
          </p:nvSpPr>
          <p:spPr>
            <a:xfrm rot="-14748">
              <a:off x="6198251" y="1062357"/>
              <a:ext cx="1827878" cy="2763508"/>
            </a:xfrm>
            <a:custGeom>
              <a:rect b="b" l="l" r="r" t="t"/>
              <a:pathLst>
                <a:path extrusionOk="0" h="19922" w="13179">
                  <a:moveTo>
                    <a:pt x="1118" y="1"/>
                  </a:moveTo>
                  <a:lnTo>
                    <a:pt x="887" y="39"/>
                  </a:lnTo>
                  <a:lnTo>
                    <a:pt x="695" y="78"/>
                  </a:lnTo>
                  <a:lnTo>
                    <a:pt x="502" y="194"/>
                  </a:lnTo>
                  <a:lnTo>
                    <a:pt x="348" y="348"/>
                  </a:lnTo>
                  <a:lnTo>
                    <a:pt x="194" y="502"/>
                  </a:lnTo>
                  <a:lnTo>
                    <a:pt x="117" y="694"/>
                  </a:lnTo>
                  <a:lnTo>
                    <a:pt x="39" y="887"/>
                  </a:lnTo>
                  <a:lnTo>
                    <a:pt x="1" y="1118"/>
                  </a:lnTo>
                  <a:lnTo>
                    <a:pt x="1" y="19035"/>
                  </a:lnTo>
                  <a:lnTo>
                    <a:pt x="39" y="19305"/>
                  </a:lnTo>
                  <a:lnTo>
                    <a:pt x="155" y="19536"/>
                  </a:lnTo>
                  <a:lnTo>
                    <a:pt x="271" y="19767"/>
                  </a:lnTo>
                  <a:lnTo>
                    <a:pt x="463" y="19922"/>
                  </a:lnTo>
                  <a:lnTo>
                    <a:pt x="425" y="19729"/>
                  </a:lnTo>
                  <a:lnTo>
                    <a:pt x="386" y="19498"/>
                  </a:lnTo>
                  <a:lnTo>
                    <a:pt x="386" y="1465"/>
                  </a:lnTo>
                  <a:lnTo>
                    <a:pt x="386" y="1272"/>
                  </a:lnTo>
                  <a:lnTo>
                    <a:pt x="463" y="1041"/>
                  </a:lnTo>
                  <a:lnTo>
                    <a:pt x="579" y="849"/>
                  </a:lnTo>
                  <a:lnTo>
                    <a:pt x="695" y="694"/>
                  </a:lnTo>
                  <a:lnTo>
                    <a:pt x="849" y="579"/>
                  </a:lnTo>
                  <a:lnTo>
                    <a:pt x="1041" y="463"/>
                  </a:lnTo>
                  <a:lnTo>
                    <a:pt x="1272" y="386"/>
                  </a:lnTo>
                  <a:lnTo>
                    <a:pt x="12524" y="386"/>
                  </a:lnTo>
                  <a:lnTo>
                    <a:pt x="12716" y="425"/>
                  </a:lnTo>
                  <a:lnTo>
                    <a:pt x="12870" y="502"/>
                  </a:lnTo>
                  <a:lnTo>
                    <a:pt x="13179" y="694"/>
                  </a:lnTo>
                  <a:lnTo>
                    <a:pt x="13102" y="540"/>
                  </a:lnTo>
                  <a:lnTo>
                    <a:pt x="13025" y="425"/>
                  </a:lnTo>
                  <a:lnTo>
                    <a:pt x="12909" y="309"/>
                  </a:lnTo>
                  <a:lnTo>
                    <a:pt x="12793" y="194"/>
                  </a:lnTo>
                  <a:lnTo>
                    <a:pt x="12639" y="116"/>
                  </a:lnTo>
                  <a:lnTo>
                    <a:pt x="12485" y="39"/>
                  </a:lnTo>
                  <a:lnTo>
                    <a:pt x="12331" y="39"/>
                  </a:lnTo>
                  <a:lnTo>
                    <a:pt x="1217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3"/>
            <p:cNvSpPr/>
            <p:nvPr/>
          </p:nvSpPr>
          <p:spPr>
            <a:xfrm rot="-14748">
              <a:off x="4966996" y="1514871"/>
              <a:ext cx="138974" cy="1935093"/>
            </a:xfrm>
            <a:custGeom>
              <a:rect b="b" l="l" r="r" t="t"/>
              <a:pathLst>
                <a:path extrusionOk="0" h="13950" w="1002">
                  <a:moveTo>
                    <a:pt x="501" y="1"/>
                  </a:moveTo>
                  <a:lnTo>
                    <a:pt x="385" y="39"/>
                  </a:lnTo>
                  <a:lnTo>
                    <a:pt x="308" y="78"/>
                  </a:lnTo>
                  <a:lnTo>
                    <a:pt x="154" y="232"/>
                  </a:lnTo>
                  <a:lnTo>
                    <a:pt x="39" y="463"/>
                  </a:lnTo>
                  <a:lnTo>
                    <a:pt x="0" y="733"/>
                  </a:lnTo>
                  <a:lnTo>
                    <a:pt x="0" y="13256"/>
                  </a:lnTo>
                  <a:lnTo>
                    <a:pt x="39" y="13526"/>
                  </a:lnTo>
                  <a:lnTo>
                    <a:pt x="154" y="13757"/>
                  </a:lnTo>
                  <a:lnTo>
                    <a:pt x="308" y="13872"/>
                  </a:lnTo>
                  <a:lnTo>
                    <a:pt x="385" y="13911"/>
                  </a:lnTo>
                  <a:lnTo>
                    <a:pt x="501" y="13949"/>
                  </a:lnTo>
                  <a:lnTo>
                    <a:pt x="1002" y="13949"/>
                  </a:lnTo>
                  <a:lnTo>
                    <a:pt x="100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3"/>
            <p:cNvSpPr/>
            <p:nvPr/>
          </p:nvSpPr>
          <p:spPr>
            <a:xfrm rot="-14748">
              <a:off x="6386502" y="1260145"/>
              <a:ext cx="1453676" cy="459845"/>
            </a:xfrm>
            <a:custGeom>
              <a:rect b="b" l="l" r="r" t="t"/>
              <a:pathLst>
                <a:path extrusionOk="0" h="3315" w="10481">
                  <a:moveTo>
                    <a:pt x="0" y="1"/>
                  </a:moveTo>
                  <a:lnTo>
                    <a:pt x="0" y="3314"/>
                  </a:lnTo>
                  <a:lnTo>
                    <a:pt x="10481" y="3314"/>
                  </a:lnTo>
                  <a:lnTo>
                    <a:pt x="1048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3"/>
            <p:cNvSpPr/>
            <p:nvPr/>
          </p:nvSpPr>
          <p:spPr>
            <a:xfrm rot="-14748">
              <a:off x="6511592" y="1860676"/>
              <a:ext cx="342164" cy="262035"/>
            </a:xfrm>
            <a:custGeom>
              <a:rect b="b" l="l" r="r" t="t"/>
              <a:pathLst>
                <a:path extrusionOk="0" h="1889" w="2467">
                  <a:moveTo>
                    <a:pt x="347" y="0"/>
                  </a:moveTo>
                  <a:lnTo>
                    <a:pt x="193" y="39"/>
                  </a:lnTo>
                  <a:lnTo>
                    <a:pt x="116" y="116"/>
                  </a:lnTo>
                  <a:lnTo>
                    <a:pt x="39" y="231"/>
                  </a:lnTo>
                  <a:lnTo>
                    <a:pt x="0" y="385"/>
                  </a:lnTo>
                  <a:lnTo>
                    <a:pt x="0" y="1503"/>
                  </a:lnTo>
                  <a:lnTo>
                    <a:pt x="39" y="1657"/>
                  </a:lnTo>
                  <a:lnTo>
                    <a:pt x="116" y="1772"/>
                  </a:lnTo>
                  <a:lnTo>
                    <a:pt x="193"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3"/>
            <p:cNvSpPr/>
            <p:nvPr/>
          </p:nvSpPr>
          <p:spPr>
            <a:xfrm rot="-14748">
              <a:off x="6944446" y="1858816"/>
              <a:ext cx="342164" cy="262035"/>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3"/>
            <p:cNvSpPr/>
            <p:nvPr/>
          </p:nvSpPr>
          <p:spPr>
            <a:xfrm rot="-14748">
              <a:off x="7377301" y="1856956"/>
              <a:ext cx="342164" cy="262035"/>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3"/>
            <p:cNvSpPr/>
            <p:nvPr/>
          </p:nvSpPr>
          <p:spPr>
            <a:xfrm rot="-14748">
              <a:off x="6513019" y="2186646"/>
              <a:ext cx="342164" cy="256625"/>
            </a:xfrm>
            <a:custGeom>
              <a:rect b="b" l="l" r="r" t="t"/>
              <a:pathLst>
                <a:path extrusionOk="0" h="1850" w="2467">
                  <a:moveTo>
                    <a:pt x="193" y="0"/>
                  </a:moveTo>
                  <a:lnTo>
                    <a:pt x="116" y="78"/>
                  </a:lnTo>
                  <a:lnTo>
                    <a:pt x="39" y="193"/>
                  </a:lnTo>
                  <a:lnTo>
                    <a:pt x="0" y="347"/>
                  </a:lnTo>
                  <a:lnTo>
                    <a:pt x="0" y="1503"/>
                  </a:lnTo>
                  <a:lnTo>
                    <a:pt x="39" y="1619"/>
                  </a:lnTo>
                  <a:lnTo>
                    <a:pt x="116" y="1734"/>
                  </a:lnTo>
                  <a:lnTo>
                    <a:pt x="193"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3"/>
            <p:cNvSpPr/>
            <p:nvPr/>
          </p:nvSpPr>
          <p:spPr>
            <a:xfrm rot="-14748">
              <a:off x="6945874" y="2184786"/>
              <a:ext cx="342164" cy="256625"/>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3"/>
            <p:cNvSpPr/>
            <p:nvPr/>
          </p:nvSpPr>
          <p:spPr>
            <a:xfrm rot="-14748">
              <a:off x="7378729" y="2182926"/>
              <a:ext cx="342164" cy="256625"/>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3"/>
            <p:cNvSpPr/>
            <p:nvPr/>
          </p:nvSpPr>
          <p:spPr>
            <a:xfrm rot="-14748">
              <a:off x="6514448" y="2507344"/>
              <a:ext cx="342164" cy="262035"/>
            </a:xfrm>
            <a:custGeom>
              <a:rect b="b" l="l" r="r" t="t"/>
              <a:pathLst>
                <a:path extrusionOk="0" h="1889" w="2467">
                  <a:moveTo>
                    <a:pt x="347" y="0"/>
                  </a:moveTo>
                  <a:lnTo>
                    <a:pt x="193" y="39"/>
                  </a:lnTo>
                  <a:lnTo>
                    <a:pt x="116" y="116"/>
                  </a:lnTo>
                  <a:lnTo>
                    <a:pt x="39" y="232"/>
                  </a:lnTo>
                  <a:lnTo>
                    <a:pt x="0" y="347"/>
                  </a:lnTo>
                  <a:lnTo>
                    <a:pt x="0" y="1503"/>
                  </a:lnTo>
                  <a:lnTo>
                    <a:pt x="39" y="1657"/>
                  </a:lnTo>
                  <a:lnTo>
                    <a:pt x="116" y="1773"/>
                  </a:lnTo>
                  <a:lnTo>
                    <a:pt x="193"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3"/>
            <p:cNvSpPr/>
            <p:nvPr/>
          </p:nvSpPr>
          <p:spPr>
            <a:xfrm rot="-14748">
              <a:off x="6947303" y="2505484"/>
              <a:ext cx="342164" cy="262035"/>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3"/>
            <p:cNvSpPr/>
            <p:nvPr/>
          </p:nvSpPr>
          <p:spPr>
            <a:xfrm rot="-14748">
              <a:off x="7380157" y="2503624"/>
              <a:ext cx="342164" cy="262035"/>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3"/>
            <p:cNvSpPr/>
            <p:nvPr/>
          </p:nvSpPr>
          <p:spPr>
            <a:xfrm rot="-14748">
              <a:off x="6515876" y="2833314"/>
              <a:ext cx="342164" cy="256764"/>
            </a:xfrm>
            <a:custGeom>
              <a:rect b="b" l="l" r="r" t="t"/>
              <a:pathLst>
                <a:path extrusionOk="0" h="1851" w="2467">
                  <a:moveTo>
                    <a:pt x="193" y="1"/>
                  </a:moveTo>
                  <a:lnTo>
                    <a:pt x="116" y="78"/>
                  </a:lnTo>
                  <a:lnTo>
                    <a:pt x="39" y="193"/>
                  </a:lnTo>
                  <a:lnTo>
                    <a:pt x="0" y="348"/>
                  </a:lnTo>
                  <a:lnTo>
                    <a:pt x="0" y="1503"/>
                  </a:lnTo>
                  <a:lnTo>
                    <a:pt x="39" y="1619"/>
                  </a:lnTo>
                  <a:lnTo>
                    <a:pt x="116" y="1735"/>
                  </a:lnTo>
                  <a:lnTo>
                    <a:pt x="193"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3"/>
            <p:cNvSpPr/>
            <p:nvPr/>
          </p:nvSpPr>
          <p:spPr>
            <a:xfrm rot="-14748">
              <a:off x="6948731" y="2831454"/>
              <a:ext cx="342164" cy="256764"/>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3"/>
            <p:cNvSpPr/>
            <p:nvPr/>
          </p:nvSpPr>
          <p:spPr>
            <a:xfrm rot="-14748">
              <a:off x="7381585" y="2829594"/>
              <a:ext cx="342164" cy="256764"/>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7" name="Shape 2427"/>
        <p:cNvGrpSpPr/>
        <p:nvPr/>
      </p:nvGrpSpPr>
      <p:grpSpPr>
        <a:xfrm>
          <a:off x="0" y="0"/>
          <a:ext cx="0" cy="0"/>
          <a:chOff x="0" y="0"/>
          <a:chExt cx="0" cy="0"/>
        </a:xfrm>
      </p:grpSpPr>
      <p:sp>
        <p:nvSpPr>
          <p:cNvPr id="2428" name="Google Shape;2428;p74"/>
          <p:cNvSpPr txBox="1"/>
          <p:nvPr>
            <p:ph idx="3" type="subTitle"/>
          </p:nvPr>
        </p:nvSpPr>
        <p:spPr>
          <a:xfrm>
            <a:off x="5055275" y="3300725"/>
            <a:ext cx="25056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Kaliyah Harris</a:t>
            </a:r>
            <a:endParaRPr/>
          </a:p>
        </p:txBody>
      </p:sp>
      <p:sp>
        <p:nvSpPr>
          <p:cNvPr id="2429" name="Google Shape;2429;p74"/>
          <p:cNvSpPr txBox="1"/>
          <p:nvPr>
            <p:ph idx="4" type="subTitle"/>
          </p:nvPr>
        </p:nvSpPr>
        <p:spPr>
          <a:xfrm>
            <a:off x="1583075" y="3300725"/>
            <a:ext cx="2505600" cy="39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Anna Bell</a:t>
            </a:r>
            <a:endParaRPr/>
          </a:p>
        </p:txBody>
      </p:sp>
      <p:pic>
        <p:nvPicPr>
          <p:cNvPr id="2430" name="Google Shape;2430;p74"/>
          <p:cNvPicPr preferRelativeResize="0"/>
          <p:nvPr/>
        </p:nvPicPr>
        <p:blipFill rotWithShape="1">
          <a:blip r:embed="rId3">
            <a:alphaModFix/>
          </a:blip>
          <a:srcRect b="0" l="0" r="33351" t="0"/>
          <a:stretch/>
        </p:blipFill>
        <p:spPr>
          <a:xfrm>
            <a:off x="5504089" y="1375650"/>
            <a:ext cx="1608000" cy="1608000"/>
          </a:xfrm>
          <a:prstGeom prst="ellipse">
            <a:avLst/>
          </a:prstGeom>
          <a:noFill/>
          <a:ln cap="flat" cmpd="sng" w="9525">
            <a:solidFill>
              <a:schemeClr val="dk1"/>
            </a:solidFill>
            <a:prstDash val="solid"/>
            <a:round/>
            <a:headEnd len="sm" w="sm" type="none"/>
            <a:tailEnd len="sm" w="sm" type="none"/>
          </a:ln>
        </p:spPr>
      </p:pic>
      <p:pic>
        <p:nvPicPr>
          <p:cNvPr id="2431" name="Google Shape;2431;p74"/>
          <p:cNvPicPr preferRelativeResize="0"/>
          <p:nvPr/>
        </p:nvPicPr>
        <p:blipFill rotWithShape="1">
          <a:blip r:embed="rId4">
            <a:alphaModFix/>
          </a:blip>
          <a:srcRect b="0" l="0" r="0" t="0"/>
          <a:stretch/>
        </p:blipFill>
        <p:spPr>
          <a:xfrm>
            <a:off x="2031864" y="1375600"/>
            <a:ext cx="1608000" cy="1608000"/>
          </a:xfrm>
          <a:prstGeom prst="ellipse">
            <a:avLst/>
          </a:prstGeom>
          <a:noFill/>
          <a:ln cap="flat" cmpd="sng" w="9525">
            <a:solidFill>
              <a:schemeClr val="dk1"/>
            </a:solidFill>
            <a:prstDash val="solid"/>
            <a:round/>
            <a:headEnd len="sm" w="sm" type="none"/>
            <a:tailEnd len="sm" w="sm" type="none"/>
          </a:ln>
        </p:spPr>
      </p:pic>
      <p:sp>
        <p:nvSpPr>
          <p:cNvPr id="2432" name="Google Shape;2432;p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2433" name="Google Shape;2433;p74"/>
          <p:cNvSpPr txBox="1"/>
          <p:nvPr>
            <p:ph idx="1" type="subTitle"/>
          </p:nvPr>
        </p:nvSpPr>
        <p:spPr>
          <a:xfrm>
            <a:off x="5055284" y="360874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2434" name="Google Shape;2434;p74"/>
          <p:cNvSpPr txBox="1"/>
          <p:nvPr>
            <p:ph idx="2" type="subTitle"/>
          </p:nvPr>
        </p:nvSpPr>
        <p:spPr>
          <a:xfrm>
            <a:off x="1583300" y="360874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grpSp>
        <p:nvGrpSpPr>
          <p:cNvPr id="2435" name="Google Shape;2435;p74"/>
          <p:cNvGrpSpPr/>
          <p:nvPr/>
        </p:nvGrpSpPr>
        <p:grpSpPr>
          <a:xfrm rot="1012536">
            <a:off x="601696" y="569915"/>
            <a:ext cx="1040669" cy="1218750"/>
            <a:chOff x="5597174" y="-3694246"/>
            <a:chExt cx="2833964" cy="3318918"/>
          </a:xfrm>
        </p:grpSpPr>
        <p:sp>
          <p:nvSpPr>
            <p:cNvPr id="2436" name="Google Shape;2436;p74"/>
            <p:cNvSpPr/>
            <p:nvPr/>
          </p:nvSpPr>
          <p:spPr>
            <a:xfrm>
              <a:off x="5900773" y="-3179747"/>
              <a:ext cx="1007988" cy="2804419"/>
            </a:xfrm>
            <a:custGeom>
              <a:rect b="b" l="l" r="r" t="t"/>
              <a:pathLst>
                <a:path extrusionOk="0" h="25624" w="9210">
                  <a:moveTo>
                    <a:pt x="7167" y="0"/>
                  </a:moveTo>
                  <a:lnTo>
                    <a:pt x="6743" y="39"/>
                  </a:lnTo>
                  <a:lnTo>
                    <a:pt x="6397" y="193"/>
                  </a:lnTo>
                  <a:lnTo>
                    <a:pt x="6050" y="386"/>
                  </a:lnTo>
                  <a:lnTo>
                    <a:pt x="5741" y="656"/>
                  </a:lnTo>
                  <a:lnTo>
                    <a:pt x="5510" y="964"/>
                  </a:lnTo>
                  <a:lnTo>
                    <a:pt x="5318" y="1349"/>
                  </a:lnTo>
                  <a:lnTo>
                    <a:pt x="5202" y="1773"/>
                  </a:lnTo>
                  <a:lnTo>
                    <a:pt x="5164" y="2197"/>
                  </a:lnTo>
                  <a:lnTo>
                    <a:pt x="5164" y="22773"/>
                  </a:lnTo>
                  <a:lnTo>
                    <a:pt x="5164" y="23004"/>
                  </a:lnTo>
                  <a:lnTo>
                    <a:pt x="5125" y="23235"/>
                  </a:lnTo>
                  <a:lnTo>
                    <a:pt x="4971" y="23659"/>
                  </a:lnTo>
                  <a:lnTo>
                    <a:pt x="4778" y="24083"/>
                  </a:lnTo>
                  <a:lnTo>
                    <a:pt x="4470" y="24429"/>
                  </a:lnTo>
                  <a:lnTo>
                    <a:pt x="4162" y="24699"/>
                  </a:lnTo>
                  <a:lnTo>
                    <a:pt x="3738" y="24930"/>
                  </a:lnTo>
                  <a:lnTo>
                    <a:pt x="3314" y="25046"/>
                  </a:lnTo>
                  <a:lnTo>
                    <a:pt x="3083" y="25084"/>
                  </a:lnTo>
                  <a:lnTo>
                    <a:pt x="2620" y="25084"/>
                  </a:lnTo>
                  <a:lnTo>
                    <a:pt x="2389" y="25046"/>
                  </a:lnTo>
                  <a:lnTo>
                    <a:pt x="1965" y="24930"/>
                  </a:lnTo>
                  <a:lnTo>
                    <a:pt x="1580" y="24699"/>
                  </a:lnTo>
                  <a:lnTo>
                    <a:pt x="1233" y="24429"/>
                  </a:lnTo>
                  <a:lnTo>
                    <a:pt x="925" y="24083"/>
                  </a:lnTo>
                  <a:lnTo>
                    <a:pt x="732" y="23659"/>
                  </a:lnTo>
                  <a:lnTo>
                    <a:pt x="578" y="23235"/>
                  </a:lnTo>
                  <a:lnTo>
                    <a:pt x="540" y="23004"/>
                  </a:lnTo>
                  <a:lnTo>
                    <a:pt x="540" y="22773"/>
                  </a:lnTo>
                  <a:lnTo>
                    <a:pt x="540" y="15259"/>
                  </a:lnTo>
                  <a:lnTo>
                    <a:pt x="0" y="15259"/>
                  </a:lnTo>
                  <a:lnTo>
                    <a:pt x="0" y="22773"/>
                  </a:lnTo>
                  <a:lnTo>
                    <a:pt x="39" y="23042"/>
                  </a:lnTo>
                  <a:lnTo>
                    <a:pt x="77" y="23351"/>
                  </a:lnTo>
                  <a:lnTo>
                    <a:pt x="154" y="23620"/>
                  </a:lnTo>
                  <a:lnTo>
                    <a:pt x="231" y="23890"/>
                  </a:lnTo>
                  <a:lnTo>
                    <a:pt x="347" y="24121"/>
                  </a:lnTo>
                  <a:lnTo>
                    <a:pt x="501" y="24352"/>
                  </a:lnTo>
                  <a:lnTo>
                    <a:pt x="655" y="24584"/>
                  </a:lnTo>
                  <a:lnTo>
                    <a:pt x="848" y="24776"/>
                  </a:lnTo>
                  <a:lnTo>
                    <a:pt x="1041" y="24969"/>
                  </a:lnTo>
                  <a:lnTo>
                    <a:pt x="1272" y="25123"/>
                  </a:lnTo>
                  <a:lnTo>
                    <a:pt x="1503" y="25277"/>
                  </a:lnTo>
                  <a:lnTo>
                    <a:pt x="1734" y="25393"/>
                  </a:lnTo>
                  <a:lnTo>
                    <a:pt x="2004" y="25508"/>
                  </a:lnTo>
                  <a:lnTo>
                    <a:pt x="2274" y="25585"/>
                  </a:lnTo>
                  <a:lnTo>
                    <a:pt x="2582" y="25624"/>
                  </a:lnTo>
                  <a:lnTo>
                    <a:pt x="3160" y="25624"/>
                  </a:lnTo>
                  <a:lnTo>
                    <a:pt x="3430" y="25585"/>
                  </a:lnTo>
                  <a:lnTo>
                    <a:pt x="3699" y="25508"/>
                  </a:lnTo>
                  <a:lnTo>
                    <a:pt x="3969" y="25393"/>
                  </a:lnTo>
                  <a:lnTo>
                    <a:pt x="4200" y="25277"/>
                  </a:lnTo>
                  <a:lnTo>
                    <a:pt x="4431" y="25123"/>
                  </a:lnTo>
                  <a:lnTo>
                    <a:pt x="4663" y="24969"/>
                  </a:lnTo>
                  <a:lnTo>
                    <a:pt x="4855" y="24776"/>
                  </a:lnTo>
                  <a:lnTo>
                    <a:pt x="5048" y="24584"/>
                  </a:lnTo>
                  <a:lnTo>
                    <a:pt x="5202" y="24352"/>
                  </a:lnTo>
                  <a:lnTo>
                    <a:pt x="5356" y="24121"/>
                  </a:lnTo>
                  <a:lnTo>
                    <a:pt x="5472" y="23890"/>
                  </a:lnTo>
                  <a:lnTo>
                    <a:pt x="5587" y="23620"/>
                  </a:lnTo>
                  <a:lnTo>
                    <a:pt x="5626" y="23351"/>
                  </a:lnTo>
                  <a:lnTo>
                    <a:pt x="5703" y="23042"/>
                  </a:lnTo>
                  <a:lnTo>
                    <a:pt x="5703" y="22773"/>
                  </a:lnTo>
                  <a:lnTo>
                    <a:pt x="5703" y="2197"/>
                  </a:lnTo>
                  <a:lnTo>
                    <a:pt x="5741" y="1889"/>
                  </a:lnTo>
                  <a:lnTo>
                    <a:pt x="5819" y="1542"/>
                  </a:lnTo>
                  <a:lnTo>
                    <a:pt x="5934" y="1272"/>
                  </a:lnTo>
                  <a:lnTo>
                    <a:pt x="6127" y="1041"/>
                  </a:lnTo>
                  <a:lnTo>
                    <a:pt x="6358" y="810"/>
                  </a:lnTo>
                  <a:lnTo>
                    <a:pt x="6589" y="656"/>
                  </a:lnTo>
                  <a:lnTo>
                    <a:pt x="6859" y="578"/>
                  </a:lnTo>
                  <a:lnTo>
                    <a:pt x="7167" y="540"/>
                  </a:lnTo>
                  <a:lnTo>
                    <a:pt x="9209" y="540"/>
                  </a:lnTo>
                  <a:lnTo>
                    <a:pt x="920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4"/>
            <p:cNvSpPr/>
            <p:nvPr/>
          </p:nvSpPr>
          <p:spPr>
            <a:xfrm>
              <a:off x="5673019" y="-1906251"/>
              <a:ext cx="518769" cy="345956"/>
            </a:xfrm>
            <a:custGeom>
              <a:rect b="b" l="l" r="r" t="t"/>
              <a:pathLst>
                <a:path extrusionOk="0" h="3161" w="4740">
                  <a:moveTo>
                    <a:pt x="1" y="1"/>
                  </a:moveTo>
                  <a:lnTo>
                    <a:pt x="463" y="3161"/>
                  </a:lnTo>
                  <a:lnTo>
                    <a:pt x="4278" y="3161"/>
                  </a:lnTo>
                  <a:lnTo>
                    <a:pt x="47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4"/>
            <p:cNvSpPr/>
            <p:nvPr/>
          </p:nvSpPr>
          <p:spPr>
            <a:xfrm>
              <a:off x="5622456" y="-1969400"/>
              <a:ext cx="615738" cy="118091"/>
            </a:xfrm>
            <a:custGeom>
              <a:rect b="b" l="l" r="r" t="t"/>
              <a:pathLst>
                <a:path extrusionOk="0" h="1079" w="5626">
                  <a:moveTo>
                    <a:pt x="1118" y="0"/>
                  </a:moveTo>
                  <a:lnTo>
                    <a:pt x="886" y="39"/>
                  </a:lnTo>
                  <a:lnTo>
                    <a:pt x="694" y="77"/>
                  </a:lnTo>
                  <a:lnTo>
                    <a:pt x="501" y="193"/>
                  </a:lnTo>
                  <a:lnTo>
                    <a:pt x="347" y="308"/>
                  </a:lnTo>
                  <a:lnTo>
                    <a:pt x="193" y="501"/>
                  </a:lnTo>
                  <a:lnTo>
                    <a:pt x="116" y="655"/>
                  </a:lnTo>
                  <a:lnTo>
                    <a:pt x="39" y="886"/>
                  </a:lnTo>
                  <a:lnTo>
                    <a:pt x="0" y="1079"/>
                  </a:lnTo>
                  <a:lnTo>
                    <a:pt x="5626" y="1079"/>
                  </a:lnTo>
                  <a:lnTo>
                    <a:pt x="5626" y="886"/>
                  </a:lnTo>
                  <a:lnTo>
                    <a:pt x="5549" y="655"/>
                  </a:lnTo>
                  <a:lnTo>
                    <a:pt x="5433" y="501"/>
                  </a:lnTo>
                  <a:lnTo>
                    <a:pt x="5318" y="308"/>
                  </a:lnTo>
                  <a:lnTo>
                    <a:pt x="5163" y="193"/>
                  </a:lnTo>
                  <a:lnTo>
                    <a:pt x="4971" y="77"/>
                  </a:lnTo>
                  <a:lnTo>
                    <a:pt x="4778" y="39"/>
                  </a:lnTo>
                  <a:lnTo>
                    <a:pt x="454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4"/>
            <p:cNvSpPr/>
            <p:nvPr/>
          </p:nvSpPr>
          <p:spPr>
            <a:xfrm>
              <a:off x="5597174" y="-1842992"/>
              <a:ext cx="670570" cy="670679"/>
            </a:xfrm>
            <a:custGeom>
              <a:rect b="b" l="l" r="r" t="t"/>
              <a:pathLst>
                <a:path extrusionOk="0" h="6128" w="6127">
                  <a:moveTo>
                    <a:pt x="2736" y="1"/>
                  </a:moveTo>
                  <a:lnTo>
                    <a:pt x="2427" y="40"/>
                  </a:lnTo>
                  <a:lnTo>
                    <a:pt x="2158" y="117"/>
                  </a:lnTo>
                  <a:lnTo>
                    <a:pt x="1850" y="232"/>
                  </a:lnTo>
                  <a:lnTo>
                    <a:pt x="1580" y="348"/>
                  </a:lnTo>
                  <a:lnTo>
                    <a:pt x="1349" y="502"/>
                  </a:lnTo>
                  <a:lnTo>
                    <a:pt x="1117" y="695"/>
                  </a:lnTo>
                  <a:lnTo>
                    <a:pt x="886" y="887"/>
                  </a:lnTo>
                  <a:lnTo>
                    <a:pt x="694" y="1118"/>
                  </a:lnTo>
                  <a:lnTo>
                    <a:pt x="501" y="1350"/>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395"/>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395"/>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50"/>
                  </a:lnTo>
                  <a:lnTo>
                    <a:pt x="5433" y="1118"/>
                  </a:lnTo>
                  <a:lnTo>
                    <a:pt x="5202" y="887"/>
                  </a:lnTo>
                  <a:lnTo>
                    <a:pt x="5009" y="695"/>
                  </a:lnTo>
                  <a:lnTo>
                    <a:pt x="4778" y="502"/>
                  </a:lnTo>
                  <a:lnTo>
                    <a:pt x="4508" y="348"/>
                  </a:lnTo>
                  <a:lnTo>
                    <a:pt x="4238" y="232"/>
                  </a:lnTo>
                  <a:lnTo>
                    <a:pt x="3969" y="117"/>
                  </a:lnTo>
                  <a:lnTo>
                    <a:pt x="3661" y="40"/>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4"/>
            <p:cNvSpPr/>
            <p:nvPr/>
          </p:nvSpPr>
          <p:spPr>
            <a:xfrm>
              <a:off x="5668860" y="-1745914"/>
              <a:ext cx="236182" cy="236182"/>
            </a:xfrm>
            <a:custGeom>
              <a:rect b="b" l="l" r="r" t="t"/>
              <a:pathLst>
                <a:path extrusionOk="0" h="2158" w="2158">
                  <a:moveTo>
                    <a:pt x="2158" y="0"/>
                  </a:moveTo>
                  <a:lnTo>
                    <a:pt x="1772" y="39"/>
                  </a:lnTo>
                  <a:lnTo>
                    <a:pt x="1349" y="154"/>
                  </a:lnTo>
                  <a:lnTo>
                    <a:pt x="963" y="347"/>
                  </a:lnTo>
                  <a:lnTo>
                    <a:pt x="617" y="617"/>
                  </a:lnTo>
                  <a:lnTo>
                    <a:pt x="347" y="963"/>
                  </a:lnTo>
                  <a:lnTo>
                    <a:pt x="154" y="1349"/>
                  </a:lnTo>
                  <a:lnTo>
                    <a:pt x="39" y="1734"/>
                  </a:lnTo>
                  <a:lnTo>
                    <a:pt x="0" y="2158"/>
                  </a:lnTo>
                  <a:lnTo>
                    <a:pt x="193" y="1811"/>
                  </a:lnTo>
                  <a:lnTo>
                    <a:pt x="385" y="1503"/>
                  </a:lnTo>
                  <a:lnTo>
                    <a:pt x="655" y="1195"/>
                  </a:lnTo>
                  <a:lnTo>
                    <a:pt x="925" y="886"/>
                  </a:lnTo>
                  <a:lnTo>
                    <a:pt x="1195" y="617"/>
                  </a:lnTo>
                  <a:lnTo>
                    <a:pt x="1503" y="386"/>
                  </a:lnTo>
                  <a:lnTo>
                    <a:pt x="1850" y="193"/>
                  </a:lnTo>
                  <a:lnTo>
                    <a:pt x="215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4"/>
            <p:cNvSpPr/>
            <p:nvPr/>
          </p:nvSpPr>
          <p:spPr>
            <a:xfrm>
              <a:off x="5597174" y="-3605705"/>
              <a:ext cx="670570" cy="670679"/>
            </a:xfrm>
            <a:custGeom>
              <a:rect b="b" l="l" r="r" t="t"/>
              <a:pathLst>
                <a:path extrusionOk="0" h="6128" w="6127">
                  <a:moveTo>
                    <a:pt x="2736" y="1"/>
                  </a:moveTo>
                  <a:lnTo>
                    <a:pt x="2427" y="39"/>
                  </a:lnTo>
                  <a:lnTo>
                    <a:pt x="2158" y="116"/>
                  </a:lnTo>
                  <a:lnTo>
                    <a:pt x="1850" y="232"/>
                  </a:lnTo>
                  <a:lnTo>
                    <a:pt x="1580" y="348"/>
                  </a:lnTo>
                  <a:lnTo>
                    <a:pt x="1349" y="502"/>
                  </a:lnTo>
                  <a:lnTo>
                    <a:pt x="1117" y="694"/>
                  </a:lnTo>
                  <a:lnTo>
                    <a:pt x="886" y="887"/>
                  </a:lnTo>
                  <a:lnTo>
                    <a:pt x="694" y="1118"/>
                  </a:lnTo>
                  <a:lnTo>
                    <a:pt x="501" y="1349"/>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434"/>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434"/>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49"/>
                  </a:lnTo>
                  <a:lnTo>
                    <a:pt x="5433" y="1118"/>
                  </a:lnTo>
                  <a:lnTo>
                    <a:pt x="5202" y="887"/>
                  </a:lnTo>
                  <a:lnTo>
                    <a:pt x="5009" y="694"/>
                  </a:lnTo>
                  <a:lnTo>
                    <a:pt x="4778" y="502"/>
                  </a:lnTo>
                  <a:lnTo>
                    <a:pt x="4508" y="348"/>
                  </a:lnTo>
                  <a:lnTo>
                    <a:pt x="4238" y="232"/>
                  </a:lnTo>
                  <a:lnTo>
                    <a:pt x="3969" y="116"/>
                  </a:lnTo>
                  <a:lnTo>
                    <a:pt x="3661" y="39"/>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4"/>
            <p:cNvSpPr/>
            <p:nvPr/>
          </p:nvSpPr>
          <p:spPr>
            <a:xfrm>
              <a:off x="5867064" y="-3403233"/>
              <a:ext cx="126518" cy="2171936"/>
            </a:xfrm>
            <a:custGeom>
              <a:rect b="b" l="l" r="r" t="t"/>
              <a:pathLst>
                <a:path extrusionOk="0" h="19845" w="1156">
                  <a:moveTo>
                    <a:pt x="0" y="0"/>
                  </a:moveTo>
                  <a:lnTo>
                    <a:pt x="0" y="19844"/>
                  </a:lnTo>
                  <a:lnTo>
                    <a:pt x="1156" y="19844"/>
                  </a:lnTo>
                  <a:lnTo>
                    <a:pt x="115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4"/>
            <p:cNvSpPr/>
            <p:nvPr/>
          </p:nvSpPr>
          <p:spPr>
            <a:xfrm>
              <a:off x="5824819" y="-1906251"/>
              <a:ext cx="211010" cy="211010"/>
            </a:xfrm>
            <a:custGeom>
              <a:rect b="b" l="l" r="r" t="t"/>
              <a:pathLst>
                <a:path extrusionOk="0" h="1928" w="1928">
                  <a:moveTo>
                    <a:pt x="425" y="1"/>
                  </a:moveTo>
                  <a:lnTo>
                    <a:pt x="1" y="964"/>
                  </a:lnTo>
                  <a:lnTo>
                    <a:pt x="425" y="1928"/>
                  </a:lnTo>
                  <a:lnTo>
                    <a:pt x="1503" y="1928"/>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4"/>
            <p:cNvSpPr/>
            <p:nvPr/>
          </p:nvSpPr>
          <p:spPr>
            <a:xfrm>
              <a:off x="5824819" y="-3146038"/>
              <a:ext cx="211010" cy="211010"/>
            </a:xfrm>
            <a:custGeom>
              <a:rect b="b" l="l" r="r" t="t"/>
              <a:pathLst>
                <a:path extrusionOk="0" h="1928" w="1928">
                  <a:moveTo>
                    <a:pt x="425" y="1"/>
                  </a:moveTo>
                  <a:lnTo>
                    <a:pt x="1" y="964"/>
                  </a:lnTo>
                  <a:lnTo>
                    <a:pt x="425" y="1927"/>
                  </a:lnTo>
                  <a:lnTo>
                    <a:pt x="1503" y="1927"/>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4"/>
            <p:cNvSpPr/>
            <p:nvPr/>
          </p:nvSpPr>
          <p:spPr>
            <a:xfrm>
              <a:off x="5824819" y="-2846598"/>
              <a:ext cx="211010" cy="851920"/>
            </a:xfrm>
            <a:custGeom>
              <a:rect b="b" l="l" r="r" t="t"/>
              <a:pathLst>
                <a:path extrusionOk="0" h="7784" w="1928">
                  <a:moveTo>
                    <a:pt x="1" y="0"/>
                  </a:moveTo>
                  <a:lnTo>
                    <a:pt x="1" y="7784"/>
                  </a:lnTo>
                  <a:lnTo>
                    <a:pt x="1927" y="7784"/>
                  </a:lnTo>
                  <a:lnTo>
                    <a:pt x="19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4"/>
            <p:cNvSpPr/>
            <p:nvPr/>
          </p:nvSpPr>
          <p:spPr>
            <a:xfrm>
              <a:off x="5867064" y="-2846598"/>
              <a:ext cx="37977" cy="851920"/>
            </a:xfrm>
            <a:custGeom>
              <a:rect b="b" l="l" r="r" t="t"/>
              <a:pathLst>
                <a:path extrusionOk="0" h="7784" w="347">
                  <a:moveTo>
                    <a:pt x="0" y="0"/>
                  </a:moveTo>
                  <a:lnTo>
                    <a:pt x="0" y="7784"/>
                  </a:lnTo>
                  <a:lnTo>
                    <a:pt x="347" y="7784"/>
                  </a:lnTo>
                  <a:lnTo>
                    <a:pt x="347"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4"/>
            <p:cNvSpPr/>
            <p:nvPr/>
          </p:nvSpPr>
          <p:spPr>
            <a:xfrm>
              <a:off x="5761560" y="-3441210"/>
              <a:ext cx="341687" cy="341687"/>
            </a:xfrm>
            <a:custGeom>
              <a:rect b="b" l="l" r="r" t="t"/>
              <a:pathLst>
                <a:path extrusionOk="0" h="3122" w="3122">
                  <a:moveTo>
                    <a:pt x="1234" y="1"/>
                  </a:moveTo>
                  <a:lnTo>
                    <a:pt x="925" y="116"/>
                  </a:lnTo>
                  <a:lnTo>
                    <a:pt x="694" y="270"/>
                  </a:lnTo>
                  <a:lnTo>
                    <a:pt x="463" y="463"/>
                  </a:lnTo>
                  <a:lnTo>
                    <a:pt x="270" y="656"/>
                  </a:lnTo>
                  <a:lnTo>
                    <a:pt x="116" y="925"/>
                  </a:lnTo>
                  <a:lnTo>
                    <a:pt x="39" y="1234"/>
                  </a:lnTo>
                  <a:lnTo>
                    <a:pt x="1" y="1542"/>
                  </a:lnTo>
                  <a:lnTo>
                    <a:pt x="39" y="1850"/>
                  </a:lnTo>
                  <a:lnTo>
                    <a:pt x="116" y="2158"/>
                  </a:lnTo>
                  <a:lnTo>
                    <a:pt x="270" y="2428"/>
                  </a:lnTo>
                  <a:lnTo>
                    <a:pt x="463" y="2659"/>
                  </a:lnTo>
                  <a:lnTo>
                    <a:pt x="694" y="2852"/>
                  </a:lnTo>
                  <a:lnTo>
                    <a:pt x="925" y="2967"/>
                  </a:lnTo>
                  <a:lnTo>
                    <a:pt x="1234" y="3083"/>
                  </a:lnTo>
                  <a:lnTo>
                    <a:pt x="1542" y="3122"/>
                  </a:lnTo>
                  <a:lnTo>
                    <a:pt x="1850" y="3083"/>
                  </a:lnTo>
                  <a:lnTo>
                    <a:pt x="2159" y="2967"/>
                  </a:lnTo>
                  <a:lnTo>
                    <a:pt x="2428" y="2852"/>
                  </a:lnTo>
                  <a:lnTo>
                    <a:pt x="2659" y="2659"/>
                  </a:lnTo>
                  <a:lnTo>
                    <a:pt x="2852" y="2428"/>
                  </a:lnTo>
                  <a:lnTo>
                    <a:pt x="3006" y="2158"/>
                  </a:lnTo>
                  <a:lnTo>
                    <a:pt x="3083" y="1850"/>
                  </a:lnTo>
                  <a:lnTo>
                    <a:pt x="3122" y="1542"/>
                  </a:lnTo>
                  <a:lnTo>
                    <a:pt x="3083" y="1234"/>
                  </a:lnTo>
                  <a:lnTo>
                    <a:pt x="3006" y="925"/>
                  </a:lnTo>
                  <a:lnTo>
                    <a:pt x="2852" y="656"/>
                  </a:lnTo>
                  <a:lnTo>
                    <a:pt x="2659" y="463"/>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4"/>
            <p:cNvSpPr/>
            <p:nvPr/>
          </p:nvSpPr>
          <p:spPr>
            <a:xfrm>
              <a:off x="5888078" y="-3314692"/>
              <a:ext cx="84492" cy="84492"/>
            </a:xfrm>
            <a:custGeom>
              <a:rect b="b" l="l" r="r" t="t"/>
              <a:pathLst>
                <a:path extrusionOk="0" h="772" w="772">
                  <a:moveTo>
                    <a:pt x="386" y="0"/>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4"/>
            <p:cNvSpPr/>
            <p:nvPr/>
          </p:nvSpPr>
          <p:spPr>
            <a:xfrm>
              <a:off x="5761560" y="-1678496"/>
              <a:ext cx="341687" cy="341687"/>
            </a:xfrm>
            <a:custGeom>
              <a:rect b="b" l="l" r="r" t="t"/>
              <a:pathLst>
                <a:path extrusionOk="0" h="3122" w="3122">
                  <a:moveTo>
                    <a:pt x="1234" y="1"/>
                  </a:moveTo>
                  <a:lnTo>
                    <a:pt x="925" y="116"/>
                  </a:lnTo>
                  <a:lnTo>
                    <a:pt x="694" y="270"/>
                  </a:lnTo>
                  <a:lnTo>
                    <a:pt x="463" y="425"/>
                  </a:lnTo>
                  <a:lnTo>
                    <a:pt x="270" y="656"/>
                  </a:lnTo>
                  <a:lnTo>
                    <a:pt x="116" y="925"/>
                  </a:lnTo>
                  <a:lnTo>
                    <a:pt x="39" y="1234"/>
                  </a:lnTo>
                  <a:lnTo>
                    <a:pt x="1" y="1542"/>
                  </a:lnTo>
                  <a:lnTo>
                    <a:pt x="39" y="1850"/>
                  </a:lnTo>
                  <a:lnTo>
                    <a:pt x="116" y="2158"/>
                  </a:lnTo>
                  <a:lnTo>
                    <a:pt x="270" y="2428"/>
                  </a:lnTo>
                  <a:lnTo>
                    <a:pt x="463" y="2659"/>
                  </a:lnTo>
                  <a:lnTo>
                    <a:pt x="694" y="2852"/>
                  </a:lnTo>
                  <a:lnTo>
                    <a:pt x="925" y="2968"/>
                  </a:lnTo>
                  <a:lnTo>
                    <a:pt x="1234" y="3083"/>
                  </a:lnTo>
                  <a:lnTo>
                    <a:pt x="1542" y="3122"/>
                  </a:lnTo>
                  <a:lnTo>
                    <a:pt x="1850" y="3083"/>
                  </a:lnTo>
                  <a:lnTo>
                    <a:pt x="2159" y="2968"/>
                  </a:lnTo>
                  <a:lnTo>
                    <a:pt x="2428" y="2852"/>
                  </a:lnTo>
                  <a:lnTo>
                    <a:pt x="2659" y="2659"/>
                  </a:lnTo>
                  <a:lnTo>
                    <a:pt x="2852" y="2428"/>
                  </a:lnTo>
                  <a:lnTo>
                    <a:pt x="3006" y="2158"/>
                  </a:lnTo>
                  <a:lnTo>
                    <a:pt x="3083" y="1850"/>
                  </a:lnTo>
                  <a:lnTo>
                    <a:pt x="3122" y="1542"/>
                  </a:lnTo>
                  <a:lnTo>
                    <a:pt x="3083" y="1234"/>
                  </a:lnTo>
                  <a:lnTo>
                    <a:pt x="3006" y="925"/>
                  </a:lnTo>
                  <a:lnTo>
                    <a:pt x="2852" y="656"/>
                  </a:lnTo>
                  <a:lnTo>
                    <a:pt x="2659" y="425"/>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4"/>
            <p:cNvSpPr/>
            <p:nvPr/>
          </p:nvSpPr>
          <p:spPr>
            <a:xfrm>
              <a:off x="5888078" y="-1551979"/>
              <a:ext cx="84492" cy="84492"/>
            </a:xfrm>
            <a:custGeom>
              <a:rect b="b" l="l" r="r" t="t"/>
              <a:pathLst>
                <a:path extrusionOk="0" h="772" w="772">
                  <a:moveTo>
                    <a:pt x="386" y="1"/>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4"/>
            <p:cNvSpPr/>
            <p:nvPr/>
          </p:nvSpPr>
          <p:spPr>
            <a:xfrm>
              <a:off x="6693590" y="-3694246"/>
              <a:ext cx="1737549" cy="2610482"/>
            </a:xfrm>
            <a:custGeom>
              <a:rect b="b" l="l" r="r" t="t"/>
              <a:pathLst>
                <a:path extrusionOk="0" h="23852" w="15876">
                  <a:moveTo>
                    <a:pt x="7360" y="1"/>
                  </a:moveTo>
                  <a:lnTo>
                    <a:pt x="6820" y="39"/>
                  </a:lnTo>
                  <a:lnTo>
                    <a:pt x="5741" y="155"/>
                  </a:lnTo>
                  <a:lnTo>
                    <a:pt x="4663" y="386"/>
                  </a:lnTo>
                  <a:lnTo>
                    <a:pt x="3661" y="694"/>
                  </a:lnTo>
                  <a:lnTo>
                    <a:pt x="2659" y="1080"/>
                  </a:lnTo>
                  <a:lnTo>
                    <a:pt x="1734" y="1542"/>
                  </a:lnTo>
                  <a:lnTo>
                    <a:pt x="848" y="2043"/>
                  </a:lnTo>
                  <a:lnTo>
                    <a:pt x="0" y="2659"/>
                  </a:lnTo>
                  <a:lnTo>
                    <a:pt x="0" y="21154"/>
                  </a:lnTo>
                  <a:lnTo>
                    <a:pt x="848" y="21771"/>
                  </a:lnTo>
                  <a:lnTo>
                    <a:pt x="1734" y="22272"/>
                  </a:lnTo>
                  <a:lnTo>
                    <a:pt x="2659" y="22734"/>
                  </a:lnTo>
                  <a:lnTo>
                    <a:pt x="3661" y="23120"/>
                  </a:lnTo>
                  <a:lnTo>
                    <a:pt x="4663" y="23428"/>
                  </a:lnTo>
                  <a:lnTo>
                    <a:pt x="5741" y="23659"/>
                  </a:lnTo>
                  <a:lnTo>
                    <a:pt x="6820" y="23775"/>
                  </a:lnTo>
                  <a:lnTo>
                    <a:pt x="7360" y="23813"/>
                  </a:lnTo>
                  <a:lnTo>
                    <a:pt x="7938" y="23852"/>
                  </a:lnTo>
                  <a:lnTo>
                    <a:pt x="8516" y="23813"/>
                  </a:lnTo>
                  <a:lnTo>
                    <a:pt x="9055" y="23775"/>
                  </a:lnTo>
                  <a:lnTo>
                    <a:pt x="10134" y="23659"/>
                  </a:lnTo>
                  <a:lnTo>
                    <a:pt x="11213" y="23428"/>
                  </a:lnTo>
                  <a:lnTo>
                    <a:pt x="12215" y="23120"/>
                  </a:lnTo>
                  <a:lnTo>
                    <a:pt x="13217" y="22734"/>
                  </a:lnTo>
                  <a:lnTo>
                    <a:pt x="14141" y="22272"/>
                  </a:lnTo>
                  <a:lnTo>
                    <a:pt x="15028" y="21771"/>
                  </a:lnTo>
                  <a:lnTo>
                    <a:pt x="15875" y="21154"/>
                  </a:lnTo>
                  <a:lnTo>
                    <a:pt x="15875" y="2659"/>
                  </a:lnTo>
                  <a:lnTo>
                    <a:pt x="15028" y="2043"/>
                  </a:lnTo>
                  <a:lnTo>
                    <a:pt x="14141" y="1542"/>
                  </a:lnTo>
                  <a:lnTo>
                    <a:pt x="13217" y="1080"/>
                  </a:lnTo>
                  <a:lnTo>
                    <a:pt x="12215" y="694"/>
                  </a:lnTo>
                  <a:lnTo>
                    <a:pt x="11213" y="386"/>
                  </a:lnTo>
                  <a:lnTo>
                    <a:pt x="10134" y="155"/>
                  </a:lnTo>
                  <a:lnTo>
                    <a:pt x="9055" y="39"/>
                  </a:lnTo>
                  <a:lnTo>
                    <a:pt x="851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4"/>
            <p:cNvSpPr/>
            <p:nvPr/>
          </p:nvSpPr>
          <p:spPr>
            <a:xfrm>
              <a:off x="6777862" y="-3567728"/>
              <a:ext cx="1568894" cy="2353286"/>
            </a:xfrm>
            <a:custGeom>
              <a:rect b="b" l="l" r="r" t="t"/>
              <a:pathLst>
                <a:path extrusionOk="0" h="21502" w="14335">
                  <a:moveTo>
                    <a:pt x="7168" y="1"/>
                  </a:moveTo>
                  <a:lnTo>
                    <a:pt x="6166" y="39"/>
                  </a:lnTo>
                  <a:lnTo>
                    <a:pt x="5164" y="193"/>
                  </a:lnTo>
                  <a:lnTo>
                    <a:pt x="4239" y="386"/>
                  </a:lnTo>
                  <a:lnTo>
                    <a:pt x="3315" y="656"/>
                  </a:lnTo>
                  <a:lnTo>
                    <a:pt x="2428" y="1002"/>
                  </a:lnTo>
                  <a:lnTo>
                    <a:pt x="1581" y="1388"/>
                  </a:lnTo>
                  <a:lnTo>
                    <a:pt x="771" y="1889"/>
                  </a:lnTo>
                  <a:lnTo>
                    <a:pt x="1" y="2428"/>
                  </a:lnTo>
                  <a:lnTo>
                    <a:pt x="1" y="19112"/>
                  </a:lnTo>
                  <a:lnTo>
                    <a:pt x="771" y="19652"/>
                  </a:lnTo>
                  <a:lnTo>
                    <a:pt x="1581" y="20114"/>
                  </a:lnTo>
                  <a:lnTo>
                    <a:pt x="2428" y="20499"/>
                  </a:lnTo>
                  <a:lnTo>
                    <a:pt x="3315" y="20846"/>
                  </a:lnTo>
                  <a:lnTo>
                    <a:pt x="4239" y="21154"/>
                  </a:lnTo>
                  <a:lnTo>
                    <a:pt x="5164" y="21347"/>
                  </a:lnTo>
                  <a:lnTo>
                    <a:pt x="6166" y="21463"/>
                  </a:lnTo>
                  <a:lnTo>
                    <a:pt x="7168" y="21501"/>
                  </a:lnTo>
                  <a:lnTo>
                    <a:pt x="8170" y="21463"/>
                  </a:lnTo>
                  <a:lnTo>
                    <a:pt x="9171" y="21347"/>
                  </a:lnTo>
                  <a:lnTo>
                    <a:pt x="10096" y="21154"/>
                  </a:lnTo>
                  <a:lnTo>
                    <a:pt x="11021" y="20846"/>
                  </a:lnTo>
                  <a:lnTo>
                    <a:pt x="11907" y="20499"/>
                  </a:lnTo>
                  <a:lnTo>
                    <a:pt x="12755" y="20114"/>
                  </a:lnTo>
                  <a:lnTo>
                    <a:pt x="13564" y="19652"/>
                  </a:lnTo>
                  <a:lnTo>
                    <a:pt x="14335" y="19112"/>
                  </a:lnTo>
                  <a:lnTo>
                    <a:pt x="14335" y="2428"/>
                  </a:lnTo>
                  <a:lnTo>
                    <a:pt x="13564" y="1889"/>
                  </a:lnTo>
                  <a:lnTo>
                    <a:pt x="12755" y="1388"/>
                  </a:lnTo>
                  <a:lnTo>
                    <a:pt x="11907" y="1002"/>
                  </a:lnTo>
                  <a:lnTo>
                    <a:pt x="11021" y="656"/>
                  </a:lnTo>
                  <a:lnTo>
                    <a:pt x="10096" y="386"/>
                  </a:lnTo>
                  <a:lnTo>
                    <a:pt x="9171" y="193"/>
                  </a:lnTo>
                  <a:lnTo>
                    <a:pt x="8170" y="39"/>
                  </a:lnTo>
                  <a:lnTo>
                    <a:pt x="716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4"/>
            <p:cNvSpPr/>
            <p:nvPr/>
          </p:nvSpPr>
          <p:spPr>
            <a:xfrm>
              <a:off x="7089998" y="-2327940"/>
              <a:ext cx="944729" cy="636970"/>
            </a:xfrm>
            <a:custGeom>
              <a:rect b="b" l="l" r="r" t="t"/>
              <a:pathLst>
                <a:path extrusionOk="0" h="5820" w="8632">
                  <a:moveTo>
                    <a:pt x="2274" y="1"/>
                  </a:moveTo>
                  <a:lnTo>
                    <a:pt x="2235" y="232"/>
                  </a:lnTo>
                  <a:lnTo>
                    <a:pt x="2235" y="463"/>
                  </a:lnTo>
                  <a:lnTo>
                    <a:pt x="2081" y="887"/>
                  </a:lnTo>
                  <a:lnTo>
                    <a:pt x="1888" y="1272"/>
                  </a:lnTo>
                  <a:lnTo>
                    <a:pt x="1580" y="1619"/>
                  </a:lnTo>
                  <a:lnTo>
                    <a:pt x="1272" y="1889"/>
                  </a:lnTo>
                  <a:lnTo>
                    <a:pt x="886" y="2082"/>
                  </a:lnTo>
                  <a:lnTo>
                    <a:pt x="463" y="2236"/>
                  </a:lnTo>
                  <a:lnTo>
                    <a:pt x="231" y="2274"/>
                  </a:lnTo>
                  <a:lnTo>
                    <a:pt x="0" y="2274"/>
                  </a:lnTo>
                  <a:lnTo>
                    <a:pt x="0" y="3584"/>
                  </a:lnTo>
                  <a:lnTo>
                    <a:pt x="231" y="3584"/>
                  </a:lnTo>
                  <a:lnTo>
                    <a:pt x="463" y="3623"/>
                  </a:lnTo>
                  <a:lnTo>
                    <a:pt x="886" y="3738"/>
                  </a:lnTo>
                  <a:lnTo>
                    <a:pt x="1272" y="3970"/>
                  </a:lnTo>
                  <a:lnTo>
                    <a:pt x="1580" y="4239"/>
                  </a:lnTo>
                  <a:lnTo>
                    <a:pt x="1888" y="4548"/>
                  </a:lnTo>
                  <a:lnTo>
                    <a:pt x="2081" y="4971"/>
                  </a:lnTo>
                  <a:lnTo>
                    <a:pt x="2235" y="5395"/>
                  </a:lnTo>
                  <a:lnTo>
                    <a:pt x="2235" y="5588"/>
                  </a:lnTo>
                  <a:lnTo>
                    <a:pt x="2274" y="5819"/>
                  </a:lnTo>
                  <a:lnTo>
                    <a:pt x="6358" y="5819"/>
                  </a:lnTo>
                  <a:lnTo>
                    <a:pt x="6396" y="5588"/>
                  </a:lnTo>
                  <a:lnTo>
                    <a:pt x="6396" y="5395"/>
                  </a:lnTo>
                  <a:lnTo>
                    <a:pt x="6551" y="4971"/>
                  </a:lnTo>
                  <a:lnTo>
                    <a:pt x="6743" y="4548"/>
                  </a:lnTo>
                  <a:lnTo>
                    <a:pt x="7051" y="4239"/>
                  </a:lnTo>
                  <a:lnTo>
                    <a:pt x="7360" y="3970"/>
                  </a:lnTo>
                  <a:lnTo>
                    <a:pt x="7745" y="3738"/>
                  </a:lnTo>
                  <a:lnTo>
                    <a:pt x="8169" y="3623"/>
                  </a:lnTo>
                  <a:lnTo>
                    <a:pt x="8400" y="3584"/>
                  </a:lnTo>
                  <a:lnTo>
                    <a:pt x="8631" y="3584"/>
                  </a:lnTo>
                  <a:lnTo>
                    <a:pt x="8631" y="2274"/>
                  </a:lnTo>
                  <a:lnTo>
                    <a:pt x="8400" y="2274"/>
                  </a:lnTo>
                  <a:lnTo>
                    <a:pt x="8169" y="2236"/>
                  </a:lnTo>
                  <a:lnTo>
                    <a:pt x="7745" y="2082"/>
                  </a:lnTo>
                  <a:lnTo>
                    <a:pt x="7360" y="1889"/>
                  </a:lnTo>
                  <a:lnTo>
                    <a:pt x="7051" y="1619"/>
                  </a:lnTo>
                  <a:lnTo>
                    <a:pt x="6743" y="1272"/>
                  </a:lnTo>
                  <a:lnTo>
                    <a:pt x="6551" y="887"/>
                  </a:lnTo>
                  <a:lnTo>
                    <a:pt x="6396" y="463"/>
                  </a:lnTo>
                  <a:lnTo>
                    <a:pt x="6396" y="232"/>
                  </a:lnTo>
                  <a:lnTo>
                    <a:pt x="635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4"/>
            <p:cNvSpPr/>
            <p:nvPr/>
          </p:nvSpPr>
          <p:spPr>
            <a:xfrm>
              <a:off x="7140561" y="-2277268"/>
              <a:ext cx="523038" cy="371128"/>
            </a:xfrm>
            <a:custGeom>
              <a:rect b="b" l="l" r="r" t="t"/>
              <a:pathLst>
                <a:path extrusionOk="0" h="3391" w="4779">
                  <a:moveTo>
                    <a:pt x="2390" y="0"/>
                  </a:moveTo>
                  <a:lnTo>
                    <a:pt x="2158" y="231"/>
                  </a:lnTo>
                  <a:lnTo>
                    <a:pt x="2043" y="578"/>
                  </a:lnTo>
                  <a:lnTo>
                    <a:pt x="1889" y="886"/>
                  </a:lnTo>
                  <a:lnTo>
                    <a:pt x="1696" y="1195"/>
                  </a:lnTo>
                  <a:lnTo>
                    <a:pt x="1465" y="1464"/>
                  </a:lnTo>
                  <a:lnTo>
                    <a:pt x="1195" y="1696"/>
                  </a:lnTo>
                  <a:lnTo>
                    <a:pt x="887" y="1888"/>
                  </a:lnTo>
                  <a:lnTo>
                    <a:pt x="579" y="2042"/>
                  </a:lnTo>
                  <a:lnTo>
                    <a:pt x="232" y="2158"/>
                  </a:lnTo>
                  <a:lnTo>
                    <a:pt x="1" y="2389"/>
                  </a:lnTo>
                  <a:lnTo>
                    <a:pt x="1" y="2697"/>
                  </a:lnTo>
                  <a:lnTo>
                    <a:pt x="386" y="2774"/>
                  </a:lnTo>
                  <a:lnTo>
                    <a:pt x="733" y="2929"/>
                  </a:lnTo>
                  <a:lnTo>
                    <a:pt x="1079" y="3160"/>
                  </a:lnTo>
                  <a:lnTo>
                    <a:pt x="1388" y="3391"/>
                  </a:lnTo>
                  <a:lnTo>
                    <a:pt x="4778"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4"/>
            <p:cNvSpPr/>
            <p:nvPr/>
          </p:nvSpPr>
          <p:spPr>
            <a:xfrm>
              <a:off x="7604496" y="-2053782"/>
              <a:ext cx="379555" cy="316405"/>
            </a:xfrm>
            <a:custGeom>
              <a:rect b="b" l="l" r="r" t="t"/>
              <a:pathLst>
                <a:path extrusionOk="0" h="2891" w="3468">
                  <a:moveTo>
                    <a:pt x="2890" y="0"/>
                  </a:moveTo>
                  <a:lnTo>
                    <a:pt x="0" y="2890"/>
                  </a:lnTo>
                  <a:lnTo>
                    <a:pt x="1002" y="2890"/>
                  </a:lnTo>
                  <a:lnTo>
                    <a:pt x="1349" y="2505"/>
                  </a:lnTo>
                  <a:lnTo>
                    <a:pt x="1464" y="2197"/>
                  </a:lnTo>
                  <a:lnTo>
                    <a:pt x="1618" y="1927"/>
                  </a:lnTo>
                  <a:lnTo>
                    <a:pt x="1811" y="1657"/>
                  </a:lnTo>
                  <a:lnTo>
                    <a:pt x="2004" y="1426"/>
                  </a:lnTo>
                  <a:lnTo>
                    <a:pt x="2273" y="1195"/>
                  </a:lnTo>
                  <a:lnTo>
                    <a:pt x="2543" y="1002"/>
                  </a:lnTo>
                  <a:lnTo>
                    <a:pt x="2813" y="848"/>
                  </a:lnTo>
                  <a:lnTo>
                    <a:pt x="3121" y="732"/>
                  </a:lnTo>
                  <a:lnTo>
                    <a:pt x="3468" y="386"/>
                  </a:lnTo>
                  <a:lnTo>
                    <a:pt x="3468" y="193"/>
                  </a:lnTo>
                  <a:lnTo>
                    <a:pt x="3160" y="116"/>
                  </a:lnTo>
                  <a:lnTo>
                    <a:pt x="2890"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4"/>
            <p:cNvSpPr/>
            <p:nvPr/>
          </p:nvSpPr>
          <p:spPr>
            <a:xfrm>
              <a:off x="7364047" y="-2205581"/>
              <a:ext cx="438656" cy="468206"/>
            </a:xfrm>
            <a:custGeom>
              <a:rect b="b" l="l" r="r" t="t"/>
              <a:pathLst>
                <a:path extrusionOk="0" h="4278" w="4008">
                  <a:moveTo>
                    <a:pt x="3661" y="0"/>
                  </a:moveTo>
                  <a:lnTo>
                    <a:pt x="1" y="3661"/>
                  </a:lnTo>
                  <a:lnTo>
                    <a:pt x="116" y="3930"/>
                  </a:lnTo>
                  <a:lnTo>
                    <a:pt x="193" y="4277"/>
                  </a:lnTo>
                  <a:lnTo>
                    <a:pt x="348" y="4277"/>
                  </a:lnTo>
                  <a:lnTo>
                    <a:pt x="4008" y="578"/>
                  </a:lnTo>
                  <a:lnTo>
                    <a:pt x="3815" y="309"/>
                  </a:lnTo>
                  <a:lnTo>
                    <a:pt x="3661"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4"/>
            <p:cNvSpPr/>
            <p:nvPr/>
          </p:nvSpPr>
          <p:spPr>
            <a:xfrm>
              <a:off x="6950784" y="-3293570"/>
              <a:ext cx="497756" cy="497646"/>
            </a:xfrm>
            <a:custGeom>
              <a:rect b="b" l="l" r="r" t="t"/>
              <a:pathLst>
                <a:path extrusionOk="0" h="4547" w="4548">
                  <a:moveTo>
                    <a:pt x="2043" y="0"/>
                  </a:moveTo>
                  <a:lnTo>
                    <a:pt x="1850" y="39"/>
                  </a:lnTo>
                  <a:lnTo>
                    <a:pt x="1388" y="193"/>
                  </a:lnTo>
                  <a:lnTo>
                    <a:pt x="1002" y="385"/>
                  </a:lnTo>
                  <a:lnTo>
                    <a:pt x="694" y="655"/>
                  </a:lnTo>
                  <a:lnTo>
                    <a:pt x="424" y="1002"/>
                  </a:lnTo>
                  <a:lnTo>
                    <a:pt x="193" y="1387"/>
                  </a:lnTo>
                  <a:lnTo>
                    <a:pt x="78" y="1811"/>
                  </a:lnTo>
                  <a:lnTo>
                    <a:pt x="39" y="2042"/>
                  </a:lnTo>
                  <a:lnTo>
                    <a:pt x="1" y="2274"/>
                  </a:lnTo>
                  <a:lnTo>
                    <a:pt x="39" y="2505"/>
                  </a:lnTo>
                  <a:lnTo>
                    <a:pt x="78" y="2736"/>
                  </a:lnTo>
                  <a:lnTo>
                    <a:pt x="193" y="3160"/>
                  </a:lnTo>
                  <a:lnTo>
                    <a:pt x="424" y="3545"/>
                  </a:lnTo>
                  <a:lnTo>
                    <a:pt x="694" y="3892"/>
                  </a:lnTo>
                  <a:lnTo>
                    <a:pt x="1002" y="4162"/>
                  </a:lnTo>
                  <a:lnTo>
                    <a:pt x="1388" y="4354"/>
                  </a:lnTo>
                  <a:lnTo>
                    <a:pt x="1850" y="4508"/>
                  </a:lnTo>
                  <a:lnTo>
                    <a:pt x="2043" y="4547"/>
                  </a:lnTo>
                  <a:lnTo>
                    <a:pt x="2505" y="4547"/>
                  </a:lnTo>
                  <a:lnTo>
                    <a:pt x="2736" y="4508"/>
                  </a:lnTo>
                  <a:lnTo>
                    <a:pt x="3160" y="4354"/>
                  </a:lnTo>
                  <a:lnTo>
                    <a:pt x="3546" y="4162"/>
                  </a:lnTo>
                  <a:lnTo>
                    <a:pt x="3892" y="3892"/>
                  </a:lnTo>
                  <a:lnTo>
                    <a:pt x="4162" y="3545"/>
                  </a:lnTo>
                  <a:lnTo>
                    <a:pt x="4393" y="3160"/>
                  </a:lnTo>
                  <a:lnTo>
                    <a:pt x="4509" y="2736"/>
                  </a:lnTo>
                  <a:lnTo>
                    <a:pt x="4547" y="2505"/>
                  </a:lnTo>
                  <a:lnTo>
                    <a:pt x="4547" y="2274"/>
                  </a:lnTo>
                  <a:lnTo>
                    <a:pt x="4547" y="2042"/>
                  </a:lnTo>
                  <a:lnTo>
                    <a:pt x="4509" y="1811"/>
                  </a:lnTo>
                  <a:lnTo>
                    <a:pt x="4393" y="1387"/>
                  </a:lnTo>
                  <a:lnTo>
                    <a:pt x="4162" y="1002"/>
                  </a:lnTo>
                  <a:lnTo>
                    <a:pt x="3892" y="655"/>
                  </a:lnTo>
                  <a:lnTo>
                    <a:pt x="3546"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4"/>
            <p:cNvSpPr/>
            <p:nvPr/>
          </p:nvSpPr>
          <p:spPr>
            <a:xfrm>
              <a:off x="7140561" y="-3108061"/>
              <a:ext cx="122360" cy="126628"/>
            </a:xfrm>
            <a:custGeom>
              <a:rect b="b" l="l" r="r" t="t"/>
              <a:pathLst>
                <a:path extrusionOk="0" h="1157" w="1118">
                  <a:moveTo>
                    <a:pt x="540" y="1"/>
                  </a:moveTo>
                  <a:lnTo>
                    <a:pt x="424" y="39"/>
                  </a:lnTo>
                  <a:lnTo>
                    <a:pt x="347" y="39"/>
                  </a:lnTo>
                  <a:lnTo>
                    <a:pt x="155" y="193"/>
                  </a:lnTo>
                  <a:lnTo>
                    <a:pt x="39" y="347"/>
                  </a:lnTo>
                  <a:lnTo>
                    <a:pt x="1" y="463"/>
                  </a:lnTo>
                  <a:lnTo>
                    <a:pt x="1" y="579"/>
                  </a:lnTo>
                  <a:lnTo>
                    <a:pt x="1" y="694"/>
                  </a:lnTo>
                  <a:lnTo>
                    <a:pt x="39" y="810"/>
                  </a:lnTo>
                  <a:lnTo>
                    <a:pt x="155" y="964"/>
                  </a:lnTo>
                  <a:lnTo>
                    <a:pt x="347" y="1118"/>
                  </a:lnTo>
                  <a:lnTo>
                    <a:pt x="424" y="1156"/>
                  </a:lnTo>
                  <a:lnTo>
                    <a:pt x="656" y="1156"/>
                  </a:lnTo>
                  <a:lnTo>
                    <a:pt x="771" y="1118"/>
                  </a:lnTo>
                  <a:lnTo>
                    <a:pt x="964" y="964"/>
                  </a:lnTo>
                  <a:lnTo>
                    <a:pt x="1079" y="810"/>
                  </a:lnTo>
                  <a:lnTo>
                    <a:pt x="1118" y="694"/>
                  </a:lnTo>
                  <a:lnTo>
                    <a:pt x="1118" y="579"/>
                  </a:lnTo>
                  <a:lnTo>
                    <a:pt x="1118" y="463"/>
                  </a:lnTo>
                  <a:lnTo>
                    <a:pt x="1079" y="347"/>
                  </a:lnTo>
                  <a:lnTo>
                    <a:pt x="964" y="193"/>
                  </a:lnTo>
                  <a:lnTo>
                    <a:pt x="771" y="39"/>
                  </a:lnTo>
                  <a:lnTo>
                    <a:pt x="656" y="39"/>
                  </a:lnTo>
                  <a:lnTo>
                    <a:pt x="5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4"/>
            <p:cNvSpPr/>
            <p:nvPr/>
          </p:nvSpPr>
          <p:spPr>
            <a:xfrm>
              <a:off x="7676183" y="-3293570"/>
              <a:ext cx="497646" cy="497646"/>
            </a:xfrm>
            <a:custGeom>
              <a:rect b="b" l="l" r="r" t="t"/>
              <a:pathLst>
                <a:path extrusionOk="0" h="4547" w="4547">
                  <a:moveTo>
                    <a:pt x="2042" y="0"/>
                  </a:moveTo>
                  <a:lnTo>
                    <a:pt x="1811" y="39"/>
                  </a:lnTo>
                  <a:lnTo>
                    <a:pt x="1387" y="193"/>
                  </a:lnTo>
                  <a:lnTo>
                    <a:pt x="1002" y="385"/>
                  </a:lnTo>
                  <a:lnTo>
                    <a:pt x="655" y="655"/>
                  </a:lnTo>
                  <a:lnTo>
                    <a:pt x="385" y="1002"/>
                  </a:lnTo>
                  <a:lnTo>
                    <a:pt x="154" y="1387"/>
                  </a:lnTo>
                  <a:lnTo>
                    <a:pt x="39" y="1811"/>
                  </a:lnTo>
                  <a:lnTo>
                    <a:pt x="0" y="2042"/>
                  </a:lnTo>
                  <a:lnTo>
                    <a:pt x="0" y="2274"/>
                  </a:lnTo>
                  <a:lnTo>
                    <a:pt x="0" y="2505"/>
                  </a:lnTo>
                  <a:lnTo>
                    <a:pt x="39" y="2736"/>
                  </a:lnTo>
                  <a:lnTo>
                    <a:pt x="154" y="3160"/>
                  </a:lnTo>
                  <a:lnTo>
                    <a:pt x="385" y="3545"/>
                  </a:lnTo>
                  <a:lnTo>
                    <a:pt x="655" y="3892"/>
                  </a:lnTo>
                  <a:lnTo>
                    <a:pt x="1002" y="4162"/>
                  </a:lnTo>
                  <a:lnTo>
                    <a:pt x="1387" y="4354"/>
                  </a:lnTo>
                  <a:lnTo>
                    <a:pt x="1811" y="4508"/>
                  </a:lnTo>
                  <a:lnTo>
                    <a:pt x="2042" y="4547"/>
                  </a:lnTo>
                  <a:lnTo>
                    <a:pt x="2505" y="4547"/>
                  </a:lnTo>
                  <a:lnTo>
                    <a:pt x="2736" y="4508"/>
                  </a:lnTo>
                  <a:lnTo>
                    <a:pt x="3160" y="4354"/>
                  </a:lnTo>
                  <a:lnTo>
                    <a:pt x="3545" y="4162"/>
                  </a:lnTo>
                  <a:lnTo>
                    <a:pt x="3853" y="3892"/>
                  </a:lnTo>
                  <a:lnTo>
                    <a:pt x="4123" y="3545"/>
                  </a:lnTo>
                  <a:lnTo>
                    <a:pt x="4354" y="3160"/>
                  </a:lnTo>
                  <a:lnTo>
                    <a:pt x="4470" y="2736"/>
                  </a:lnTo>
                  <a:lnTo>
                    <a:pt x="4508" y="2505"/>
                  </a:lnTo>
                  <a:lnTo>
                    <a:pt x="4547" y="2274"/>
                  </a:lnTo>
                  <a:lnTo>
                    <a:pt x="4508" y="2042"/>
                  </a:lnTo>
                  <a:lnTo>
                    <a:pt x="4470" y="1811"/>
                  </a:lnTo>
                  <a:lnTo>
                    <a:pt x="4354" y="1387"/>
                  </a:lnTo>
                  <a:lnTo>
                    <a:pt x="4123" y="1002"/>
                  </a:lnTo>
                  <a:lnTo>
                    <a:pt x="3853" y="655"/>
                  </a:lnTo>
                  <a:lnTo>
                    <a:pt x="3545"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4"/>
            <p:cNvSpPr/>
            <p:nvPr/>
          </p:nvSpPr>
          <p:spPr>
            <a:xfrm>
              <a:off x="7861691" y="-3108061"/>
              <a:ext cx="122360" cy="126628"/>
            </a:xfrm>
            <a:custGeom>
              <a:rect b="b" l="l" r="r" t="t"/>
              <a:pathLst>
                <a:path extrusionOk="0" h="1157" w="1118">
                  <a:moveTo>
                    <a:pt x="578" y="1"/>
                  </a:moveTo>
                  <a:lnTo>
                    <a:pt x="463" y="39"/>
                  </a:lnTo>
                  <a:lnTo>
                    <a:pt x="347" y="39"/>
                  </a:lnTo>
                  <a:lnTo>
                    <a:pt x="155" y="193"/>
                  </a:lnTo>
                  <a:lnTo>
                    <a:pt x="39" y="347"/>
                  </a:lnTo>
                  <a:lnTo>
                    <a:pt x="0" y="463"/>
                  </a:lnTo>
                  <a:lnTo>
                    <a:pt x="0" y="579"/>
                  </a:lnTo>
                  <a:lnTo>
                    <a:pt x="0" y="694"/>
                  </a:lnTo>
                  <a:lnTo>
                    <a:pt x="39" y="810"/>
                  </a:lnTo>
                  <a:lnTo>
                    <a:pt x="155" y="964"/>
                  </a:lnTo>
                  <a:lnTo>
                    <a:pt x="347" y="1118"/>
                  </a:lnTo>
                  <a:lnTo>
                    <a:pt x="463" y="1156"/>
                  </a:lnTo>
                  <a:lnTo>
                    <a:pt x="694" y="1156"/>
                  </a:lnTo>
                  <a:lnTo>
                    <a:pt x="771" y="1118"/>
                  </a:lnTo>
                  <a:lnTo>
                    <a:pt x="964" y="964"/>
                  </a:lnTo>
                  <a:lnTo>
                    <a:pt x="1079" y="810"/>
                  </a:lnTo>
                  <a:lnTo>
                    <a:pt x="1118" y="694"/>
                  </a:lnTo>
                  <a:lnTo>
                    <a:pt x="1118" y="579"/>
                  </a:lnTo>
                  <a:lnTo>
                    <a:pt x="1118" y="463"/>
                  </a:lnTo>
                  <a:lnTo>
                    <a:pt x="1079" y="347"/>
                  </a:lnTo>
                  <a:lnTo>
                    <a:pt x="964" y="193"/>
                  </a:lnTo>
                  <a:lnTo>
                    <a:pt x="771" y="39"/>
                  </a:lnTo>
                  <a:lnTo>
                    <a:pt x="694" y="39"/>
                  </a:lnTo>
                  <a:lnTo>
                    <a:pt x="57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4"/>
            <p:cNvSpPr/>
            <p:nvPr/>
          </p:nvSpPr>
          <p:spPr>
            <a:xfrm>
              <a:off x="7001457" y="-3243006"/>
              <a:ext cx="328992" cy="328992"/>
            </a:xfrm>
            <a:custGeom>
              <a:rect b="b" l="l" r="r" t="t"/>
              <a:pathLst>
                <a:path extrusionOk="0" h="3006" w="3006">
                  <a:moveTo>
                    <a:pt x="1772" y="1"/>
                  </a:moveTo>
                  <a:lnTo>
                    <a:pt x="1426" y="78"/>
                  </a:lnTo>
                  <a:lnTo>
                    <a:pt x="1117" y="155"/>
                  </a:lnTo>
                  <a:lnTo>
                    <a:pt x="809" y="347"/>
                  </a:lnTo>
                  <a:lnTo>
                    <a:pt x="539" y="540"/>
                  </a:lnTo>
                  <a:lnTo>
                    <a:pt x="347" y="810"/>
                  </a:lnTo>
                  <a:lnTo>
                    <a:pt x="154" y="1118"/>
                  </a:lnTo>
                  <a:lnTo>
                    <a:pt x="77" y="1426"/>
                  </a:lnTo>
                  <a:lnTo>
                    <a:pt x="0" y="1773"/>
                  </a:lnTo>
                  <a:lnTo>
                    <a:pt x="39" y="2081"/>
                  </a:lnTo>
                  <a:lnTo>
                    <a:pt x="77" y="2428"/>
                  </a:lnTo>
                  <a:lnTo>
                    <a:pt x="231" y="2736"/>
                  </a:lnTo>
                  <a:lnTo>
                    <a:pt x="385" y="3006"/>
                  </a:lnTo>
                  <a:lnTo>
                    <a:pt x="385" y="3006"/>
                  </a:lnTo>
                  <a:lnTo>
                    <a:pt x="347" y="2736"/>
                  </a:lnTo>
                  <a:lnTo>
                    <a:pt x="308" y="2467"/>
                  </a:lnTo>
                  <a:lnTo>
                    <a:pt x="347" y="2197"/>
                  </a:lnTo>
                  <a:lnTo>
                    <a:pt x="385" y="1927"/>
                  </a:lnTo>
                  <a:lnTo>
                    <a:pt x="462" y="1657"/>
                  </a:lnTo>
                  <a:lnTo>
                    <a:pt x="578" y="1388"/>
                  </a:lnTo>
                  <a:lnTo>
                    <a:pt x="732" y="1156"/>
                  </a:lnTo>
                  <a:lnTo>
                    <a:pt x="925" y="925"/>
                  </a:lnTo>
                  <a:lnTo>
                    <a:pt x="1156" y="733"/>
                  </a:lnTo>
                  <a:lnTo>
                    <a:pt x="1387" y="578"/>
                  </a:lnTo>
                  <a:lnTo>
                    <a:pt x="1657" y="463"/>
                  </a:lnTo>
                  <a:lnTo>
                    <a:pt x="1927" y="386"/>
                  </a:lnTo>
                  <a:lnTo>
                    <a:pt x="2196" y="309"/>
                  </a:lnTo>
                  <a:lnTo>
                    <a:pt x="2466" y="309"/>
                  </a:lnTo>
                  <a:lnTo>
                    <a:pt x="2736" y="347"/>
                  </a:lnTo>
                  <a:lnTo>
                    <a:pt x="3005" y="386"/>
                  </a:lnTo>
                  <a:lnTo>
                    <a:pt x="3005" y="386"/>
                  </a:lnTo>
                  <a:lnTo>
                    <a:pt x="2736" y="232"/>
                  </a:lnTo>
                  <a:lnTo>
                    <a:pt x="2427" y="78"/>
                  </a:lnTo>
                  <a:lnTo>
                    <a:pt x="2081" y="39"/>
                  </a:lnTo>
                  <a:lnTo>
                    <a:pt x="17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4"/>
            <p:cNvSpPr/>
            <p:nvPr/>
          </p:nvSpPr>
          <p:spPr>
            <a:xfrm>
              <a:off x="7730905" y="-3243006"/>
              <a:ext cx="324833" cy="328992"/>
            </a:xfrm>
            <a:custGeom>
              <a:rect b="b" l="l" r="r" t="t"/>
              <a:pathLst>
                <a:path extrusionOk="0" h="3006" w="2968">
                  <a:moveTo>
                    <a:pt x="1735" y="1"/>
                  </a:moveTo>
                  <a:lnTo>
                    <a:pt x="1388" y="78"/>
                  </a:lnTo>
                  <a:lnTo>
                    <a:pt x="1080" y="155"/>
                  </a:lnTo>
                  <a:lnTo>
                    <a:pt x="810" y="347"/>
                  </a:lnTo>
                  <a:lnTo>
                    <a:pt x="540" y="540"/>
                  </a:lnTo>
                  <a:lnTo>
                    <a:pt x="309" y="810"/>
                  </a:lnTo>
                  <a:lnTo>
                    <a:pt x="155" y="1118"/>
                  </a:lnTo>
                  <a:lnTo>
                    <a:pt x="40" y="1426"/>
                  </a:lnTo>
                  <a:lnTo>
                    <a:pt x="1" y="1773"/>
                  </a:lnTo>
                  <a:lnTo>
                    <a:pt x="1" y="2081"/>
                  </a:lnTo>
                  <a:lnTo>
                    <a:pt x="78" y="2428"/>
                  </a:lnTo>
                  <a:lnTo>
                    <a:pt x="194" y="2736"/>
                  </a:lnTo>
                  <a:lnTo>
                    <a:pt x="386" y="3006"/>
                  </a:lnTo>
                  <a:lnTo>
                    <a:pt x="309" y="2736"/>
                  </a:lnTo>
                  <a:lnTo>
                    <a:pt x="271" y="2467"/>
                  </a:lnTo>
                  <a:lnTo>
                    <a:pt x="309" y="2197"/>
                  </a:lnTo>
                  <a:lnTo>
                    <a:pt x="348" y="1927"/>
                  </a:lnTo>
                  <a:lnTo>
                    <a:pt x="425" y="1657"/>
                  </a:lnTo>
                  <a:lnTo>
                    <a:pt x="540" y="1388"/>
                  </a:lnTo>
                  <a:lnTo>
                    <a:pt x="695" y="1156"/>
                  </a:lnTo>
                  <a:lnTo>
                    <a:pt x="887" y="925"/>
                  </a:lnTo>
                  <a:lnTo>
                    <a:pt x="1118" y="733"/>
                  </a:lnTo>
                  <a:lnTo>
                    <a:pt x="1350" y="578"/>
                  </a:lnTo>
                  <a:lnTo>
                    <a:pt x="1619" y="463"/>
                  </a:lnTo>
                  <a:lnTo>
                    <a:pt x="1889" y="386"/>
                  </a:lnTo>
                  <a:lnTo>
                    <a:pt x="2159" y="309"/>
                  </a:lnTo>
                  <a:lnTo>
                    <a:pt x="2428" y="309"/>
                  </a:lnTo>
                  <a:lnTo>
                    <a:pt x="2698" y="347"/>
                  </a:lnTo>
                  <a:lnTo>
                    <a:pt x="2968" y="386"/>
                  </a:lnTo>
                  <a:lnTo>
                    <a:pt x="2698" y="232"/>
                  </a:lnTo>
                  <a:lnTo>
                    <a:pt x="2390" y="78"/>
                  </a:lnTo>
                  <a:lnTo>
                    <a:pt x="2043" y="39"/>
                  </a:lnTo>
                  <a:lnTo>
                    <a:pt x="173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4"/>
            <p:cNvSpPr/>
            <p:nvPr/>
          </p:nvSpPr>
          <p:spPr>
            <a:xfrm>
              <a:off x="5668860" y="-3542447"/>
              <a:ext cx="396410" cy="396519"/>
            </a:xfrm>
            <a:custGeom>
              <a:rect b="b" l="l" r="r" t="t"/>
              <a:pathLst>
                <a:path extrusionOk="0" h="3623" w="3622">
                  <a:moveTo>
                    <a:pt x="2119" y="1"/>
                  </a:moveTo>
                  <a:lnTo>
                    <a:pt x="1734" y="39"/>
                  </a:lnTo>
                  <a:lnTo>
                    <a:pt x="1349" y="193"/>
                  </a:lnTo>
                  <a:lnTo>
                    <a:pt x="1002" y="386"/>
                  </a:lnTo>
                  <a:lnTo>
                    <a:pt x="655" y="656"/>
                  </a:lnTo>
                  <a:lnTo>
                    <a:pt x="385" y="964"/>
                  </a:lnTo>
                  <a:lnTo>
                    <a:pt x="193" y="1311"/>
                  </a:lnTo>
                  <a:lnTo>
                    <a:pt x="77" y="1696"/>
                  </a:lnTo>
                  <a:lnTo>
                    <a:pt x="0" y="2081"/>
                  </a:lnTo>
                  <a:lnTo>
                    <a:pt x="0" y="2505"/>
                  </a:lnTo>
                  <a:lnTo>
                    <a:pt x="116" y="2891"/>
                  </a:lnTo>
                  <a:lnTo>
                    <a:pt x="270" y="3276"/>
                  </a:lnTo>
                  <a:lnTo>
                    <a:pt x="462" y="3623"/>
                  </a:lnTo>
                  <a:lnTo>
                    <a:pt x="385" y="3276"/>
                  </a:lnTo>
                  <a:lnTo>
                    <a:pt x="385" y="2929"/>
                  </a:lnTo>
                  <a:lnTo>
                    <a:pt x="385" y="2621"/>
                  </a:lnTo>
                  <a:lnTo>
                    <a:pt x="462" y="2274"/>
                  </a:lnTo>
                  <a:lnTo>
                    <a:pt x="539" y="1966"/>
                  </a:lnTo>
                  <a:lnTo>
                    <a:pt x="694" y="1658"/>
                  </a:lnTo>
                  <a:lnTo>
                    <a:pt x="886" y="1349"/>
                  </a:lnTo>
                  <a:lnTo>
                    <a:pt x="1117" y="1080"/>
                  </a:lnTo>
                  <a:lnTo>
                    <a:pt x="1387" y="848"/>
                  </a:lnTo>
                  <a:lnTo>
                    <a:pt x="1657" y="694"/>
                  </a:lnTo>
                  <a:lnTo>
                    <a:pt x="1965" y="540"/>
                  </a:lnTo>
                  <a:lnTo>
                    <a:pt x="2312" y="425"/>
                  </a:lnTo>
                  <a:lnTo>
                    <a:pt x="2620" y="386"/>
                  </a:lnTo>
                  <a:lnTo>
                    <a:pt x="2967" y="348"/>
                  </a:lnTo>
                  <a:lnTo>
                    <a:pt x="3314" y="386"/>
                  </a:lnTo>
                  <a:lnTo>
                    <a:pt x="3622" y="463"/>
                  </a:lnTo>
                  <a:lnTo>
                    <a:pt x="3622" y="463"/>
                  </a:lnTo>
                  <a:lnTo>
                    <a:pt x="3275" y="232"/>
                  </a:lnTo>
                  <a:lnTo>
                    <a:pt x="2890" y="78"/>
                  </a:lnTo>
                  <a:lnTo>
                    <a:pt x="250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 name="Google Shape;2464;p74"/>
          <p:cNvGrpSpPr/>
          <p:nvPr/>
        </p:nvGrpSpPr>
        <p:grpSpPr>
          <a:xfrm rot="-2885757">
            <a:off x="7534779" y="424783"/>
            <a:ext cx="1215478" cy="1293859"/>
            <a:chOff x="4156720" y="-1737217"/>
            <a:chExt cx="1311258" cy="1395491"/>
          </a:xfrm>
        </p:grpSpPr>
        <p:sp>
          <p:nvSpPr>
            <p:cNvPr id="2465" name="Google Shape;2465;p74"/>
            <p:cNvSpPr/>
            <p:nvPr/>
          </p:nvSpPr>
          <p:spPr>
            <a:xfrm rot="1281484">
              <a:off x="4378688" y="-1534267"/>
              <a:ext cx="367380" cy="618540"/>
            </a:xfrm>
            <a:custGeom>
              <a:rect b="b" l="l" r="r" t="t"/>
              <a:pathLst>
                <a:path extrusionOk="0" h="13950" w="8286">
                  <a:moveTo>
                    <a:pt x="1" y="1"/>
                  </a:moveTo>
                  <a:lnTo>
                    <a:pt x="1" y="13949"/>
                  </a:lnTo>
                  <a:lnTo>
                    <a:pt x="8285" y="13949"/>
                  </a:lnTo>
                  <a:lnTo>
                    <a:pt x="828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4"/>
            <p:cNvSpPr/>
            <p:nvPr/>
          </p:nvSpPr>
          <p:spPr>
            <a:xfrm rot="1281484">
              <a:off x="4169121" y="-757820"/>
              <a:ext cx="961902" cy="249500"/>
            </a:xfrm>
            <a:custGeom>
              <a:rect b="b" l="l" r="r" t="t"/>
              <a:pathLst>
                <a:path extrusionOk="0" h="5627" w="21695">
                  <a:moveTo>
                    <a:pt x="3199" y="1"/>
                  </a:moveTo>
                  <a:lnTo>
                    <a:pt x="3199" y="1966"/>
                  </a:lnTo>
                  <a:lnTo>
                    <a:pt x="3161" y="2236"/>
                  </a:lnTo>
                  <a:lnTo>
                    <a:pt x="3084" y="2505"/>
                  </a:lnTo>
                  <a:lnTo>
                    <a:pt x="2968" y="2737"/>
                  </a:lnTo>
                  <a:lnTo>
                    <a:pt x="2775" y="2968"/>
                  </a:lnTo>
                  <a:lnTo>
                    <a:pt x="2583" y="3122"/>
                  </a:lnTo>
                  <a:lnTo>
                    <a:pt x="2351" y="3238"/>
                  </a:lnTo>
                  <a:lnTo>
                    <a:pt x="2082" y="3315"/>
                  </a:lnTo>
                  <a:lnTo>
                    <a:pt x="1812" y="3353"/>
                  </a:lnTo>
                  <a:lnTo>
                    <a:pt x="1350" y="3353"/>
                  </a:lnTo>
                  <a:lnTo>
                    <a:pt x="1080" y="3392"/>
                  </a:lnTo>
                  <a:lnTo>
                    <a:pt x="810" y="3430"/>
                  </a:lnTo>
                  <a:lnTo>
                    <a:pt x="579" y="3546"/>
                  </a:lnTo>
                  <a:lnTo>
                    <a:pt x="386" y="3700"/>
                  </a:lnTo>
                  <a:lnTo>
                    <a:pt x="232" y="3854"/>
                  </a:lnTo>
                  <a:lnTo>
                    <a:pt x="117" y="4047"/>
                  </a:lnTo>
                  <a:lnTo>
                    <a:pt x="40" y="4239"/>
                  </a:lnTo>
                  <a:lnTo>
                    <a:pt x="1" y="4471"/>
                  </a:lnTo>
                  <a:lnTo>
                    <a:pt x="40" y="4702"/>
                  </a:lnTo>
                  <a:lnTo>
                    <a:pt x="117" y="4933"/>
                  </a:lnTo>
                  <a:lnTo>
                    <a:pt x="232" y="5126"/>
                  </a:lnTo>
                  <a:lnTo>
                    <a:pt x="386" y="5280"/>
                  </a:lnTo>
                  <a:lnTo>
                    <a:pt x="579" y="5434"/>
                  </a:lnTo>
                  <a:lnTo>
                    <a:pt x="810" y="5511"/>
                  </a:lnTo>
                  <a:lnTo>
                    <a:pt x="1080" y="5588"/>
                  </a:lnTo>
                  <a:lnTo>
                    <a:pt x="1350" y="5627"/>
                  </a:lnTo>
                  <a:lnTo>
                    <a:pt x="20384" y="5627"/>
                  </a:lnTo>
                  <a:lnTo>
                    <a:pt x="20654" y="5588"/>
                  </a:lnTo>
                  <a:lnTo>
                    <a:pt x="20885" y="5511"/>
                  </a:lnTo>
                  <a:lnTo>
                    <a:pt x="21116" y="5434"/>
                  </a:lnTo>
                  <a:lnTo>
                    <a:pt x="21309" y="5280"/>
                  </a:lnTo>
                  <a:lnTo>
                    <a:pt x="21463" y="5126"/>
                  </a:lnTo>
                  <a:lnTo>
                    <a:pt x="21617" y="4933"/>
                  </a:lnTo>
                  <a:lnTo>
                    <a:pt x="21694" y="4702"/>
                  </a:lnTo>
                  <a:lnTo>
                    <a:pt x="21694" y="4471"/>
                  </a:lnTo>
                  <a:lnTo>
                    <a:pt x="21694" y="4239"/>
                  </a:lnTo>
                  <a:lnTo>
                    <a:pt x="21617" y="4047"/>
                  </a:lnTo>
                  <a:lnTo>
                    <a:pt x="21463" y="3854"/>
                  </a:lnTo>
                  <a:lnTo>
                    <a:pt x="21309" y="3700"/>
                  </a:lnTo>
                  <a:lnTo>
                    <a:pt x="21116" y="3546"/>
                  </a:lnTo>
                  <a:lnTo>
                    <a:pt x="20885" y="3430"/>
                  </a:lnTo>
                  <a:lnTo>
                    <a:pt x="20654" y="3392"/>
                  </a:lnTo>
                  <a:lnTo>
                    <a:pt x="20384" y="3353"/>
                  </a:lnTo>
                  <a:lnTo>
                    <a:pt x="10443" y="3353"/>
                  </a:lnTo>
                  <a:lnTo>
                    <a:pt x="10173" y="3315"/>
                  </a:lnTo>
                  <a:lnTo>
                    <a:pt x="9904" y="3238"/>
                  </a:lnTo>
                  <a:lnTo>
                    <a:pt x="9672" y="3122"/>
                  </a:lnTo>
                  <a:lnTo>
                    <a:pt x="9480" y="2968"/>
                  </a:lnTo>
                  <a:lnTo>
                    <a:pt x="9326" y="2737"/>
                  </a:lnTo>
                  <a:lnTo>
                    <a:pt x="9171" y="2505"/>
                  </a:lnTo>
                  <a:lnTo>
                    <a:pt x="9094" y="2236"/>
                  </a:lnTo>
                  <a:lnTo>
                    <a:pt x="9056" y="1966"/>
                  </a:lnTo>
                  <a:lnTo>
                    <a:pt x="9056" y="1"/>
                  </a:lnTo>
                  <a:lnTo>
                    <a:pt x="8555" y="1"/>
                  </a:lnTo>
                  <a:lnTo>
                    <a:pt x="8555" y="1966"/>
                  </a:lnTo>
                  <a:lnTo>
                    <a:pt x="8594" y="2351"/>
                  </a:lnTo>
                  <a:lnTo>
                    <a:pt x="8671" y="2737"/>
                  </a:lnTo>
                  <a:lnTo>
                    <a:pt x="8863" y="3045"/>
                  </a:lnTo>
                  <a:lnTo>
                    <a:pt x="9094" y="3315"/>
                  </a:lnTo>
                  <a:lnTo>
                    <a:pt x="9403" y="3546"/>
                  </a:lnTo>
                  <a:lnTo>
                    <a:pt x="9711" y="3738"/>
                  </a:lnTo>
                  <a:lnTo>
                    <a:pt x="10058" y="3854"/>
                  </a:lnTo>
                  <a:lnTo>
                    <a:pt x="10443" y="3893"/>
                  </a:lnTo>
                  <a:lnTo>
                    <a:pt x="20538" y="3893"/>
                  </a:lnTo>
                  <a:lnTo>
                    <a:pt x="20692" y="3931"/>
                  </a:lnTo>
                  <a:lnTo>
                    <a:pt x="20808" y="4008"/>
                  </a:lnTo>
                  <a:lnTo>
                    <a:pt x="20924" y="4085"/>
                  </a:lnTo>
                  <a:lnTo>
                    <a:pt x="21039" y="4162"/>
                  </a:lnTo>
                  <a:lnTo>
                    <a:pt x="21116" y="4239"/>
                  </a:lnTo>
                  <a:lnTo>
                    <a:pt x="21155" y="4355"/>
                  </a:lnTo>
                  <a:lnTo>
                    <a:pt x="21155" y="4471"/>
                  </a:lnTo>
                  <a:lnTo>
                    <a:pt x="21155" y="4586"/>
                  </a:lnTo>
                  <a:lnTo>
                    <a:pt x="21116" y="4702"/>
                  </a:lnTo>
                  <a:lnTo>
                    <a:pt x="21039" y="4817"/>
                  </a:lnTo>
                  <a:lnTo>
                    <a:pt x="20924" y="4894"/>
                  </a:lnTo>
                  <a:lnTo>
                    <a:pt x="20808" y="4971"/>
                  </a:lnTo>
                  <a:lnTo>
                    <a:pt x="20692" y="5049"/>
                  </a:lnTo>
                  <a:lnTo>
                    <a:pt x="20538" y="5049"/>
                  </a:lnTo>
                  <a:lnTo>
                    <a:pt x="20384" y="5087"/>
                  </a:lnTo>
                  <a:lnTo>
                    <a:pt x="1350" y="5087"/>
                  </a:lnTo>
                  <a:lnTo>
                    <a:pt x="1195" y="5049"/>
                  </a:lnTo>
                  <a:lnTo>
                    <a:pt x="1041" y="5049"/>
                  </a:lnTo>
                  <a:lnTo>
                    <a:pt x="887" y="4971"/>
                  </a:lnTo>
                  <a:lnTo>
                    <a:pt x="772" y="4894"/>
                  </a:lnTo>
                  <a:lnTo>
                    <a:pt x="695" y="4817"/>
                  </a:lnTo>
                  <a:lnTo>
                    <a:pt x="617" y="4702"/>
                  </a:lnTo>
                  <a:lnTo>
                    <a:pt x="540" y="4586"/>
                  </a:lnTo>
                  <a:lnTo>
                    <a:pt x="540" y="4471"/>
                  </a:lnTo>
                  <a:lnTo>
                    <a:pt x="540" y="4355"/>
                  </a:lnTo>
                  <a:lnTo>
                    <a:pt x="617" y="4239"/>
                  </a:lnTo>
                  <a:lnTo>
                    <a:pt x="695" y="4162"/>
                  </a:lnTo>
                  <a:lnTo>
                    <a:pt x="772" y="4085"/>
                  </a:lnTo>
                  <a:lnTo>
                    <a:pt x="887" y="4008"/>
                  </a:lnTo>
                  <a:lnTo>
                    <a:pt x="1041" y="3931"/>
                  </a:lnTo>
                  <a:lnTo>
                    <a:pt x="1195" y="3893"/>
                  </a:lnTo>
                  <a:lnTo>
                    <a:pt x="1812" y="3893"/>
                  </a:lnTo>
                  <a:lnTo>
                    <a:pt x="2197" y="3854"/>
                  </a:lnTo>
                  <a:lnTo>
                    <a:pt x="2544" y="3738"/>
                  </a:lnTo>
                  <a:lnTo>
                    <a:pt x="2891" y="3546"/>
                  </a:lnTo>
                  <a:lnTo>
                    <a:pt x="3161" y="3315"/>
                  </a:lnTo>
                  <a:lnTo>
                    <a:pt x="3392" y="3045"/>
                  </a:lnTo>
                  <a:lnTo>
                    <a:pt x="3584" y="2737"/>
                  </a:lnTo>
                  <a:lnTo>
                    <a:pt x="3700" y="2351"/>
                  </a:lnTo>
                  <a:lnTo>
                    <a:pt x="3739" y="1966"/>
                  </a:lnTo>
                  <a:lnTo>
                    <a:pt x="373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4"/>
            <p:cNvSpPr/>
            <p:nvPr/>
          </p:nvSpPr>
          <p:spPr>
            <a:xfrm rot="1281484">
              <a:off x="4644523" y="-836311"/>
              <a:ext cx="449360" cy="223872"/>
            </a:xfrm>
            <a:custGeom>
              <a:rect b="b" l="l" r="r" t="t"/>
              <a:pathLst>
                <a:path extrusionOk="0" h="5049" w="10135">
                  <a:moveTo>
                    <a:pt x="1" y="1"/>
                  </a:moveTo>
                  <a:lnTo>
                    <a:pt x="1" y="5048"/>
                  </a:lnTo>
                  <a:lnTo>
                    <a:pt x="10135" y="5048"/>
                  </a:lnTo>
                  <a:lnTo>
                    <a:pt x="101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4"/>
            <p:cNvSpPr/>
            <p:nvPr/>
          </p:nvSpPr>
          <p:spPr>
            <a:xfrm rot="1281484">
              <a:off x="4671355" y="-1540247"/>
              <a:ext cx="645820" cy="949980"/>
            </a:xfrm>
            <a:custGeom>
              <a:rect b="b" l="l" r="r" t="t"/>
              <a:pathLst>
                <a:path extrusionOk="0" h="21425" w="14566">
                  <a:moveTo>
                    <a:pt x="1118" y="1"/>
                  </a:moveTo>
                  <a:lnTo>
                    <a:pt x="849" y="78"/>
                  </a:lnTo>
                  <a:lnTo>
                    <a:pt x="617" y="232"/>
                  </a:lnTo>
                  <a:lnTo>
                    <a:pt x="386" y="386"/>
                  </a:lnTo>
                  <a:lnTo>
                    <a:pt x="232" y="617"/>
                  </a:lnTo>
                  <a:lnTo>
                    <a:pt x="117" y="848"/>
                  </a:lnTo>
                  <a:lnTo>
                    <a:pt x="1" y="1118"/>
                  </a:lnTo>
                  <a:lnTo>
                    <a:pt x="1" y="1388"/>
                  </a:lnTo>
                  <a:lnTo>
                    <a:pt x="1" y="19999"/>
                  </a:lnTo>
                  <a:lnTo>
                    <a:pt x="1" y="20307"/>
                  </a:lnTo>
                  <a:lnTo>
                    <a:pt x="117" y="20577"/>
                  </a:lnTo>
                  <a:lnTo>
                    <a:pt x="232" y="20808"/>
                  </a:lnTo>
                  <a:lnTo>
                    <a:pt x="386" y="21000"/>
                  </a:lnTo>
                  <a:lnTo>
                    <a:pt x="617" y="21193"/>
                  </a:lnTo>
                  <a:lnTo>
                    <a:pt x="849" y="21309"/>
                  </a:lnTo>
                  <a:lnTo>
                    <a:pt x="1118" y="21386"/>
                  </a:lnTo>
                  <a:lnTo>
                    <a:pt x="1388" y="21424"/>
                  </a:lnTo>
                  <a:lnTo>
                    <a:pt x="3006" y="21424"/>
                  </a:lnTo>
                  <a:lnTo>
                    <a:pt x="3006" y="16608"/>
                  </a:lnTo>
                  <a:lnTo>
                    <a:pt x="3315" y="16608"/>
                  </a:lnTo>
                  <a:lnTo>
                    <a:pt x="3315" y="21424"/>
                  </a:lnTo>
                  <a:lnTo>
                    <a:pt x="3931" y="21424"/>
                  </a:lnTo>
                  <a:lnTo>
                    <a:pt x="3931" y="16608"/>
                  </a:lnTo>
                  <a:lnTo>
                    <a:pt x="4239" y="16608"/>
                  </a:lnTo>
                  <a:lnTo>
                    <a:pt x="4239" y="21424"/>
                  </a:lnTo>
                  <a:lnTo>
                    <a:pt x="4856" y="21424"/>
                  </a:lnTo>
                  <a:lnTo>
                    <a:pt x="4856" y="16608"/>
                  </a:lnTo>
                  <a:lnTo>
                    <a:pt x="5126" y="16608"/>
                  </a:lnTo>
                  <a:lnTo>
                    <a:pt x="5126" y="21424"/>
                  </a:lnTo>
                  <a:lnTo>
                    <a:pt x="5742" y="21424"/>
                  </a:lnTo>
                  <a:lnTo>
                    <a:pt x="5742" y="16608"/>
                  </a:lnTo>
                  <a:lnTo>
                    <a:pt x="6050" y="16608"/>
                  </a:lnTo>
                  <a:lnTo>
                    <a:pt x="6050" y="21424"/>
                  </a:lnTo>
                  <a:lnTo>
                    <a:pt x="6667" y="21424"/>
                  </a:lnTo>
                  <a:lnTo>
                    <a:pt x="6667" y="16608"/>
                  </a:lnTo>
                  <a:lnTo>
                    <a:pt x="6975" y="16608"/>
                  </a:lnTo>
                  <a:lnTo>
                    <a:pt x="6975" y="21424"/>
                  </a:lnTo>
                  <a:lnTo>
                    <a:pt x="7592" y="21424"/>
                  </a:lnTo>
                  <a:lnTo>
                    <a:pt x="7592" y="16608"/>
                  </a:lnTo>
                  <a:lnTo>
                    <a:pt x="7900" y="16608"/>
                  </a:lnTo>
                  <a:lnTo>
                    <a:pt x="7900" y="21424"/>
                  </a:lnTo>
                  <a:lnTo>
                    <a:pt x="8516" y="21424"/>
                  </a:lnTo>
                  <a:lnTo>
                    <a:pt x="8516" y="16608"/>
                  </a:lnTo>
                  <a:lnTo>
                    <a:pt x="8786" y="16608"/>
                  </a:lnTo>
                  <a:lnTo>
                    <a:pt x="8786" y="21424"/>
                  </a:lnTo>
                  <a:lnTo>
                    <a:pt x="9403" y="21424"/>
                  </a:lnTo>
                  <a:lnTo>
                    <a:pt x="9403" y="16608"/>
                  </a:lnTo>
                  <a:lnTo>
                    <a:pt x="9711" y="16608"/>
                  </a:lnTo>
                  <a:lnTo>
                    <a:pt x="9711" y="21424"/>
                  </a:lnTo>
                  <a:lnTo>
                    <a:pt x="10327" y="21424"/>
                  </a:lnTo>
                  <a:lnTo>
                    <a:pt x="10327" y="16608"/>
                  </a:lnTo>
                  <a:lnTo>
                    <a:pt x="10636" y="16608"/>
                  </a:lnTo>
                  <a:lnTo>
                    <a:pt x="10636" y="21424"/>
                  </a:lnTo>
                  <a:lnTo>
                    <a:pt x="11252" y="21424"/>
                  </a:lnTo>
                  <a:lnTo>
                    <a:pt x="11252" y="16608"/>
                  </a:lnTo>
                  <a:lnTo>
                    <a:pt x="11522" y="16608"/>
                  </a:lnTo>
                  <a:lnTo>
                    <a:pt x="11522" y="21424"/>
                  </a:lnTo>
                  <a:lnTo>
                    <a:pt x="13179" y="21424"/>
                  </a:lnTo>
                  <a:lnTo>
                    <a:pt x="13448" y="21386"/>
                  </a:lnTo>
                  <a:lnTo>
                    <a:pt x="13718" y="21309"/>
                  </a:lnTo>
                  <a:lnTo>
                    <a:pt x="13949" y="21193"/>
                  </a:lnTo>
                  <a:lnTo>
                    <a:pt x="14142" y="21000"/>
                  </a:lnTo>
                  <a:lnTo>
                    <a:pt x="14335" y="20808"/>
                  </a:lnTo>
                  <a:lnTo>
                    <a:pt x="14450" y="20577"/>
                  </a:lnTo>
                  <a:lnTo>
                    <a:pt x="14527" y="20307"/>
                  </a:lnTo>
                  <a:lnTo>
                    <a:pt x="14566" y="19999"/>
                  </a:lnTo>
                  <a:lnTo>
                    <a:pt x="14566" y="1388"/>
                  </a:lnTo>
                  <a:lnTo>
                    <a:pt x="14527" y="1118"/>
                  </a:lnTo>
                  <a:lnTo>
                    <a:pt x="14450" y="848"/>
                  </a:lnTo>
                  <a:lnTo>
                    <a:pt x="14335" y="617"/>
                  </a:lnTo>
                  <a:lnTo>
                    <a:pt x="14142" y="386"/>
                  </a:lnTo>
                  <a:lnTo>
                    <a:pt x="13949" y="232"/>
                  </a:lnTo>
                  <a:lnTo>
                    <a:pt x="13718" y="78"/>
                  </a:lnTo>
                  <a:lnTo>
                    <a:pt x="1344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4"/>
            <p:cNvSpPr/>
            <p:nvPr/>
          </p:nvSpPr>
          <p:spPr>
            <a:xfrm rot="1281484">
              <a:off x="4397316" y="-1717565"/>
              <a:ext cx="287041" cy="949980"/>
            </a:xfrm>
            <a:custGeom>
              <a:rect b="b" l="l" r="r" t="t"/>
              <a:pathLst>
                <a:path extrusionOk="0" h="21425" w="6474">
                  <a:moveTo>
                    <a:pt x="1118" y="1"/>
                  </a:moveTo>
                  <a:lnTo>
                    <a:pt x="886" y="78"/>
                  </a:lnTo>
                  <a:lnTo>
                    <a:pt x="617" y="232"/>
                  </a:lnTo>
                  <a:lnTo>
                    <a:pt x="424" y="386"/>
                  </a:lnTo>
                  <a:lnTo>
                    <a:pt x="270" y="617"/>
                  </a:lnTo>
                  <a:lnTo>
                    <a:pt x="116" y="848"/>
                  </a:lnTo>
                  <a:lnTo>
                    <a:pt x="39" y="1118"/>
                  </a:lnTo>
                  <a:lnTo>
                    <a:pt x="0" y="1388"/>
                  </a:lnTo>
                  <a:lnTo>
                    <a:pt x="0" y="19999"/>
                  </a:lnTo>
                  <a:lnTo>
                    <a:pt x="39" y="20307"/>
                  </a:lnTo>
                  <a:lnTo>
                    <a:pt x="116" y="20577"/>
                  </a:lnTo>
                  <a:lnTo>
                    <a:pt x="270" y="20808"/>
                  </a:lnTo>
                  <a:lnTo>
                    <a:pt x="424" y="21000"/>
                  </a:lnTo>
                  <a:lnTo>
                    <a:pt x="617" y="21193"/>
                  </a:lnTo>
                  <a:lnTo>
                    <a:pt x="886" y="21309"/>
                  </a:lnTo>
                  <a:lnTo>
                    <a:pt x="1118" y="21386"/>
                  </a:lnTo>
                  <a:lnTo>
                    <a:pt x="1426" y="21424"/>
                  </a:lnTo>
                  <a:lnTo>
                    <a:pt x="5048" y="21424"/>
                  </a:lnTo>
                  <a:lnTo>
                    <a:pt x="5356" y="21386"/>
                  </a:lnTo>
                  <a:lnTo>
                    <a:pt x="5626" y="21309"/>
                  </a:lnTo>
                  <a:lnTo>
                    <a:pt x="5857" y="21193"/>
                  </a:lnTo>
                  <a:lnTo>
                    <a:pt x="6050" y="21000"/>
                  </a:lnTo>
                  <a:lnTo>
                    <a:pt x="6242" y="20808"/>
                  </a:lnTo>
                  <a:lnTo>
                    <a:pt x="6358" y="20577"/>
                  </a:lnTo>
                  <a:lnTo>
                    <a:pt x="6435" y="20307"/>
                  </a:lnTo>
                  <a:lnTo>
                    <a:pt x="6474" y="19999"/>
                  </a:lnTo>
                  <a:lnTo>
                    <a:pt x="6474" y="1388"/>
                  </a:lnTo>
                  <a:lnTo>
                    <a:pt x="6435" y="1118"/>
                  </a:lnTo>
                  <a:lnTo>
                    <a:pt x="6358" y="848"/>
                  </a:lnTo>
                  <a:lnTo>
                    <a:pt x="6242" y="617"/>
                  </a:lnTo>
                  <a:lnTo>
                    <a:pt x="6050" y="386"/>
                  </a:lnTo>
                  <a:lnTo>
                    <a:pt x="5857" y="232"/>
                  </a:lnTo>
                  <a:lnTo>
                    <a:pt x="5626" y="78"/>
                  </a:lnTo>
                  <a:lnTo>
                    <a:pt x="5356"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4"/>
            <p:cNvSpPr/>
            <p:nvPr/>
          </p:nvSpPr>
          <p:spPr>
            <a:xfrm rot="1281484">
              <a:off x="4429839" y="-1679954"/>
              <a:ext cx="220446" cy="883338"/>
            </a:xfrm>
            <a:custGeom>
              <a:rect b="b" l="l" r="r" t="t"/>
              <a:pathLst>
                <a:path extrusionOk="0" h="19922" w="4972">
                  <a:moveTo>
                    <a:pt x="1080" y="0"/>
                  </a:moveTo>
                  <a:lnTo>
                    <a:pt x="849" y="39"/>
                  </a:lnTo>
                  <a:lnTo>
                    <a:pt x="656" y="78"/>
                  </a:lnTo>
                  <a:lnTo>
                    <a:pt x="463" y="193"/>
                  </a:lnTo>
                  <a:lnTo>
                    <a:pt x="309" y="309"/>
                  </a:lnTo>
                  <a:lnTo>
                    <a:pt x="155" y="501"/>
                  </a:lnTo>
                  <a:lnTo>
                    <a:pt x="78" y="655"/>
                  </a:lnTo>
                  <a:lnTo>
                    <a:pt x="1" y="887"/>
                  </a:lnTo>
                  <a:lnTo>
                    <a:pt x="1" y="1079"/>
                  </a:lnTo>
                  <a:lnTo>
                    <a:pt x="1" y="19035"/>
                  </a:lnTo>
                  <a:lnTo>
                    <a:pt x="1" y="19305"/>
                  </a:lnTo>
                  <a:lnTo>
                    <a:pt x="116" y="19536"/>
                  </a:lnTo>
                  <a:lnTo>
                    <a:pt x="271" y="19767"/>
                  </a:lnTo>
                  <a:lnTo>
                    <a:pt x="425" y="19921"/>
                  </a:lnTo>
                  <a:lnTo>
                    <a:pt x="386" y="19729"/>
                  </a:lnTo>
                  <a:lnTo>
                    <a:pt x="348" y="19497"/>
                  </a:lnTo>
                  <a:lnTo>
                    <a:pt x="348" y="1465"/>
                  </a:lnTo>
                  <a:lnTo>
                    <a:pt x="348" y="1233"/>
                  </a:lnTo>
                  <a:lnTo>
                    <a:pt x="425" y="1041"/>
                  </a:lnTo>
                  <a:lnTo>
                    <a:pt x="540" y="848"/>
                  </a:lnTo>
                  <a:lnTo>
                    <a:pt x="656" y="694"/>
                  </a:lnTo>
                  <a:lnTo>
                    <a:pt x="810" y="540"/>
                  </a:lnTo>
                  <a:lnTo>
                    <a:pt x="1003" y="463"/>
                  </a:lnTo>
                  <a:lnTo>
                    <a:pt x="1234" y="386"/>
                  </a:lnTo>
                  <a:lnTo>
                    <a:pt x="4471" y="386"/>
                  </a:lnTo>
                  <a:lnTo>
                    <a:pt x="4663" y="463"/>
                  </a:lnTo>
                  <a:lnTo>
                    <a:pt x="4971" y="694"/>
                  </a:lnTo>
                  <a:lnTo>
                    <a:pt x="4971" y="694"/>
                  </a:lnTo>
                  <a:lnTo>
                    <a:pt x="4894" y="540"/>
                  </a:lnTo>
                  <a:lnTo>
                    <a:pt x="4779" y="424"/>
                  </a:lnTo>
                  <a:lnTo>
                    <a:pt x="4702" y="309"/>
                  </a:lnTo>
                  <a:lnTo>
                    <a:pt x="4548" y="193"/>
                  </a:lnTo>
                  <a:lnTo>
                    <a:pt x="4432" y="116"/>
                  </a:lnTo>
                  <a:lnTo>
                    <a:pt x="4278" y="39"/>
                  </a:lnTo>
                  <a:lnTo>
                    <a:pt x="412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4"/>
            <p:cNvSpPr/>
            <p:nvPr/>
          </p:nvSpPr>
          <p:spPr>
            <a:xfrm rot="1281484">
              <a:off x="4700828" y="-1508355"/>
              <a:ext cx="584324" cy="883338"/>
            </a:xfrm>
            <a:custGeom>
              <a:rect b="b" l="l" r="r" t="t"/>
              <a:pathLst>
                <a:path extrusionOk="0" h="19922" w="13179">
                  <a:moveTo>
                    <a:pt x="1118" y="1"/>
                  </a:moveTo>
                  <a:lnTo>
                    <a:pt x="887" y="39"/>
                  </a:lnTo>
                  <a:lnTo>
                    <a:pt x="695" y="78"/>
                  </a:lnTo>
                  <a:lnTo>
                    <a:pt x="502" y="194"/>
                  </a:lnTo>
                  <a:lnTo>
                    <a:pt x="348" y="348"/>
                  </a:lnTo>
                  <a:lnTo>
                    <a:pt x="194" y="502"/>
                  </a:lnTo>
                  <a:lnTo>
                    <a:pt x="117" y="694"/>
                  </a:lnTo>
                  <a:lnTo>
                    <a:pt x="39" y="887"/>
                  </a:lnTo>
                  <a:lnTo>
                    <a:pt x="1" y="1118"/>
                  </a:lnTo>
                  <a:lnTo>
                    <a:pt x="1" y="19035"/>
                  </a:lnTo>
                  <a:lnTo>
                    <a:pt x="39" y="19305"/>
                  </a:lnTo>
                  <a:lnTo>
                    <a:pt x="155" y="19536"/>
                  </a:lnTo>
                  <a:lnTo>
                    <a:pt x="271" y="19767"/>
                  </a:lnTo>
                  <a:lnTo>
                    <a:pt x="463" y="19922"/>
                  </a:lnTo>
                  <a:lnTo>
                    <a:pt x="425" y="19729"/>
                  </a:lnTo>
                  <a:lnTo>
                    <a:pt x="386" y="19498"/>
                  </a:lnTo>
                  <a:lnTo>
                    <a:pt x="386" y="1465"/>
                  </a:lnTo>
                  <a:lnTo>
                    <a:pt x="386" y="1272"/>
                  </a:lnTo>
                  <a:lnTo>
                    <a:pt x="463" y="1041"/>
                  </a:lnTo>
                  <a:lnTo>
                    <a:pt x="579" y="849"/>
                  </a:lnTo>
                  <a:lnTo>
                    <a:pt x="695" y="694"/>
                  </a:lnTo>
                  <a:lnTo>
                    <a:pt x="849" y="579"/>
                  </a:lnTo>
                  <a:lnTo>
                    <a:pt x="1041" y="463"/>
                  </a:lnTo>
                  <a:lnTo>
                    <a:pt x="1272" y="386"/>
                  </a:lnTo>
                  <a:lnTo>
                    <a:pt x="12524" y="386"/>
                  </a:lnTo>
                  <a:lnTo>
                    <a:pt x="12716" y="425"/>
                  </a:lnTo>
                  <a:lnTo>
                    <a:pt x="12870" y="502"/>
                  </a:lnTo>
                  <a:lnTo>
                    <a:pt x="13179" y="694"/>
                  </a:lnTo>
                  <a:lnTo>
                    <a:pt x="13102" y="540"/>
                  </a:lnTo>
                  <a:lnTo>
                    <a:pt x="13025" y="425"/>
                  </a:lnTo>
                  <a:lnTo>
                    <a:pt x="12909" y="309"/>
                  </a:lnTo>
                  <a:lnTo>
                    <a:pt x="12793" y="194"/>
                  </a:lnTo>
                  <a:lnTo>
                    <a:pt x="12639" y="116"/>
                  </a:lnTo>
                  <a:lnTo>
                    <a:pt x="12485" y="39"/>
                  </a:lnTo>
                  <a:lnTo>
                    <a:pt x="12331" y="39"/>
                  </a:lnTo>
                  <a:lnTo>
                    <a:pt x="1217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4"/>
            <p:cNvSpPr/>
            <p:nvPr/>
          </p:nvSpPr>
          <p:spPr>
            <a:xfrm rot="1281484">
              <a:off x="4349329" y="-1608894"/>
              <a:ext cx="44426" cy="618540"/>
            </a:xfrm>
            <a:custGeom>
              <a:rect b="b" l="l" r="r" t="t"/>
              <a:pathLst>
                <a:path extrusionOk="0" h="13950" w="1002">
                  <a:moveTo>
                    <a:pt x="501" y="1"/>
                  </a:moveTo>
                  <a:lnTo>
                    <a:pt x="385" y="39"/>
                  </a:lnTo>
                  <a:lnTo>
                    <a:pt x="308" y="78"/>
                  </a:lnTo>
                  <a:lnTo>
                    <a:pt x="154" y="232"/>
                  </a:lnTo>
                  <a:lnTo>
                    <a:pt x="39" y="463"/>
                  </a:lnTo>
                  <a:lnTo>
                    <a:pt x="0" y="733"/>
                  </a:lnTo>
                  <a:lnTo>
                    <a:pt x="0" y="13256"/>
                  </a:lnTo>
                  <a:lnTo>
                    <a:pt x="39" y="13526"/>
                  </a:lnTo>
                  <a:lnTo>
                    <a:pt x="154" y="13757"/>
                  </a:lnTo>
                  <a:lnTo>
                    <a:pt x="308" y="13872"/>
                  </a:lnTo>
                  <a:lnTo>
                    <a:pt x="385" y="13911"/>
                  </a:lnTo>
                  <a:lnTo>
                    <a:pt x="501" y="13949"/>
                  </a:lnTo>
                  <a:lnTo>
                    <a:pt x="1002" y="13949"/>
                  </a:lnTo>
                  <a:lnTo>
                    <a:pt x="100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4"/>
            <p:cNvSpPr/>
            <p:nvPr/>
          </p:nvSpPr>
          <p:spPr>
            <a:xfrm rot="1281484">
              <a:off x="4873302" y="-1423559"/>
              <a:ext cx="464701" cy="146986"/>
            </a:xfrm>
            <a:custGeom>
              <a:rect b="b" l="l" r="r" t="t"/>
              <a:pathLst>
                <a:path extrusionOk="0" h="3315" w="10481">
                  <a:moveTo>
                    <a:pt x="0" y="1"/>
                  </a:moveTo>
                  <a:lnTo>
                    <a:pt x="0" y="3314"/>
                  </a:lnTo>
                  <a:lnTo>
                    <a:pt x="10481" y="3314"/>
                  </a:lnTo>
                  <a:lnTo>
                    <a:pt x="1048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4"/>
            <p:cNvSpPr/>
            <p:nvPr/>
          </p:nvSpPr>
          <p:spPr>
            <a:xfrm rot="1281484">
              <a:off x="4863906" y="-1293566"/>
              <a:ext cx="109381" cy="83758"/>
            </a:xfrm>
            <a:custGeom>
              <a:rect b="b" l="l" r="r" t="t"/>
              <a:pathLst>
                <a:path extrusionOk="0" h="1889" w="2467">
                  <a:moveTo>
                    <a:pt x="347" y="0"/>
                  </a:moveTo>
                  <a:lnTo>
                    <a:pt x="193" y="39"/>
                  </a:lnTo>
                  <a:lnTo>
                    <a:pt x="116" y="116"/>
                  </a:lnTo>
                  <a:lnTo>
                    <a:pt x="39" y="231"/>
                  </a:lnTo>
                  <a:lnTo>
                    <a:pt x="0" y="385"/>
                  </a:lnTo>
                  <a:lnTo>
                    <a:pt x="0" y="1503"/>
                  </a:lnTo>
                  <a:lnTo>
                    <a:pt x="39" y="1657"/>
                  </a:lnTo>
                  <a:lnTo>
                    <a:pt x="116" y="1772"/>
                  </a:lnTo>
                  <a:lnTo>
                    <a:pt x="193"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4"/>
            <p:cNvSpPr/>
            <p:nvPr/>
          </p:nvSpPr>
          <p:spPr>
            <a:xfrm rot="1281484">
              <a:off x="4992778" y="-1243169"/>
              <a:ext cx="109381" cy="83758"/>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4"/>
            <p:cNvSpPr/>
            <p:nvPr/>
          </p:nvSpPr>
          <p:spPr>
            <a:xfrm rot="1281484">
              <a:off x="5121650" y="-1192772"/>
              <a:ext cx="109381" cy="83758"/>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4"/>
            <p:cNvSpPr/>
            <p:nvPr/>
          </p:nvSpPr>
          <p:spPr>
            <a:xfrm rot="1281484">
              <a:off x="4826273" y="-1196470"/>
              <a:ext cx="109381" cy="82029"/>
            </a:xfrm>
            <a:custGeom>
              <a:rect b="b" l="l" r="r" t="t"/>
              <a:pathLst>
                <a:path extrusionOk="0" h="1850" w="2467">
                  <a:moveTo>
                    <a:pt x="193" y="0"/>
                  </a:moveTo>
                  <a:lnTo>
                    <a:pt x="116" y="78"/>
                  </a:lnTo>
                  <a:lnTo>
                    <a:pt x="39" y="193"/>
                  </a:lnTo>
                  <a:lnTo>
                    <a:pt x="0" y="347"/>
                  </a:lnTo>
                  <a:lnTo>
                    <a:pt x="0" y="1503"/>
                  </a:lnTo>
                  <a:lnTo>
                    <a:pt x="39" y="1619"/>
                  </a:lnTo>
                  <a:lnTo>
                    <a:pt x="116" y="1734"/>
                  </a:lnTo>
                  <a:lnTo>
                    <a:pt x="193"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4"/>
            <p:cNvSpPr/>
            <p:nvPr/>
          </p:nvSpPr>
          <p:spPr>
            <a:xfrm rot="1281484">
              <a:off x="4955145" y="-1146073"/>
              <a:ext cx="109381" cy="82029"/>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4"/>
            <p:cNvSpPr/>
            <p:nvPr/>
          </p:nvSpPr>
          <p:spPr>
            <a:xfrm rot="1281484">
              <a:off x="5084017" y="-1095675"/>
              <a:ext cx="109381" cy="82029"/>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4"/>
            <p:cNvSpPr/>
            <p:nvPr/>
          </p:nvSpPr>
          <p:spPr>
            <a:xfrm rot="1281484">
              <a:off x="4788624" y="-1101062"/>
              <a:ext cx="109381" cy="83758"/>
            </a:xfrm>
            <a:custGeom>
              <a:rect b="b" l="l" r="r" t="t"/>
              <a:pathLst>
                <a:path extrusionOk="0" h="1889" w="2467">
                  <a:moveTo>
                    <a:pt x="347" y="0"/>
                  </a:moveTo>
                  <a:lnTo>
                    <a:pt x="193" y="39"/>
                  </a:lnTo>
                  <a:lnTo>
                    <a:pt x="116" y="116"/>
                  </a:lnTo>
                  <a:lnTo>
                    <a:pt x="39" y="232"/>
                  </a:lnTo>
                  <a:lnTo>
                    <a:pt x="0" y="347"/>
                  </a:lnTo>
                  <a:lnTo>
                    <a:pt x="0" y="1503"/>
                  </a:lnTo>
                  <a:lnTo>
                    <a:pt x="39" y="1657"/>
                  </a:lnTo>
                  <a:lnTo>
                    <a:pt x="116" y="1773"/>
                  </a:lnTo>
                  <a:lnTo>
                    <a:pt x="193"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4"/>
            <p:cNvSpPr/>
            <p:nvPr/>
          </p:nvSpPr>
          <p:spPr>
            <a:xfrm rot="1281484">
              <a:off x="4917496" y="-1050664"/>
              <a:ext cx="109381" cy="83758"/>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4"/>
            <p:cNvSpPr/>
            <p:nvPr/>
          </p:nvSpPr>
          <p:spPr>
            <a:xfrm rot="1281484">
              <a:off x="5046368" y="-1000267"/>
              <a:ext cx="109381" cy="83758"/>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4"/>
            <p:cNvSpPr/>
            <p:nvPr/>
          </p:nvSpPr>
          <p:spPr>
            <a:xfrm rot="1281484">
              <a:off x="4750983" y="-1003967"/>
              <a:ext cx="109381" cy="82073"/>
            </a:xfrm>
            <a:custGeom>
              <a:rect b="b" l="l" r="r" t="t"/>
              <a:pathLst>
                <a:path extrusionOk="0" h="1851" w="2467">
                  <a:moveTo>
                    <a:pt x="193" y="1"/>
                  </a:moveTo>
                  <a:lnTo>
                    <a:pt x="116" y="78"/>
                  </a:lnTo>
                  <a:lnTo>
                    <a:pt x="39" y="193"/>
                  </a:lnTo>
                  <a:lnTo>
                    <a:pt x="0" y="348"/>
                  </a:lnTo>
                  <a:lnTo>
                    <a:pt x="0" y="1503"/>
                  </a:lnTo>
                  <a:lnTo>
                    <a:pt x="39" y="1619"/>
                  </a:lnTo>
                  <a:lnTo>
                    <a:pt x="116" y="1735"/>
                  </a:lnTo>
                  <a:lnTo>
                    <a:pt x="193"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4"/>
            <p:cNvSpPr/>
            <p:nvPr/>
          </p:nvSpPr>
          <p:spPr>
            <a:xfrm rot="1281484">
              <a:off x="4879855" y="-953570"/>
              <a:ext cx="109381" cy="82073"/>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4"/>
            <p:cNvSpPr/>
            <p:nvPr/>
          </p:nvSpPr>
          <p:spPr>
            <a:xfrm rot="1281484">
              <a:off x="5008727" y="-903172"/>
              <a:ext cx="109381" cy="82073"/>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9" name="Shape 2489"/>
        <p:cNvGrpSpPr/>
        <p:nvPr/>
      </p:nvGrpSpPr>
      <p:grpSpPr>
        <a:xfrm>
          <a:off x="0" y="0"/>
          <a:ext cx="0" cy="0"/>
          <a:chOff x="0" y="0"/>
          <a:chExt cx="0" cy="0"/>
        </a:xfrm>
      </p:grpSpPr>
      <p:sp>
        <p:nvSpPr>
          <p:cNvPr id="2490" name="Google Shape;2490;p75"/>
          <p:cNvSpPr txBox="1"/>
          <p:nvPr>
            <p:ph type="title"/>
          </p:nvPr>
        </p:nvSpPr>
        <p:spPr>
          <a:xfrm>
            <a:off x="2347938" y="54000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2491" name="Google Shape;2491;p75"/>
          <p:cNvSpPr txBox="1"/>
          <p:nvPr>
            <p:ph idx="1" type="subTitle"/>
          </p:nvPr>
        </p:nvSpPr>
        <p:spPr>
          <a:xfrm>
            <a:off x="2347900" y="1841450"/>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2000">
                <a:latin typeface="Playfair Display"/>
                <a:ea typeface="Playfair Display"/>
                <a:cs typeface="Playfair Display"/>
                <a:sym typeface="Playfair Display"/>
              </a:rPr>
              <a:t>Do you have any questions?</a:t>
            </a:r>
            <a:endParaRPr b="1" sz="2000">
              <a:latin typeface="Playfair Display"/>
              <a:ea typeface="Playfair Display"/>
              <a:cs typeface="Playfair Display"/>
              <a:sym typeface="Playfair Display"/>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2492" name="Google Shape;2492;p75"/>
          <p:cNvSpPr txBox="1"/>
          <p:nvPr/>
        </p:nvSpPr>
        <p:spPr>
          <a:xfrm>
            <a:off x="2496150" y="412585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DM Sans"/>
                <a:ea typeface="DM Sans"/>
                <a:cs typeface="DM Sans"/>
                <a:sym typeface="DM Sans"/>
              </a:rPr>
              <a:t>Please keep this slide for attribution</a:t>
            </a:r>
            <a:endParaRPr sz="1200">
              <a:solidFill>
                <a:schemeClr val="dk1"/>
              </a:solidFill>
              <a:latin typeface="DM Sans"/>
              <a:ea typeface="DM Sans"/>
              <a:cs typeface="DM Sans"/>
              <a:sym typeface="DM Sans"/>
            </a:endParaRPr>
          </a:p>
        </p:txBody>
      </p:sp>
      <p:sp>
        <p:nvSpPr>
          <p:cNvPr id="2493" name="Google Shape;2493;p75"/>
          <p:cNvSpPr/>
          <p:nvPr/>
        </p:nvSpPr>
        <p:spPr>
          <a:xfrm>
            <a:off x="3949695" y="3108536"/>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4" name="Google Shape;2494;p75"/>
          <p:cNvGrpSpPr/>
          <p:nvPr/>
        </p:nvGrpSpPr>
        <p:grpSpPr>
          <a:xfrm>
            <a:off x="4398785" y="3108727"/>
            <a:ext cx="346056" cy="345674"/>
            <a:chOff x="3303268" y="3817349"/>
            <a:chExt cx="346056" cy="345674"/>
          </a:xfrm>
        </p:grpSpPr>
        <p:sp>
          <p:nvSpPr>
            <p:cNvPr id="2495" name="Google Shape;2495;p7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 name="Google Shape;2499;p75"/>
          <p:cNvGrpSpPr/>
          <p:nvPr/>
        </p:nvGrpSpPr>
        <p:grpSpPr>
          <a:xfrm>
            <a:off x="4848256" y="3108727"/>
            <a:ext cx="346056" cy="345674"/>
            <a:chOff x="3752358" y="3817349"/>
            <a:chExt cx="346056" cy="345674"/>
          </a:xfrm>
        </p:grpSpPr>
        <p:sp>
          <p:nvSpPr>
            <p:cNvPr id="2500" name="Google Shape;2500;p7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 name="Google Shape;2504;p75"/>
          <p:cNvGrpSpPr/>
          <p:nvPr/>
        </p:nvGrpSpPr>
        <p:grpSpPr>
          <a:xfrm>
            <a:off x="713422" y="1397147"/>
            <a:ext cx="1326895" cy="1947311"/>
            <a:chOff x="5661214" y="539474"/>
            <a:chExt cx="2769557" cy="4064520"/>
          </a:xfrm>
        </p:grpSpPr>
        <p:sp>
          <p:nvSpPr>
            <p:cNvPr id="2505" name="Google Shape;2505;p75"/>
            <p:cNvSpPr/>
            <p:nvPr/>
          </p:nvSpPr>
          <p:spPr>
            <a:xfrm>
              <a:off x="5661214" y="1579519"/>
              <a:ext cx="968481" cy="3008549"/>
            </a:xfrm>
            <a:custGeom>
              <a:rect b="b" l="l" r="r" t="t"/>
              <a:pathLst>
                <a:path extrusionOk="0" h="29092" w="9365">
                  <a:moveTo>
                    <a:pt x="4509" y="0"/>
                  </a:moveTo>
                  <a:lnTo>
                    <a:pt x="4124" y="39"/>
                  </a:lnTo>
                  <a:lnTo>
                    <a:pt x="3777" y="154"/>
                  </a:lnTo>
                  <a:lnTo>
                    <a:pt x="3469" y="308"/>
                  </a:lnTo>
                  <a:lnTo>
                    <a:pt x="3199" y="540"/>
                  </a:lnTo>
                  <a:lnTo>
                    <a:pt x="2968" y="809"/>
                  </a:lnTo>
                  <a:lnTo>
                    <a:pt x="2775" y="1156"/>
                  </a:lnTo>
                  <a:lnTo>
                    <a:pt x="2660" y="1503"/>
                  </a:lnTo>
                  <a:lnTo>
                    <a:pt x="2621" y="1888"/>
                  </a:lnTo>
                  <a:lnTo>
                    <a:pt x="2621" y="25123"/>
                  </a:lnTo>
                  <a:lnTo>
                    <a:pt x="2582" y="25315"/>
                  </a:lnTo>
                  <a:lnTo>
                    <a:pt x="2467" y="25508"/>
                  </a:lnTo>
                  <a:lnTo>
                    <a:pt x="2313" y="25624"/>
                  </a:lnTo>
                  <a:lnTo>
                    <a:pt x="2120" y="25662"/>
                  </a:lnTo>
                  <a:lnTo>
                    <a:pt x="1889" y="25662"/>
                  </a:lnTo>
                  <a:lnTo>
                    <a:pt x="1504" y="25701"/>
                  </a:lnTo>
                  <a:lnTo>
                    <a:pt x="1157" y="25778"/>
                  </a:lnTo>
                  <a:lnTo>
                    <a:pt x="849" y="25932"/>
                  </a:lnTo>
                  <a:lnTo>
                    <a:pt x="579" y="26163"/>
                  </a:lnTo>
                  <a:lnTo>
                    <a:pt x="348" y="26394"/>
                  </a:lnTo>
                  <a:lnTo>
                    <a:pt x="155" y="26702"/>
                  </a:lnTo>
                  <a:lnTo>
                    <a:pt x="39" y="27011"/>
                  </a:lnTo>
                  <a:lnTo>
                    <a:pt x="1" y="27358"/>
                  </a:lnTo>
                  <a:lnTo>
                    <a:pt x="39" y="27704"/>
                  </a:lnTo>
                  <a:lnTo>
                    <a:pt x="155" y="28051"/>
                  </a:lnTo>
                  <a:lnTo>
                    <a:pt x="348" y="28321"/>
                  </a:lnTo>
                  <a:lnTo>
                    <a:pt x="579" y="28591"/>
                  </a:lnTo>
                  <a:lnTo>
                    <a:pt x="849" y="28822"/>
                  </a:lnTo>
                  <a:lnTo>
                    <a:pt x="1157" y="28976"/>
                  </a:lnTo>
                  <a:lnTo>
                    <a:pt x="1504" y="29053"/>
                  </a:lnTo>
                  <a:lnTo>
                    <a:pt x="1889" y="29091"/>
                  </a:lnTo>
                  <a:lnTo>
                    <a:pt x="9364" y="29091"/>
                  </a:lnTo>
                  <a:lnTo>
                    <a:pt x="9364" y="28475"/>
                  </a:lnTo>
                  <a:lnTo>
                    <a:pt x="1889" y="28475"/>
                  </a:lnTo>
                  <a:lnTo>
                    <a:pt x="1658" y="28436"/>
                  </a:lnTo>
                  <a:lnTo>
                    <a:pt x="1388" y="28398"/>
                  </a:lnTo>
                  <a:lnTo>
                    <a:pt x="1195" y="28282"/>
                  </a:lnTo>
                  <a:lnTo>
                    <a:pt x="1003" y="28128"/>
                  </a:lnTo>
                  <a:lnTo>
                    <a:pt x="849" y="27974"/>
                  </a:lnTo>
                  <a:lnTo>
                    <a:pt x="733" y="27781"/>
                  </a:lnTo>
                  <a:lnTo>
                    <a:pt x="656" y="27589"/>
                  </a:lnTo>
                  <a:lnTo>
                    <a:pt x="656" y="27358"/>
                  </a:lnTo>
                  <a:lnTo>
                    <a:pt x="656" y="27165"/>
                  </a:lnTo>
                  <a:lnTo>
                    <a:pt x="733" y="26934"/>
                  </a:lnTo>
                  <a:lnTo>
                    <a:pt x="849" y="26780"/>
                  </a:lnTo>
                  <a:lnTo>
                    <a:pt x="1003" y="26587"/>
                  </a:lnTo>
                  <a:lnTo>
                    <a:pt x="1195" y="26471"/>
                  </a:lnTo>
                  <a:lnTo>
                    <a:pt x="1388" y="26356"/>
                  </a:lnTo>
                  <a:lnTo>
                    <a:pt x="1658" y="26317"/>
                  </a:lnTo>
                  <a:lnTo>
                    <a:pt x="1889" y="26279"/>
                  </a:lnTo>
                  <a:lnTo>
                    <a:pt x="2120" y="26279"/>
                  </a:lnTo>
                  <a:lnTo>
                    <a:pt x="2351" y="26240"/>
                  </a:lnTo>
                  <a:lnTo>
                    <a:pt x="2544" y="26202"/>
                  </a:lnTo>
                  <a:lnTo>
                    <a:pt x="2775" y="26086"/>
                  </a:lnTo>
                  <a:lnTo>
                    <a:pt x="2929" y="25932"/>
                  </a:lnTo>
                  <a:lnTo>
                    <a:pt x="3083" y="25778"/>
                  </a:lnTo>
                  <a:lnTo>
                    <a:pt x="3199" y="25585"/>
                  </a:lnTo>
                  <a:lnTo>
                    <a:pt x="3238" y="25354"/>
                  </a:lnTo>
                  <a:lnTo>
                    <a:pt x="3276" y="25123"/>
                  </a:lnTo>
                  <a:lnTo>
                    <a:pt x="3276" y="1888"/>
                  </a:lnTo>
                  <a:lnTo>
                    <a:pt x="3315" y="1619"/>
                  </a:lnTo>
                  <a:lnTo>
                    <a:pt x="3353" y="1387"/>
                  </a:lnTo>
                  <a:lnTo>
                    <a:pt x="3469" y="1195"/>
                  </a:lnTo>
                  <a:lnTo>
                    <a:pt x="3623" y="1002"/>
                  </a:lnTo>
                  <a:lnTo>
                    <a:pt x="3815" y="848"/>
                  </a:lnTo>
                  <a:lnTo>
                    <a:pt x="4047" y="732"/>
                  </a:lnTo>
                  <a:lnTo>
                    <a:pt x="4278" y="655"/>
                  </a:lnTo>
                  <a:lnTo>
                    <a:pt x="4509" y="617"/>
                  </a:lnTo>
                  <a:lnTo>
                    <a:pt x="6975" y="617"/>
                  </a:lnTo>
                  <a:lnTo>
                    <a:pt x="7206" y="655"/>
                  </a:lnTo>
                  <a:lnTo>
                    <a:pt x="7437" y="732"/>
                  </a:lnTo>
                  <a:lnTo>
                    <a:pt x="7669" y="848"/>
                  </a:lnTo>
                  <a:lnTo>
                    <a:pt x="7861" y="963"/>
                  </a:lnTo>
                  <a:lnTo>
                    <a:pt x="8015" y="1156"/>
                  </a:lnTo>
                  <a:lnTo>
                    <a:pt x="8131" y="1349"/>
                  </a:lnTo>
                  <a:lnTo>
                    <a:pt x="8208" y="1580"/>
                  </a:lnTo>
                  <a:lnTo>
                    <a:pt x="8208" y="1811"/>
                  </a:lnTo>
                  <a:lnTo>
                    <a:pt x="8208" y="3738"/>
                  </a:lnTo>
                  <a:lnTo>
                    <a:pt x="8863" y="3738"/>
                  </a:lnTo>
                  <a:lnTo>
                    <a:pt x="8863" y="1811"/>
                  </a:lnTo>
                  <a:lnTo>
                    <a:pt x="8825" y="1464"/>
                  </a:lnTo>
                  <a:lnTo>
                    <a:pt x="8709" y="1118"/>
                  </a:lnTo>
                  <a:lnTo>
                    <a:pt x="8516" y="809"/>
                  </a:lnTo>
                  <a:lnTo>
                    <a:pt x="8285" y="540"/>
                  </a:lnTo>
                  <a:lnTo>
                    <a:pt x="8015" y="308"/>
                  </a:lnTo>
                  <a:lnTo>
                    <a:pt x="7707" y="154"/>
                  </a:lnTo>
                  <a:lnTo>
                    <a:pt x="7360" y="39"/>
                  </a:lnTo>
                  <a:lnTo>
                    <a:pt x="697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5"/>
            <p:cNvSpPr/>
            <p:nvPr/>
          </p:nvSpPr>
          <p:spPr>
            <a:xfrm>
              <a:off x="6458233" y="1858429"/>
              <a:ext cx="171462" cy="358747"/>
            </a:xfrm>
            <a:custGeom>
              <a:rect b="b" l="l" r="r" t="t"/>
              <a:pathLst>
                <a:path extrusionOk="0" h="3469" w="1658">
                  <a:moveTo>
                    <a:pt x="193" y="0"/>
                  </a:moveTo>
                  <a:lnTo>
                    <a:pt x="116" y="77"/>
                  </a:lnTo>
                  <a:lnTo>
                    <a:pt x="39" y="193"/>
                  </a:lnTo>
                  <a:lnTo>
                    <a:pt x="0" y="347"/>
                  </a:lnTo>
                  <a:lnTo>
                    <a:pt x="0" y="3468"/>
                  </a:lnTo>
                  <a:lnTo>
                    <a:pt x="1657" y="3468"/>
                  </a:lnTo>
                  <a:lnTo>
                    <a:pt x="1657" y="347"/>
                  </a:lnTo>
                  <a:lnTo>
                    <a:pt x="1619" y="193"/>
                  </a:lnTo>
                  <a:lnTo>
                    <a:pt x="1541" y="77"/>
                  </a:lnTo>
                  <a:lnTo>
                    <a:pt x="142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5"/>
            <p:cNvSpPr/>
            <p:nvPr/>
          </p:nvSpPr>
          <p:spPr>
            <a:xfrm>
              <a:off x="6171257" y="1906207"/>
              <a:ext cx="745312" cy="1669739"/>
            </a:xfrm>
            <a:custGeom>
              <a:rect b="b" l="l" r="r" t="t"/>
              <a:pathLst>
                <a:path extrusionOk="0" h="16146" w="7207">
                  <a:moveTo>
                    <a:pt x="2698" y="1"/>
                  </a:moveTo>
                  <a:lnTo>
                    <a:pt x="2583" y="39"/>
                  </a:lnTo>
                  <a:lnTo>
                    <a:pt x="2467" y="78"/>
                  </a:lnTo>
                  <a:lnTo>
                    <a:pt x="2351" y="116"/>
                  </a:lnTo>
                  <a:lnTo>
                    <a:pt x="2236" y="232"/>
                  </a:lnTo>
                  <a:lnTo>
                    <a:pt x="2159" y="309"/>
                  </a:lnTo>
                  <a:lnTo>
                    <a:pt x="2082" y="425"/>
                  </a:lnTo>
                  <a:lnTo>
                    <a:pt x="2043" y="540"/>
                  </a:lnTo>
                  <a:lnTo>
                    <a:pt x="2043" y="694"/>
                  </a:lnTo>
                  <a:lnTo>
                    <a:pt x="2043" y="6513"/>
                  </a:lnTo>
                  <a:lnTo>
                    <a:pt x="2043" y="7322"/>
                  </a:lnTo>
                  <a:lnTo>
                    <a:pt x="1966" y="8208"/>
                  </a:lnTo>
                  <a:lnTo>
                    <a:pt x="1812" y="9133"/>
                  </a:lnTo>
                  <a:lnTo>
                    <a:pt x="1619" y="10096"/>
                  </a:lnTo>
                  <a:lnTo>
                    <a:pt x="1504" y="10520"/>
                  </a:lnTo>
                  <a:lnTo>
                    <a:pt x="1350" y="10944"/>
                  </a:lnTo>
                  <a:lnTo>
                    <a:pt x="1195" y="11368"/>
                  </a:lnTo>
                  <a:lnTo>
                    <a:pt x="1003" y="11753"/>
                  </a:lnTo>
                  <a:lnTo>
                    <a:pt x="772" y="12100"/>
                  </a:lnTo>
                  <a:lnTo>
                    <a:pt x="540" y="12369"/>
                  </a:lnTo>
                  <a:lnTo>
                    <a:pt x="271" y="12639"/>
                  </a:lnTo>
                  <a:lnTo>
                    <a:pt x="1" y="12832"/>
                  </a:lnTo>
                  <a:lnTo>
                    <a:pt x="1" y="16145"/>
                  </a:lnTo>
                  <a:lnTo>
                    <a:pt x="7206" y="16145"/>
                  </a:lnTo>
                  <a:lnTo>
                    <a:pt x="7206" y="12832"/>
                  </a:lnTo>
                  <a:lnTo>
                    <a:pt x="6937" y="12639"/>
                  </a:lnTo>
                  <a:lnTo>
                    <a:pt x="6667" y="12369"/>
                  </a:lnTo>
                  <a:lnTo>
                    <a:pt x="6436" y="12100"/>
                  </a:lnTo>
                  <a:lnTo>
                    <a:pt x="6204" y="11753"/>
                  </a:lnTo>
                  <a:lnTo>
                    <a:pt x="6012" y="11368"/>
                  </a:lnTo>
                  <a:lnTo>
                    <a:pt x="5858" y="10944"/>
                  </a:lnTo>
                  <a:lnTo>
                    <a:pt x="5704" y="10520"/>
                  </a:lnTo>
                  <a:lnTo>
                    <a:pt x="5588" y="10096"/>
                  </a:lnTo>
                  <a:lnTo>
                    <a:pt x="5395" y="9133"/>
                  </a:lnTo>
                  <a:lnTo>
                    <a:pt x="5241" y="8208"/>
                  </a:lnTo>
                  <a:lnTo>
                    <a:pt x="5164" y="7322"/>
                  </a:lnTo>
                  <a:lnTo>
                    <a:pt x="5164" y="6513"/>
                  </a:lnTo>
                  <a:lnTo>
                    <a:pt x="5164" y="694"/>
                  </a:lnTo>
                  <a:lnTo>
                    <a:pt x="5126" y="540"/>
                  </a:lnTo>
                  <a:lnTo>
                    <a:pt x="5087" y="425"/>
                  </a:lnTo>
                  <a:lnTo>
                    <a:pt x="5049" y="309"/>
                  </a:lnTo>
                  <a:lnTo>
                    <a:pt x="4971" y="232"/>
                  </a:lnTo>
                  <a:lnTo>
                    <a:pt x="4856" y="116"/>
                  </a:lnTo>
                  <a:lnTo>
                    <a:pt x="4740" y="78"/>
                  </a:lnTo>
                  <a:lnTo>
                    <a:pt x="4625" y="39"/>
                  </a:lnTo>
                  <a:lnTo>
                    <a:pt x="450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5"/>
            <p:cNvSpPr/>
            <p:nvPr/>
          </p:nvSpPr>
          <p:spPr>
            <a:xfrm>
              <a:off x="6095557" y="3292899"/>
              <a:ext cx="896711" cy="215310"/>
            </a:xfrm>
            <a:custGeom>
              <a:rect b="b" l="l" r="r" t="t"/>
              <a:pathLst>
                <a:path extrusionOk="0" h="2082" w="8671">
                  <a:moveTo>
                    <a:pt x="810" y="1"/>
                  </a:moveTo>
                  <a:lnTo>
                    <a:pt x="617" y="78"/>
                  </a:lnTo>
                  <a:lnTo>
                    <a:pt x="463" y="155"/>
                  </a:lnTo>
                  <a:lnTo>
                    <a:pt x="309" y="309"/>
                  </a:lnTo>
                  <a:lnTo>
                    <a:pt x="155" y="463"/>
                  </a:lnTo>
                  <a:lnTo>
                    <a:pt x="78" y="617"/>
                  </a:lnTo>
                  <a:lnTo>
                    <a:pt x="1" y="848"/>
                  </a:lnTo>
                  <a:lnTo>
                    <a:pt x="1" y="1041"/>
                  </a:lnTo>
                  <a:lnTo>
                    <a:pt x="1" y="1234"/>
                  </a:lnTo>
                  <a:lnTo>
                    <a:pt x="78" y="1465"/>
                  </a:lnTo>
                  <a:lnTo>
                    <a:pt x="155" y="1619"/>
                  </a:lnTo>
                  <a:lnTo>
                    <a:pt x="309" y="1773"/>
                  </a:lnTo>
                  <a:lnTo>
                    <a:pt x="463" y="1889"/>
                  </a:lnTo>
                  <a:lnTo>
                    <a:pt x="617" y="2004"/>
                  </a:lnTo>
                  <a:lnTo>
                    <a:pt x="810" y="2081"/>
                  </a:lnTo>
                  <a:lnTo>
                    <a:pt x="7861" y="2081"/>
                  </a:lnTo>
                  <a:lnTo>
                    <a:pt x="8054" y="2004"/>
                  </a:lnTo>
                  <a:lnTo>
                    <a:pt x="8208" y="1889"/>
                  </a:lnTo>
                  <a:lnTo>
                    <a:pt x="8362" y="1773"/>
                  </a:lnTo>
                  <a:lnTo>
                    <a:pt x="8516" y="1619"/>
                  </a:lnTo>
                  <a:lnTo>
                    <a:pt x="8593" y="1465"/>
                  </a:lnTo>
                  <a:lnTo>
                    <a:pt x="8670" y="1234"/>
                  </a:lnTo>
                  <a:lnTo>
                    <a:pt x="8670" y="1041"/>
                  </a:lnTo>
                  <a:lnTo>
                    <a:pt x="8670" y="848"/>
                  </a:lnTo>
                  <a:lnTo>
                    <a:pt x="8593" y="617"/>
                  </a:lnTo>
                  <a:lnTo>
                    <a:pt x="8516" y="463"/>
                  </a:lnTo>
                  <a:lnTo>
                    <a:pt x="8362" y="309"/>
                  </a:lnTo>
                  <a:lnTo>
                    <a:pt x="8208" y="155"/>
                  </a:lnTo>
                  <a:lnTo>
                    <a:pt x="8054" y="78"/>
                  </a:lnTo>
                  <a:lnTo>
                    <a:pt x="786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5"/>
            <p:cNvSpPr/>
            <p:nvPr/>
          </p:nvSpPr>
          <p:spPr>
            <a:xfrm>
              <a:off x="6346648" y="1989870"/>
              <a:ext cx="717286" cy="390702"/>
            </a:xfrm>
            <a:custGeom>
              <a:rect b="b" l="l" r="r" t="t"/>
              <a:pathLst>
                <a:path extrusionOk="0" h="3778" w="6936">
                  <a:moveTo>
                    <a:pt x="2158" y="694"/>
                  </a:moveTo>
                  <a:lnTo>
                    <a:pt x="2389" y="772"/>
                  </a:lnTo>
                  <a:lnTo>
                    <a:pt x="2582" y="887"/>
                  </a:lnTo>
                  <a:lnTo>
                    <a:pt x="2775" y="1041"/>
                  </a:lnTo>
                  <a:lnTo>
                    <a:pt x="2890" y="1195"/>
                  </a:lnTo>
                  <a:lnTo>
                    <a:pt x="3006" y="1427"/>
                  </a:lnTo>
                  <a:lnTo>
                    <a:pt x="3083" y="1658"/>
                  </a:lnTo>
                  <a:lnTo>
                    <a:pt x="3121" y="1889"/>
                  </a:lnTo>
                  <a:lnTo>
                    <a:pt x="3083" y="2120"/>
                  </a:lnTo>
                  <a:lnTo>
                    <a:pt x="3006" y="2351"/>
                  </a:lnTo>
                  <a:lnTo>
                    <a:pt x="2890" y="2544"/>
                  </a:lnTo>
                  <a:lnTo>
                    <a:pt x="2775" y="2737"/>
                  </a:lnTo>
                  <a:lnTo>
                    <a:pt x="2582" y="2891"/>
                  </a:lnTo>
                  <a:lnTo>
                    <a:pt x="2389" y="3006"/>
                  </a:lnTo>
                  <a:lnTo>
                    <a:pt x="2158" y="3083"/>
                  </a:lnTo>
                  <a:lnTo>
                    <a:pt x="1657" y="3083"/>
                  </a:lnTo>
                  <a:lnTo>
                    <a:pt x="1426" y="3006"/>
                  </a:lnTo>
                  <a:lnTo>
                    <a:pt x="1233" y="2891"/>
                  </a:lnTo>
                  <a:lnTo>
                    <a:pt x="1041" y="2737"/>
                  </a:lnTo>
                  <a:lnTo>
                    <a:pt x="925" y="2544"/>
                  </a:lnTo>
                  <a:lnTo>
                    <a:pt x="809" y="2351"/>
                  </a:lnTo>
                  <a:lnTo>
                    <a:pt x="732" y="2120"/>
                  </a:lnTo>
                  <a:lnTo>
                    <a:pt x="694" y="1889"/>
                  </a:lnTo>
                  <a:lnTo>
                    <a:pt x="732" y="1658"/>
                  </a:lnTo>
                  <a:lnTo>
                    <a:pt x="809" y="1427"/>
                  </a:lnTo>
                  <a:lnTo>
                    <a:pt x="925" y="1195"/>
                  </a:lnTo>
                  <a:lnTo>
                    <a:pt x="1041" y="1041"/>
                  </a:lnTo>
                  <a:lnTo>
                    <a:pt x="1233" y="887"/>
                  </a:lnTo>
                  <a:lnTo>
                    <a:pt x="1426" y="772"/>
                  </a:lnTo>
                  <a:lnTo>
                    <a:pt x="1657" y="694"/>
                  </a:lnTo>
                  <a:close/>
                  <a:moveTo>
                    <a:pt x="1888" y="1"/>
                  </a:moveTo>
                  <a:lnTo>
                    <a:pt x="1542" y="39"/>
                  </a:lnTo>
                  <a:lnTo>
                    <a:pt x="1156" y="155"/>
                  </a:lnTo>
                  <a:lnTo>
                    <a:pt x="848" y="309"/>
                  </a:lnTo>
                  <a:lnTo>
                    <a:pt x="578" y="540"/>
                  </a:lnTo>
                  <a:lnTo>
                    <a:pt x="347" y="810"/>
                  </a:lnTo>
                  <a:lnTo>
                    <a:pt x="154" y="1157"/>
                  </a:lnTo>
                  <a:lnTo>
                    <a:pt x="39" y="1504"/>
                  </a:lnTo>
                  <a:lnTo>
                    <a:pt x="0" y="1889"/>
                  </a:lnTo>
                  <a:lnTo>
                    <a:pt x="39" y="2274"/>
                  </a:lnTo>
                  <a:lnTo>
                    <a:pt x="154" y="2621"/>
                  </a:lnTo>
                  <a:lnTo>
                    <a:pt x="347" y="2929"/>
                  </a:lnTo>
                  <a:lnTo>
                    <a:pt x="578" y="3238"/>
                  </a:lnTo>
                  <a:lnTo>
                    <a:pt x="848" y="3469"/>
                  </a:lnTo>
                  <a:lnTo>
                    <a:pt x="1156" y="3623"/>
                  </a:lnTo>
                  <a:lnTo>
                    <a:pt x="1542" y="3738"/>
                  </a:lnTo>
                  <a:lnTo>
                    <a:pt x="1888" y="3777"/>
                  </a:lnTo>
                  <a:lnTo>
                    <a:pt x="2197" y="3738"/>
                  </a:lnTo>
                  <a:lnTo>
                    <a:pt x="2466" y="3700"/>
                  </a:lnTo>
                  <a:lnTo>
                    <a:pt x="2698" y="3584"/>
                  </a:lnTo>
                  <a:lnTo>
                    <a:pt x="2929" y="3469"/>
                  </a:lnTo>
                  <a:lnTo>
                    <a:pt x="3314" y="3199"/>
                  </a:lnTo>
                  <a:lnTo>
                    <a:pt x="3622" y="2929"/>
                  </a:lnTo>
                  <a:lnTo>
                    <a:pt x="3776" y="2814"/>
                  </a:lnTo>
                  <a:lnTo>
                    <a:pt x="3931" y="2698"/>
                  </a:lnTo>
                  <a:lnTo>
                    <a:pt x="4123" y="2660"/>
                  </a:lnTo>
                  <a:lnTo>
                    <a:pt x="4277" y="2621"/>
                  </a:lnTo>
                  <a:lnTo>
                    <a:pt x="4586" y="2621"/>
                  </a:lnTo>
                  <a:lnTo>
                    <a:pt x="4855" y="2544"/>
                  </a:lnTo>
                  <a:lnTo>
                    <a:pt x="5048" y="2467"/>
                  </a:lnTo>
                  <a:lnTo>
                    <a:pt x="5279" y="2390"/>
                  </a:lnTo>
                  <a:lnTo>
                    <a:pt x="5664" y="2197"/>
                  </a:lnTo>
                  <a:lnTo>
                    <a:pt x="5896" y="2120"/>
                  </a:lnTo>
                  <a:lnTo>
                    <a:pt x="6204" y="2082"/>
                  </a:lnTo>
                  <a:lnTo>
                    <a:pt x="6358" y="2082"/>
                  </a:lnTo>
                  <a:lnTo>
                    <a:pt x="6474" y="2197"/>
                  </a:lnTo>
                  <a:lnTo>
                    <a:pt x="6628" y="2313"/>
                  </a:lnTo>
                  <a:lnTo>
                    <a:pt x="6743" y="2505"/>
                  </a:lnTo>
                  <a:lnTo>
                    <a:pt x="6897" y="2814"/>
                  </a:lnTo>
                  <a:lnTo>
                    <a:pt x="6936" y="2968"/>
                  </a:lnTo>
                  <a:lnTo>
                    <a:pt x="6936" y="810"/>
                  </a:lnTo>
                  <a:lnTo>
                    <a:pt x="6474" y="849"/>
                  </a:lnTo>
                  <a:lnTo>
                    <a:pt x="6088" y="887"/>
                  </a:lnTo>
                  <a:lnTo>
                    <a:pt x="5780" y="1003"/>
                  </a:lnTo>
                  <a:lnTo>
                    <a:pt x="5510" y="1118"/>
                  </a:lnTo>
                  <a:lnTo>
                    <a:pt x="5241" y="1234"/>
                  </a:lnTo>
                  <a:lnTo>
                    <a:pt x="5009" y="1311"/>
                  </a:lnTo>
                  <a:lnTo>
                    <a:pt x="4701" y="1388"/>
                  </a:lnTo>
                  <a:lnTo>
                    <a:pt x="4123" y="1388"/>
                  </a:lnTo>
                  <a:lnTo>
                    <a:pt x="4008" y="1311"/>
                  </a:lnTo>
                  <a:lnTo>
                    <a:pt x="3853" y="1195"/>
                  </a:lnTo>
                  <a:lnTo>
                    <a:pt x="3738" y="1080"/>
                  </a:lnTo>
                  <a:lnTo>
                    <a:pt x="3430" y="733"/>
                  </a:lnTo>
                  <a:lnTo>
                    <a:pt x="3083" y="425"/>
                  </a:lnTo>
                  <a:lnTo>
                    <a:pt x="2813" y="232"/>
                  </a:lnTo>
                  <a:lnTo>
                    <a:pt x="2543" y="117"/>
                  </a:lnTo>
                  <a:lnTo>
                    <a:pt x="2235" y="39"/>
                  </a:lnTo>
                  <a:lnTo>
                    <a:pt x="188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5"/>
            <p:cNvSpPr/>
            <p:nvPr/>
          </p:nvSpPr>
          <p:spPr>
            <a:xfrm>
              <a:off x="6474159" y="2141373"/>
              <a:ext cx="16029" cy="87696"/>
            </a:xfrm>
            <a:custGeom>
              <a:rect b="b" l="l" r="r" t="t"/>
              <a:pathLst>
                <a:path extrusionOk="0" h="848" w="155">
                  <a:moveTo>
                    <a:pt x="154" y="0"/>
                  </a:moveTo>
                  <a:lnTo>
                    <a:pt x="39" y="193"/>
                  </a:lnTo>
                  <a:lnTo>
                    <a:pt x="0" y="424"/>
                  </a:lnTo>
                  <a:lnTo>
                    <a:pt x="39" y="655"/>
                  </a:lnTo>
                  <a:lnTo>
                    <a:pt x="154" y="848"/>
                  </a:lnTo>
                  <a:lnTo>
                    <a:pt x="15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5"/>
            <p:cNvSpPr/>
            <p:nvPr/>
          </p:nvSpPr>
          <p:spPr>
            <a:xfrm>
              <a:off x="6310763" y="2416250"/>
              <a:ext cx="179425" cy="816979"/>
            </a:xfrm>
            <a:custGeom>
              <a:rect b="b" l="l" r="r" t="t"/>
              <a:pathLst>
                <a:path extrusionOk="0" h="7900" w="1735">
                  <a:moveTo>
                    <a:pt x="1272" y="1"/>
                  </a:moveTo>
                  <a:lnTo>
                    <a:pt x="1272" y="1581"/>
                  </a:lnTo>
                  <a:lnTo>
                    <a:pt x="1272" y="2390"/>
                  </a:lnTo>
                  <a:lnTo>
                    <a:pt x="1234" y="3276"/>
                  </a:lnTo>
                  <a:lnTo>
                    <a:pt x="1118" y="4201"/>
                  </a:lnTo>
                  <a:lnTo>
                    <a:pt x="1002" y="5164"/>
                  </a:lnTo>
                  <a:lnTo>
                    <a:pt x="848" y="6012"/>
                  </a:lnTo>
                  <a:lnTo>
                    <a:pt x="617" y="6821"/>
                  </a:lnTo>
                  <a:lnTo>
                    <a:pt x="501" y="7168"/>
                  </a:lnTo>
                  <a:lnTo>
                    <a:pt x="347" y="7437"/>
                  </a:lnTo>
                  <a:lnTo>
                    <a:pt x="155" y="7707"/>
                  </a:lnTo>
                  <a:lnTo>
                    <a:pt x="1" y="7900"/>
                  </a:lnTo>
                  <a:lnTo>
                    <a:pt x="1079" y="7900"/>
                  </a:lnTo>
                  <a:lnTo>
                    <a:pt x="1156" y="7707"/>
                  </a:lnTo>
                  <a:lnTo>
                    <a:pt x="1272" y="7437"/>
                  </a:lnTo>
                  <a:lnTo>
                    <a:pt x="1388" y="6821"/>
                  </a:lnTo>
                  <a:lnTo>
                    <a:pt x="1503" y="6012"/>
                  </a:lnTo>
                  <a:lnTo>
                    <a:pt x="1619" y="5164"/>
                  </a:lnTo>
                  <a:lnTo>
                    <a:pt x="1657" y="4201"/>
                  </a:lnTo>
                  <a:lnTo>
                    <a:pt x="1734" y="3276"/>
                  </a:lnTo>
                  <a:lnTo>
                    <a:pt x="1734" y="1581"/>
                  </a:lnTo>
                  <a:lnTo>
                    <a:pt x="1734" y="155"/>
                  </a:lnTo>
                  <a:lnTo>
                    <a:pt x="1503" y="78"/>
                  </a:lnTo>
                  <a:lnTo>
                    <a:pt x="12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5"/>
            <p:cNvSpPr/>
            <p:nvPr/>
          </p:nvSpPr>
          <p:spPr>
            <a:xfrm>
              <a:off x="6446237" y="1906207"/>
              <a:ext cx="67840" cy="47985"/>
            </a:xfrm>
            <a:custGeom>
              <a:rect b="b" l="l" r="r" t="t"/>
              <a:pathLst>
                <a:path extrusionOk="0" h="464" w="656">
                  <a:moveTo>
                    <a:pt x="386" y="1"/>
                  </a:moveTo>
                  <a:lnTo>
                    <a:pt x="270" y="39"/>
                  </a:lnTo>
                  <a:lnTo>
                    <a:pt x="155" y="155"/>
                  </a:lnTo>
                  <a:lnTo>
                    <a:pt x="39" y="270"/>
                  </a:lnTo>
                  <a:lnTo>
                    <a:pt x="1" y="463"/>
                  </a:lnTo>
                  <a:lnTo>
                    <a:pt x="232" y="386"/>
                  </a:lnTo>
                  <a:lnTo>
                    <a:pt x="463" y="309"/>
                  </a:lnTo>
                  <a:lnTo>
                    <a:pt x="540" y="116"/>
                  </a:lnTo>
                  <a:lnTo>
                    <a:pt x="617" y="39"/>
                  </a:lnTo>
                  <a:lnTo>
                    <a:pt x="656"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5"/>
            <p:cNvSpPr/>
            <p:nvPr/>
          </p:nvSpPr>
          <p:spPr>
            <a:xfrm>
              <a:off x="7063832" y="1970014"/>
              <a:ext cx="546031" cy="2199637"/>
            </a:xfrm>
            <a:custGeom>
              <a:rect b="b" l="l" r="r" t="t"/>
              <a:pathLst>
                <a:path extrusionOk="0" h="21270" w="5280">
                  <a:moveTo>
                    <a:pt x="1" y="0"/>
                  </a:moveTo>
                  <a:lnTo>
                    <a:pt x="1" y="21270"/>
                  </a:lnTo>
                  <a:lnTo>
                    <a:pt x="5280" y="21270"/>
                  </a:lnTo>
                  <a:lnTo>
                    <a:pt x="528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5"/>
            <p:cNvSpPr/>
            <p:nvPr/>
          </p:nvSpPr>
          <p:spPr>
            <a:xfrm>
              <a:off x="7151527" y="2009829"/>
              <a:ext cx="79836" cy="1960645"/>
            </a:xfrm>
            <a:custGeom>
              <a:rect b="b" l="l" r="r" t="t"/>
              <a:pathLst>
                <a:path extrusionOk="0" h="18959" w="772">
                  <a:moveTo>
                    <a:pt x="1" y="1"/>
                  </a:moveTo>
                  <a:lnTo>
                    <a:pt x="1" y="18958"/>
                  </a:lnTo>
                  <a:lnTo>
                    <a:pt x="771" y="18958"/>
                  </a:lnTo>
                  <a:lnTo>
                    <a:pt x="771"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5"/>
            <p:cNvSpPr/>
            <p:nvPr/>
          </p:nvSpPr>
          <p:spPr>
            <a:xfrm>
              <a:off x="7063832" y="1029558"/>
              <a:ext cx="546031" cy="940559"/>
            </a:xfrm>
            <a:custGeom>
              <a:rect b="b" l="l" r="r" t="t"/>
              <a:pathLst>
                <a:path extrusionOk="0" h="9095" w="5280">
                  <a:moveTo>
                    <a:pt x="2005" y="1"/>
                  </a:moveTo>
                  <a:lnTo>
                    <a:pt x="2005" y="4740"/>
                  </a:lnTo>
                  <a:lnTo>
                    <a:pt x="1966" y="5280"/>
                  </a:lnTo>
                  <a:lnTo>
                    <a:pt x="1850" y="5781"/>
                  </a:lnTo>
                  <a:lnTo>
                    <a:pt x="1696" y="6281"/>
                  </a:lnTo>
                  <a:lnTo>
                    <a:pt x="1427" y="6744"/>
                  </a:lnTo>
                  <a:lnTo>
                    <a:pt x="1157" y="7168"/>
                  </a:lnTo>
                  <a:lnTo>
                    <a:pt x="810" y="7514"/>
                  </a:lnTo>
                  <a:lnTo>
                    <a:pt x="425" y="7861"/>
                  </a:lnTo>
                  <a:lnTo>
                    <a:pt x="1" y="8131"/>
                  </a:lnTo>
                  <a:lnTo>
                    <a:pt x="1" y="9094"/>
                  </a:lnTo>
                  <a:lnTo>
                    <a:pt x="5280" y="9094"/>
                  </a:lnTo>
                  <a:lnTo>
                    <a:pt x="5280" y="8131"/>
                  </a:lnTo>
                  <a:lnTo>
                    <a:pt x="4856" y="7861"/>
                  </a:lnTo>
                  <a:lnTo>
                    <a:pt x="4471" y="7514"/>
                  </a:lnTo>
                  <a:lnTo>
                    <a:pt x="4124" y="7168"/>
                  </a:lnTo>
                  <a:lnTo>
                    <a:pt x="3854" y="6744"/>
                  </a:lnTo>
                  <a:lnTo>
                    <a:pt x="3623" y="6281"/>
                  </a:lnTo>
                  <a:lnTo>
                    <a:pt x="3430" y="5781"/>
                  </a:lnTo>
                  <a:lnTo>
                    <a:pt x="3315" y="5280"/>
                  </a:lnTo>
                  <a:lnTo>
                    <a:pt x="3315" y="4740"/>
                  </a:lnTo>
                  <a:lnTo>
                    <a:pt x="331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5"/>
            <p:cNvSpPr/>
            <p:nvPr/>
          </p:nvSpPr>
          <p:spPr>
            <a:xfrm>
              <a:off x="7147598" y="1519745"/>
              <a:ext cx="167429" cy="414487"/>
            </a:xfrm>
            <a:custGeom>
              <a:rect b="b" l="l" r="r" t="t"/>
              <a:pathLst>
                <a:path extrusionOk="0" h="4008" w="1619">
                  <a:moveTo>
                    <a:pt x="1387" y="0"/>
                  </a:moveTo>
                  <a:lnTo>
                    <a:pt x="1349" y="540"/>
                  </a:lnTo>
                  <a:lnTo>
                    <a:pt x="1272" y="1041"/>
                  </a:lnTo>
                  <a:lnTo>
                    <a:pt x="1156" y="1541"/>
                  </a:lnTo>
                  <a:lnTo>
                    <a:pt x="1002" y="2004"/>
                  </a:lnTo>
                  <a:lnTo>
                    <a:pt x="809" y="2428"/>
                  </a:lnTo>
                  <a:lnTo>
                    <a:pt x="578" y="2774"/>
                  </a:lnTo>
                  <a:lnTo>
                    <a:pt x="308" y="3121"/>
                  </a:lnTo>
                  <a:lnTo>
                    <a:pt x="0" y="3391"/>
                  </a:lnTo>
                  <a:lnTo>
                    <a:pt x="0" y="4007"/>
                  </a:lnTo>
                  <a:lnTo>
                    <a:pt x="886" y="4007"/>
                  </a:lnTo>
                  <a:lnTo>
                    <a:pt x="886" y="3391"/>
                  </a:lnTo>
                  <a:lnTo>
                    <a:pt x="1040" y="3121"/>
                  </a:lnTo>
                  <a:lnTo>
                    <a:pt x="1195" y="2774"/>
                  </a:lnTo>
                  <a:lnTo>
                    <a:pt x="1310" y="2428"/>
                  </a:lnTo>
                  <a:lnTo>
                    <a:pt x="1426" y="2004"/>
                  </a:lnTo>
                  <a:lnTo>
                    <a:pt x="1503" y="1541"/>
                  </a:lnTo>
                  <a:lnTo>
                    <a:pt x="1541" y="1041"/>
                  </a:lnTo>
                  <a:lnTo>
                    <a:pt x="1580" y="540"/>
                  </a:lnTo>
                  <a:lnTo>
                    <a:pt x="161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5"/>
            <p:cNvSpPr/>
            <p:nvPr/>
          </p:nvSpPr>
          <p:spPr>
            <a:xfrm>
              <a:off x="6454200" y="4014115"/>
              <a:ext cx="1765397" cy="565990"/>
            </a:xfrm>
            <a:custGeom>
              <a:rect b="b" l="l" r="r" t="t"/>
              <a:pathLst>
                <a:path extrusionOk="0" h="5473" w="17071">
                  <a:moveTo>
                    <a:pt x="2467" y="1"/>
                  </a:moveTo>
                  <a:lnTo>
                    <a:pt x="2197" y="39"/>
                  </a:lnTo>
                  <a:lnTo>
                    <a:pt x="1927" y="117"/>
                  </a:lnTo>
                  <a:lnTo>
                    <a:pt x="1696" y="194"/>
                  </a:lnTo>
                  <a:lnTo>
                    <a:pt x="1426" y="309"/>
                  </a:lnTo>
                  <a:lnTo>
                    <a:pt x="1234" y="463"/>
                  </a:lnTo>
                  <a:lnTo>
                    <a:pt x="1002" y="617"/>
                  </a:lnTo>
                  <a:lnTo>
                    <a:pt x="810" y="772"/>
                  </a:lnTo>
                  <a:lnTo>
                    <a:pt x="617" y="1003"/>
                  </a:lnTo>
                  <a:lnTo>
                    <a:pt x="463" y="1195"/>
                  </a:lnTo>
                  <a:lnTo>
                    <a:pt x="347" y="1427"/>
                  </a:lnTo>
                  <a:lnTo>
                    <a:pt x="232" y="1658"/>
                  </a:lnTo>
                  <a:lnTo>
                    <a:pt x="116" y="1927"/>
                  </a:lnTo>
                  <a:lnTo>
                    <a:pt x="78" y="2159"/>
                  </a:lnTo>
                  <a:lnTo>
                    <a:pt x="39" y="2428"/>
                  </a:lnTo>
                  <a:lnTo>
                    <a:pt x="1" y="2737"/>
                  </a:lnTo>
                  <a:lnTo>
                    <a:pt x="39" y="3006"/>
                  </a:lnTo>
                  <a:lnTo>
                    <a:pt x="78" y="3276"/>
                  </a:lnTo>
                  <a:lnTo>
                    <a:pt x="116" y="3546"/>
                  </a:lnTo>
                  <a:lnTo>
                    <a:pt x="232" y="3777"/>
                  </a:lnTo>
                  <a:lnTo>
                    <a:pt x="347" y="4008"/>
                  </a:lnTo>
                  <a:lnTo>
                    <a:pt x="463" y="4239"/>
                  </a:lnTo>
                  <a:lnTo>
                    <a:pt x="617" y="4471"/>
                  </a:lnTo>
                  <a:lnTo>
                    <a:pt x="810" y="4663"/>
                  </a:lnTo>
                  <a:lnTo>
                    <a:pt x="1002" y="4817"/>
                  </a:lnTo>
                  <a:lnTo>
                    <a:pt x="1234" y="4971"/>
                  </a:lnTo>
                  <a:lnTo>
                    <a:pt x="1426" y="5126"/>
                  </a:lnTo>
                  <a:lnTo>
                    <a:pt x="1696" y="5241"/>
                  </a:lnTo>
                  <a:lnTo>
                    <a:pt x="1927" y="5318"/>
                  </a:lnTo>
                  <a:lnTo>
                    <a:pt x="2197" y="5395"/>
                  </a:lnTo>
                  <a:lnTo>
                    <a:pt x="2467" y="5434"/>
                  </a:lnTo>
                  <a:lnTo>
                    <a:pt x="2736" y="5472"/>
                  </a:lnTo>
                  <a:lnTo>
                    <a:pt x="14334" y="5472"/>
                  </a:lnTo>
                  <a:lnTo>
                    <a:pt x="14604" y="5434"/>
                  </a:lnTo>
                  <a:lnTo>
                    <a:pt x="14874" y="5395"/>
                  </a:lnTo>
                  <a:lnTo>
                    <a:pt x="15144" y="5318"/>
                  </a:lnTo>
                  <a:lnTo>
                    <a:pt x="15413" y="5241"/>
                  </a:lnTo>
                  <a:lnTo>
                    <a:pt x="15644" y="5126"/>
                  </a:lnTo>
                  <a:lnTo>
                    <a:pt x="15876" y="4971"/>
                  </a:lnTo>
                  <a:lnTo>
                    <a:pt x="16068" y="4817"/>
                  </a:lnTo>
                  <a:lnTo>
                    <a:pt x="16261" y="4663"/>
                  </a:lnTo>
                  <a:lnTo>
                    <a:pt x="16454" y="4471"/>
                  </a:lnTo>
                  <a:lnTo>
                    <a:pt x="16608" y="4239"/>
                  </a:lnTo>
                  <a:lnTo>
                    <a:pt x="16723" y="4008"/>
                  </a:lnTo>
                  <a:lnTo>
                    <a:pt x="16839" y="3777"/>
                  </a:lnTo>
                  <a:lnTo>
                    <a:pt x="16955" y="3546"/>
                  </a:lnTo>
                  <a:lnTo>
                    <a:pt x="17032" y="3276"/>
                  </a:lnTo>
                  <a:lnTo>
                    <a:pt x="17070" y="3006"/>
                  </a:lnTo>
                  <a:lnTo>
                    <a:pt x="17070" y="2737"/>
                  </a:lnTo>
                  <a:lnTo>
                    <a:pt x="17070" y="2428"/>
                  </a:lnTo>
                  <a:lnTo>
                    <a:pt x="17032" y="2159"/>
                  </a:lnTo>
                  <a:lnTo>
                    <a:pt x="16955" y="1927"/>
                  </a:lnTo>
                  <a:lnTo>
                    <a:pt x="16839" y="1658"/>
                  </a:lnTo>
                  <a:lnTo>
                    <a:pt x="16723" y="1427"/>
                  </a:lnTo>
                  <a:lnTo>
                    <a:pt x="16608" y="1195"/>
                  </a:lnTo>
                  <a:lnTo>
                    <a:pt x="16454" y="1003"/>
                  </a:lnTo>
                  <a:lnTo>
                    <a:pt x="16261" y="772"/>
                  </a:lnTo>
                  <a:lnTo>
                    <a:pt x="16068" y="617"/>
                  </a:lnTo>
                  <a:lnTo>
                    <a:pt x="15876" y="463"/>
                  </a:lnTo>
                  <a:lnTo>
                    <a:pt x="15644" y="309"/>
                  </a:lnTo>
                  <a:lnTo>
                    <a:pt x="15413" y="194"/>
                  </a:lnTo>
                  <a:lnTo>
                    <a:pt x="15144" y="117"/>
                  </a:lnTo>
                  <a:lnTo>
                    <a:pt x="14874" y="39"/>
                  </a:lnTo>
                  <a:lnTo>
                    <a:pt x="1460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5"/>
            <p:cNvSpPr/>
            <p:nvPr/>
          </p:nvSpPr>
          <p:spPr>
            <a:xfrm>
              <a:off x="6617596" y="4014115"/>
              <a:ext cx="326895" cy="565990"/>
            </a:xfrm>
            <a:custGeom>
              <a:rect b="b" l="l" r="r" t="t"/>
              <a:pathLst>
                <a:path extrusionOk="0" h="5473" w="3161">
                  <a:moveTo>
                    <a:pt x="2004" y="1"/>
                  </a:moveTo>
                  <a:lnTo>
                    <a:pt x="1773" y="39"/>
                  </a:lnTo>
                  <a:lnTo>
                    <a:pt x="1542" y="117"/>
                  </a:lnTo>
                  <a:lnTo>
                    <a:pt x="1349" y="194"/>
                  </a:lnTo>
                  <a:lnTo>
                    <a:pt x="1156" y="309"/>
                  </a:lnTo>
                  <a:lnTo>
                    <a:pt x="964" y="463"/>
                  </a:lnTo>
                  <a:lnTo>
                    <a:pt x="655" y="772"/>
                  </a:lnTo>
                  <a:lnTo>
                    <a:pt x="386" y="1195"/>
                  </a:lnTo>
                  <a:lnTo>
                    <a:pt x="155" y="1658"/>
                  </a:lnTo>
                  <a:lnTo>
                    <a:pt x="39" y="2159"/>
                  </a:lnTo>
                  <a:lnTo>
                    <a:pt x="0" y="2428"/>
                  </a:lnTo>
                  <a:lnTo>
                    <a:pt x="0" y="2737"/>
                  </a:lnTo>
                  <a:lnTo>
                    <a:pt x="0" y="3006"/>
                  </a:lnTo>
                  <a:lnTo>
                    <a:pt x="39" y="3276"/>
                  </a:lnTo>
                  <a:lnTo>
                    <a:pt x="155" y="3777"/>
                  </a:lnTo>
                  <a:lnTo>
                    <a:pt x="386" y="4239"/>
                  </a:lnTo>
                  <a:lnTo>
                    <a:pt x="655" y="4663"/>
                  </a:lnTo>
                  <a:lnTo>
                    <a:pt x="964" y="4971"/>
                  </a:lnTo>
                  <a:lnTo>
                    <a:pt x="1156" y="5126"/>
                  </a:lnTo>
                  <a:lnTo>
                    <a:pt x="1349" y="5241"/>
                  </a:lnTo>
                  <a:lnTo>
                    <a:pt x="1542" y="5318"/>
                  </a:lnTo>
                  <a:lnTo>
                    <a:pt x="1773" y="5395"/>
                  </a:lnTo>
                  <a:lnTo>
                    <a:pt x="2004" y="5434"/>
                  </a:lnTo>
                  <a:lnTo>
                    <a:pt x="2235" y="5472"/>
                  </a:lnTo>
                  <a:lnTo>
                    <a:pt x="3160" y="5472"/>
                  </a:lnTo>
                  <a:lnTo>
                    <a:pt x="2967" y="5434"/>
                  </a:lnTo>
                  <a:lnTo>
                    <a:pt x="2813" y="5395"/>
                  </a:lnTo>
                  <a:lnTo>
                    <a:pt x="2621" y="5318"/>
                  </a:lnTo>
                  <a:lnTo>
                    <a:pt x="2466" y="5241"/>
                  </a:lnTo>
                  <a:lnTo>
                    <a:pt x="2158" y="4971"/>
                  </a:lnTo>
                  <a:lnTo>
                    <a:pt x="1888" y="4663"/>
                  </a:lnTo>
                  <a:lnTo>
                    <a:pt x="1696" y="4239"/>
                  </a:lnTo>
                  <a:lnTo>
                    <a:pt x="1503" y="3777"/>
                  </a:lnTo>
                  <a:lnTo>
                    <a:pt x="1426" y="3276"/>
                  </a:lnTo>
                  <a:lnTo>
                    <a:pt x="1388" y="2737"/>
                  </a:lnTo>
                  <a:lnTo>
                    <a:pt x="1426" y="2159"/>
                  </a:lnTo>
                  <a:lnTo>
                    <a:pt x="1503" y="1658"/>
                  </a:lnTo>
                  <a:lnTo>
                    <a:pt x="1696" y="1195"/>
                  </a:lnTo>
                  <a:lnTo>
                    <a:pt x="1888" y="772"/>
                  </a:lnTo>
                  <a:lnTo>
                    <a:pt x="2158" y="463"/>
                  </a:lnTo>
                  <a:lnTo>
                    <a:pt x="2466" y="194"/>
                  </a:lnTo>
                  <a:lnTo>
                    <a:pt x="2621" y="117"/>
                  </a:lnTo>
                  <a:lnTo>
                    <a:pt x="2813" y="39"/>
                  </a:lnTo>
                  <a:lnTo>
                    <a:pt x="296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5"/>
            <p:cNvSpPr/>
            <p:nvPr/>
          </p:nvSpPr>
          <p:spPr>
            <a:xfrm>
              <a:off x="6247060" y="4297058"/>
              <a:ext cx="2183711" cy="306936"/>
            </a:xfrm>
            <a:custGeom>
              <a:rect b="b" l="l" r="r" t="t"/>
              <a:pathLst>
                <a:path extrusionOk="0" h="2968" w="21116">
                  <a:moveTo>
                    <a:pt x="0" y="1"/>
                  </a:moveTo>
                  <a:lnTo>
                    <a:pt x="462" y="2968"/>
                  </a:lnTo>
                  <a:lnTo>
                    <a:pt x="20614" y="2968"/>
                  </a:lnTo>
                  <a:lnTo>
                    <a:pt x="211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5"/>
            <p:cNvSpPr/>
            <p:nvPr/>
          </p:nvSpPr>
          <p:spPr>
            <a:xfrm>
              <a:off x="6430311" y="4297058"/>
              <a:ext cx="199384" cy="306936"/>
            </a:xfrm>
            <a:custGeom>
              <a:rect b="b" l="l" r="r" t="t"/>
              <a:pathLst>
                <a:path extrusionOk="0" h="2968" w="1928">
                  <a:moveTo>
                    <a:pt x="0" y="1"/>
                  </a:moveTo>
                  <a:lnTo>
                    <a:pt x="424" y="2968"/>
                  </a:lnTo>
                  <a:lnTo>
                    <a:pt x="1927" y="2968"/>
                  </a:lnTo>
                  <a:lnTo>
                    <a:pt x="1580"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5"/>
            <p:cNvSpPr/>
            <p:nvPr/>
          </p:nvSpPr>
          <p:spPr>
            <a:xfrm>
              <a:off x="6848728" y="539474"/>
              <a:ext cx="976341" cy="980374"/>
            </a:xfrm>
            <a:custGeom>
              <a:rect b="b" l="l" r="r" t="t"/>
              <a:pathLst>
                <a:path extrusionOk="0" h="9480" w="9441">
                  <a:moveTo>
                    <a:pt x="4740" y="0"/>
                  </a:moveTo>
                  <a:lnTo>
                    <a:pt x="4239" y="39"/>
                  </a:lnTo>
                  <a:lnTo>
                    <a:pt x="3776" y="116"/>
                  </a:lnTo>
                  <a:lnTo>
                    <a:pt x="3314" y="232"/>
                  </a:lnTo>
                  <a:lnTo>
                    <a:pt x="2890" y="386"/>
                  </a:lnTo>
                  <a:lnTo>
                    <a:pt x="2466" y="578"/>
                  </a:lnTo>
                  <a:lnTo>
                    <a:pt x="2081" y="810"/>
                  </a:lnTo>
                  <a:lnTo>
                    <a:pt x="1734" y="1079"/>
                  </a:lnTo>
                  <a:lnTo>
                    <a:pt x="1387" y="1388"/>
                  </a:lnTo>
                  <a:lnTo>
                    <a:pt x="1079" y="1734"/>
                  </a:lnTo>
                  <a:lnTo>
                    <a:pt x="809" y="2120"/>
                  </a:lnTo>
                  <a:lnTo>
                    <a:pt x="578" y="2505"/>
                  </a:lnTo>
                  <a:lnTo>
                    <a:pt x="386" y="2890"/>
                  </a:lnTo>
                  <a:lnTo>
                    <a:pt x="193" y="3353"/>
                  </a:lnTo>
                  <a:lnTo>
                    <a:pt x="77" y="3777"/>
                  </a:lnTo>
                  <a:lnTo>
                    <a:pt x="39" y="4277"/>
                  </a:lnTo>
                  <a:lnTo>
                    <a:pt x="0" y="4740"/>
                  </a:lnTo>
                  <a:lnTo>
                    <a:pt x="39" y="5241"/>
                  </a:lnTo>
                  <a:lnTo>
                    <a:pt x="77" y="5703"/>
                  </a:lnTo>
                  <a:lnTo>
                    <a:pt x="193" y="6166"/>
                  </a:lnTo>
                  <a:lnTo>
                    <a:pt x="386" y="6589"/>
                  </a:lnTo>
                  <a:lnTo>
                    <a:pt x="578" y="7013"/>
                  </a:lnTo>
                  <a:lnTo>
                    <a:pt x="809" y="7399"/>
                  </a:lnTo>
                  <a:lnTo>
                    <a:pt x="1079" y="7745"/>
                  </a:lnTo>
                  <a:lnTo>
                    <a:pt x="1387" y="8092"/>
                  </a:lnTo>
                  <a:lnTo>
                    <a:pt x="1734" y="8400"/>
                  </a:lnTo>
                  <a:lnTo>
                    <a:pt x="2081" y="8670"/>
                  </a:lnTo>
                  <a:lnTo>
                    <a:pt x="2466" y="8901"/>
                  </a:lnTo>
                  <a:lnTo>
                    <a:pt x="2890" y="9094"/>
                  </a:lnTo>
                  <a:lnTo>
                    <a:pt x="3314" y="9248"/>
                  </a:lnTo>
                  <a:lnTo>
                    <a:pt x="3776" y="9364"/>
                  </a:lnTo>
                  <a:lnTo>
                    <a:pt x="4239" y="9441"/>
                  </a:lnTo>
                  <a:lnTo>
                    <a:pt x="4740" y="9479"/>
                  </a:lnTo>
                  <a:lnTo>
                    <a:pt x="5202" y="9441"/>
                  </a:lnTo>
                  <a:lnTo>
                    <a:pt x="5664" y="9364"/>
                  </a:lnTo>
                  <a:lnTo>
                    <a:pt x="6127" y="9248"/>
                  </a:lnTo>
                  <a:lnTo>
                    <a:pt x="6551" y="9094"/>
                  </a:lnTo>
                  <a:lnTo>
                    <a:pt x="6974" y="8901"/>
                  </a:lnTo>
                  <a:lnTo>
                    <a:pt x="7360" y="8670"/>
                  </a:lnTo>
                  <a:lnTo>
                    <a:pt x="7745" y="8400"/>
                  </a:lnTo>
                  <a:lnTo>
                    <a:pt x="8053" y="8092"/>
                  </a:lnTo>
                  <a:lnTo>
                    <a:pt x="8362" y="7745"/>
                  </a:lnTo>
                  <a:lnTo>
                    <a:pt x="8631" y="7399"/>
                  </a:lnTo>
                  <a:lnTo>
                    <a:pt x="8863" y="7013"/>
                  </a:lnTo>
                  <a:lnTo>
                    <a:pt x="9094" y="6589"/>
                  </a:lnTo>
                  <a:lnTo>
                    <a:pt x="9248" y="6166"/>
                  </a:lnTo>
                  <a:lnTo>
                    <a:pt x="9363" y="5703"/>
                  </a:lnTo>
                  <a:lnTo>
                    <a:pt x="9441" y="5241"/>
                  </a:lnTo>
                  <a:lnTo>
                    <a:pt x="9441" y="4740"/>
                  </a:lnTo>
                  <a:lnTo>
                    <a:pt x="9441" y="4277"/>
                  </a:lnTo>
                  <a:lnTo>
                    <a:pt x="9363" y="3777"/>
                  </a:lnTo>
                  <a:lnTo>
                    <a:pt x="9248" y="3353"/>
                  </a:lnTo>
                  <a:lnTo>
                    <a:pt x="9094" y="2890"/>
                  </a:lnTo>
                  <a:lnTo>
                    <a:pt x="8863" y="2505"/>
                  </a:lnTo>
                  <a:lnTo>
                    <a:pt x="8631" y="2120"/>
                  </a:lnTo>
                  <a:lnTo>
                    <a:pt x="8362" y="1734"/>
                  </a:lnTo>
                  <a:lnTo>
                    <a:pt x="8053" y="1388"/>
                  </a:lnTo>
                  <a:lnTo>
                    <a:pt x="7745" y="1079"/>
                  </a:lnTo>
                  <a:lnTo>
                    <a:pt x="7360" y="810"/>
                  </a:lnTo>
                  <a:lnTo>
                    <a:pt x="6974" y="578"/>
                  </a:lnTo>
                  <a:lnTo>
                    <a:pt x="6551" y="386"/>
                  </a:lnTo>
                  <a:lnTo>
                    <a:pt x="6127" y="232"/>
                  </a:lnTo>
                  <a:lnTo>
                    <a:pt x="5664" y="116"/>
                  </a:lnTo>
                  <a:lnTo>
                    <a:pt x="5202" y="39"/>
                  </a:lnTo>
                  <a:lnTo>
                    <a:pt x="474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5"/>
            <p:cNvSpPr/>
            <p:nvPr/>
          </p:nvSpPr>
          <p:spPr>
            <a:xfrm>
              <a:off x="6932391" y="627170"/>
              <a:ext cx="557924" cy="557924"/>
            </a:xfrm>
            <a:custGeom>
              <a:rect b="b" l="l" r="r" t="t"/>
              <a:pathLst>
                <a:path extrusionOk="0" h="5395" w="5395">
                  <a:moveTo>
                    <a:pt x="3160" y="0"/>
                  </a:moveTo>
                  <a:lnTo>
                    <a:pt x="2852" y="39"/>
                  </a:lnTo>
                  <a:lnTo>
                    <a:pt x="2582" y="77"/>
                  </a:lnTo>
                  <a:lnTo>
                    <a:pt x="2274" y="154"/>
                  </a:lnTo>
                  <a:lnTo>
                    <a:pt x="2004" y="270"/>
                  </a:lnTo>
                  <a:lnTo>
                    <a:pt x="1734" y="424"/>
                  </a:lnTo>
                  <a:lnTo>
                    <a:pt x="1465" y="578"/>
                  </a:lnTo>
                  <a:lnTo>
                    <a:pt x="1233" y="771"/>
                  </a:lnTo>
                  <a:lnTo>
                    <a:pt x="1002" y="963"/>
                  </a:lnTo>
                  <a:lnTo>
                    <a:pt x="771" y="1195"/>
                  </a:lnTo>
                  <a:lnTo>
                    <a:pt x="578" y="1464"/>
                  </a:lnTo>
                  <a:lnTo>
                    <a:pt x="424" y="1734"/>
                  </a:lnTo>
                  <a:lnTo>
                    <a:pt x="309" y="2004"/>
                  </a:lnTo>
                  <a:lnTo>
                    <a:pt x="193" y="2274"/>
                  </a:lnTo>
                  <a:lnTo>
                    <a:pt x="116" y="2543"/>
                  </a:lnTo>
                  <a:lnTo>
                    <a:pt x="39" y="2851"/>
                  </a:lnTo>
                  <a:lnTo>
                    <a:pt x="39" y="3160"/>
                  </a:lnTo>
                  <a:lnTo>
                    <a:pt x="0" y="3429"/>
                  </a:lnTo>
                  <a:lnTo>
                    <a:pt x="39" y="3738"/>
                  </a:lnTo>
                  <a:lnTo>
                    <a:pt x="77" y="4046"/>
                  </a:lnTo>
                  <a:lnTo>
                    <a:pt x="155" y="4316"/>
                  </a:lnTo>
                  <a:lnTo>
                    <a:pt x="270" y="4585"/>
                  </a:lnTo>
                  <a:lnTo>
                    <a:pt x="386" y="4855"/>
                  </a:lnTo>
                  <a:lnTo>
                    <a:pt x="540" y="5125"/>
                  </a:lnTo>
                  <a:lnTo>
                    <a:pt x="733" y="5395"/>
                  </a:lnTo>
                  <a:lnTo>
                    <a:pt x="617" y="4894"/>
                  </a:lnTo>
                  <a:lnTo>
                    <a:pt x="578" y="4393"/>
                  </a:lnTo>
                  <a:lnTo>
                    <a:pt x="578" y="3930"/>
                  </a:lnTo>
                  <a:lnTo>
                    <a:pt x="694" y="3429"/>
                  </a:lnTo>
                  <a:lnTo>
                    <a:pt x="810" y="2929"/>
                  </a:lnTo>
                  <a:lnTo>
                    <a:pt x="1041" y="2466"/>
                  </a:lnTo>
                  <a:lnTo>
                    <a:pt x="1311" y="2042"/>
                  </a:lnTo>
                  <a:lnTo>
                    <a:pt x="1657" y="1657"/>
                  </a:lnTo>
                  <a:lnTo>
                    <a:pt x="2081" y="1310"/>
                  </a:lnTo>
                  <a:lnTo>
                    <a:pt x="2505" y="1041"/>
                  </a:lnTo>
                  <a:lnTo>
                    <a:pt x="2967" y="809"/>
                  </a:lnTo>
                  <a:lnTo>
                    <a:pt x="3430" y="655"/>
                  </a:lnTo>
                  <a:lnTo>
                    <a:pt x="3931" y="578"/>
                  </a:lnTo>
                  <a:lnTo>
                    <a:pt x="4432" y="540"/>
                  </a:lnTo>
                  <a:lnTo>
                    <a:pt x="4932" y="578"/>
                  </a:lnTo>
                  <a:lnTo>
                    <a:pt x="5395" y="694"/>
                  </a:lnTo>
                  <a:lnTo>
                    <a:pt x="5395" y="694"/>
                  </a:lnTo>
                  <a:lnTo>
                    <a:pt x="5164" y="501"/>
                  </a:lnTo>
                  <a:lnTo>
                    <a:pt x="4894" y="347"/>
                  </a:lnTo>
                  <a:lnTo>
                    <a:pt x="4624" y="231"/>
                  </a:lnTo>
                  <a:lnTo>
                    <a:pt x="4316" y="154"/>
                  </a:lnTo>
                  <a:lnTo>
                    <a:pt x="4046" y="77"/>
                  </a:lnTo>
                  <a:lnTo>
                    <a:pt x="373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5"/>
            <p:cNvSpPr/>
            <p:nvPr/>
          </p:nvSpPr>
          <p:spPr>
            <a:xfrm>
              <a:off x="7087824" y="782500"/>
              <a:ext cx="498150" cy="498253"/>
            </a:xfrm>
            <a:custGeom>
              <a:rect b="b" l="l" r="r" t="t"/>
              <a:pathLst>
                <a:path extrusionOk="0" h="4818" w="4817">
                  <a:moveTo>
                    <a:pt x="2158" y="1"/>
                  </a:moveTo>
                  <a:lnTo>
                    <a:pt x="1927" y="39"/>
                  </a:lnTo>
                  <a:lnTo>
                    <a:pt x="1696" y="78"/>
                  </a:lnTo>
                  <a:lnTo>
                    <a:pt x="1464" y="194"/>
                  </a:lnTo>
                  <a:lnTo>
                    <a:pt x="1079" y="386"/>
                  </a:lnTo>
                  <a:lnTo>
                    <a:pt x="694" y="694"/>
                  </a:lnTo>
                  <a:lnTo>
                    <a:pt x="424" y="1041"/>
                  </a:lnTo>
                  <a:lnTo>
                    <a:pt x="193" y="1465"/>
                  </a:lnTo>
                  <a:lnTo>
                    <a:pt x="116" y="1696"/>
                  </a:lnTo>
                  <a:lnTo>
                    <a:pt x="39" y="1927"/>
                  </a:lnTo>
                  <a:lnTo>
                    <a:pt x="0" y="2159"/>
                  </a:lnTo>
                  <a:lnTo>
                    <a:pt x="0" y="2390"/>
                  </a:lnTo>
                  <a:lnTo>
                    <a:pt x="0" y="2660"/>
                  </a:lnTo>
                  <a:lnTo>
                    <a:pt x="39" y="2891"/>
                  </a:lnTo>
                  <a:lnTo>
                    <a:pt x="116" y="3122"/>
                  </a:lnTo>
                  <a:lnTo>
                    <a:pt x="193" y="3315"/>
                  </a:lnTo>
                  <a:lnTo>
                    <a:pt x="424" y="3738"/>
                  </a:lnTo>
                  <a:lnTo>
                    <a:pt x="694" y="4085"/>
                  </a:lnTo>
                  <a:lnTo>
                    <a:pt x="1079" y="4393"/>
                  </a:lnTo>
                  <a:lnTo>
                    <a:pt x="1464" y="4625"/>
                  </a:lnTo>
                  <a:lnTo>
                    <a:pt x="1696" y="4702"/>
                  </a:lnTo>
                  <a:lnTo>
                    <a:pt x="1927" y="4740"/>
                  </a:lnTo>
                  <a:lnTo>
                    <a:pt x="2158" y="4779"/>
                  </a:lnTo>
                  <a:lnTo>
                    <a:pt x="2428" y="4817"/>
                  </a:lnTo>
                  <a:lnTo>
                    <a:pt x="2659" y="4779"/>
                  </a:lnTo>
                  <a:lnTo>
                    <a:pt x="2890" y="4740"/>
                  </a:lnTo>
                  <a:lnTo>
                    <a:pt x="3121" y="4702"/>
                  </a:lnTo>
                  <a:lnTo>
                    <a:pt x="3352" y="4625"/>
                  </a:lnTo>
                  <a:lnTo>
                    <a:pt x="3776" y="4393"/>
                  </a:lnTo>
                  <a:lnTo>
                    <a:pt x="4123" y="4085"/>
                  </a:lnTo>
                  <a:lnTo>
                    <a:pt x="4393" y="3738"/>
                  </a:lnTo>
                  <a:lnTo>
                    <a:pt x="4624" y="3315"/>
                  </a:lnTo>
                  <a:lnTo>
                    <a:pt x="4701" y="3122"/>
                  </a:lnTo>
                  <a:lnTo>
                    <a:pt x="4778" y="2891"/>
                  </a:lnTo>
                  <a:lnTo>
                    <a:pt x="4817" y="2660"/>
                  </a:lnTo>
                  <a:lnTo>
                    <a:pt x="4817" y="2390"/>
                  </a:lnTo>
                  <a:lnTo>
                    <a:pt x="4817" y="2159"/>
                  </a:lnTo>
                  <a:lnTo>
                    <a:pt x="4778" y="1927"/>
                  </a:lnTo>
                  <a:lnTo>
                    <a:pt x="4701" y="1696"/>
                  </a:lnTo>
                  <a:lnTo>
                    <a:pt x="4624" y="1465"/>
                  </a:lnTo>
                  <a:lnTo>
                    <a:pt x="4393" y="1041"/>
                  </a:lnTo>
                  <a:lnTo>
                    <a:pt x="4123" y="694"/>
                  </a:lnTo>
                  <a:lnTo>
                    <a:pt x="3776" y="386"/>
                  </a:lnTo>
                  <a:lnTo>
                    <a:pt x="3352" y="194"/>
                  </a:lnTo>
                  <a:lnTo>
                    <a:pt x="3121" y="78"/>
                  </a:lnTo>
                  <a:lnTo>
                    <a:pt x="2890" y="39"/>
                  </a:lnTo>
                  <a:lnTo>
                    <a:pt x="2659"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5"/>
            <p:cNvSpPr/>
            <p:nvPr/>
          </p:nvSpPr>
          <p:spPr>
            <a:xfrm>
              <a:off x="7151527" y="842273"/>
              <a:ext cx="370743" cy="374673"/>
            </a:xfrm>
            <a:custGeom>
              <a:rect b="b" l="l" r="r" t="t"/>
              <a:pathLst>
                <a:path extrusionOk="0" h="3623" w="3585">
                  <a:moveTo>
                    <a:pt x="1812" y="1"/>
                  </a:moveTo>
                  <a:lnTo>
                    <a:pt x="1426" y="39"/>
                  </a:lnTo>
                  <a:lnTo>
                    <a:pt x="1080" y="155"/>
                  </a:lnTo>
                  <a:lnTo>
                    <a:pt x="771" y="309"/>
                  </a:lnTo>
                  <a:lnTo>
                    <a:pt x="502" y="540"/>
                  </a:lnTo>
                  <a:lnTo>
                    <a:pt x="309" y="810"/>
                  </a:lnTo>
                  <a:lnTo>
                    <a:pt x="116" y="1118"/>
                  </a:lnTo>
                  <a:lnTo>
                    <a:pt x="39" y="1465"/>
                  </a:lnTo>
                  <a:lnTo>
                    <a:pt x="1" y="1812"/>
                  </a:lnTo>
                  <a:lnTo>
                    <a:pt x="39" y="2197"/>
                  </a:lnTo>
                  <a:lnTo>
                    <a:pt x="116" y="2505"/>
                  </a:lnTo>
                  <a:lnTo>
                    <a:pt x="309" y="2814"/>
                  </a:lnTo>
                  <a:lnTo>
                    <a:pt x="502" y="3083"/>
                  </a:lnTo>
                  <a:lnTo>
                    <a:pt x="771" y="3315"/>
                  </a:lnTo>
                  <a:lnTo>
                    <a:pt x="1080" y="3469"/>
                  </a:lnTo>
                  <a:lnTo>
                    <a:pt x="1426" y="3584"/>
                  </a:lnTo>
                  <a:lnTo>
                    <a:pt x="1812" y="3623"/>
                  </a:lnTo>
                  <a:lnTo>
                    <a:pt x="2158" y="3584"/>
                  </a:lnTo>
                  <a:lnTo>
                    <a:pt x="2505" y="3469"/>
                  </a:lnTo>
                  <a:lnTo>
                    <a:pt x="2813" y="3315"/>
                  </a:lnTo>
                  <a:lnTo>
                    <a:pt x="3083" y="3083"/>
                  </a:lnTo>
                  <a:lnTo>
                    <a:pt x="3276" y="2814"/>
                  </a:lnTo>
                  <a:lnTo>
                    <a:pt x="3469" y="2505"/>
                  </a:lnTo>
                  <a:lnTo>
                    <a:pt x="3584" y="2197"/>
                  </a:lnTo>
                  <a:lnTo>
                    <a:pt x="3584" y="1812"/>
                  </a:lnTo>
                  <a:lnTo>
                    <a:pt x="3584" y="1465"/>
                  </a:lnTo>
                  <a:lnTo>
                    <a:pt x="3469" y="1118"/>
                  </a:lnTo>
                  <a:lnTo>
                    <a:pt x="3276" y="810"/>
                  </a:lnTo>
                  <a:lnTo>
                    <a:pt x="3083" y="540"/>
                  </a:lnTo>
                  <a:lnTo>
                    <a:pt x="2813" y="309"/>
                  </a:lnTo>
                  <a:lnTo>
                    <a:pt x="2505" y="155"/>
                  </a:lnTo>
                  <a:lnTo>
                    <a:pt x="2158" y="39"/>
                  </a:lnTo>
                  <a:lnTo>
                    <a:pt x="181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5"/>
            <p:cNvSpPr/>
            <p:nvPr/>
          </p:nvSpPr>
          <p:spPr>
            <a:xfrm>
              <a:off x="7211301" y="906080"/>
              <a:ext cx="251195" cy="247162"/>
            </a:xfrm>
            <a:custGeom>
              <a:rect b="b" l="l" r="r" t="t"/>
              <a:pathLst>
                <a:path extrusionOk="0" h="2390" w="2429">
                  <a:moveTo>
                    <a:pt x="1234" y="0"/>
                  </a:moveTo>
                  <a:lnTo>
                    <a:pt x="964" y="39"/>
                  </a:lnTo>
                  <a:lnTo>
                    <a:pt x="733" y="77"/>
                  </a:lnTo>
                  <a:lnTo>
                    <a:pt x="540" y="193"/>
                  </a:lnTo>
                  <a:lnTo>
                    <a:pt x="386" y="347"/>
                  </a:lnTo>
                  <a:lnTo>
                    <a:pt x="232" y="540"/>
                  </a:lnTo>
                  <a:lnTo>
                    <a:pt x="116" y="732"/>
                  </a:lnTo>
                  <a:lnTo>
                    <a:pt x="39" y="964"/>
                  </a:lnTo>
                  <a:lnTo>
                    <a:pt x="1" y="1195"/>
                  </a:lnTo>
                  <a:lnTo>
                    <a:pt x="39" y="1426"/>
                  </a:lnTo>
                  <a:lnTo>
                    <a:pt x="116" y="1657"/>
                  </a:lnTo>
                  <a:lnTo>
                    <a:pt x="232" y="1888"/>
                  </a:lnTo>
                  <a:lnTo>
                    <a:pt x="386" y="2043"/>
                  </a:lnTo>
                  <a:lnTo>
                    <a:pt x="540" y="2197"/>
                  </a:lnTo>
                  <a:lnTo>
                    <a:pt x="733" y="2312"/>
                  </a:lnTo>
                  <a:lnTo>
                    <a:pt x="964" y="2389"/>
                  </a:lnTo>
                  <a:lnTo>
                    <a:pt x="1465" y="2389"/>
                  </a:lnTo>
                  <a:lnTo>
                    <a:pt x="1696" y="2312"/>
                  </a:lnTo>
                  <a:lnTo>
                    <a:pt x="1889" y="2197"/>
                  </a:lnTo>
                  <a:lnTo>
                    <a:pt x="2081" y="2043"/>
                  </a:lnTo>
                  <a:lnTo>
                    <a:pt x="2235" y="1888"/>
                  </a:lnTo>
                  <a:lnTo>
                    <a:pt x="2313" y="1657"/>
                  </a:lnTo>
                  <a:lnTo>
                    <a:pt x="2390" y="1426"/>
                  </a:lnTo>
                  <a:lnTo>
                    <a:pt x="2428" y="1195"/>
                  </a:lnTo>
                  <a:lnTo>
                    <a:pt x="2390" y="964"/>
                  </a:lnTo>
                  <a:lnTo>
                    <a:pt x="2313" y="732"/>
                  </a:lnTo>
                  <a:lnTo>
                    <a:pt x="2235" y="540"/>
                  </a:lnTo>
                  <a:lnTo>
                    <a:pt x="2081" y="347"/>
                  </a:lnTo>
                  <a:lnTo>
                    <a:pt x="1889" y="193"/>
                  </a:lnTo>
                  <a:lnTo>
                    <a:pt x="1696" y="77"/>
                  </a:lnTo>
                  <a:lnTo>
                    <a:pt x="1465" y="39"/>
                  </a:lnTo>
                  <a:lnTo>
                    <a:pt x="123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5"/>
            <p:cNvSpPr/>
            <p:nvPr/>
          </p:nvSpPr>
          <p:spPr>
            <a:xfrm>
              <a:off x="7275108" y="969784"/>
              <a:ext cx="123581" cy="123684"/>
            </a:xfrm>
            <a:custGeom>
              <a:rect b="b" l="l" r="r" t="t"/>
              <a:pathLst>
                <a:path extrusionOk="0" h="1196" w="1195">
                  <a:moveTo>
                    <a:pt x="463" y="1"/>
                  </a:moveTo>
                  <a:lnTo>
                    <a:pt x="385" y="39"/>
                  </a:lnTo>
                  <a:lnTo>
                    <a:pt x="193" y="155"/>
                  </a:lnTo>
                  <a:lnTo>
                    <a:pt x="39" y="348"/>
                  </a:lnTo>
                  <a:lnTo>
                    <a:pt x="0" y="463"/>
                  </a:lnTo>
                  <a:lnTo>
                    <a:pt x="0" y="579"/>
                  </a:lnTo>
                  <a:lnTo>
                    <a:pt x="0" y="694"/>
                  </a:lnTo>
                  <a:lnTo>
                    <a:pt x="39" y="810"/>
                  </a:lnTo>
                  <a:lnTo>
                    <a:pt x="193" y="1003"/>
                  </a:lnTo>
                  <a:lnTo>
                    <a:pt x="385" y="1157"/>
                  </a:lnTo>
                  <a:lnTo>
                    <a:pt x="463" y="1157"/>
                  </a:lnTo>
                  <a:lnTo>
                    <a:pt x="617" y="1195"/>
                  </a:lnTo>
                  <a:lnTo>
                    <a:pt x="732" y="1157"/>
                  </a:lnTo>
                  <a:lnTo>
                    <a:pt x="848" y="1157"/>
                  </a:lnTo>
                  <a:lnTo>
                    <a:pt x="1041" y="1003"/>
                  </a:lnTo>
                  <a:lnTo>
                    <a:pt x="1156" y="810"/>
                  </a:lnTo>
                  <a:lnTo>
                    <a:pt x="1195" y="694"/>
                  </a:lnTo>
                  <a:lnTo>
                    <a:pt x="1195" y="579"/>
                  </a:lnTo>
                  <a:lnTo>
                    <a:pt x="1195" y="463"/>
                  </a:lnTo>
                  <a:lnTo>
                    <a:pt x="1156" y="348"/>
                  </a:lnTo>
                  <a:lnTo>
                    <a:pt x="1041" y="155"/>
                  </a:lnTo>
                  <a:lnTo>
                    <a:pt x="848" y="39"/>
                  </a:lnTo>
                  <a:lnTo>
                    <a:pt x="73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7" name="Google Shape;2527;p75"/>
          <p:cNvGrpSpPr/>
          <p:nvPr/>
        </p:nvGrpSpPr>
        <p:grpSpPr>
          <a:xfrm>
            <a:off x="6796058" y="1796897"/>
            <a:ext cx="1619840" cy="1549714"/>
            <a:chOff x="713230" y="-3567385"/>
            <a:chExt cx="3299734" cy="3156883"/>
          </a:xfrm>
        </p:grpSpPr>
        <p:sp>
          <p:nvSpPr>
            <p:cNvPr id="2528" name="Google Shape;2528;p75"/>
            <p:cNvSpPr/>
            <p:nvPr/>
          </p:nvSpPr>
          <p:spPr>
            <a:xfrm>
              <a:off x="1939681" y="-3083984"/>
              <a:ext cx="1054552" cy="1051237"/>
            </a:xfrm>
            <a:custGeom>
              <a:rect b="b" l="l" r="r" t="t"/>
              <a:pathLst>
                <a:path extrusionOk="0" h="12485" w="12524">
                  <a:moveTo>
                    <a:pt x="5626" y="0"/>
                  </a:moveTo>
                  <a:lnTo>
                    <a:pt x="5009" y="116"/>
                  </a:lnTo>
                  <a:lnTo>
                    <a:pt x="4393" y="270"/>
                  </a:lnTo>
                  <a:lnTo>
                    <a:pt x="3815" y="463"/>
                  </a:lnTo>
                  <a:lnTo>
                    <a:pt x="3275" y="733"/>
                  </a:lnTo>
                  <a:lnTo>
                    <a:pt x="2775" y="1041"/>
                  </a:lnTo>
                  <a:lnTo>
                    <a:pt x="2274" y="1426"/>
                  </a:lnTo>
                  <a:lnTo>
                    <a:pt x="1850" y="1811"/>
                  </a:lnTo>
                  <a:lnTo>
                    <a:pt x="1426" y="2274"/>
                  </a:lnTo>
                  <a:lnTo>
                    <a:pt x="1079" y="2736"/>
                  </a:lnTo>
                  <a:lnTo>
                    <a:pt x="771" y="3237"/>
                  </a:lnTo>
                  <a:lnTo>
                    <a:pt x="501" y="3815"/>
                  </a:lnTo>
                  <a:lnTo>
                    <a:pt x="309" y="4393"/>
                  </a:lnTo>
                  <a:lnTo>
                    <a:pt x="154" y="4971"/>
                  </a:lnTo>
                  <a:lnTo>
                    <a:pt x="39" y="5587"/>
                  </a:lnTo>
                  <a:lnTo>
                    <a:pt x="0" y="6243"/>
                  </a:lnTo>
                  <a:lnTo>
                    <a:pt x="39" y="6859"/>
                  </a:lnTo>
                  <a:lnTo>
                    <a:pt x="154" y="7476"/>
                  </a:lnTo>
                  <a:lnTo>
                    <a:pt x="309" y="8092"/>
                  </a:lnTo>
                  <a:lnTo>
                    <a:pt x="501" y="8670"/>
                  </a:lnTo>
                  <a:lnTo>
                    <a:pt x="771" y="9209"/>
                  </a:lnTo>
                  <a:lnTo>
                    <a:pt x="1079" y="9710"/>
                  </a:lnTo>
                  <a:lnTo>
                    <a:pt x="1426" y="10211"/>
                  </a:lnTo>
                  <a:lnTo>
                    <a:pt x="1850" y="10635"/>
                  </a:lnTo>
                  <a:lnTo>
                    <a:pt x="2274" y="11059"/>
                  </a:lnTo>
                  <a:lnTo>
                    <a:pt x="2775" y="11406"/>
                  </a:lnTo>
                  <a:lnTo>
                    <a:pt x="3275" y="11714"/>
                  </a:lnTo>
                  <a:lnTo>
                    <a:pt x="3815" y="11984"/>
                  </a:lnTo>
                  <a:lnTo>
                    <a:pt x="4393" y="12176"/>
                  </a:lnTo>
                  <a:lnTo>
                    <a:pt x="5009" y="12330"/>
                  </a:lnTo>
                  <a:lnTo>
                    <a:pt x="5626" y="12446"/>
                  </a:lnTo>
                  <a:lnTo>
                    <a:pt x="6242" y="12485"/>
                  </a:lnTo>
                  <a:lnTo>
                    <a:pt x="6897" y="12446"/>
                  </a:lnTo>
                  <a:lnTo>
                    <a:pt x="7514" y="12330"/>
                  </a:lnTo>
                  <a:lnTo>
                    <a:pt x="8130" y="12176"/>
                  </a:lnTo>
                  <a:lnTo>
                    <a:pt x="8670" y="11984"/>
                  </a:lnTo>
                  <a:lnTo>
                    <a:pt x="9248" y="11714"/>
                  </a:lnTo>
                  <a:lnTo>
                    <a:pt x="9749" y="11406"/>
                  </a:lnTo>
                  <a:lnTo>
                    <a:pt x="10211" y="11059"/>
                  </a:lnTo>
                  <a:lnTo>
                    <a:pt x="10674" y="10635"/>
                  </a:lnTo>
                  <a:lnTo>
                    <a:pt x="11059" y="10211"/>
                  </a:lnTo>
                  <a:lnTo>
                    <a:pt x="11444" y="9710"/>
                  </a:lnTo>
                  <a:lnTo>
                    <a:pt x="11752" y="9209"/>
                  </a:lnTo>
                  <a:lnTo>
                    <a:pt x="12022" y="8670"/>
                  </a:lnTo>
                  <a:lnTo>
                    <a:pt x="12215" y="8092"/>
                  </a:lnTo>
                  <a:lnTo>
                    <a:pt x="12369" y="7476"/>
                  </a:lnTo>
                  <a:lnTo>
                    <a:pt x="12485" y="6859"/>
                  </a:lnTo>
                  <a:lnTo>
                    <a:pt x="12523" y="6243"/>
                  </a:lnTo>
                  <a:lnTo>
                    <a:pt x="12485" y="5587"/>
                  </a:lnTo>
                  <a:lnTo>
                    <a:pt x="12369" y="4971"/>
                  </a:lnTo>
                  <a:lnTo>
                    <a:pt x="12215" y="4393"/>
                  </a:lnTo>
                  <a:lnTo>
                    <a:pt x="12022" y="3815"/>
                  </a:lnTo>
                  <a:lnTo>
                    <a:pt x="11752" y="3237"/>
                  </a:lnTo>
                  <a:lnTo>
                    <a:pt x="11444" y="2736"/>
                  </a:lnTo>
                  <a:lnTo>
                    <a:pt x="11059" y="2274"/>
                  </a:lnTo>
                  <a:lnTo>
                    <a:pt x="10674" y="1811"/>
                  </a:lnTo>
                  <a:lnTo>
                    <a:pt x="10211" y="1426"/>
                  </a:lnTo>
                  <a:lnTo>
                    <a:pt x="9749" y="1041"/>
                  </a:lnTo>
                  <a:lnTo>
                    <a:pt x="9248" y="733"/>
                  </a:lnTo>
                  <a:lnTo>
                    <a:pt x="8670" y="463"/>
                  </a:lnTo>
                  <a:lnTo>
                    <a:pt x="8130" y="270"/>
                  </a:lnTo>
                  <a:lnTo>
                    <a:pt x="7514" y="116"/>
                  </a:lnTo>
                  <a:lnTo>
                    <a:pt x="68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5"/>
            <p:cNvSpPr/>
            <p:nvPr/>
          </p:nvSpPr>
          <p:spPr>
            <a:xfrm>
              <a:off x="713230" y="-3353261"/>
              <a:ext cx="892294" cy="2936222"/>
            </a:xfrm>
            <a:custGeom>
              <a:rect b="b" l="l" r="r" t="t"/>
              <a:pathLst>
                <a:path extrusionOk="0" h="34872" w="10597">
                  <a:moveTo>
                    <a:pt x="2775" y="0"/>
                  </a:moveTo>
                  <a:lnTo>
                    <a:pt x="2505" y="77"/>
                  </a:lnTo>
                  <a:lnTo>
                    <a:pt x="2235" y="154"/>
                  </a:lnTo>
                  <a:lnTo>
                    <a:pt x="1965" y="270"/>
                  </a:lnTo>
                  <a:lnTo>
                    <a:pt x="1734" y="424"/>
                  </a:lnTo>
                  <a:lnTo>
                    <a:pt x="1465" y="617"/>
                  </a:lnTo>
                  <a:lnTo>
                    <a:pt x="1233" y="809"/>
                  </a:lnTo>
                  <a:lnTo>
                    <a:pt x="1002" y="1041"/>
                  </a:lnTo>
                  <a:lnTo>
                    <a:pt x="810" y="1272"/>
                  </a:lnTo>
                  <a:lnTo>
                    <a:pt x="617" y="1542"/>
                  </a:lnTo>
                  <a:lnTo>
                    <a:pt x="424" y="1850"/>
                  </a:lnTo>
                  <a:lnTo>
                    <a:pt x="309" y="2158"/>
                  </a:lnTo>
                  <a:lnTo>
                    <a:pt x="193" y="2466"/>
                  </a:lnTo>
                  <a:lnTo>
                    <a:pt x="77" y="2813"/>
                  </a:lnTo>
                  <a:lnTo>
                    <a:pt x="39" y="3121"/>
                  </a:lnTo>
                  <a:lnTo>
                    <a:pt x="0" y="3468"/>
                  </a:lnTo>
                  <a:lnTo>
                    <a:pt x="0" y="31365"/>
                  </a:lnTo>
                  <a:lnTo>
                    <a:pt x="39" y="31712"/>
                  </a:lnTo>
                  <a:lnTo>
                    <a:pt x="77" y="32058"/>
                  </a:lnTo>
                  <a:lnTo>
                    <a:pt x="154" y="32405"/>
                  </a:lnTo>
                  <a:lnTo>
                    <a:pt x="270" y="32714"/>
                  </a:lnTo>
                  <a:lnTo>
                    <a:pt x="424" y="33022"/>
                  </a:lnTo>
                  <a:lnTo>
                    <a:pt x="617" y="33330"/>
                  </a:lnTo>
                  <a:lnTo>
                    <a:pt x="810" y="33600"/>
                  </a:lnTo>
                  <a:lnTo>
                    <a:pt x="1041" y="33831"/>
                  </a:lnTo>
                  <a:lnTo>
                    <a:pt x="1272" y="34062"/>
                  </a:lnTo>
                  <a:lnTo>
                    <a:pt x="1542" y="34255"/>
                  </a:lnTo>
                  <a:lnTo>
                    <a:pt x="1850" y="34447"/>
                  </a:lnTo>
                  <a:lnTo>
                    <a:pt x="2158" y="34602"/>
                  </a:lnTo>
                  <a:lnTo>
                    <a:pt x="2466" y="34717"/>
                  </a:lnTo>
                  <a:lnTo>
                    <a:pt x="2813" y="34794"/>
                  </a:lnTo>
                  <a:lnTo>
                    <a:pt x="3160" y="34833"/>
                  </a:lnTo>
                  <a:lnTo>
                    <a:pt x="3507" y="34871"/>
                  </a:lnTo>
                  <a:lnTo>
                    <a:pt x="10597" y="34871"/>
                  </a:lnTo>
                  <a:lnTo>
                    <a:pt x="10597" y="34101"/>
                  </a:lnTo>
                  <a:lnTo>
                    <a:pt x="3237" y="34101"/>
                  </a:lnTo>
                  <a:lnTo>
                    <a:pt x="2967" y="34062"/>
                  </a:lnTo>
                  <a:lnTo>
                    <a:pt x="2698" y="33985"/>
                  </a:lnTo>
                  <a:lnTo>
                    <a:pt x="2428" y="33908"/>
                  </a:lnTo>
                  <a:lnTo>
                    <a:pt x="2197" y="33792"/>
                  </a:lnTo>
                  <a:lnTo>
                    <a:pt x="1965" y="33638"/>
                  </a:lnTo>
                  <a:lnTo>
                    <a:pt x="1773" y="33484"/>
                  </a:lnTo>
                  <a:lnTo>
                    <a:pt x="1580" y="33291"/>
                  </a:lnTo>
                  <a:lnTo>
                    <a:pt x="1388" y="33099"/>
                  </a:lnTo>
                  <a:lnTo>
                    <a:pt x="1233" y="32906"/>
                  </a:lnTo>
                  <a:lnTo>
                    <a:pt x="1079" y="32675"/>
                  </a:lnTo>
                  <a:lnTo>
                    <a:pt x="964" y="32444"/>
                  </a:lnTo>
                  <a:lnTo>
                    <a:pt x="887" y="32174"/>
                  </a:lnTo>
                  <a:lnTo>
                    <a:pt x="810" y="31904"/>
                  </a:lnTo>
                  <a:lnTo>
                    <a:pt x="771" y="31635"/>
                  </a:lnTo>
                  <a:lnTo>
                    <a:pt x="771" y="31365"/>
                  </a:lnTo>
                  <a:lnTo>
                    <a:pt x="771" y="3468"/>
                  </a:lnTo>
                  <a:lnTo>
                    <a:pt x="771" y="3198"/>
                  </a:lnTo>
                  <a:lnTo>
                    <a:pt x="810" y="2929"/>
                  </a:lnTo>
                  <a:lnTo>
                    <a:pt x="887" y="2659"/>
                  </a:lnTo>
                  <a:lnTo>
                    <a:pt x="1002" y="2428"/>
                  </a:lnTo>
                  <a:lnTo>
                    <a:pt x="1118" y="2158"/>
                  </a:lnTo>
                  <a:lnTo>
                    <a:pt x="1233" y="1965"/>
                  </a:lnTo>
                  <a:lnTo>
                    <a:pt x="1542" y="1542"/>
                  </a:lnTo>
                  <a:lnTo>
                    <a:pt x="1927" y="1195"/>
                  </a:lnTo>
                  <a:lnTo>
                    <a:pt x="2274" y="964"/>
                  </a:lnTo>
                  <a:lnTo>
                    <a:pt x="2659" y="809"/>
                  </a:lnTo>
                  <a:lnTo>
                    <a:pt x="2852" y="771"/>
                  </a:lnTo>
                  <a:lnTo>
                    <a:pt x="3006" y="732"/>
                  </a:lnTo>
                  <a:lnTo>
                    <a:pt x="4393" y="732"/>
                  </a:lnTo>
                  <a:lnTo>
                    <a:pt x="439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5"/>
            <p:cNvSpPr/>
            <p:nvPr/>
          </p:nvSpPr>
          <p:spPr>
            <a:xfrm>
              <a:off x="1469225" y="-1752875"/>
              <a:ext cx="1992147" cy="1102306"/>
            </a:xfrm>
            <a:custGeom>
              <a:rect b="b" l="l" r="r" t="t"/>
              <a:pathLst>
                <a:path extrusionOk="0" h="13025" w="23659">
                  <a:moveTo>
                    <a:pt x="0" y="0"/>
                  </a:moveTo>
                  <a:lnTo>
                    <a:pt x="0" y="13024"/>
                  </a:lnTo>
                  <a:lnTo>
                    <a:pt x="23659" y="13024"/>
                  </a:lnTo>
                  <a:lnTo>
                    <a:pt x="23659"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5"/>
            <p:cNvSpPr/>
            <p:nvPr/>
          </p:nvSpPr>
          <p:spPr>
            <a:xfrm>
              <a:off x="1881242" y="-1578544"/>
              <a:ext cx="1171341" cy="765715"/>
            </a:xfrm>
            <a:custGeom>
              <a:rect b="b" l="l" r="r" t="t"/>
              <a:pathLst>
                <a:path extrusionOk="0" h="9094" w="13911">
                  <a:moveTo>
                    <a:pt x="6243" y="0"/>
                  </a:moveTo>
                  <a:lnTo>
                    <a:pt x="5549" y="77"/>
                  </a:lnTo>
                  <a:lnTo>
                    <a:pt x="4894" y="193"/>
                  </a:lnTo>
                  <a:lnTo>
                    <a:pt x="4239" y="347"/>
                  </a:lnTo>
                  <a:lnTo>
                    <a:pt x="3623" y="539"/>
                  </a:lnTo>
                  <a:lnTo>
                    <a:pt x="3045" y="771"/>
                  </a:lnTo>
                  <a:lnTo>
                    <a:pt x="2544" y="1040"/>
                  </a:lnTo>
                  <a:lnTo>
                    <a:pt x="2043" y="1310"/>
                  </a:lnTo>
                  <a:lnTo>
                    <a:pt x="1581" y="1657"/>
                  </a:lnTo>
                  <a:lnTo>
                    <a:pt x="1195" y="2004"/>
                  </a:lnTo>
                  <a:lnTo>
                    <a:pt x="848" y="2350"/>
                  </a:lnTo>
                  <a:lnTo>
                    <a:pt x="540" y="2774"/>
                  </a:lnTo>
                  <a:lnTo>
                    <a:pt x="309" y="3198"/>
                  </a:lnTo>
                  <a:lnTo>
                    <a:pt x="116" y="3622"/>
                  </a:lnTo>
                  <a:lnTo>
                    <a:pt x="39" y="4084"/>
                  </a:lnTo>
                  <a:lnTo>
                    <a:pt x="1" y="4547"/>
                  </a:lnTo>
                  <a:lnTo>
                    <a:pt x="39" y="5009"/>
                  </a:lnTo>
                  <a:lnTo>
                    <a:pt x="116" y="5433"/>
                  </a:lnTo>
                  <a:lnTo>
                    <a:pt x="309" y="5895"/>
                  </a:lnTo>
                  <a:lnTo>
                    <a:pt x="540" y="6319"/>
                  </a:lnTo>
                  <a:lnTo>
                    <a:pt x="848" y="6704"/>
                  </a:lnTo>
                  <a:lnTo>
                    <a:pt x="1195" y="7090"/>
                  </a:lnTo>
                  <a:lnTo>
                    <a:pt x="1581" y="7437"/>
                  </a:lnTo>
                  <a:lnTo>
                    <a:pt x="2043" y="7745"/>
                  </a:lnTo>
                  <a:lnTo>
                    <a:pt x="2544" y="8053"/>
                  </a:lnTo>
                  <a:lnTo>
                    <a:pt x="3045" y="8323"/>
                  </a:lnTo>
                  <a:lnTo>
                    <a:pt x="3623" y="8554"/>
                  </a:lnTo>
                  <a:lnTo>
                    <a:pt x="4239" y="8747"/>
                  </a:lnTo>
                  <a:lnTo>
                    <a:pt x="4894" y="8901"/>
                  </a:lnTo>
                  <a:lnTo>
                    <a:pt x="5549" y="8978"/>
                  </a:lnTo>
                  <a:lnTo>
                    <a:pt x="6243" y="9055"/>
                  </a:lnTo>
                  <a:lnTo>
                    <a:pt x="6936" y="9093"/>
                  </a:lnTo>
                  <a:lnTo>
                    <a:pt x="7669" y="9055"/>
                  </a:lnTo>
                  <a:lnTo>
                    <a:pt x="8362" y="8978"/>
                  </a:lnTo>
                  <a:lnTo>
                    <a:pt x="9017" y="8901"/>
                  </a:lnTo>
                  <a:lnTo>
                    <a:pt x="9672" y="8747"/>
                  </a:lnTo>
                  <a:lnTo>
                    <a:pt x="10250" y="8554"/>
                  </a:lnTo>
                  <a:lnTo>
                    <a:pt x="10828" y="8323"/>
                  </a:lnTo>
                  <a:lnTo>
                    <a:pt x="11368" y="8053"/>
                  </a:lnTo>
                  <a:lnTo>
                    <a:pt x="11868" y="7745"/>
                  </a:lnTo>
                  <a:lnTo>
                    <a:pt x="12331" y="7437"/>
                  </a:lnTo>
                  <a:lnTo>
                    <a:pt x="12716" y="7090"/>
                  </a:lnTo>
                  <a:lnTo>
                    <a:pt x="13063" y="6704"/>
                  </a:lnTo>
                  <a:lnTo>
                    <a:pt x="13371" y="6319"/>
                  </a:lnTo>
                  <a:lnTo>
                    <a:pt x="13602" y="5895"/>
                  </a:lnTo>
                  <a:lnTo>
                    <a:pt x="13756" y="5433"/>
                  </a:lnTo>
                  <a:lnTo>
                    <a:pt x="13872" y="5009"/>
                  </a:lnTo>
                  <a:lnTo>
                    <a:pt x="13911" y="4547"/>
                  </a:lnTo>
                  <a:lnTo>
                    <a:pt x="13872" y="4084"/>
                  </a:lnTo>
                  <a:lnTo>
                    <a:pt x="13756" y="3622"/>
                  </a:lnTo>
                  <a:lnTo>
                    <a:pt x="13602" y="3198"/>
                  </a:lnTo>
                  <a:lnTo>
                    <a:pt x="13371" y="2774"/>
                  </a:lnTo>
                  <a:lnTo>
                    <a:pt x="13063" y="2350"/>
                  </a:lnTo>
                  <a:lnTo>
                    <a:pt x="12716" y="2004"/>
                  </a:lnTo>
                  <a:lnTo>
                    <a:pt x="12331" y="1657"/>
                  </a:lnTo>
                  <a:lnTo>
                    <a:pt x="11868" y="1310"/>
                  </a:lnTo>
                  <a:lnTo>
                    <a:pt x="11368" y="1040"/>
                  </a:lnTo>
                  <a:lnTo>
                    <a:pt x="10828" y="771"/>
                  </a:lnTo>
                  <a:lnTo>
                    <a:pt x="10250" y="539"/>
                  </a:lnTo>
                  <a:lnTo>
                    <a:pt x="9672" y="347"/>
                  </a:lnTo>
                  <a:lnTo>
                    <a:pt x="9017" y="193"/>
                  </a:lnTo>
                  <a:lnTo>
                    <a:pt x="8362" y="77"/>
                  </a:lnTo>
                  <a:lnTo>
                    <a:pt x="766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5"/>
            <p:cNvSpPr/>
            <p:nvPr/>
          </p:nvSpPr>
          <p:spPr>
            <a:xfrm>
              <a:off x="2260840" y="-1445590"/>
              <a:ext cx="629582" cy="571129"/>
            </a:xfrm>
            <a:custGeom>
              <a:rect b="b" l="l" r="r" t="t"/>
              <a:pathLst>
                <a:path extrusionOk="0" h="6783" w="7477">
                  <a:moveTo>
                    <a:pt x="6551" y="1"/>
                  </a:moveTo>
                  <a:lnTo>
                    <a:pt x="1" y="6551"/>
                  </a:lnTo>
                  <a:lnTo>
                    <a:pt x="617" y="6705"/>
                  </a:lnTo>
                  <a:lnTo>
                    <a:pt x="1272" y="6782"/>
                  </a:lnTo>
                  <a:lnTo>
                    <a:pt x="7476" y="617"/>
                  </a:lnTo>
                  <a:lnTo>
                    <a:pt x="7052" y="309"/>
                  </a:lnTo>
                  <a:lnTo>
                    <a:pt x="6551"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5"/>
            <p:cNvSpPr/>
            <p:nvPr/>
          </p:nvSpPr>
          <p:spPr>
            <a:xfrm>
              <a:off x="1939681" y="-1526676"/>
              <a:ext cx="707385" cy="567845"/>
            </a:xfrm>
            <a:custGeom>
              <a:rect b="b" l="l" r="r" t="t"/>
              <a:pathLst>
                <a:path extrusionOk="0" h="6744" w="8401">
                  <a:moveTo>
                    <a:pt x="5703" y="1"/>
                  </a:moveTo>
                  <a:lnTo>
                    <a:pt x="5164" y="78"/>
                  </a:lnTo>
                  <a:lnTo>
                    <a:pt x="4663" y="155"/>
                  </a:lnTo>
                  <a:lnTo>
                    <a:pt x="4162" y="232"/>
                  </a:lnTo>
                  <a:lnTo>
                    <a:pt x="0" y="4393"/>
                  </a:lnTo>
                  <a:lnTo>
                    <a:pt x="77" y="4740"/>
                  </a:lnTo>
                  <a:lnTo>
                    <a:pt x="231" y="5048"/>
                  </a:lnTo>
                  <a:lnTo>
                    <a:pt x="424" y="5395"/>
                  </a:lnTo>
                  <a:lnTo>
                    <a:pt x="655" y="5665"/>
                  </a:lnTo>
                  <a:lnTo>
                    <a:pt x="925" y="5973"/>
                  </a:lnTo>
                  <a:lnTo>
                    <a:pt x="1195" y="6243"/>
                  </a:lnTo>
                  <a:lnTo>
                    <a:pt x="1542" y="6512"/>
                  </a:lnTo>
                  <a:lnTo>
                    <a:pt x="1927" y="6744"/>
                  </a:lnTo>
                  <a:lnTo>
                    <a:pt x="8400" y="232"/>
                  </a:lnTo>
                  <a:lnTo>
                    <a:pt x="7899" y="155"/>
                  </a:lnTo>
                  <a:lnTo>
                    <a:pt x="7360" y="78"/>
                  </a:lnTo>
                  <a:lnTo>
                    <a:pt x="6820" y="39"/>
                  </a:lnTo>
                  <a:lnTo>
                    <a:pt x="624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5"/>
            <p:cNvSpPr/>
            <p:nvPr/>
          </p:nvSpPr>
          <p:spPr>
            <a:xfrm>
              <a:off x="2530212" y="-1306068"/>
              <a:ext cx="467240" cy="434809"/>
            </a:xfrm>
            <a:custGeom>
              <a:rect b="b" l="l" r="r" t="t"/>
              <a:pathLst>
                <a:path extrusionOk="0" h="5164" w="5549">
                  <a:moveTo>
                    <a:pt x="5202" y="1"/>
                  </a:moveTo>
                  <a:lnTo>
                    <a:pt x="0" y="5164"/>
                  </a:lnTo>
                  <a:lnTo>
                    <a:pt x="501" y="5125"/>
                  </a:lnTo>
                  <a:lnTo>
                    <a:pt x="963" y="5048"/>
                  </a:lnTo>
                  <a:lnTo>
                    <a:pt x="1426" y="4971"/>
                  </a:lnTo>
                  <a:lnTo>
                    <a:pt x="1888" y="4856"/>
                  </a:lnTo>
                  <a:lnTo>
                    <a:pt x="5549" y="1157"/>
                  </a:lnTo>
                  <a:lnTo>
                    <a:pt x="5510" y="848"/>
                  </a:lnTo>
                  <a:lnTo>
                    <a:pt x="5433" y="579"/>
                  </a:lnTo>
                  <a:lnTo>
                    <a:pt x="5317" y="270"/>
                  </a:lnTo>
                  <a:lnTo>
                    <a:pt x="520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5"/>
            <p:cNvSpPr/>
            <p:nvPr/>
          </p:nvSpPr>
          <p:spPr>
            <a:xfrm>
              <a:off x="1534064" y="-1682364"/>
              <a:ext cx="1865675" cy="970068"/>
            </a:xfrm>
            <a:custGeom>
              <a:rect b="b" l="l" r="r" t="t"/>
              <a:pathLst>
                <a:path extrusionOk="0" h="11521" w="22157">
                  <a:moveTo>
                    <a:pt x="21848" y="308"/>
                  </a:moveTo>
                  <a:lnTo>
                    <a:pt x="21848" y="11213"/>
                  </a:lnTo>
                  <a:lnTo>
                    <a:pt x="309" y="11213"/>
                  </a:lnTo>
                  <a:lnTo>
                    <a:pt x="309" y="308"/>
                  </a:lnTo>
                  <a:close/>
                  <a:moveTo>
                    <a:pt x="1" y="0"/>
                  </a:moveTo>
                  <a:lnTo>
                    <a:pt x="1" y="11521"/>
                  </a:lnTo>
                  <a:lnTo>
                    <a:pt x="22156" y="11521"/>
                  </a:lnTo>
                  <a:lnTo>
                    <a:pt x="221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5"/>
            <p:cNvSpPr/>
            <p:nvPr/>
          </p:nvSpPr>
          <p:spPr>
            <a:xfrm>
              <a:off x="1534064" y="-1682364"/>
              <a:ext cx="142892" cy="142803"/>
            </a:xfrm>
            <a:custGeom>
              <a:rect b="b" l="l" r="r" t="t"/>
              <a:pathLst>
                <a:path extrusionOk="0" h="1696" w="1697">
                  <a:moveTo>
                    <a:pt x="1" y="0"/>
                  </a:moveTo>
                  <a:lnTo>
                    <a:pt x="1" y="1695"/>
                  </a:lnTo>
                  <a:lnTo>
                    <a:pt x="348" y="1657"/>
                  </a:lnTo>
                  <a:lnTo>
                    <a:pt x="656" y="1580"/>
                  </a:lnTo>
                  <a:lnTo>
                    <a:pt x="964" y="1426"/>
                  </a:lnTo>
                  <a:lnTo>
                    <a:pt x="1195" y="1194"/>
                  </a:lnTo>
                  <a:lnTo>
                    <a:pt x="1427" y="963"/>
                  </a:lnTo>
                  <a:lnTo>
                    <a:pt x="1581" y="655"/>
                  </a:lnTo>
                  <a:lnTo>
                    <a:pt x="1658" y="347"/>
                  </a:lnTo>
                  <a:lnTo>
                    <a:pt x="169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5"/>
            <p:cNvSpPr/>
            <p:nvPr/>
          </p:nvSpPr>
          <p:spPr>
            <a:xfrm>
              <a:off x="1534064" y="-858284"/>
              <a:ext cx="142892" cy="146003"/>
            </a:xfrm>
            <a:custGeom>
              <a:rect b="b" l="l" r="r" t="t"/>
              <a:pathLst>
                <a:path extrusionOk="0" h="1734" w="1697">
                  <a:moveTo>
                    <a:pt x="1" y="0"/>
                  </a:moveTo>
                  <a:lnTo>
                    <a:pt x="1" y="1734"/>
                  </a:lnTo>
                  <a:lnTo>
                    <a:pt x="1696" y="1734"/>
                  </a:lnTo>
                  <a:lnTo>
                    <a:pt x="1658" y="1387"/>
                  </a:lnTo>
                  <a:lnTo>
                    <a:pt x="1581" y="1040"/>
                  </a:lnTo>
                  <a:lnTo>
                    <a:pt x="1427" y="771"/>
                  </a:lnTo>
                  <a:lnTo>
                    <a:pt x="1195" y="501"/>
                  </a:lnTo>
                  <a:lnTo>
                    <a:pt x="964" y="308"/>
                  </a:lnTo>
                  <a:lnTo>
                    <a:pt x="656" y="154"/>
                  </a:lnTo>
                  <a:lnTo>
                    <a:pt x="348" y="39"/>
                  </a:lnTo>
                  <a:lnTo>
                    <a:pt x="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5"/>
            <p:cNvSpPr/>
            <p:nvPr/>
          </p:nvSpPr>
          <p:spPr>
            <a:xfrm>
              <a:off x="3253704" y="-1682364"/>
              <a:ext cx="146091" cy="142803"/>
            </a:xfrm>
            <a:custGeom>
              <a:rect b="b" l="l" r="r" t="t"/>
              <a:pathLst>
                <a:path extrusionOk="0" h="1696" w="1735">
                  <a:moveTo>
                    <a:pt x="1" y="0"/>
                  </a:moveTo>
                  <a:lnTo>
                    <a:pt x="39" y="347"/>
                  </a:lnTo>
                  <a:lnTo>
                    <a:pt x="155" y="655"/>
                  </a:lnTo>
                  <a:lnTo>
                    <a:pt x="309" y="963"/>
                  </a:lnTo>
                  <a:lnTo>
                    <a:pt x="501" y="1194"/>
                  </a:lnTo>
                  <a:lnTo>
                    <a:pt x="771" y="1426"/>
                  </a:lnTo>
                  <a:lnTo>
                    <a:pt x="1041" y="1580"/>
                  </a:lnTo>
                  <a:lnTo>
                    <a:pt x="1388" y="1657"/>
                  </a:lnTo>
                  <a:lnTo>
                    <a:pt x="1734" y="1695"/>
                  </a:lnTo>
                  <a:lnTo>
                    <a:pt x="17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5"/>
            <p:cNvSpPr/>
            <p:nvPr/>
          </p:nvSpPr>
          <p:spPr>
            <a:xfrm>
              <a:off x="3253704" y="-858284"/>
              <a:ext cx="146091" cy="146003"/>
            </a:xfrm>
            <a:custGeom>
              <a:rect b="b" l="l" r="r" t="t"/>
              <a:pathLst>
                <a:path extrusionOk="0" h="1734" w="1735">
                  <a:moveTo>
                    <a:pt x="1734" y="0"/>
                  </a:moveTo>
                  <a:lnTo>
                    <a:pt x="1388" y="39"/>
                  </a:lnTo>
                  <a:lnTo>
                    <a:pt x="1041" y="154"/>
                  </a:lnTo>
                  <a:lnTo>
                    <a:pt x="771" y="308"/>
                  </a:lnTo>
                  <a:lnTo>
                    <a:pt x="501" y="501"/>
                  </a:lnTo>
                  <a:lnTo>
                    <a:pt x="309" y="771"/>
                  </a:lnTo>
                  <a:lnTo>
                    <a:pt x="155" y="1040"/>
                  </a:lnTo>
                  <a:lnTo>
                    <a:pt x="39" y="1387"/>
                  </a:lnTo>
                  <a:lnTo>
                    <a:pt x="1" y="1734"/>
                  </a:lnTo>
                  <a:lnTo>
                    <a:pt x="1734" y="1734"/>
                  </a:lnTo>
                  <a:lnTo>
                    <a:pt x="17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5"/>
            <p:cNvSpPr/>
            <p:nvPr/>
          </p:nvSpPr>
          <p:spPr>
            <a:xfrm>
              <a:off x="1384852" y="-650642"/>
              <a:ext cx="2164088" cy="90852"/>
            </a:xfrm>
            <a:custGeom>
              <a:rect b="b" l="l" r="r" t="t"/>
              <a:pathLst>
                <a:path extrusionOk="0" h="1079" w="25701">
                  <a:moveTo>
                    <a:pt x="0" y="0"/>
                  </a:moveTo>
                  <a:lnTo>
                    <a:pt x="0" y="1079"/>
                  </a:lnTo>
                  <a:lnTo>
                    <a:pt x="25701" y="1079"/>
                  </a:lnTo>
                  <a:lnTo>
                    <a:pt x="2570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5"/>
            <p:cNvSpPr/>
            <p:nvPr/>
          </p:nvSpPr>
          <p:spPr>
            <a:xfrm>
              <a:off x="1384852" y="-1838137"/>
              <a:ext cx="2164088" cy="90936"/>
            </a:xfrm>
            <a:custGeom>
              <a:rect b="b" l="l" r="r" t="t"/>
              <a:pathLst>
                <a:path extrusionOk="0" h="1080" w="25701">
                  <a:moveTo>
                    <a:pt x="0" y="1"/>
                  </a:moveTo>
                  <a:lnTo>
                    <a:pt x="0" y="1079"/>
                  </a:lnTo>
                  <a:lnTo>
                    <a:pt x="25701" y="1079"/>
                  </a:lnTo>
                  <a:lnTo>
                    <a:pt x="2570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5"/>
            <p:cNvSpPr/>
            <p:nvPr/>
          </p:nvSpPr>
          <p:spPr>
            <a:xfrm>
              <a:off x="995486" y="-3405213"/>
              <a:ext cx="2942793" cy="191555"/>
            </a:xfrm>
            <a:custGeom>
              <a:rect b="b" l="l" r="r" t="t"/>
              <a:pathLst>
                <a:path extrusionOk="0" h="2275" w="34949">
                  <a:moveTo>
                    <a:pt x="1" y="1"/>
                  </a:moveTo>
                  <a:lnTo>
                    <a:pt x="1" y="2274"/>
                  </a:lnTo>
                  <a:lnTo>
                    <a:pt x="34949" y="2274"/>
                  </a:lnTo>
                  <a:lnTo>
                    <a:pt x="3494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5"/>
            <p:cNvSpPr/>
            <p:nvPr/>
          </p:nvSpPr>
          <p:spPr>
            <a:xfrm>
              <a:off x="1715779" y="-3476532"/>
              <a:ext cx="269364" cy="742981"/>
            </a:xfrm>
            <a:custGeom>
              <a:rect b="b" l="l" r="r" t="t"/>
              <a:pathLst>
                <a:path extrusionOk="0" h="8824" w="3199">
                  <a:moveTo>
                    <a:pt x="1" y="0"/>
                  </a:moveTo>
                  <a:lnTo>
                    <a:pt x="1" y="4701"/>
                  </a:lnTo>
                  <a:lnTo>
                    <a:pt x="1" y="5048"/>
                  </a:lnTo>
                  <a:lnTo>
                    <a:pt x="39" y="5395"/>
                  </a:lnTo>
                  <a:lnTo>
                    <a:pt x="116" y="5703"/>
                  </a:lnTo>
                  <a:lnTo>
                    <a:pt x="193" y="6050"/>
                  </a:lnTo>
                  <a:lnTo>
                    <a:pt x="309" y="6358"/>
                  </a:lnTo>
                  <a:lnTo>
                    <a:pt x="463" y="6666"/>
                  </a:lnTo>
                  <a:lnTo>
                    <a:pt x="617" y="6936"/>
                  </a:lnTo>
                  <a:lnTo>
                    <a:pt x="810" y="7205"/>
                  </a:lnTo>
                  <a:lnTo>
                    <a:pt x="1002" y="7475"/>
                  </a:lnTo>
                  <a:lnTo>
                    <a:pt x="1234" y="7745"/>
                  </a:lnTo>
                  <a:lnTo>
                    <a:pt x="1465" y="7976"/>
                  </a:lnTo>
                  <a:lnTo>
                    <a:pt x="1696" y="8169"/>
                  </a:lnTo>
                  <a:lnTo>
                    <a:pt x="1966" y="8361"/>
                  </a:lnTo>
                  <a:lnTo>
                    <a:pt x="2274" y="8554"/>
                  </a:lnTo>
                  <a:lnTo>
                    <a:pt x="2582" y="8708"/>
                  </a:lnTo>
                  <a:lnTo>
                    <a:pt x="2890" y="8824"/>
                  </a:lnTo>
                  <a:lnTo>
                    <a:pt x="3199" y="7976"/>
                  </a:lnTo>
                  <a:lnTo>
                    <a:pt x="2698" y="7745"/>
                  </a:lnTo>
                  <a:lnTo>
                    <a:pt x="2274" y="7475"/>
                  </a:lnTo>
                  <a:lnTo>
                    <a:pt x="1889" y="7090"/>
                  </a:lnTo>
                  <a:lnTo>
                    <a:pt x="1542" y="6705"/>
                  </a:lnTo>
                  <a:lnTo>
                    <a:pt x="1272" y="6242"/>
                  </a:lnTo>
                  <a:lnTo>
                    <a:pt x="1080" y="5780"/>
                  </a:lnTo>
                  <a:lnTo>
                    <a:pt x="964" y="5240"/>
                  </a:lnTo>
                  <a:lnTo>
                    <a:pt x="925" y="4701"/>
                  </a:lnTo>
                  <a:lnTo>
                    <a:pt x="92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5"/>
            <p:cNvSpPr/>
            <p:nvPr/>
          </p:nvSpPr>
          <p:spPr>
            <a:xfrm>
              <a:off x="2948713" y="-3476532"/>
              <a:ext cx="269364" cy="742981"/>
            </a:xfrm>
            <a:custGeom>
              <a:rect b="b" l="l" r="r" t="t"/>
              <a:pathLst>
                <a:path extrusionOk="0" h="8824" w="3199">
                  <a:moveTo>
                    <a:pt x="2274" y="0"/>
                  </a:moveTo>
                  <a:lnTo>
                    <a:pt x="2274" y="4701"/>
                  </a:lnTo>
                  <a:lnTo>
                    <a:pt x="2235" y="5240"/>
                  </a:lnTo>
                  <a:lnTo>
                    <a:pt x="2120" y="5780"/>
                  </a:lnTo>
                  <a:lnTo>
                    <a:pt x="1927" y="6242"/>
                  </a:lnTo>
                  <a:lnTo>
                    <a:pt x="1657" y="6705"/>
                  </a:lnTo>
                  <a:lnTo>
                    <a:pt x="1311" y="7090"/>
                  </a:lnTo>
                  <a:lnTo>
                    <a:pt x="925" y="7475"/>
                  </a:lnTo>
                  <a:lnTo>
                    <a:pt x="502" y="7745"/>
                  </a:lnTo>
                  <a:lnTo>
                    <a:pt x="1" y="7976"/>
                  </a:lnTo>
                  <a:lnTo>
                    <a:pt x="309" y="8824"/>
                  </a:lnTo>
                  <a:lnTo>
                    <a:pt x="617" y="8708"/>
                  </a:lnTo>
                  <a:lnTo>
                    <a:pt x="925" y="8554"/>
                  </a:lnTo>
                  <a:lnTo>
                    <a:pt x="1195" y="8361"/>
                  </a:lnTo>
                  <a:lnTo>
                    <a:pt x="1465" y="8169"/>
                  </a:lnTo>
                  <a:lnTo>
                    <a:pt x="1735" y="7976"/>
                  </a:lnTo>
                  <a:lnTo>
                    <a:pt x="1966" y="7745"/>
                  </a:lnTo>
                  <a:lnTo>
                    <a:pt x="2197" y="7475"/>
                  </a:lnTo>
                  <a:lnTo>
                    <a:pt x="2390" y="7205"/>
                  </a:lnTo>
                  <a:lnTo>
                    <a:pt x="2582" y="6936"/>
                  </a:lnTo>
                  <a:lnTo>
                    <a:pt x="2736" y="6666"/>
                  </a:lnTo>
                  <a:lnTo>
                    <a:pt x="2852" y="6358"/>
                  </a:lnTo>
                  <a:lnTo>
                    <a:pt x="2968" y="6050"/>
                  </a:lnTo>
                  <a:lnTo>
                    <a:pt x="3083" y="5703"/>
                  </a:lnTo>
                  <a:lnTo>
                    <a:pt x="3122" y="5395"/>
                  </a:lnTo>
                  <a:lnTo>
                    <a:pt x="3160" y="5048"/>
                  </a:lnTo>
                  <a:lnTo>
                    <a:pt x="3199" y="4701"/>
                  </a:lnTo>
                  <a:lnTo>
                    <a:pt x="319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5"/>
            <p:cNvSpPr/>
            <p:nvPr/>
          </p:nvSpPr>
          <p:spPr>
            <a:xfrm>
              <a:off x="1378368" y="-3466849"/>
              <a:ext cx="318033" cy="314824"/>
            </a:xfrm>
            <a:custGeom>
              <a:rect b="b" l="l" r="r" t="t"/>
              <a:pathLst>
                <a:path extrusionOk="0" h="3739" w="3777">
                  <a:moveTo>
                    <a:pt x="1888" y="1"/>
                  </a:moveTo>
                  <a:lnTo>
                    <a:pt x="0" y="771"/>
                  </a:lnTo>
                  <a:lnTo>
                    <a:pt x="0" y="2929"/>
                  </a:lnTo>
                  <a:lnTo>
                    <a:pt x="1888" y="3738"/>
                  </a:lnTo>
                  <a:lnTo>
                    <a:pt x="3776" y="2968"/>
                  </a:lnTo>
                  <a:lnTo>
                    <a:pt x="3776" y="771"/>
                  </a:lnTo>
                  <a:lnTo>
                    <a:pt x="188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5"/>
            <p:cNvSpPr/>
            <p:nvPr/>
          </p:nvSpPr>
          <p:spPr>
            <a:xfrm>
              <a:off x="3237453" y="-3466849"/>
              <a:ext cx="318033" cy="314824"/>
            </a:xfrm>
            <a:custGeom>
              <a:rect b="b" l="l" r="r" t="t"/>
              <a:pathLst>
                <a:path extrusionOk="0" h="3739" w="3777">
                  <a:moveTo>
                    <a:pt x="1889" y="1"/>
                  </a:moveTo>
                  <a:lnTo>
                    <a:pt x="1" y="771"/>
                  </a:lnTo>
                  <a:lnTo>
                    <a:pt x="1" y="2929"/>
                  </a:lnTo>
                  <a:lnTo>
                    <a:pt x="1889" y="3738"/>
                  </a:lnTo>
                  <a:lnTo>
                    <a:pt x="3777" y="2968"/>
                  </a:lnTo>
                  <a:lnTo>
                    <a:pt x="3777" y="771"/>
                  </a:lnTo>
                  <a:lnTo>
                    <a:pt x="188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5"/>
            <p:cNvSpPr/>
            <p:nvPr/>
          </p:nvSpPr>
          <p:spPr>
            <a:xfrm>
              <a:off x="1686559" y="-3567385"/>
              <a:ext cx="136408" cy="139604"/>
            </a:xfrm>
            <a:custGeom>
              <a:rect b="b" l="l" r="r" t="t"/>
              <a:pathLst>
                <a:path extrusionOk="0" h="1658" w="1620">
                  <a:moveTo>
                    <a:pt x="810" y="0"/>
                  </a:moveTo>
                  <a:lnTo>
                    <a:pt x="656" y="39"/>
                  </a:lnTo>
                  <a:lnTo>
                    <a:pt x="502" y="77"/>
                  </a:lnTo>
                  <a:lnTo>
                    <a:pt x="348" y="154"/>
                  </a:lnTo>
                  <a:lnTo>
                    <a:pt x="232" y="231"/>
                  </a:lnTo>
                  <a:lnTo>
                    <a:pt x="116" y="386"/>
                  </a:lnTo>
                  <a:lnTo>
                    <a:pt x="39" y="501"/>
                  </a:lnTo>
                  <a:lnTo>
                    <a:pt x="1" y="655"/>
                  </a:lnTo>
                  <a:lnTo>
                    <a:pt x="1" y="809"/>
                  </a:lnTo>
                  <a:lnTo>
                    <a:pt x="1" y="1002"/>
                  </a:lnTo>
                  <a:lnTo>
                    <a:pt x="39" y="1156"/>
                  </a:lnTo>
                  <a:lnTo>
                    <a:pt x="116" y="1272"/>
                  </a:lnTo>
                  <a:lnTo>
                    <a:pt x="232" y="1387"/>
                  </a:lnTo>
                  <a:lnTo>
                    <a:pt x="348" y="1503"/>
                  </a:lnTo>
                  <a:lnTo>
                    <a:pt x="502" y="1580"/>
                  </a:lnTo>
                  <a:lnTo>
                    <a:pt x="656" y="1619"/>
                  </a:lnTo>
                  <a:lnTo>
                    <a:pt x="810" y="1657"/>
                  </a:lnTo>
                  <a:lnTo>
                    <a:pt x="964" y="1619"/>
                  </a:lnTo>
                  <a:lnTo>
                    <a:pt x="1118" y="1580"/>
                  </a:lnTo>
                  <a:lnTo>
                    <a:pt x="1272" y="1503"/>
                  </a:lnTo>
                  <a:lnTo>
                    <a:pt x="1388" y="1387"/>
                  </a:lnTo>
                  <a:lnTo>
                    <a:pt x="1504" y="1272"/>
                  </a:lnTo>
                  <a:lnTo>
                    <a:pt x="1542" y="1156"/>
                  </a:lnTo>
                  <a:lnTo>
                    <a:pt x="1619" y="1002"/>
                  </a:lnTo>
                  <a:lnTo>
                    <a:pt x="1619" y="809"/>
                  </a:lnTo>
                  <a:lnTo>
                    <a:pt x="1619" y="655"/>
                  </a:lnTo>
                  <a:lnTo>
                    <a:pt x="1542" y="501"/>
                  </a:lnTo>
                  <a:lnTo>
                    <a:pt x="1504" y="386"/>
                  </a:lnTo>
                  <a:lnTo>
                    <a:pt x="1388" y="231"/>
                  </a:lnTo>
                  <a:lnTo>
                    <a:pt x="1272" y="154"/>
                  </a:lnTo>
                  <a:lnTo>
                    <a:pt x="1118" y="77"/>
                  </a:lnTo>
                  <a:lnTo>
                    <a:pt x="964" y="39"/>
                  </a:lnTo>
                  <a:lnTo>
                    <a:pt x="81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5"/>
            <p:cNvSpPr/>
            <p:nvPr/>
          </p:nvSpPr>
          <p:spPr>
            <a:xfrm>
              <a:off x="3110976" y="-3567385"/>
              <a:ext cx="136324" cy="139604"/>
            </a:xfrm>
            <a:custGeom>
              <a:rect b="b" l="l" r="r" t="t"/>
              <a:pathLst>
                <a:path extrusionOk="0" h="1658" w="1619">
                  <a:moveTo>
                    <a:pt x="809" y="0"/>
                  </a:moveTo>
                  <a:lnTo>
                    <a:pt x="655" y="39"/>
                  </a:lnTo>
                  <a:lnTo>
                    <a:pt x="501" y="77"/>
                  </a:lnTo>
                  <a:lnTo>
                    <a:pt x="347" y="154"/>
                  </a:lnTo>
                  <a:lnTo>
                    <a:pt x="231" y="231"/>
                  </a:lnTo>
                  <a:lnTo>
                    <a:pt x="116" y="386"/>
                  </a:lnTo>
                  <a:lnTo>
                    <a:pt x="39" y="501"/>
                  </a:lnTo>
                  <a:lnTo>
                    <a:pt x="0" y="655"/>
                  </a:lnTo>
                  <a:lnTo>
                    <a:pt x="0" y="809"/>
                  </a:lnTo>
                  <a:lnTo>
                    <a:pt x="0" y="1002"/>
                  </a:lnTo>
                  <a:lnTo>
                    <a:pt x="39" y="1156"/>
                  </a:lnTo>
                  <a:lnTo>
                    <a:pt x="116" y="1272"/>
                  </a:lnTo>
                  <a:lnTo>
                    <a:pt x="231" y="1387"/>
                  </a:lnTo>
                  <a:lnTo>
                    <a:pt x="347" y="1503"/>
                  </a:lnTo>
                  <a:lnTo>
                    <a:pt x="501" y="1580"/>
                  </a:lnTo>
                  <a:lnTo>
                    <a:pt x="655" y="1619"/>
                  </a:lnTo>
                  <a:lnTo>
                    <a:pt x="809" y="1657"/>
                  </a:lnTo>
                  <a:lnTo>
                    <a:pt x="963" y="1619"/>
                  </a:lnTo>
                  <a:lnTo>
                    <a:pt x="1118" y="1580"/>
                  </a:lnTo>
                  <a:lnTo>
                    <a:pt x="1272" y="1503"/>
                  </a:lnTo>
                  <a:lnTo>
                    <a:pt x="1387" y="1387"/>
                  </a:lnTo>
                  <a:lnTo>
                    <a:pt x="1464" y="1272"/>
                  </a:lnTo>
                  <a:lnTo>
                    <a:pt x="1541" y="1156"/>
                  </a:lnTo>
                  <a:lnTo>
                    <a:pt x="1619" y="1002"/>
                  </a:lnTo>
                  <a:lnTo>
                    <a:pt x="1619" y="809"/>
                  </a:lnTo>
                  <a:lnTo>
                    <a:pt x="1619" y="655"/>
                  </a:lnTo>
                  <a:lnTo>
                    <a:pt x="1541" y="501"/>
                  </a:lnTo>
                  <a:lnTo>
                    <a:pt x="1464" y="386"/>
                  </a:lnTo>
                  <a:lnTo>
                    <a:pt x="1387" y="231"/>
                  </a:lnTo>
                  <a:lnTo>
                    <a:pt x="1272" y="154"/>
                  </a:lnTo>
                  <a:lnTo>
                    <a:pt x="1118" y="77"/>
                  </a:lnTo>
                  <a:lnTo>
                    <a:pt x="963" y="39"/>
                  </a:lnTo>
                  <a:lnTo>
                    <a:pt x="809"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5"/>
            <p:cNvSpPr/>
            <p:nvPr/>
          </p:nvSpPr>
          <p:spPr>
            <a:xfrm>
              <a:off x="3133627" y="-3547935"/>
              <a:ext cx="35786" cy="35785"/>
            </a:xfrm>
            <a:custGeom>
              <a:rect b="b" l="l" r="r" t="t"/>
              <a:pathLst>
                <a:path extrusionOk="0" h="425" w="425">
                  <a:moveTo>
                    <a:pt x="232" y="0"/>
                  </a:moveTo>
                  <a:lnTo>
                    <a:pt x="117" y="39"/>
                  </a:lnTo>
                  <a:lnTo>
                    <a:pt x="78" y="77"/>
                  </a:lnTo>
                  <a:lnTo>
                    <a:pt x="1" y="155"/>
                  </a:lnTo>
                  <a:lnTo>
                    <a:pt x="1" y="232"/>
                  </a:lnTo>
                  <a:lnTo>
                    <a:pt x="1" y="309"/>
                  </a:lnTo>
                  <a:lnTo>
                    <a:pt x="78" y="386"/>
                  </a:lnTo>
                  <a:lnTo>
                    <a:pt x="117" y="424"/>
                  </a:lnTo>
                  <a:lnTo>
                    <a:pt x="309" y="424"/>
                  </a:lnTo>
                  <a:lnTo>
                    <a:pt x="348" y="386"/>
                  </a:lnTo>
                  <a:lnTo>
                    <a:pt x="425" y="309"/>
                  </a:lnTo>
                  <a:lnTo>
                    <a:pt x="425" y="232"/>
                  </a:lnTo>
                  <a:lnTo>
                    <a:pt x="425" y="155"/>
                  </a:lnTo>
                  <a:lnTo>
                    <a:pt x="348" y="77"/>
                  </a:lnTo>
                  <a:lnTo>
                    <a:pt x="309" y="39"/>
                  </a:lnTo>
                  <a:lnTo>
                    <a:pt x="232"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5"/>
            <p:cNvSpPr/>
            <p:nvPr/>
          </p:nvSpPr>
          <p:spPr>
            <a:xfrm>
              <a:off x="1715779" y="-3547935"/>
              <a:ext cx="35786" cy="35785"/>
            </a:xfrm>
            <a:custGeom>
              <a:rect b="b" l="l" r="r" t="t"/>
              <a:pathLst>
                <a:path extrusionOk="0" h="425" w="425">
                  <a:moveTo>
                    <a:pt x="232" y="0"/>
                  </a:moveTo>
                  <a:lnTo>
                    <a:pt x="116" y="39"/>
                  </a:lnTo>
                  <a:lnTo>
                    <a:pt x="78" y="77"/>
                  </a:lnTo>
                  <a:lnTo>
                    <a:pt x="39" y="155"/>
                  </a:lnTo>
                  <a:lnTo>
                    <a:pt x="1" y="232"/>
                  </a:lnTo>
                  <a:lnTo>
                    <a:pt x="39" y="309"/>
                  </a:lnTo>
                  <a:lnTo>
                    <a:pt x="78" y="386"/>
                  </a:lnTo>
                  <a:lnTo>
                    <a:pt x="116" y="424"/>
                  </a:lnTo>
                  <a:lnTo>
                    <a:pt x="309" y="424"/>
                  </a:lnTo>
                  <a:lnTo>
                    <a:pt x="347" y="386"/>
                  </a:lnTo>
                  <a:lnTo>
                    <a:pt x="424" y="309"/>
                  </a:lnTo>
                  <a:lnTo>
                    <a:pt x="424" y="232"/>
                  </a:lnTo>
                  <a:lnTo>
                    <a:pt x="424" y="155"/>
                  </a:lnTo>
                  <a:lnTo>
                    <a:pt x="347" y="77"/>
                  </a:lnTo>
                  <a:lnTo>
                    <a:pt x="309" y="39"/>
                  </a:lnTo>
                  <a:lnTo>
                    <a:pt x="232"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5"/>
            <p:cNvSpPr/>
            <p:nvPr/>
          </p:nvSpPr>
          <p:spPr>
            <a:xfrm>
              <a:off x="1829372" y="-3466849"/>
              <a:ext cx="1275163" cy="314824"/>
            </a:xfrm>
            <a:custGeom>
              <a:rect b="b" l="l" r="r" t="t"/>
              <a:pathLst>
                <a:path extrusionOk="0" h="3739" w="15144">
                  <a:moveTo>
                    <a:pt x="0" y="1"/>
                  </a:moveTo>
                  <a:lnTo>
                    <a:pt x="0" y="3738"/>
                  </a:lnTo>
                  <a:lnTo>
                    <a:pt x="15143" y="3738"/>
                  </a:lnTo>
                  <a:lnTo>
                    <a:pt x="15143"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5"/>
            <p:cNvSpPr/>
            <p:nvPr/>
          </p:nvSpPr>
          <p:spPr>
            <a:xfrm>
              <a:off x="1852023" y="-3427863"/>
              <a:ext cx="1229778" cy="32501"/>
            </a:xfrm>
            <a:custGeom>
              <a:rect b="b" l="l" r="r" t="t"/>
              <a:pathLst>
                <a:path extrusionOk="0" h="386" w="14605">
                  <a:moveTo>
                    <a:pt x="1" y="0"/>
                  </a:moveTo>
                  <a:lnTo>
                    <a:pt x="1" y="385"/>
                  </a:lnTo>
                  <a:lnTo>
                    <a:pt x="14604" y="385"/>
                  </a:lnTo>
                  <a:lnTo>
                    <a:pt x="1460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5"/>
            <p:cNvSpPr/>
            <p:nvPr/>
          </p:nvSpPr>
          <p:spPr>
            <a:xfrm>
              <a:off x="1014938" y="-3431147"/>
              <a:ext cx="45554" cy="240138"/>
            </a:xfrm>
            <a:custGeom>
              <a:rect b="b" l="l" r="r" t="t"/>
              <a:pathLst>
                <a:path extrusionOk="0" h="2852" w="541">
                  <a:moveTo>
                    <a:pt x="271" y="1"/>
                  </a:moveTo>
                  <a:lnTo>
                    <a:pt x="155" y="39"/>
                  </a:lnTo>
                  <a:lnTo>
                    <a:pt x="78" y="78"/>
                  </a:lnTo>
                  <a:lnTo>
                    <a:pt x="1" y="155"/>
                  </a:lnTo>
                  <a:lnTo>
                    <a:pt x="1" y="270"/>
                  </a:lnTo>
                  <a:lnTo>
                    <a:pt x="1" y="2582"/>
                  </a:lnTo>
                  <a:lnTo>
                    <a:pt x="1" y="2698"/>
                  </a:lnTo>
                  <a:lnTo>
                    <a:pt x="78" y="2775"/>
                  </a:lnTo>
                  <a:lnTo>
                    <a:pt x="155" y="2852"/>
                  </a:lnTo>
                  <a:lnTo>
                    <a:pt x="348" y="2852"/>
                  </a:lnTo>
                  <a:lnTo>
                    <a:pt x="463" y="2775"/>
                  </a:lnTo>
                  <a:lnTo>
                    <a:pt x="502" y="2698"/>
                  </a:lnTo>
                  <a:lnTo>
                    <a:pt x="540" y="2582"/>
                  </a:lnTo>
                  <a:lnTo>
                    <a:pt x="540" y="270"/>
                  </a:lnTo>
                  <a:lnTo>
                    <a:pt x="502" y="155"/>
                  </a:lnTo>
                  <a:lnTo>
                    <a:pt x="463" y="78"/>
                  </a:lnTo>
                  <a:lnTo>
                    <a:pt x="348" y="39"/>
                  </a:lnTo>
                  <a:lnTo>
                    <a:pt x="27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5"/>
            <p:cNvSpPr/>
            <p:nvPr/>
          </p:nvSpPr>
          <p:spPr>
            <a:xfrm>
              <a:off x="1083060" y="-2970396"/>
              <a:ext cx="353735" cy="567845"/>
            </a:xfrm>
            <a:custGeom>
              <a:rect b="b" l="l" r="r" t="t"/>
              <a:pathLst>
                <a:path extrusionOk="0" h="6744" w="4201">
                  <a:moveTo>
                    <a:pt x="1" y="0"/>
                  </a:moveTo>
                  <a:lnTo>
                    <a:pt x="1" y="3661"/>
                  </a:lnTo>
                  <a:lnTo>
                    <a:pt x="39" y="3969"/>
                  </a:lnTo>
                  <a:lnTo>
                    <a:pt x="78" y="4277"/>
                  </a:lnTo>
                  <a:lnTo>
                    <a:pt x="155" y="4547"/>
                  </a:lnTo>
                  <a:lnTo>
                    <a:pt x="271" y="4855"/>
                  </a:lnTo>
                  <a:lnTo>
                    <a:pt x="386" y="5125"/>
                  </a:lnTo>
                  <a:lnTo>
                    <a:pt x="540" y="5356"/>
                  </a:lnTo>
                  <a:lnTo>
                    <a:pt x="733" y="5626"/>
                  </a:lnTo>
                  <a:lnTo>
                    <a:pt x="926" y="5818"/>
                  </a:lnTo>
                  <a:lnTo>
                    <a:pt x="1157" y="6011"/>
                  </a:lnTo>
                  <a:lnTo>
                    <a:pt x="1388" y="6204"/>
                  </a:lnTo>
                  <a:lnTo>
                    <a:pt x="1619" y="6358"/>
                  </a:lnTo>
                  <a:lnTo>
                    <a:pt x="1889" y="6473"/>
                  </a:lnTo>
                  <a:lnTo>
                    <a:pt x="2197" y="6589"/>
                  </a:lnTo>
                  <a:lnTo>
                    <a:pt x="2467" y="6666"/>
                  </a:lnTo>
                  <a:lnTo>
                    <a:pt x="2775" y="6704"/>
                  </a:lnTo>
                  <a:lnTo>
                    <a:pt x="3122" y="6743"/>
                  </a:lnTo>
                  <a:lnTo>
                    <a:pt x="4201" y="6743"/>
                  </a:lnTo>
                  <a:lnTo>
                    <a:pt x="4201" y="2659"/>
                  </a:lnTo>
                  <a:lnTo>
                    <a:pt x="3739" y="2543"/>
                  </a:lnTo>
                  <a:lnTo>
                    <a:pt x="3315" y="2389"/>
                  </a:lnTo>
                  <a:lnTo>
                    <a:pt x="2968" y="2158"/>
                  </a:lnTo>
                  <a:lnTo>
                    <a:pt x="2660" y="1888"/>
                  </a:lnTo>
                  <a:lnTo>
                    <a:pt x="2390" y="1580"/>
                  </a:lnTo>
                  <a:lnTo>
                    <a:pt x="2197" y="1194"/>
                  </a:lnTo>
                  <a:lnTo>
                    <a:pt x="2082" y="732"/>
                  </a:lnTo>
                  <a:lnTo>
                    <a:pt x="2043" y="270"/>
                  </a:lnTo>
                  <a:lnTo>
                    <a:pt x="2043"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5"/>
            <p:cNvSpPr/>
            <p:nvPr/>
          </p:nvSpPr>
          <p:spPr>
            <a:xfrm>
              <a:off x="1125247" y="-2821191"/>
              <a:ext cx="207728" cy="373174"/>
            </a:xfrm>
            <a:custGeom>
              <a:rect b="b" l="l" r="r" t="t"/>
              <a:pathLst>
                <a:path extrusionOk="0" h="4432" w="2467">
                  <a:moveTo>
                    <a:pt x="1" y="0"/>
                  </a:moveTo>
                  <a:lnTo>
                    <a:pt x="1" y="1734"/>
                  </a:lnTo>
                  <a:lnTo>
                    <a:pt x="1" y="2004"/>
                  </a:lnTo>
                  <a:lnTo>
                    <a:pt x="39" y="2274"/>
                  </a:lnTo>
                  <a:lnTo>
                    <a:pt x="116" y="2544"/>
                  </a:lnTo>
                  <a:lnTo>
                    <a:pt x="194" y="2775"/>
                  </a:lnTo>
                  <a:lnTo>
                    <a:pt x="309" y="3006"/>
                  </a:lnTo>
                  <a:lnTo>
                    <a:pt x="463" y="3237"/>
                  </a:lnTo>
                  <a:lnTo>
                    <a:pt x="617" y="3430"/>
                  </a:lnTo>
                  <a:lnTo>
                    <a:pt x="772" y="3622"/>
                  </a:lnTo>
                  <a:lnTo>
                    <a:pt x="964" y="3815"/>
                  </a:lnTo>
                  <a:lnTo>
                    <a:pt x="1195" y="3969"/>
                  </a:lnTo>
                  <a:lnTo>
                    <a:pt x="1427" y="4085"/>
                  </a:lnTo>
                  <a:lnTo>
                    <a:pt x="1658" y="4200"/>
                  </a:lnTo>
                  <a:lnTo>
                    <a:pt x="1889" y="4316"/>
                  </a:lnTo>
                  <a:lnTo>
                    <a:pt x="2159" y="4393"/>
                  </a:lnTo>
                  <a:lnTo>
                    <a:pt x="2428" y="4432"/>
                  </a:lnTo>
                  <a:lnTo>
                    <a:pt x="2467" y="4432"/>
                  </a:lnTo>
                  <a:lnTo>
                    <a:pt x="2236" y="4355"/>
                  </a:lnTo>
                  <a:lnTo>
                    <a:pt x="2005" y="4277"/>
                  </a:lnTo>
                  <a:lnTo>
                    <a:pt x="1773" y="4200"/>
                  </a:lnTo>
                  <a:lnTo>
                    <a:pt x="1581" y="4085"/>
                  </a:lnTo>
                  <a:lnTo>
                    <a:pt x="1349" y="3931"/>
                  </a:lnTo>
                  <a:lnTo>
                    <a:pt x="1003" y="3584"/>
                  </a:lnTo>
                  <a:lnTo>
                    <a:pt x="733" y="3160"/>
                  </a:lnTo>
                  <a:lnTo>
                    <a:pt x="502" y="2698"/>
                  </a:lnTo>
                  <a:lnTo>
                    <a:pt x="348" y="2235"/>
                  </a:lnTo>
                  <a:lnTo>
                    <a:pt x="309" y="1966"/>
                  </a:lnTo>
                  <a:lnTo>
                    <a:pt x="309" y="1734"/>
                  </a:lnTo>
                  <a:lnTo>
                    <a:pt x="30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5"/>
            <p:cNvSpPr/>
            <p:nvPr/>
          </p:nvSpPr>
          <p:spPr>
            <a:xfrm>
              <a:off x="1083060" y="-3528484"/>
              <a:ext cx="191561" cy="496443"/>
            </a:xfrm>
            <a:custGeom>
              <a:rect b="b" l="l" r="r" t="t"/>
              <a:pathLst>
                <a:path extrusionOk="0" h="5896" w="2275">
                  <a:moveTo>
                    <a:pt x="1" y="1"/>
                  </a:moveTo>
                  <a:lnTo>
                    <a:pt x="1" y="5896"/>
                  </a:lnTo>
                  <a:lnTo>
                    <a:pt x="2274" y="5896"/>
                  </a:lnTo>
                  <a:lnTo>
                    <a:pt x="227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5"/>
            <p:cNvSpPr/>
            <p:nvPr/>
          </p:nvSpPr>
          <p:spPr>
            <a:xfrm>
              <a:off x="1122047" y="-3447398"/>
              <a:ext cx="38986" cy="256389"/>
            </a:xfrm>
            <a:custGeom>
              <a:rect b="b" l="l" r="r" t="t"/>
              <a:pathLst>
                <a:path extrusionOk="0" h="3045" w="463">
                  <a:moveTo>
                    <a:pt x="0" y="1"/>
                  </a:moveTo>
                  <a:lnTo>
                    <a:pt x="0" y="3045"/>
                  </a:lnTo>
                  <a:lnTo>
                    <a:pt x="463" y="3045"/>
                  </a:lnTo>
                  <a:lnTo>
                    <a:pt x="46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5"/>
            <p:cNvSpPr/>
            <p:nvPr/>
          </p:nvSpPr>
          <p:spPr>
            <a:xfrm>
              <a:off x="1060409" y="-3509034"/>
              <a:ext cx="240146" cy="45552"/>
            </a:xfrm>
            <a:custGeom>
              <a:rect b="b" l="l" r="r" t="t"/>
              <a:pathLst>
                <a:path extrusionOk="0" h="541" w="2852">
                  <a:moveTo>
                    <a:pt x="154" y="1"/>
                  </a:moveTo>
                  <a:lnTo>
                    <a:pt x="77" y="78"/>
                  </a:lnTo>
                  <a:lnTo>
                    <a:pt x="0" y="155"/>
                  </a:lnTo>
                  <a:lnTo>
                    <a:pt x="0" y="271"/>
                  </a:lnTo>
                  <a:lnTo>
                    <a:pt x="0" y="348"/>
                  </a:lnTo>
                  <a:lnTo>
                    <a:pt x="77" y="463"/>
                  </a:lnTo>
                  <a:lnTo>
                    <a:pt x="154" y="502"/>
                  </a:lnTo>
                  <a:lnTo>
                    <a:pt x="270" y="540"/>
                  </a:lnTo>
                  <a:lnTo>
                    <a:pt x="2582" y="540"/>
                  </a:lnTo>
                  <a:lnTo>
                    <a:pt x="2697" y="502"/>
                  </a:lnTo>
                  <a:lnTo>
                    <a:pt x="2775" y="463"/>
                  </a:lnTo>
                  <a:lnTo>
                    <a:pt x="2813" y="348"/>
                  </a:lnTo>
                  <a:lnTo>
                    <a:pt x="2852" y="271"/>
                  </a:lnTo>
                  <a:lnTo>
                    <a:pt x="2813" y="155"/>
                  </a:lnTo>
                  <a:lnTo>
                    <a:pt x="2775"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5"/>
            <p:cNvSpPr/>
            <p:nvPr/>
          </p:nvSpPr>
          <p:spPr>
            <a:xfrm>
              <a:off x="1060409" y="-3174838"/>
              <a:ext cx="240146" cy="45468"/>
            </a:xfrm>
            <a:custGeom>
              <a:rect b="b" l="l" r="r" t="t"/>
              <a:pathLst>
                <a:path extrusionOk="0" h="540" w="2852">
                  <a:moveTo>
                    <a:pt x="154" y="1"/>
                  </a:moveTo>
                  <a:lnTo>
                    <a:pt x="77" y="78"/>
                  </a:lnTo>
                  <a:lnTo>
                    <a:pt x="0" y="155"/>
                  </a:lnTo>
                  <a:lnTo>
                    <a:pt x="0" y="270"/>
                  </a:lnTo>
                  <a:lnTo>
                    <a:pt x="0" y="347"/>
                  </a:lnTo>
                  <a:lnTo>
                    <a:pt x="77" y="463"/>
                  </a:lnTo>
                  <a:lnTo>
                    <a:pt x="154" y="501"/>
                  </a:lnTo>
                  <a:lnTo>
                    <a:pt x="270" y="540"/>
                  </a:lnTo>
                  <a:lnTo>
                    <a:pt x="2582" y="540"/>
                  </a:lnTo>
                  <a:lnTo>
                    <a:pt x="2697" y="501"/>
                  </a:lnTo>
                  <a:lnTo>
                    <a:pt x="2775" y="463"/>
                  </a:lnTo>
                  <a:lnTo>
                    <a:pt x="2813" y="347"/>
                  </a:lnTo>
                  <a:lnTo>
                    <a:pt x="2852" y="270"/>
                  </a:lnTo>
                  <a:lnTo>
                    <a:pt x="2813" y="155"/>
                  </a:lnTo>
                  <a:lnTo>
                    <a:pt x="2775"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5"/>
            <p:cNvSpPr/>
            <p:nvPr/>
          </p:nvSpPr>
          <p:spPr>
            <a:xfrm>
              <a:off x="1011738" y="-3083984"/>
              <a:ext cx="334284" cy="65002"/>
            </a:xfrm>
            <a:custGeom>
              <a:rect b="b" l="l" r="r" t="t"/>
              <a:pathLst>
                <a:path extrusionOk="0" h="772" w="3970">
                  <a:moveTo>
                    <a:pt x="617" y="0"/>
                  </a:moveTo>
                  <a:lnTo>
                    <a:pt x="501" y="39"/>
                  </a:lnTo>
                  <a:lnTo>
                    <a:pt x="347" y="116"/>
                  </a:lnTo>
                  <a:lnTo>
                    <a:pt x="231" y="193"/>
                  </a:lnTo>
                  <a:lnTo>
                    <a:pt x="154" y="309"/>
                  </a:lnTo>
                  <a:lnTo>
                    <a:pt x="77" y="463"/>
                  </a:lnTo>
                  <a:lnTo>
                    <a:pt x="39" y="617"/>
                  </a:lnTo>
                  <a:lnTo>
                    <a:pt x="0" y="771"/>
                  </a:lnTo>
                  <a:lnTo>
                    <a:pt x="3969" y="771"/>
                  </a:lnTo>
                  <a:lnTo>
                    <a:pt x="3969" y="617"/>
                  </a:lnTo>
                  <a:lnTo>
                    <a:pt x="3930" y="463"/>
                  </a:lnTo>
                  <a:lnTo>
                    <a:pt x="3853" y="309"/>
                  </a:lnTo>
                  <a:lnTo>
                    <a:pt x="3776" y="193"/>
                  </a:lnTo>
                  <a:lnTo>
                    <a:pt x="3661" y="116"/>
                  </a:lnTo>
                  <a:lnTo>
                    <a:pt x="3507" y="39"/>
                  </a:lnTo>
                  <a:lnTo>
                    <a:pt x="335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5"/>
            <p:cNvSpPr/>
            <p:nvPr/>
          </p:nvSpPr>
          <p:spPr>
            <a:xfrm>
              <a:off x="1011738" y="-2918528"/>
              <a:ext cx="334284" cy="65002"/>
            </a:xfrm>
            <a:custGeom>
              <a:rect b="b" l="l" r="r" t="t"/>
              <a:pathLst>
                <a:path extrusionOk="0" h="772" w="3970">
                  <a:moveTo>
                    <a:pt x="0" y="1"/>
                  </a:moveTo>
                  <a:lnTo>
                    <a:pt x="39" y="155"/>
                  </a:lnTo>
                  <a:lnTo>
                    <a:pt x="77" y="309"/>
                  </a:lnTo>
                  <a:lnTo>
                    <a:pt x="154" y="463"/>
                  </a:lnTo>
                  <a:lnTo>
                    <a:pt x="231" y="578"/>
                  </a:lnTo>
                  <a:lnTo>
                    <a:pt x="347" y="656"/>
                  </a:lnTo>
                  <a:lnTo>
                    <a:pt x="501" y="733"/>
                  </a:lnTo>
                  <a:lnTo>
                    <a:pt x="617" y="771"/>
                  </a:lnTo>
                  <a:lnTo>
                    <a:pt x="3353" y="771"/>
                  </a:lnTo>
                  <a:lnTo>
                    <a:pt x="3507" y="733"/>
                  </a:lnTo>
                  <a:lnTo>
                    <a:pt x="3661" y="656"/>
                  </a:lnTo>
                  <a:lnTo>
                    <a:pt x="3776" y="578"/>
                  </a:lnTo>
                  <a:lnTo>
                    <a:pt x="3853" y="463"/>
                  </a:lnTo>
                  <a:lnTo>
                    <a:pt x="3930" y="309"/>
                  </a:lnTo>
                  <a:lnTo>
                    <a:pt x="3969" y="155"/>
                  </a:lnTo>
                  <a:lnTo>
                    <a:pt x="396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5"/>
            <p:cNvSpPr/>
            <p:nvPr/>
          </p:nvSpPr>
          <p:spPr>
            <a:xfrm>
              <a:off x="1034389" y="-3129453"/>
              <a:ext cx="292098" cy="45552"/>
            </a:xfrm>
            <a:custGeom>
              <a:rect b="b" l="l" r="r" t="t"/>
              <a:pathLst>
                <a:path extrusionOk="0" h="541" w="3469">
                  <a:moveTo>
                    <a:pt x="155" y="1"/>
                  </a:moveTo>
                  <a:lnTo>
                    <a:pt x="78" y="78"/>
                  </a:lnTo>
                  <a:lnTo>
                    <a:pt x="1" y="155"/>
                  </a:lnTo>
                  <a:lnTo>
                    <a:pt x="1" y="271"/>
                  </a:lnTo>
                  <a:lnTo>
                    <a:pt x="1" y="348"/>
                  </a:lnTo>
                  <a:lnTo>
                    <a:pt x="78" y="463"/>
                  </a:lnTo>
                  <a:lnTo>
                    <a:pt x="155" y="502"/>
                  </a:lnTo>
                  <a:lnTo>
                    <a:pt x="271" y="540"/>
                  </a:lnTo>
                  <a:lnTo>
                    <a:pt x="3199" y="540"/>
                  </a:lnTo>
                  <a:lnTo>
                    <a:pt x="3315" y="502"/>
                  </a:lnTo>
                  <a:lnTo>
                    <a:pt x="3392" y="463"/>
                  </a:lnTo>
                  <a:lnTo>
                    <a:pt x="3430" y="348"/>
                  </a:lnTo>
                  <a:lnTo>
                    <a:pt x="3469" y="271"/>
                  </a:lnTo>
                  <a:lnTo>
                    <a:pt x="3430" y="155"/>
                  </a:lnTo>
                  <a:lnTo>
                    <a:pt x="3392" y="78"/>
                  </a:lnTo>
                  <a:lnTo>
                    <a:pt x="33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5"/>
            <p:cNvSpPr/>
            <p:nvPr/>
          </p:nvSpPr>
          <p:spPr>
            <a:xfrm>
              <a:off x="911113" y="-3019065"/>
              <a:ext cx="538728" cy="100619"/>
            </a:xfrm>
            <a:custGeom>
              <a:rect b="b" l="l" r="r" t="t"/>
              <a:pathLst>
                <a:path extrusionOk="0" h="1195" w="6398">
                  <a:moveTo>
                    <a:pt x="502" y="0"/>
                  </a:moveTo>
                  <a:lnTo>
                    <a:pt x="386" y="39"/>
                  </a:lnTo>
                  <a:lnTo>
                    <a:pt x="193" y="154"/>
                  </a:lnTo>
                  <a:lnTo>
                    <a:pt x="39" y="347"/>
                  </a:lnTo>
                  <a:lnTo>
                    <a:pt x="39" y="462"/>
                  </a:lnTo>
                  <a:lnTo>
                    <a:pt x="1" y="617"/>
                  </a:lnTo>
                  <a:lnTo>
                    <a:pt x="39" y="732"/>
                  </a:lnTo>
                  <a:lnTo>
                    <a:pt x="39" y="848"/>
                  </a:lnTo>
                  <a:lnTo>
                    <a:pt x="193" y="1040"/>
                  </a:lnTo>
                  <a:lnTo>
                    <a:pt x="386" y="1156"/>
                  </a:lnTo>
                  <a:lnTo>
                    <a:pt x="502" y="1195"/>
                  </a:lnTo>
                  <a:lnTo>
                    <a:pt x="5896" y="1195"/>
                  </a:lnTo>
                  <a:lnTo>
                    <a:pt x="6012" y="1156"/>
                  </a:lnTo>
                  <a:lnTo>
                    <a:pt x="6204" y="1040"/>
                  </a:lnTo>
                  <a:lnTo>
                    <a:pt x="6320" y="848"/>
                  </a:lnTo>
                  <a:lnTo>
                    <a:pt x="6359" y="732"/>
                  </a:lnTo>
                  <a:lnTo>
                    <a:pt x="6397" y="617"/>
                  </a:lnTo>
                  <a:lnTo>
                    <a:pt x="6359" y="462"/>
                  </a:lnTo>
                  <a:lnTo>
                    <a:pt x="6320" y="347"/>
                  </a:lnTo>
                  <a:lnTo>
                    <a:pt x="6204" y="154"/>
                  </a:lnTo>
                  <a:lnTo>
                    <a:pt x="6012" y="39"/>
                  </a:lnTo>
                  <a:lnTo>
                    <a:pt x="5896"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5"/>
            <p:cNvSpPr/>
            <p:nvPr/>
          </p:nvSpPr>
          <p:spPr>
            <a:xfrm>
              <a:off x="982519" y="-3019065"/>
              <a:ext cx="55237" cy="100619"/>
            </a:xfrm>
            <a:custGeom>
              <a:rect b="b" l="l" r="r" t="t"/>
              <a:pathLst>
                <a:path extrusionOk="0" h="1195" w="656">
                  <a:moveTo>
                    <a:pt x="347" y="0"/>
                  </a:moveTo>
                  <a:lnTo>
                    <a:pt x="270" y="39"/>
                  </a:lnTo>
                  <a:lnTo>
                    <a:pt x="116" y="154"/>
                  </a:lnTo>
                  <a:lnTo>
                    <a:pt x="39" y="347"/>
                  </a:lnTo>
                  <a:lnTo>
                    <a:pt x="0" y="617"/>
                  </a:lnTo>
                  <a:lnTo>
                    <a:pt x="39" y="848"/>
                  </a:lnTo>
                  <a:lnTo>
                    <a:pt x="116" y="1040"/>
                  </a:lnTo>
                  <a:lnTo>
                    <a:pt x="270" y="1156"/>
                  </a:lnTo>
                  <a:lnTo>
                    <a:pt x="347" y="1195"/>
                  </a:lnTo>
                  <a:lnTo>
                    <a:pt x="656" y="1195"/>
                  </a:lnTo>
                  <a:lnTo>
                    <a:pt x="578" y="1156"/>
                  </a:lnTo>
                  <a:lnTo>
                    <a:pt x="463" y="1040"/>
                  </a:lnTo>
                  <a:lnTo>
                    <a:pt x="386" y="848"/>
                  </a:lnTo>
                  <a:lnTo>
                    <a:pt x="347" y="617"/>
                  </a:lnTo>
                  <a:lnTo>
                    <a:pt x="386" y="347"/>
                  </a:lnTo>
                  <a:lnTo>
                    <a:pt x="463" y="154"/>
                  </a:lnTo>
                  <a:lnTo>
                    <a:pt x="578" y="39"/>
                  </a:lnTo>
                  <a:lnTo>
                    <a:pt x="656"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5"/>
            <p:cNvSpPr/>
            <p:nvPr/>
          </p:nvSpPr>
          <p:spPr>
            <a:xfrm>
              <a:off x="1414071" y="-2801740"/>
              <a:ext cx="68204" cy="457543"/>
            </a:xfrm>
            <a:custGeom>
              <a:rect b="b" l="l" r="r" t="t"/>
              <a:pathLst>
                <a:path extrusionOk="0" h="5434" w="810">
                  <a:moveTo>
                    <a:pt x="424" y="1"/>
                  </a:moveTo>
                  <a:lnTo>
                    <a:pt x="231" y="39"/>
                  </a:lnTo>
                  <a:lnTo>
                    <a:pt x="116" y="155"/>
                  </a:lnTo>
                  <a:lnTo>
                    <a:pt x="39" y="270"/>
                  </a:lnTo>
                  <a:lnTo>
                    <a:pt x="0" y="425"/>
                  </a:lnTo>
                  <a:lnTo>
                    <a:pt x="0" y="5048"/>
                  </a:lnTo>
                  <a:lnTo>
                    <a:pt x="39" y="5202"/>
                  </a:lnTo>
                  <a:lnTo>
                    <a:pt x="116" y="5318"/>
                  </a:lnTo>
                  <a:lnTo>
                    <a:pt x="231" y="5434"/>
                  </a:lnTo>
                  <a:lnTo>
                    <a:pt x="578" y="5434"/>
                  </a:lnTo>
                  <a:lnTo>
                    <a:pt x="694" y="5318"/>
                  </a:lnTo>
                  <a:lnTo>
                    <a:pt x="771" y="5202"/>
                  </a:lnTo>
                  <a:lnTo>
                    <a:pt x="809" y="5048"/>
                  </a:lnTo>
                  <a:lnTo>
                    <a:pt x="809" y="425"/>
                  </a:lnTo>
                  <a:lnTo>
                    <a:pt x="771" y="270"/>
                  </a:lnTo>
                  <a:lnTo>
                    <a:pt x="694" y="155"/>
                  </a:lnTo>
                  <a:lnTo>
                    <a:pt x="578" y="39"/>
                  </a:lnTo>
                  <a:lnTo>
                    <a:pt x="42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5"/>
            <p:cNvSpPr/>
            <p:nvPr/>
          </p:nvSpPr>
          <p:spPr>
            <a:xfrm>
              <a:off x="3636586" y="-3528484"/>
              <a:ext cx="191476" cy="496443"/>
            </a:xfrm>
            <a:custGeom>
              <a:rect b="b" l="l" r="r" t="t"/>
              <a:pathLst>
                <a:path extrusionOk="0" h="5896" w="2274">
                  <a:moveTo>
                    <a:pt x="0" y="1"/>
                  </a:moveTo>
                  <a:lnTo>
                    <a:pt x="0" y="5896"/>
                  </a:lnTo>
                  <a:lnTo>
                    <a:pt x="2274" y="5896"/>
                  </a:lnTo>
                  <a:lnTo>
                    <a:pt x="227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5"/>
            <p:cNvSpPr/>
            <p:nvPr/>
          </p:nvSpPr>
          <p:spPr>
            <a:xfrm>
              <a:off x="3672289" y="-3447398"/>
              <a:ext cx="38986" cy="256389"/>
            </a:xfrm>
            <a:custGeom>
              <a:rect b="b" l="l" r="r" t="t"/>
              <a:pathLst>
                <a:path extrusionOk="0" h="3045" w="463">
                  <a:moveTo>
                    <a:pt x="0" y="1"/>
                  </a:moveTo>
                  <a:lnTo>
                    <a:pt x="0" y="3045"/>
                  </a:lnTo>
                  <a:lnTo>
                    <a:pt x="463" y="3045"/>
                  </a:lnTo>
                  <a:lnTo>
                    <a:pt x="46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5"/>
            <p:cNvSpPr/>
            <p:nvPr/>
          </p:nvSpPr>
          <p:spPr>
            <a:xfrm>
              <a:off x="3610650" y="-3509034"/>
              <a:ext cx="240146" cy="45552"/>
            </a:xfrm>
            <a:custGeom>
              <a:rect b="b" l="l" r="r" t="t"/>
              <a:pathLst>
                <a:path extrusionOk="0" h="541" w="2852">
                  <a:moveTo>
                    <a:pt x="154" y="1"/>
                  </a:moveTo>
                  <a:lnTo>
                    <a:pt x="77" y="78"/>
                  </a:lnTo>
                  <a:lnTo>
                    <a:pt x="39" y="155"/>
                  </a:lnTo>
                  <a:lnTo>
                    <a:pt x="0" y="271"/>
                  </a:lnTo>
                  <a:lnTo>
                    <a:pt x="39" y="348"/>
                  </a:lnTo>
                  <a:lnTo>
                    <a:pt x="77" y="463"/>
                  </a:lnTo>
                  <a:lnTo>
                    <a:pt x="154" y="502"/>
                  </a:lnTo>
                  <a:lnTo>
                    <a:pt x="270" y="540"/>
                  </a:lnTo>
                  <a:lnTo>
                    <a:pt x="2582" y="540"/>
                  </a:lnTo>
                  <a:lnTo>
                    <a:pt x="2697" y="502"/>
                  </a:lnTo>
                  <a:lnTo>
                    <a:pt x="2774" y="463"/>
                  </a:lnTo>
                  <a:lnTo>
                    <a:pt x="2851" y="348"/>
                  </a:lnTo>
                  <a:lnTo>
                    <a:pt x="2851" y="271"/>
                  </a:lnTo>
                  <a:lnTo>
                    <a:pt x="2851" y="155"/>
                  </a:lnTo>
                  <a:lnTo>
                    <a:pt x="2774"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5"/>
            <p:cNvSpPr/>
            <p:nvPr/>
          </p:nvSpPr>
          <p:spPr>
            <a:xfrm>
              <a:off x="3610650" y="-3174838"/>
              <a:ext cx="240146" cy="45468"/>
            </a:xfrm>
            <a:custGeom>
              <a:rect b="b" l="l" r="r" t="t"/>
              <a:pathLst>
                <a:path extrusionOk="0" h="540" w="2852">
                  <a:moveTo>
                    <a:pt x="154" y="1"/>
                  </a:moveTo>
                  <a:lnTo>
                    <a:pt x="77" y="78"/>
                  </a:lnTo>
                  <a:lnTo>
                    <a:pt x="39" y="155"/>
                  </a:lnTo>
                  <a:lnTo>
                    <a:pt x="0" y="270"/>
                  </a:lnTo>
                  <a:lnTo>
                    <a:pt x="39" y="347"/>
                  </a:lnTo>
                  <a:lnTo>
                    <a:pt x="77" y="463"/>
                  </a:lnTo>
                  <a:lnTo>
                    <a:pt x="154" y="501"/>
                  </a:lnTo>
                  <a:lnTo>
                    <a:pt x="270" y="540"/>
                  </a:lnTo>
                  <a:lnTo>
                    <a:pt x="2582" y="540"/>
                  </a:lnTo>
                  <a:lnTo>
                    <a:pt x="2697" y="501"/>
                  </a:lnTo>
                  <a:lnTo>
                    <a:pt x="2774" y="463"/>
                  </a:lnTo>
                  <a:lnTo>
                    <a:pt x="2851" y="347"/>
                  </a:lnTo>
                  <a:lnTo>
                    <a:pt x="2851" y="270"/>
                  </a:lnTo>
                  <a:lnTo>
                    <a:pt x="2851" y="155"/>
                  </a:lnTo>
                  <a:lnTo>
                    <a:pt x="2774"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5"/>
            <p:cNvSpPr/>
            <p:nvPr/>
          </p:nvSpPr>
          <p:spPr>
            <a:xfrm>
              <a:off x="3565180" y="-3083984"/>
              <a:ext cx="334284" cy="65002"/>
            </a:xfrm>
            <a:custGeom>
              <a:rect b="b" l="l" r="r" t="t"/>
              <a:pathLst>
                <a:path extrusionOk="0" h="772" w="3970">
                  <a:moveTo>
                    <a:pt x="617" y="0"/>
                  </a:moveTo>
                  <a:lnTo>
                    <a:pt x="463" y="39"/>
                  </a:lnTo>
                  <a:lnTo>
                    <a:pt x="347" y="116"/>
                  </a:lnTo>
                  <a:lnTo>
                    <a:pt x="232" y="193"/>
                  </a:lnTo>
                  <a:lnTo>
                    <a:pt x="116" y="309"/>
                  </a:lnTo>
                  <a:lnTo>
                    <a:pt x="39" y="463"/>
                  </a:lnTo>
                  <a:lnTo>
                    <a:pt x="1" y="617"/>
                  </a:lnTo>
                  <a:lnTo>
                    <a:pt x="1" y="771"/>
                  </a:lnTo>
                  <a:lnTo>
                    <a:pt x="3969" y="771"/>
                  </a:lnTo>
                  <a:lnTo>
                    <a:pt x="3969" y="617"/>
                  </a:lnTo>
                  <a:lnTo>
                    <a:pt x="3892" y="463"/>
                  </a:lnTo>
                  <a:lnTo>
                    <a:pt x="3815" y="309"/>
                  </a:lnTo>
                  <a:lnTo>
                    <a:pt x="3738" y="193"/>
                  </a:lnTo>
                  <a:lnTo>
                    <a:pt x="3623" y="116"/>
                  </a:lnTo>
                  <a:lnTo>
                    <a:pt x="3507" y="39"/>
                  </a:lnTo>
                  <a:lnTo>
                    <a:pt x="335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5"/>
            <p:cNvSpPr/>
            <p:nvPr/>
          </p:nvSpPr>
          <p:spPr>
            <a:xfrm>
              <a:off x="3584631" y="-3129453"/>
              <a:ext cx="292098" cy="45552"/>
            </a:xfrm>
            <a:custGeom>
              <a:rect b="b" l="l" r="r" t="t"/>
              <a:pathLst>
                <a:path extrusionOk="0" h="541" w="3469">
                  <a:moveTo>
                    <a:pt x="193" y="1"/>
                  </a:moveTo>
                  <a:lnTo>
                    <a:pt x="78" y="78"/>
                  </a:lnTo>
                  <a:lnTo>
                    <a:pt x="39" y="155"/>
                  </a:lnTo>
                  <a:lnTo>
                    <a:pt x="1" y="271"/>
                  </a:lnTo>
                  <a:lnTo>
                    <a:pt x="39" y="348"/>
                  </a:lnTo>
                  <a:lnTo>
                    <a:pt x="78" y="463"/>
                  </a:lnTo>
                  <a:lnTo>
                    <a:pt x="193" y="502"/>
                  </a:lnTo>
                  <a:lnTo>
                    <a:pt x="271" y="540"/>
                  </a:lnTo>
                  <a:lnTo>
                    <a:pt x="3199" y="540"/>
                  </a:lnTo>
                  <a:lnTo>
                    <a:pt x="3315" y="502"/>
                  </a:lnTo>
                  <a:lnTo>
                    <a:pt x="3392" y="463"/>
                  </a:lnTo>
                  <a:lnTo>
                    <a:pt x="3469" y="348"/>
                  </a:lnTo>
                  <a:lnTo>
                    <a:pt x="3469" y="271"/>
                  </a:lnTo>
                  <a:lnTo>
                    <a:pt x="3469" y="155"/>
                  </a:lnTo>
                  <a:lnTo>
                    <a:pt x="3392" y="78"/>
                  </a:lnTo>
                  <a:lnTo>
                    <a:pt x="33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5"/>
            <p:cNvSpPr/>
            <p:nvPr/>
          </p:nvSpPr>
          <p:spPr>
            <a:xfrm>
              <a:off x="3451671" y="-2957429"/>
              <a:ext cx="561294" cy="103903"/>
            </a:xfrm>
            <a:custGeom>
              <a:rect b="b" l="l" r="r" t="t"/>
              <a:pathLst>
                <a:path extrusionOk="0" h="1234" w="6666">
                  <a:moveTo>
                    <a:pt x="617" y="0"/>
                  </a:moveTo>
                  <a:lnTo>
                    <a:pt x="462" y="39"/>
                  </a:lnTo>
                  <a:lnTo>
                    <a:pt x="347" y="77"/>
                  </a:lnTo>
                  <a:lnTo>
                    <a:pt x="154" y="193"/>
                  </a:lnTo>
                  <a:lnTo>
                    <a:pt x="39" y="385"/>
                  </a:lnTo>
                  <a:lnTo>
                    <a:pt x="0" y="501"/>
                  </a:lnTo>
                  <a:lnTo>
                    <a:pt x="0" y="617"/>
                  </a:lnTo>
                  <a:lnTo>
                    <a:pt x="0" y="732"/>
                  </a:lnTo>
                  <a:lnTo>
                    <a:pt x="39" y="848"/>
                  </a:lnTo>
                  <a:lnTo>
                    <a:pt x="154" y="1040"/>
                  </a:lnTo>
                  <a:lnTo>
                    <a:pt x="347" y="1195"/>
                  </a:lnTo>
                  <a:lnTo>
                    <a:pt x="462" y="1233"/>
                  </a:lnTo>
                  <a:lnTo>
                    <a:pt x="6165" y="1233"/>
                  </a:lnTo>
                  <a:lnTo>
                    <a:pt x="6281" y="1195"/>
                  </a:lnTo>
                  <a:lnTo>
                    <a:pt x="6473" y="1040"/>
                  </a:lnTo>
                  <a:lnTo>
                    <a:pt x="6627" y="848"/>
                  </a:lnTo>
                  <a:lnTo>
                    <a:pt x="6666" y="732"/>
                  </a:lnTo>
                  <a:lnTo>
                    <a:pt x="6666" y="617"/>
                  </a:lnTo>
                  <a:lnTo>
                    <a:pt x="6666" y="501"/>
                  </a:lnTo>
                  <a:lnTo>
                    <a:pt x="6627" y="385"/>
                  </a:lnTo>
                  <a:lnTo>
                    <a:pt x="6473" y="193"/>
                  </a:lnTo>
                  <a:lnTo>
                    <a:pt x="6281" y="77"/>
                  </a:lnTo>
                  <a:lnTo>
                    <a:pt x="6165" y="39"/>
                  </a:lnTo>
                  <a:lnTo>
                    <a:pt x="604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5"/>
            <p:cNvSpPr/>
            <p:nvPr/>
          </p:nvSpPr>
          <p:spPr>
            <a:xfrm>
              <a:off x="3490574" y="-3019065"/>
              <a:ext cx="483491" cy="230371"/>
            </a:xfrm>
            <a:custGeom>
              <a:rect b="b" l="l" r="r" t="t"/>
              <a:pathLst>
                <a:path extrusionOk="0" h="2736" w="5742">
                  <a:moveTo>
                    <a:pt x="463" y="0"/>
                  </a:moveTo>
                  <a:lnTo>
                    <a:pt x="347" y="39"/>
                  </a:lnTo>
                  <a:lnTo>
                    <a:pt x="155" y="154"/>
                  </a:lnTo>
                  <a:lnTo>
                    <a:pt x="39" y="347"/>
                  </a:lnTo>
                  <a:lnTo>
                    <a:pt x="0" y="462"/>
                  </a:lnTo>
                  <a:lnTo>
                    <a:pt x="0" y="617"/>
                  </a:lnTo>
                  <a:lnTo>
                    <a:pt x="0" y="2119"/>
                  </a:lnTo>
                  <a:lnTo>
                    <a:pt x="0" y="2235"/>
                  </a:lnTo>
                  <a:lnTo>
                    <a:pt x="39" y="2350"/>
                  </a:lnTo>
                  <a:lnTo>
                    <a:pt x="155" y="2543"/>
                  </a:lnTo>
                  <a:lnTo>
                    <a:pt x="347" y="2697"/>
                  </a:lnTo>
                  <a:lnTo>
                    <a:pt x="463" y="2697"/>
                  </a:lnTo>
                  <a:lnTo>
                    <a:pt x="578" y="2736"/>
                  </a:lnTo>
                  <a:lnTo>
                    <a:pt x="5125" y="2736"/>
                  </a:lnTo>
                  <a:lnTo>
                    <a:pt x="5241" y="2697"/>
                  </a:lnTo>
                  <a:lnTo>
                    <a:pt x="5356" y="2697"/>
                  </a:lnTo>
                  <a:lnTo>
                    <a:pt x="5587" y="2543"/>
                  </a:lnTo>
                  <a:lnTo>
                    <a:pt x="5703" y="2350"/>
                  </a:lnTo>
                  <a:lnTo>
                    <a:pt x="5742" y="2235"/>
                  </a:lnTo>
                  <a:lnTo>
                    <a:pt x="5742" y="2119"/>
                  </a:lnTo>
                  <a:lnTo>
                    <a:pt x="5742" y="617"/>
                  </a:lnTo>
                  <a:lnTo>
                    <a:pt x="5742" y="462"/>
                  </a:lnTo>
                  <a:lnTo>
                    <a:pt x="5703" y="347"/>
                  </a:lnTo>
                  <a:lnTo>
                    <a:pt x="5587" y="154"/>
                  </a:lnTo>
                  <a:lnTo>
                    <a:pt x="5356" y="39"/>
                  </a:lnTo>
                  <a:lnTo>
                    <a:pt x="524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5"/>
            <p:cNvSpPr/>
            <p:nvPr/>
          </p:nvSpPr>
          <p:spPr>
            <a:xfrm>
              <a:off x="3870171" y="-3431147"/>
              <a:ext cx="45469" cy="240138"/>
            </a:xfrm>
            <a:custGeom>
              <a:rect b="b" l="l" r="r" t="t"/>
              <a:pathLst>
                <a:path extrusionOk="0" h="2852" w="540">
                  <a:moveTo>
                    <a:pt x="270" y="1"/>
                  </a:moveTo>
                  <a:lnTo>
                    <a:pt x="155" y="39"/>
                  </a:lnTo>
                  <a:lnTo>
                    <a:pt x="78" y="78"/>
                  </a:lnTo>
                  <a:lnTo>
                    <a:pt x="39" y="155"/>
                  </a:lnTo>
                  <a:lnTo>
                    <a:pt x="1" y="270"/>
                  </a:lnTo>
                  <a:lnTo>
                    <a:pt x="1" y="2582"/>
                  </a:lnTo>
                  <a:lnTo>
                    <a:pt x="39" y="2698"/>
                  </a:lnTo>
                  <a:lnTo>
                    <a:pt x="78" y="2775"/>
                  </a:lnTo>
                  <a:lnTo>
                    <a:pt x="155" y="2852"/>
                  </a:lnTo>
                  <a:lnTo>
                    <a:pt x="386" y="2852"/>
                  </a:lnTo>
                  <a:lnTo>
                    <a:pt x="463" y="2775"/>
                  </a:lnTo>
                  <a:lnTo>
                    <a:pt x="501" y="2698"/>
                  </a:lnTo>
                  <a:lnTo>
                    <a:pt x="540" y="2582"/>
                  </a:lnTo>
                  <a:lnTo>
                    <a:pt x="540" y="270"/>
                  </a:lnTo>
                  <a:lnTo>
                    <a:pt x="501" y="155"/>
                  </a:lnTo>
                  <a:lnTo>
                    <a:pt x="463" y="78"/>
                  </a:lnTo>
                  <a:lnTo>
                    <a:pt x="386" y="39"/>
                  </a:lnTo>
                  <a:lnTo>
                    <a:pt x="27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5"/>
            <p:cNvSpPr/>
            <p:nvPr/>
          </p:nvSpPr>
          <p:spPr>
            <a:xfrm>
              <a:off x="1319929" y="-569556"/>
              <a:ext cx="2293929" cy="159054"/>
            </a:xfrm>
            <a:custGeom>
              <a:rect b="b" l="l" r="r" t="t"/>
              <a:pathLst>
                <a:path extrusionOk="0" h="1889" w="27243">
                  <a:moveTo>
                    <a:pt x="1" y="0"/>
                  </a:moveTo>
                  <a:lnTo>
                    <a:pt x="1" y="1888"/>
                  </a:lnTo>
                  <a:lnTo>
                    <a:pt x="27243" y="1888"/>
                  </a:lnTo>
                  <a:lnTo>
                    <a:pt x="2724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5"/>
            <p:cNvSpPr/>
            <p:nvPr/>
          </p:nvSpPr>
          <p:spPr>
            <a:xfrm>
              <a:off x="1319929" y="-1984143"/>
              <a:ext cx="2293929" cy="159054"/>
            </a:xfrm>
            <a:custGeom>
              <a:rect b="b" l="l" r="r" t="t"/>
              <a:pathLst>
                <a:path extrusionOk="0" h="1889" w="27243">
                  <a:moveTo>
                    <a:pt x="1" y="1"/>
                  </a:moveTo>
                  <a:lnTo>
                    <a:pt x="1" y="1889"/>
                  </a:lnTo>
                  <a:lnTo>
                    <a:pt x="27243" y="1889"/>
                  </a:lnTo>
                  <a:lnTo>
                    <a:pt x="27243"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5"/>
            <p:cNvSpPr/>
            <p:nvPr/>
          </p:nvSpPr>
          <p:spPr>
            <a:xfrm>
              <a:off x="1319929" y="-1984143"/>
              <a:ext cx="2293929" cy="159054"/>
            </a:xfrm>
            <a:custGeom>
              <a:rect b="b" l="l" r="r" t="t"/>
              <a:pathLst>
                <a:path extrusionOk="0" h="1889" w="27243">
                  <a:moveTo>
                    <a:pt x="1" y="1"/>
                  </a:moveTo>
                  <a:lnTo>
                    <a:pt x="1" y="1889"/>
                  </a:lnTo>
                  <a:lnTo>
                    <a:pt x="386" y="270"/>
                  </a:lnTo>
                  <a:lnTo>
                    <a:pt x="2724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5"/>
            <p:cNvSpPr/>
            <p:nvPr/>
          </p:nvSpPr>
          <p:spPr>
            <a:xfrm>
              <a:off x="1319929" y="-569556"/>
              <a:ext cx="2293929" cy="159054"/>
            </a:xfrm>
            <a:custGeom>
              <a:rect b="b" l="l" r="r" t="t"/>
              <a:pathLst>
                <a:path extrusionOk="0" h="1889" w="27243">
                  <a:moveTo>
                    <a:pt x="1" y="0"/>
                  </a:moveTo>
                  <a:lnTo>
                    <a:pt x="1" y="1888"/>
                  </a:lnTo>
                  <a:lnTo>
                    <a:pt x="386" y="270"/>
                  </a:lnTo>
                  <a:lnTo>
                    <a:pt x="27243"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5"/>
            <p:cNvSpPr/>
            <p:nvPr/>
          </p:nvSpPr>
          <p:spPr>
            <a:xfrm>
              <a:off x="2273891" y="-3019065"/>
              <a:ext cx="178509" cy="178504"/>
            </a:xfrm>
            <a:custGeom>
              <a:rect b="b" l="l" r="r" t="t"/>
              <a:pathLst>
                <a:path extrusionOk="0" h="2120" w="2120">
                  <a:moveTo>
                    <a:pt x="1195" y="308"/>
                  </a:moveTo>
                  <a:lnTo>
                    <a:pt x="1349" y="347"/>
                  </a:lnTo>
                  <a:lnTo>
                    <a:pt x="1464" y="424"/>
                  </a:lnTo>
                  <a:lnTo>
                    <a:pt x="1580" y="539"/>
                  </a:lnTo>
                  <a:lnTo>
                    <a:pt x="1657" y="655"/>
                  </a:lnTo>
                  <a:lnTo>
                    <a:pt x="1734" y="771"/>
                  </a:lnTo>
                  <a:lnTo>
                    <a:pt x="1772" y="886"/>
                  </a:lnTo>
                  <a:lnTo>
                    <a:pt x="1811" y="1040"/>
                  </a:lnTo>
                  <a:lnTo>
                    <a:pt x="1772" y="1195"/>
                  </a:lnTo>
                  <a:lnTo>
                    <a:pt x="1734" y="1349"/>
                  </a:lnTo>
                  <a:lnTo>
                    <a:pt x="1657" y="1464"/>
                  </a:lnTo>
                  <a:lnTo>
                    <a:pt x="1580" y="1580"/>
                  </a:lnTo>
                  <a:lnTo>
                    <a:pt x="1464" y="1695"/>
                  </a:lnTo>
                  <a:lnTo>
                    <a:pt x="1349" y="1734"/>
                  </a:lnTo>
                  <a:lnTo>
                    <a:pt x="1195" y="1772"/>
                  </a:lnTo>
                  <a:lnTo>
                    <a:pt x="1040" y="1811"/>
                  </a:lnTo>
                  <a:lnTo>
                    <a:pt x="886" y="1772"/>
                  </a:lnTo>
                  <a:lnTo>
                    <a:pt x="771" y="1734"/>
                  </a:lnTo>
                  <a:lnTo>
                    <a:pt x="617" y="1695"/>
                  </a:lnTo>
                  <a:lnTo>
                    <a:pt x="539" y="1580"/>
                  </a:lnTo>
                  <a:lnTo>
                    <a:pt x="424" y="1464"/>
                  </a:lnTo>
                  <a:lnTo>
                    <a:pt x="347" y="1349"/>
                  </a:lnTo>
                  <a:lnTo>
                    <a:pt x="308" y="1195"/>
                  </a:lnTo>
                  <a:lnTo>
                    <a:pt x="308" y="1040"/>
                  </a:lnTo>
                  <a:lnTo>
                    <a:pt x="308" y="886"/>
                  </a:lnTo>
                  <a:lnTo>
                    <a:pt x="347" y="771"/>
                  </a:lnTo>
                  <a:lnTo>
                    <a:pt x="424" y="655"/>
                  </a:lnTo>
                  <a:lnTo>
                    <a:pt x="539" y="539"/>
                  </a:lnTo>
                  <a:lnTo>
                    <a:pt x="617" y="424"/>
                  </a:lnTo>
                  <a:lnTo>
                    <a:pt x="771" y="347"/>
                  </a:lnTo>
                  <a:lnTo>
                    <a:pt x="886" y="308"/>
                  </a:lnTo>
                  <a:close/>
                  <a:moveTo>
                    <a:pt x="1040" y="0"/>
                  </a:moveTo>
                  <a:lnTo>
                    <a:pt x="848" y="39"/>
                  </a:lnTo>
                  <a:lnTo>
                    <a:pt x="655" y="77"/>
                  </a:lnTo>
                  <a:lnTo>
                    <a:pt x="462" y="193"/>
                  </a:lnTo>
                  <a:lnTo>
                    <a:pt x="308" y="308"/>
                  </a:lnTo>
                  <a:lnTo>
                    <a:pt x="193" y="462"/>
                  </a:lnTo>
                  <a:lnTo>
                    <a:pt x="77" y="655"/>
                  </a:lnTo>
                  <a:lnTo>
                    <a:pt x="39" y="848"/>
                  </a:lnTo>
                  <a:lnTo>
                    <a:pt x="0" y="1040"/>
                  </a:lnTo>
                  <a:lnTo>
                    <a:pt x="39" y="1272"/>
                  </a:lnTo>
                  <a:lnTo>
                    <a:pt x="77" y="1464"/>
                  </a:lnTo>
                  <a:lnTo>
                    <a:pt x="193" y="1657"/>
                  </a:lnTo>
                  <a:lnTo>
                    <a:pt x="308" y="1811"/>
                  </a:lnTo>
                  <a:lnTo>
                    <a:pt x="462" y="1927"/>
                  </a:lnTo>
                  <a:lnTo>
                    <a:pt x="655" y="2042"/>
                  </a:lnTo>
                  <a:lnTo>
                    <a:pt x="848" y="2081"/>
                  </a:lnTo>
                  <a:lnTo>
                    <a:pt x="1040" y="2119"/>
                  </a:lnTo>
                  <a:lnTo>
                    <a:pt x="1272" y="2081"/>
                  </a:lnTo>
                  <a:lnTo>
                    <a:pt x="1464" y="2042"/>
                  </a:lnTo>
                  <a:lnTo>
                    <a:pt x="1657" y="1927"/>
                  </a:lnTo>
                  <a:lnTo>
                    <a:pt x="1811" y="1811"/>
                  </a:lnTo>
                  <a:lnTo>
                    <a:pt x="1927" y="1657"/>
                  </a:lnTo>
                  <a:lnTo>
                    <a:pt x="2042" y="1464"/>
                  </a:lnTo>
                  <a:lnTo>
                    <a:pt x="2081" y="1272"/>
                  </a:lnTo>
                  <a:lnTo>
                    <a:pt x="2119" y="1040"/>
                  </a:lnTo>
                  <a:lnTo>
                    <a:pt x="2081" y="848"/>
                  </a:lnTo>
                  <a:lnTo>
                    <a:pt x="2042" y="655"/>
                  </a:lnTo>
                  <a:lnTo>
                    <a:pt x="1927" y="462"/>
                  </a:lnTo>
                  <a:lnTo>
                    <a:pt x="1811" y="308"/>
                  </a:lnTo>
                  <a:lnTo>
                    <a:pt x="1657" y="193"/>
                  </a:lnTo>
                  <a:lnTo>
                    <a:pt x="1464" y="77"/>
                  </a:lnTo>
                  <a:lnTo>
                    <a:pt x="1272" y="39"/>
                  </a:lnTo>
                  <a:lnTo>
                    <a:pt x="104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5"/>
            <p:cNvSpPr/>
            <p:nvPr/>
          </p:nvSpPr>
          <p:spPr>
            <a:xfrm>
              <a:off x="2481542" y="-3019065"/>
              <a:ext cx="178509" cy="178504"/>
            </a:xfrm>
            <a:custGeom>
              <a:rect b="b" l="l" r="r" t="t"/>
              <a:pathLst>
                <a:path extrusionOk="0" h="2120" w="2120">
                  <a:moveTo>
                    <a:pt x="1195" y="308"/>
                  </a:moveTo>
                  <a:lnTo>
                    <a:pt x="1349" y="347"/>
                  </a:lnTo>
                  <a:lnTo>
                    <a:pt x="1464" y="424"/>
                  </a:lnTo>
                  <a:lnTo>
                    <a:pt x="1580" y="539"/>
                  </a:lnTo>
                  <a:lnTo>
                    <a:pt x="1695" y="655"/>
                  </a:lnTo>
                  <a:lnTo>
                    <a:pt x="1734" y="771"/>
                  </a:lnTo>
                  <a:lnTo>
                    <a:pt x="1773" y="886"/>
                  </a:lnTo>
                  <a:lnTo>
                    <a:pt x="1811" y="1040"/>
                  </a:lnTo>
                  <a:lnTo>
                    <a:pt x="1773" y="1195"/>
                  </a:lnTo>
                  <a:lnTo>
                    <a:pt x="1734" y="1349"/>
                  </a:lnTo>
                  <a:lnTo>
                    <a:pt x="1695" y="1464"/>
                  </a:lnTo>
                  <a:lnTo>
                    <a:pt x="1580" y="1580"/>
                  </a:lnTo>
                  <a:lnTo>
                    <a:pt x="1464" y="1695"/>
                  </a:lnTo>
                  <a:lnTo>
                    <a:pt x="1349" y="1734"/>
                  </a:lnTo>
                  <a:lnTo>
                    <a:pt x="1195" y="1772"/>
                  </a:lnTo>
                  <a:lnTo>
                    <a:pt x="1040" y="1811"/>
                  </a:lnTo>
                  <a:lnTo>
                    <a:pt x="886" y="1772"/>
                  </a:lnTo>
                  <a:lnTo>
                    <a:pt x="771" y="1734"/>
                  </a:lnTo>
                  <a:lnTo>
                    <a:pt x="655" y="1695"/>
                  </a:lnTo>
                  <a:lnTo>
                    <a:pt x="540" y="1580"/>
                  </a:lnTo>
                  <a:lnTo>
                    <a:pt x="424" y="1464"/>
                  </a:lnTo>
                  <a:lnTo>
                    <a:pt x="347" y="1349"/>
                  </a:lnTo>
                  <a:lnTo>
                    <a:pt x="308" y="1195"/>
                  </a:lnTo>
                  <a:lnTo>
                    <a:pt x="308" y="1040"/>
                  </a:lnTo>
                  <a:lnTo>
                    <a:pt x="308" y="886"/>
                  </a:lnTo>
                  <a:lnTo>
                    <a:pt x="347" y="771"/>
                  </a:lnTo>
                  <a:lnTo>
                    <a:pt x="424" y="655"/>
                  </a:lnTo>
                  <a:lnTo>
                    <a:pt x="540" y="539"/>
                  </a:lnTo>
                  <a:lnTo>
                    <a:pt x="655" y="424"/>
                  </a:lnTo>
                  <a:lnTo>
                    <a:pt x="771" y="347"/>
                  </a:lnTo>
                  <a:lnTo>
                    <a:pt x="886" y="308"/>
                  </a:lnTo>
                  <a:close/>
                  <a:moveTo>
                    <a:pt x="1040" y="0"/>
                  </a:moveTo>
                  <a:lnTo>
                    <a:pt x="848" y="39"/>
                  </a:lnTo>
                  <a:lnTo>
                    <a:pt x="655" y="77"/>
                  </a:lnTo>
                  <a:lnTo>
                    <a:pt x="462" y="193"/>
                  </a:lnTo>
                  <a:lnTo>
                    <a:pt x="308" y="308"/>
                  </a:lnTo>
                  <a:lnTo>
                    <a:pt x="193" y="462"/>
                  </a:lnTo>
                  <a:lnTo>
                    <a:pt x="77" y="655"/>
                  </a:lnTo>
                  <a:lnTo>
                    <a:pt x="39" y="848"/>
                  </a:lnTo>
                  <a:lnTo>
                    <a:pt x="0" y="1040"/>
                  </a:lnTo>
                  <a:lnTo>
                    <a:pt x="39" y="1272"/>
                  </a:lnTo>
                  <a:lnTo>
                    <a:pt x="77" y="1464"/>
                  </a:lnTo>
                  <a:lnTo>
                    <a:pt x="193" y="1657"/>
                  </a:lnTo>
                  <a:lnTo>
                    <a:pt x="308" y="1811"/>
                  </a:lnTo>
                  <a:lnTo>
                    <a:pt x="462" y="1927"/>
                  </a:lnTo>
                  <a:lnTo>
                    <a:pt x="655" y="2042"/>
                  </a:lnTo>
                  <a:lnTo>
                    <a:pt x="848" y="2081"/>
                  </a:lnTo>
                  <a:lnTo>
                    <a:pt x="1040" y="2119"/>
                  </a:lnTo>
                  <a:lnTo>
                    <a:pt x="1272" y="2081"/>
                  </a:lnTo>
                  <a:lnTo>
                    <a:pt x="1464" y="2042"/>
                  </a:lnTo>
                  <a:lnTo>
                    <a:pt x="1657" y="1927"/>
                  </a:lnTo>
                  <a:lnTo>
                    <a:pt x="1811" y="1811"/>
                  </a:lnTo>
                  <a:lnTo>
                    <a:pt x="1927" y="1657"/>
                  </a:lnTo>
                  <a:lnTo>
                    <a:pt x="2042" y="1464"/>
                  </a:lnTo>
                  <a:lnTo>
                    <a:pt x="2081" y="1272"/>
                  </a:lnTo>
                  <a:lnTo>
                    <a:pt x="2119" y="1040"/>
                  </a:lnTo>
                  <a:lnTo>
                    <a:pt x="2081" y="848"/>
                  </a:lnTo>
                  <a:lnTo>
                    <a:pt x="2042" y="655"/>
                  </a:lnTo>
                  <a:lnTo>
                    <a:pt x="1927" y="462"/>
                  </a:lnTo>
                  <a:lnTo>
                    <a:pt x="1811" y="308"/>
                  </a:lnTo>
                  <a:lnTo>
                    <a:pt x="1657" y="193"/>
                  </a:lnTo>
                  <a:lnTo>
                    <a:pt x="1464" y="77"/>
                  </a:lnTo>
                  <a:lnTo>
                    <a:pt x="1272" y="39"/>
                  </a:lnTo>
                  <a:lnTo>
                    <a:pt x="104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5"/>
            <p:cNvSpPr/>
            <p:nvPr/>
          </p:nvSpPr>
          <p:spPr>
            <a:xfrm>
              <a:off x="2273891" y="-2243652"/>
              <a:ext cx="178509" cy="175220"/>
            </a:xfrm>
            <a:custGeom>
              <a:rect b="b" l="l" r="r" t="t"/>
              <a:pathLst>
                <a:path extrusionOk="0" h="2081" w="2120">
                  <a:moveTo>
                    <a:pt x="1040" y="270"/>
                  </a:moveTo>
                  <a:lnTo>
                    <a:pt x="1195" y="308"/>
                  </a:lnTo>
                  <a:lnTo>
                    <a:pt x="1349" y="347"/>
                  </a:lnTo>
                  <a:lnTo>
                    <a:pt x="1464" y="424"/>
                  </a:lnTo>
                  <a:lnTo>
                    <a:pt x="1580" y="501"/>
                  </a:lnTo>
                  <a:lnTo>
                    <a:pt x="1657" y="617"/>
                  </a:lnTo>
                  <a:lnTo>
                    <a:pt x="1734" y="732"/>
                  </a:lnTo>
                  <a:lnTo>
                    <a:pt x="1772" y="886"/>
                  </a:lnTo>
                  <a:lnTo>
                    <a:pt x="1811" y="1040"/>
                  </a:lnTo>
                  <a:lnTo>
                    <a:pt x="1772" y="1195"/>
                  </a:lnTo>
                  <a:lnTo>
                    <a:pt x="1734" y="1310"/>
                  </a:lnTo>
                  <a:lnTo>
                    <a:pt x="1657" y="1464"/>
                  </a:lnTo>
                  <a:lnTo>
                    <a:pt x="1580" y="1580"/>
                  </a:lnTo>
                  <a:lnTo>
                    <a:pt x="1464" y="1657"/>
                  </a:lnTo>
                  <a:lnTo>
                    <a:pt x="1349" y="1734"/>
                  </a:lnTo>
                  <a:lnTo>
                    <a:pt x="1195" y="1773"/>
                  </a:lnTo>
                  <a:lnTo>
                    <a:pt x="886" y="1773"/>
                  </a:lnTo>
                  <a:lnTo>
                    <a:pt x="771" y="1734"/>
                  </a:lnTo>
                  <a:lnTo>
                    <a:pt x="617" y="1657"/>
                  </a:lnTo>
                  <a:lnTo>
                    <a:pt x="539" y="1580"/>
                  </a:lnTo>
                  <a:lnTo>
                    <a:pt x="424" y="1464"/>
                  </a:lnTo>
                  <a:lnTo>
                    <a:pt x="347" y="1310"/>
                  </a:lnTo>
                  <a:lnTo>
                    <a:pt x="308" y="1195"/>
                  </a:lnTo>
                  <a:lnTo>
                    <a:pt x="308" y="1040"/>
                  </a:lnTo>
                  <a:lnTo>
                    <a:pt x="308" y="886"/>
                  </a:lnTo>
                  <a:lnTo>
                    <a:pt x="347" y="732"/>
                  </a:lnTo>
                  <a:lnTo>
                    <a:pt x="424" y="617"/>
                  </a:lnTo>
                  <a:lnTo>
                    <a:pt x="539" y="501"/>
                  </a:lnTo>
                  <a:lnTo>
                    <a:pt x="617" y="424"/>
                  </a:lnTo>
                  <a:lnTo>
                    <a:pt x="771" y="347"/>
                  </a:lnTo>
                  <a:lnTo>
                    <a:pt x="886" y="308"/>
                  </a:lnTo>
                  <a:lnTo>
                    <a:pt x="1040" y="270"/>
                  </a:lnTo>
                  <a:close/>
                  <a:moveTo>
                    <a:pt x="848" y="0"/>
                  </a:moveTo>
                  <a:lnTo>
                    <a:pt x="655" y="77"/>
                  </a:lnTo>
                  <a:lnTo>
                    <a:pt x="462" y="154"/>
                  </a:lnTo>
                  <a:lnTo>
                    <a:pt x="308" y="308"/>
                  </a:lnTo>
                  <a:lnTo>
                    <a:pt x="193" y="462"/>
                  </a:lnTo>
                  <a:lnTo>
                    <a:pt x="77" y="617"/>
                  </a:lnTo>
                  <a:lnTo>
                    <a:pt x="39" y="809"/>
                  </a:lnTo>
                  <a:lnTo>
                    <a:pt x="0" y="1040"/>
                  </a:lnTo>
                  <a:lnTo>
                    <a:pt x="39" y="1233"/>
                  </a:lnTo>
                  <a:lnTo>
                    <a:pt x="77" y="1426"/>
                  </a:lnTo>
                  <a:lnTo>
                    <a:pt x="193" y="1618"/>
                  </a:lnTo>
                  <a:lnTo>
                    <a:pt x="308" y="1773"/>
                  </a:lnTo>
                  <a:lnTo>
                    <a:pt x="462" y="1888"/>
                  </a:lnTo>
                  <a:lnTo>
                    <a:pt x="655" y="2004"/>
                  </a:lnTo>
                  <a:lnTo>
                    <a:pt x="848" y="2081"/>
                  </a:lnTo>
                  <a:lnTo>
                    <a:pt x="1272" y="2081"/>
                  </a:lnTo>
                  <a:lnTo>
                    <a:pt x="1464" y="2004"/>
                  </a:lnTo>
                  <a:lnTo>
                    <a:pt x="1657" y="1888"/>
                  </a:lnTo>
                  <a:lnTo>
                    <a:pt x="1811" y="1773"/>
                  </a:lnTo>
                  <a:lnTo>
                    <a:pt x="1927" y="1618"/>
                  </a:lnTo>
                  <a:lnTo>
                    <a:pt x="2042" y="1426"/>
                  </a:lnTo>
                  <a:lnTo>
                    <a:pt x="2081" y="1233"/>
                  </a:lnTo>
                  <a:lnTo>
                    <a:pt x="2119" y="1040"/>
                  </a:lnTo>
                  <a:lnTo>
                    <a:pt x="2081" y="809"/>
                  </a:lnTo>
                  <a:lnTo>
                    <a:pt x="2042" y="617"/>
                  </a:lnTo>
                  <a:lnTo>
                    <a:pt x="1927" y="462"/>
                  </a:lnTo>
                  <a:lnTo>
                    <a:pt x="1811" y="308"/>
                  </a:lnTo>
                  <a:lnTo>
                    <a:pt x="1657" y="154"/>
                  </a:lnTo>
                  <a:lnTo>
                    <a:pt x="1464" y="77"/>
                  </a:lnTo>
                  <a:lnTo>
                    <a:pt x="127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5"/>
            <p:cNvSpPr/>
            <p:nvPr/>
          </p:nvSpPr>
          <p:spPr>
            <a:xfrm>
              <a:off x="2481542" y="-2243652"/>
              <a:ext cx="178509" cy="175220"/>
            </a:xfrm>
            <a:custGeom>
              <a:rect b="b" l="l" r="r" t="t"/>
              <a:pathLst>
                <a:path extrusionOk="0" h="2081" w="2120">
                  <a:moveTo>
                    <a:pt x="1040" y="270"/>
                  </a:moveTo>
                  <a:lnTo>
                    <a:pt x="1195" y="308"/>
                  </a:lnTo>
                  <a:lnTo>
                    <a:pt x="1349" y="347"/>
                  </a:lnTo>
                  <a:lnTo>
                    <a:pt x="1464" y="424"/>
                  </a:lnTo>
                  <a:lnTo>
                    <a:pt x="1580" y="501"/>
                  </a:lnTo>
                  <a:lnTo>
                    <a:pt x="1695" y="617"/>
                  </a:lnTo>
                  <a:lnTo>
                    <a:pt x="1734" y="732"/>
                  </a:lnTo>
                  <a:lnTo>
                    <a:pt x="1773" y="886"/>
                  </a:lnTo>
                  <a:lnTo>
                    <a:pt x="1811" y="1040"/>
                  </a:lnTo>
                  <a:lnTo>
                    <a:pt x="1773" y="1195"/>
                  </a:lnTo>
                  <a:lnTo>
                    <a:pt x="1734" y="1310"/>
                  </a:lnTo>
                  <a:lnTo>
                    <a:pt x="1695" y="1464"/>
                  </a:lnTo>
                  <a:lnTo>
                    <a:pt x="1580" y="1580"/>
                  </a:lnTo>
                  <a:lnTo>
                    <a:pt x="1464" y="1657"/>
                  </a:lnTo>
                  <a:lnTo>
                    <a:pt x="1349" y="1734"/>
                  </a:lnTo>
                  <a:lnTo>
                    <a:pt x="1195" y="1773"/>
                  </a:lnTo>
                  <a:lnTo>
                    <a:pt x="886" y="1773"/>
                  </a:lnTo>
                  <a:lnTo>
                    <a:pt x="771" y="1734"/>
                  </a:lnTo>
                  <a:lnTo>
                    <a:pt x="655" y="1657"/>
                  </a:lnTo>
                  <a:lnTo>
                    <a:pt x="540" y="1580"/>
                  </a:lnTo>
                  <a:lnTo>
                    <a:pt x="424" y="1464"/>
                  </a:lnTo>
                  <a:lnTo>
                    <a:pt x="347" y="1310"/>
                  </a:lnTo>
                  <a:lnTo>
                    <a:pt x="308" y="1195"/>
                  </a:lnTo>
                  <a:lnTo>
                    <a:pt x="308" y="1040"/>
                  </a:lnTo>
                  <a:lnTo>
                    <a:pt x="308" y="886"/>
                  </a:lnTo>
                  <a:lnTo>
                    <a:pt x="347" y="732"/>
                  </a:lnTo>
                  <a:lnTo>
                    <a:pt x="424" y="617"/>
                  </a:lnTo>
                  <a:lnTo>
                    <a:pt x="540" y="501"/>
                  </a:lnTo>
                  <a:lnTo>
                    <a:pt x="655" y="424"/>
                  </a:lnTo>
                  <a:lnTo>
                    <a:pt x="771" y="347"/>
                  </a:lnTo>
                  <a:lnTo>
                    <a:pt x="886" y="308"/>
                  </a:lnTo>
                  <a:lnTo>
                    <a:pt x="1040" y="270"/>
                  </a:lnTo>
                  <a:close/>
                  <a:moveTo>
                    <a:pt x="848" y="0"/>
                  </a:moveTo>
                  <a:lnTo>
                    <a:pt x="655" y="77"/>
                  </a:lnTo>
                  <a:lnTo>
                    <a:pt x="462" y="154"/>
                  </a:lnTo>
                  <a:lnTo>
                    <a:pt x="308" y="308"/>
                  </a:lnTo>
                  <a:lnTo>
                    <a:pt x="193" y="462"/>
                  </a:lnTo>
                  <a:lnTo>
                    <a:pt x="77" y="617"/>
                  </a:lnTo>
                  <a:lnTo>
                    <a:pt x="39" y="809"/>
                  </a:lnTo>
                  <a:lnTo>
                    <a:pt x="0" y="1040"/>
                  </a:lnTo>
                  <a:lnTo>
                    <a:pt x="39" y="1233"/>
                  </a:lnTo>
                  <a:lnTo>
                    <a:pt x="77" y="1426"/>
                  </a:lnTo>
                  <a:lnTo>
                    <a:pt x="193" y="1618"/>
                  </a:lnTo>
                  <a:lnTo>
                    <a:pt x="308" y="1773"/>
                  </a:lnTo>
                  <a:lnTo>
                    <a:pt x="462" y="1888"/>
                  </a:lnTo>
                  <a:lnTo>
                    <a:pt x="655" y="2004"/>
                  </a:lnTo>
                  <a:lnTo>
                    <a:pt x="848" y="2081"/>
                  </a:lnTo>
                  <a:lnTo>
                    <a:pt x="1272" y="2081"/>
                  </a:lnTo>
                  <a:lnTo>
                    <a:pt x="1464" y="2004"/>
                  </a:lnTo>
                  <a:lnTo>
                    <a:pt x="1657" y="1888"/>
                  </a:lnTo>
                  <a:lnTo>
                    <a:pt x="1811" y="1773"/>
                  </a:lnTo>
                  <a:lnTo>
                    <a:pt x="1927" y="1618"/>
                  </a:lnTo>
                  <a:lnTo>
                    <a:pt x="2042" y="1426"/>
                  </a:lnTo>
                  <a:lnTo>
                    <a:pt x="2081" y="1233"/>
                  </a:lnTo>
                  <a:lnTo>
                    <a:pt x="2119" y="1040"/>
                  </a:lnTo>
                  <a:lnTo>
                    <a:pt x="2081" y="809"/>
                  </a:lnTo>
                  <a:lnTo>
                    <a:pt x="2042" y="617"/>
                  </a:lnTo>
                  <a:lnTo>
                    <a:pt x="1927" y="462"/>
                  </a:lnTo>
                  <a:lnTo>
                    <a:pt x="1811" y="308"/>
                  </a:lnTo>
                  <a:lnTo>
                    <a:pt x="1657" y="154"/>
                  </a:lnTo>
                  <a:lnTo>
                    <a:pt x="1464" y="77"/>
                  </a:lnTo>
                  <a:lnTo>
                    <a:pt x="127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5"/>
            <p:cNvSpPr/>
            <p:nvPr/>
          </p:nvSpPr>
          <p:spPr>
            <a:xfrm>
              <a:off x="2653489" y="-2354041"/>
              <a:ext cx="178509" cy="178588"/>
            </a:xfrm>
            <a:custGeom>
              <a:rect b="b" l="l" r="r" t="t"/>
              <a:pathLst>
                <a:path extrusionOk="0" h="2121" w="2120">
                  <a:moveTo>
                    <a:pt x="1233" y="309"/>
                  </a:moveTo>
                  <a:lnTo>
                    <a:pt x="1349" y="348"/>
                  </a:lnTo>
                  <a:lnTo>
                    <a:pt x="1503" y="425"/>
                  </a:lnTo>
                  <a:lnTo>
                    <a:pt x="1619" y="540"/>
                  </a:lnTo>
                  <a:lnTo>
                    <a:pt x="1696" y="618"/>
                  </a:lnTo>
                  <a:lnTo>
                    <a:pt x="1773" y="772"/>
                  </a:lnTo>
                  <a:lnTo>
                    <a:pt x="1811" y="887"/>
                  </a:lnTo>
                  <a:lnTo>
                    <a:pt x="1811" y="1041"/>
                  </a:lnTo>
                  <a:lnTo>
                    <a:pt x="1811" y="1195"/>
                  </a:lnTo>
                  <a:lnTo>
                    <a:pt x="1773" y="1350"/>
                  </a:lnTo>
                  <a:lnTo>
                    <a:pt x="1696" y="1465"/>
                  </a:lnTo>
                  <a:lnTo>
                    <a:pt x="1619" y="1581"/>
                  </a:lnTo>
                  <a:lnTo>
                    <a:pt x="1503" y="1658"/>
                  </a:lnTo>
                  <a:lnTo>
                    <a:pt x="1349" y="1735"/>
                  </a:lnTo>
                  <a:lnTo>
                    <a:pt x="1233" y="1773"/>
                  </a:lnTo>
                  <a:lnTo>
                    <a:pt x="1079" y="1812"/>
                  </a:lnTo>
                  <a:lnTo>
                    <a:pt x="925" y="1773"/>
                  </a:lnTo>
                  <a:lnTo>
                    <a:pt x="771" y="1735"/>
                  </a:lnTo>
                  <a:lnTo>
                    <a:pt x="655" y="1658"/>
                  </a:lnTo>
                  <a:lnTo>
                    <a:pt x="540" y="1581"/>
                  </a:lnTo>
                  <a:lnTo>
                    <a:pt x="463" y="1465"/>
                  </a:lnTo>
                  <a:lnTo>
                    <a:pt x="386" y="1350"/>
                  </a:lnTo>
                  <a:lnTo>
                    <a:pt x="347" y="1195"/>
                  </a:lnTo>
                  <a:lnTo>
                    <a:pt x="308" y="1041"/>
                  </a:lnTo>
                  <a:lnTo>
                    <a:pt x="347" y="887"/>
                  </a:lnTo>
                  <a:lnTo>
                    <a:pt x="386" y="772"/>
                  </a:lnTo>
                  <a:lnTo>
                    <a:pt x="463" y="618"/>
                  </a:lnTo>
                  <a:lnTo>
                    <a:pt x="540" y="540"/>
                  </a:lnTo>
                  <a:lnTo>
                    <a:pt x="655" y="425"/>
                  </a:lnTo>
                  <a:lnTo>
                    <a:pt x="771" y="348"/>
                  </a:lnTo>
                  <a:lnTo>
                    <a:pt x="925" y="309"/>
                  </a:lnTo>
                  <a:close/>
                  <a:moveTo>
                    <a:pt x="1079" y="1"/>
                  </a:moveTo>
                  <a:lnTo>
                    <a:pt x="848" y="40"/>
                  </a:lnTo>
                  <a:lnTo>
                    <a:pt x="655" y="78"/>
                  </a:lnTo>
                  <a:lnTo>
                    <a:pt x="501" y="194"/>
                  </a:lnTo>
                  <a:lnTo>
                    <a:pt x="308" y="309"/>
                  </a:lnTo>
                  <a:lnTo>
                    <a:pt x="193" y="463"/>
                  </a:lnTo>
                  <a:lnTo>
                    <a:pt x="77" y="656"/>
                  </a:lnTo>
                  <a:lnTo>
                    <a:pt x="39" y="849"/>
                  </a:lnTo>
                  <a:lnTo>
                    <a:pt x="0" y="1041"/>
                  </a:lnTo>
                  <a:lnTo>
                    <a:pt x="39" y="1273"/>
                  </a:lnTo>
                  <a:lnTo>
                    <a:pt x="77" y="1465"/>
                  </a:lnTo>
                  <a:lnTo>
                    <a:pt x="193" y="1619"/>
                  </a:lnTo>
                  <a:lnTo>
                    <a:pt x="308" y="1812"/>
                  </a:lnTo>
                  <a:lnTo>
                    <a:pt x="501" y="1928"/>
                  </a:lnTo>
                  <a:lnTo>
                    <a:pt x="655" y="2043"/>
                  </a:lnTo>
                  <a:lnTo>
                    <a:pt x="848" y="2082"/>
                  </a:lnTo>
                  <a:lnTo>
                    <a:pt x="1079" y="2120"/>
                  </a:lnTo>
                  <a:lnTo>
                    <a:pt x="1272" y="2082"/>
                  </a:lnTo>
                  <a:lnTo>
                    <a:pt x="1464" y="2043"/>
                  </a:lnTo>
                  <a:lnTo>
                    <a:pt x="1657" y="1928"/>
                  </a:lnTo>
                  <a:lnTo>
                    <a:pt x="1811" y="1812"/>
                  </a:lnTo>
                  <a:lnTo>
                    <a:pt x="1965" y="1619"/>
                  </a:lnTo>
                  <a:lnTo>
                    <a:pt x="2042" y="1465"/>
                  </a:lnTo>
                  <a:lnTo>
                    <a:pt x="2119" y="1273"/>
                  </a:lnTo>
                  <a:lnTo>
                    <a:pt x="2119" y="1041"/>
                  </a:lnTo>
                  <a:lnTo>
                    <a:pt x="2119" y="849"/>
                  </a:lnTo>
                  <a:lnTo>
                    <a:pt x="2042" y="656"/>
                  </a:lnTo>
                  <a:lnTo>
                    <a:pt x="1965" y="463"/>
                  </a:lnTo>
                  <a:lnTo>
                    <a:pt x="1811" y="309"/>
                  </a:lnTo>
                  <a:lnTo>
                    <a:pt x="1657" y="194"/>
                  </a:lnTo>
                  <a:lnTo>
                    <a:pt x="1464" y="78"/>
                  </a:lnTo>
                  <a:lnTo>
                    <a:pt x="1272" y="40"/>
                  </a:lnTo>
                  <a:lnTo>
                    <a:pt x="1079"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5"/>
            <p:cNvSpPr/>
            <p:nvPr/>
          </p:nvSpPr>
          <p:spPr>
            <a:xfrm>
              <a:off x="2763798" y="-2736821"/>
              <a:ext cx="178509" cy="178504"/>
            </a:xfrm>
            <a:custGeom>
              <a:rect b="b" l="l" r="r" t="t"/>
              <a:pathLst>
                <a:path extrusionOk="0" h="2120" w="2120">
                  <a:moveTo>
                    <a:pt x="1079" y="309"/>
                  </a:moveTo>
                  <a:lnTo>
                    <a:pt x="1195" y="347"/>
                  </a:lnTo>
                  <a:lnTo>
                    <a:pt x="1349" y="386"/>
                  </a:lnTo>
                  <a:lnTo>
                    <a:pt x="1465" y="424"/>
                  </a:lnTo>
                  <a:lnTo>
                    <a:pt x="1580" y="540"/>
                  </a:lnTo>
                  <a:lnTo>
                    <a:pt x="1696" y="655"/>
                  </a:lnTo>
                  <a:lnTo>
                    <a:pt x="1773" y="771"/>
                  </a:lnTo>
                  <a:lnTo>
                    <a:pt x="1811" y="925"/>
                  </a:lnTo>
                  <a:lnTo>
                    <a:pt x="1811" y="1079"/>
                  </a:lnTo>
                  <a:lnTo>
                    <a:pt x="1811" y="1233"/>
                  </a:lnTo>
                  <a:lnTo>
                    <a:pt x="1773" y="1349"/>
                  </a:lnTo>
                  <a:lnTo>
                    <a:pt x="1696" y="1464"/>
                  </a:lnTo>
                  <a:lnTo>
                    <a:pt x="1580" y="1580"/>
                  </a:lnTo>
                  <a:lnTo>
                    <a:pt x="1465" y="1696"/>
                  </a:lnTo>
                  <a:lnTo>
                    <a:pt x="1349" y="1773"/>
                  </a:lnTo>
                  <a:lnTo>
                    <a:pt x="1195" y="1811"/>
                  </a:lnTo>
                  <a:lnTo>
                    <a:pt x="925" y="1811"/>
                  </a:lnTo>
                  <a:lnTo>
                    <a:pt x="771" y="1773"/>
                  </a:lnTo>
                  <a:lnTo>
                    <a:pt x="655" y="1696"/>
                  </a:lnTo>
                  <a:lnTo>
                    <a:pt x="540" y="1580"/>
                  </a:lnTo>
                  <a:lnTo>
                    <a:pt x="424" y="1464"/>
                  </a:lnTo>
                  <a:lnTo>
                    <a:pt x="386" y="1349"/>
                  </a:lnTo>
                  <a:lnTo>
                    <a:pt x="347" y="1233"/>
                  </a:lnTo>
                  <a:lnTo>
                    <a:pt x="309" y="1079"/>
                  </a:lnTo>
                  <a:lnTo>
                    <a:pt x="347" y="925"/>
                  </a:lnTo>
                  <a:lnTo>
                    <a:pt x="386" y="771"/>
                  </a:lnTo>
                  <a:lnTo>
                    <a:pt x="424" y="655"/>
                  </a:lnTo>
                  <a:lnTo>
                    <a:pt x="540" y="540"/>
                  </a:lnTo>
                  <a:lnTo>
                    <a:pt x="655" y="424"/>
                  </a:lnTo>
                  <a:lnTo>
                    <a:pt x="771" y="386"/>
                  </a:lnTo>
                  <a:lnTo>
                    <a:pt x="925" y="347"/>
                  </a:lnTo>
                  <a:lnTo>
                    <a:pt x="1079" y="309"/>
                  </a:lnTo>
                  <a:close/>
                  <a:moveTo>
                    <a:pt x="1079" y="0"/>
                  </a:moveTo>
                  <a:lnTo>
                    <a:pt x="848" y="39"/>
                  </a:lnTo>
                  <a:lnTo>
                    <a:pt x="655" y="77"/>
                  </a:lnTo>
                  <a:lnTo>
                    <a:pt x="463" y="193"/>
                  </a:lnTo>
                  <a:lnTo>
                    <a:pt x="309" y="309"/>
                  </a:lnTo>
                  <a:lnTo>
                    <a:pt x="193" y="463"/>
                  </a:lnTo>
                  <a:lnTo>
                    <a:pt x="77" y="655"/>
                  </a:lnTo>
                  <a:lnTo>
                    <a:pt x="39" y="848"/>
                  </a:lnTo>
                  <a:lnTo>
                    <a:pt x="0" y="1079"/>
                  </a:lnTo>
                  <a:lnTo>
                    <a:pt x="39" y="1272"/>
                  </a:lnTo>
                  <a:lnTo>
                    <a:pt x="77" y="1464"/>
                  </a:lnTo>
                  <a:lnTo>
                    <a:pt x="193" y="1657"/>
                  </a:lnTo>
                  <a:lnTo>
                    <a:pt x="309" y="1811"/>
                  </a:lnTo>
                  <a:lnTo>
                    <a:pt x="463" y="1927"/>
                  </a:lnTo>
                  <a:lnTo>
                    <a:pt x="655" y="2042"/>
                  </a:lnTo>
                  <a:lnTo>
                    <a:pt x="848" y="2081"/>
                  </a:lnTo>
                  <a:lnTo>
                    <a:pt x="1079" y="2120"/>
                  </a:lnTo>
                  <a:lnTo>
                    <a:pt x="1272" y="2081"/>
                  </a:lnTo>
                  <a:lnTo>
                    <a:pt x="1465" y="2042"/>
                  </a:lnTo>
                  <a:lnTo>
                    <a:pt x="1657" y="1927"/>
                  </a:lnTo>
                  <a:lnTo>
                    <a:pt x="1811" y="1811"/>
                  </a:lnTo>
                  <a:lnTo>
                    <a:pt x="1927" y="1657"/>
                  </a:lnTo>
                  <a:lnTo>
                    <a:pt x="2042" y="1464"/>
                  </a:lnTo>
                  <a:lnTo>
                    <a:pt x="2081" y="1272"/>
                  </a:lnTo>
                  <a:lnTo>
                    <a:pt x="2120" y="1079"/>
                  </a:lnTo>
                  <a:lnTo>
                    <a:pt x="2081" y="848"/>
                  </a:lnTo>
                  <a:lnTo>
                    <a:pt x="2042" y="655"/>
                  </a:lnTo>
                  <a:lnTo>
                    <a:pt x="1927" y="463"/>
                  </a:lnTo>
                  <a:lnTo>
                    <a:pt x="1811" y="309"/>
                  </a:lnTo>
                  <a:lnTo>
                    <a:pt x="1657" y="193"/>
                  </a:lnTo>
                  <a:lnTo>
                    <a:pt x="1465" y="77"/>
                  </a:lnTo>
                  <a:lnTo>
                    <a:pt x="1272" y="39"/>
                  </a:lnTo>
                  <a:lnTo>
                    <a:pt x="107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5"/>
            <p:cNvSpPr/>
            <p:nvPr/>
          </p:nvSpPr>
          <p:spPr>
            <a:xfrm>
              <a:off x="2763798" y="-2529180"/>
              <a:ext cx="178509" cy="178504"/>
            </a:xfrm>
            <a:custGeom>
              <a:rect b="b" l="l" r="r" t="t"/>
              <a:pathLst>
                <a:path extrusionOk="0" h="2120" w="2120">
                  <a:moveTo>
                    <a:pt x="1079" y="309"/>
                  </a:moveTo>
                  <a:lnTo>
                    <a:pt x="1195" y="347"/>
                  </a:lnTo>
                  <a:lnTo>
                    <a:pt x="1349" y="386"/>
                  </a:lnTo>
                  <a:lnTo>
                    <a:pt x="1465" y="463"/>
                  </a:lnTo>
                  <a:lnTo>
                    <a:pt x="1580" y="540"/>
                  </a:lnTo>
                  <a:lnTo>
                    <a:pt x="1696" y="655"/>
                  </a:lnTo>
                  <a:lnTo>
                    <a:pt x="1773" y="771"/>
                  </a:lnTo>
                  <a:lnTo>
                    <a:pt x="1811" y="925"/>
                  </a:lnTo>
                  <a:lnTo>
                    <a:pt x="1811" y="1079"/>
                  </a:lnTo>
                  <a:lnTo>
                    <a:pt x="1811" y="1233"/>
                  </a:lnTo>
                  <a:lnTo>
                    <a:pt x="1773" y="1349"/>
                  </a:lnTo>
                  <a:lnTo>
                    <a:pt x="1696" y="1503"/>
                  </a:lnTo>
                  <a:lnTo>
                    <a:pt x="1580" y="1580"/>
                  </a:lnTo>
                  <a:lnTo>
                    <a:pt x="1465" y="1696"/>
                  </a:lnTo>
                  <a:lnTo>
                    <a:pt x="1349" y="1773"/>
                  </a:lnTo>
                  <a:lnTo>
                    <a:pt x="1195" y="1811"/>
                  </a:lnTo>
                  <a:lnTo>
                    <a:pt x="925" y="1811"/>
                  </a:lnTo>
                  <a:lnTo>
                    <a:pt x="771" y="1773"/>
                  </a:lnTo>
                  <a:lnTo>
                    <a:pt x="655" y="1696"/>
                  </a:lnTo>
                  <a:lnTo>
                    <a:pt x="540" y="1580"/>
                  </a:lnTo>
                  <a:lnTo>
                    <a:pt x="424" y="1503"/>
                  </a:lnTo>
                  <a:lnTo>
                    <a:pt x="386" y="1349"/>
                  </a:lnTo>
                  <a:lnTo>
                    <a:pt x="347" y="1233"/>
                  </a:lnTo>
                  <a:lnTo>
                    <a:pt x="309" y="1079"/>
                  </a:lnTo>
                  <a:lnTo>
                    <a:pt x="347" y="925"/>
                  </a:lnTo>
                  <a:lnTo>
                    <a:pt x="386" y="771"/>
                  </a:lnTo>
                  <a:lnTo>
                    <a:pt x="424" y="655"/>
                  </a:lnTo>
                  <a:lnTo>
                    <a:pt x="540" y="540"/>
                  </a:lnTo>
                  <a:lnTo>
                    <a:pt x="655" y="463"/>
                  </a:lnTo>
                  <a:lnTo>
                    <a:pt x="771" y="386"/>
                  </a:lnTo>
                  <a:lnTo>
                    <a:pt x="925" y="347"/>
                  </a:lnTo>
                  <a:lnTo>
                    <a:pt x="1079" y="309"/>
                  </a:lnTo>
                  <a:close/>
                  <a:moveTo>
                    <a:pt x="1079" y="0"/>
                  </a:moveTo>
                  <a:lnTo>
                    <a:pt x="848" y="39"/>
                  </a:lnTo>
                  <a:lnTo>
                    <a:pt x="655" y="77"/>
                  </a:lnTo>
                  <a:lnTo>
                    <a:pt x="463" y="193"/>
                  </a:lnTo>
                  <a:lnTo>
                    <a:pt x="309" y="309"/>
                  </a:lnTo>
                  <a:lnTo>
                    <a:pt x="193" y="463"/>
                  </a:lnTo>
                  <a:lnTo>
                    <a:pt x="77" y="655"/>
                  </a:lnTo>
                  <a:lnTo>
                    <a:pt x="39" y="848"/>
                  </a:lnTo>
                  <a:lnTo>
                    <a:pt x="0" y="1079"/>
                  </a:lnTo>
                  <a:lnTo>
                    <a:pt x="39" y="1272"/>
                  </a:lnTo>
                  <a:lnTo>
                    <a:pt x="77" y="1464"/>
                  </a:lnTo>
                  <a:lnTo>
                    <a:pt x="193" y="1657"/>
                  </a:lnTo>
                  <a:lnTo>
                    <a:pt x="309" y="1811"/>
                  </a:lnTo>
                  <a:lnTo>
                    <a:pt x="463" y="1927"/>
                  </a:lnTo>
                  <a:lnTo>
                    <a:pt x="655" y="2042"/>
                  </a:lnTo>
                  <a:lnTo>
                    <a:pt x="848" y="2081"/>
                  </a:lnTo>
                  <a:lnTo>
                    <a:pt x="1079" y="2120"/>
                  </a:lnTo>
                  <a:lnTo>
                    <a:pt x="1272" y="2081"/>
                  </a:lnTo>
                  <a:lnTo>
                    <a:pt x="1465" y="2042"/>
                  </a:lnTo>
                  <a:lnTo>
                    <a:pt x="1657" y="1927"/>
                  </a:lnTo>
                  <a:lnTo>
                    <a:pt x="1811" y="1811"/>
                  </a:lnTo>
                  <a:lnTo>
                    <a:pt x="1927" y="1657"/>
                  </a:lnTo>
                  <a:lnTo>
                    <a:pt x="2042" y="1464"/>
                  </a:lnTo>
                  <a:lnTo>
                    <a:pt x="2081" y="1272"/>
                  </a:lnTo>
                  <a:lnTo>
                    <a:pt x="2120" y="1079"/>
                  </a:lnTo>
                  <a:lnTo>
                    <a:pt x="2081" y="848"/>
                  </a:lnTo>
                  <a:lnTo>
                    <a:pt x="2042" y="655"/>
                  </a:lnTo>
                  <a:lnTo>
                    <a:pt x="1927" y="463"/>
                  </a:lnTo>
                  <a:lnTo>
                    <a:pt x="1811" y="309"/>
                  </a:lnTo>
                  <a:lnTo>
                    <a:pt x="1657" y="193"/>
                  </a:lnTo>
                  <a:lnTo>
                    <a:pt x="1465" y="77"/>
                  </a:lnTo>
                  <a:lnTo>
                    <a:pt x="1272" y="39"/>
                  </a:lnTo>
                  <a:lnTo>
                    <a:pt x="107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5"/>
            <p:cNvSpPr/>
            <p:nvPr/>
          </p:nvSpPr>
          <p:spPr>
            <a:xfrm>
              <a:off x="1991551" y="-2736821"/>
              <a:ext cx="175310" cy="178504"/>
            </a:xfrm>
            <a:custGeom>
              <a:rect b="b" l="l" r="r" t="t"/>
              <a:pathLst>
                <a:path extrusionOk="0" h="2120" w="2082">
                  <a:moveTo>
                    <a:pt x="1041" y="309"/>
                  </a:moveTo>
                  <a:lnTo>
                    <a:pt x="1195" y="347"/>
                  </a:lnTo>
                  <a:lnTo>
                    <a:pt x="1349" y="386"/>
                  </a:lnTo>
                  <a:lnTo>
                    <a:pt x="1465" y="424"/>
                  </a:lnTo>
                  <a:lnTo>
                    <a:pt x="1581" y="540"/>
                  </a:lnTo>
                  <a:lnTo>
                    <a:pt x="1658" y="655"/>
                  </a:lnTo>
                  <a:lnTo>
                    <a:pt x="1735" y="771"/>
                  </a:lnTo>
                  <a:lnTo>
                    <a:pt x="1773" y="925"/>
                  </a:lnTo>
                  <a:lnTo>
                    <a:pt x="1812" y="1079"/>
                  </a:lnTo>
                  <a:lnTo>
                    <a:pt x="1773" y="1233"/>
                  </a:lnTo>
                  <a:lnTo>
                    <a:pt x="1735" y="1349"/>
                  </a:lnTo>
                  <a:lnTo>
                    <a:pt x="1658" y="1464"/>
                  </a:lnTo>
                  <a:lnTo>
                    <a:pt x="1581" y="1580"/>
                  </a:lnTo>
                  <a:lnTo>
                    <a:pt x="1465" y="1696"/>
                  </a:lnTo>
                  <a:lnTo>
                    <a:pt x="1349" y="1773"/>
                  </a:lnTo>
                  <a:lnTo>
                    <a:pt x="1195" y="1811"/>
                  </a:lnTo>
                  <a:lnTo>
                    <a:pt x="887" y="1811"/>
                  </a:lnTo>
                  <a:lnTo>
                    <a:pt x="771" y="1773"/>
                  </a:lnTo>
                  <a:lnTo>
                    <a:pt x="617" y="1696"/>
                  </a:lnTo>
                  <a:lnTo>
                    <a:pt x="502" y="1580"/>
                  </a:lnTo>
                  <a:lnTo>
                    <a:pt x="425" y="1464"/>
                  </a:lnTo>
                  <a:lnTo>
                    <a:pt x="348" y="1349"/>
                  </a:lnTo>
                  <a:lnTo>
                    <a:pt x="309" y="1233"/>
                  </a:lnTo>
                  <a:lnTo>
                    <a:pt x="309" y="1079"/>
                  </a:lnTo>
                  <a:lnTo>
                    <a:pt x="309" y="925"/>
                  </a:lnTo>
                  <a:lnTo>
                    <a:pt x="348" y="771"/>
                  </a:lnTo>
                  <a:lnTo>
                    <a:pt x="425" y="655"/>
                  </a:lnTo>
                  <a:lnTo>
                    <a:pt x="502" y="540"/>
                  </a:lnTo>
                  <a:lnTo>
                    <a:pt x="617" y="424"/>
                  </a:lnTo>
                  <a:lnTo>
                    <a:pt x="771" y="386"/>
                  </a:lnTo>
                  <a:lnTo>
                    <a:pt x="887" y="347"/>
                  </a:lnTo>
                  <a:lnTo>
                    <a:pt x="1041" y="309"/>
                  </a:lnTo>
                  <a:close/>
                  <a:moveTo>
                    <a:pt x="1041" y="0"/>
                  </a:moveTo>
                  <a:lnTo>
                    <a:pt x="848" y="39"/>
                  </a:lnTo>
                  <a:lnTo>
                    <a:pt x="656" y="77"/>
                  </a:lnTo>
                  <a:lnTo>
                    <a:pt x="463" y="193"/>
                  </a:lnTo>
                  <a:lnTo>
                    <a:pt x="309" y="309"/>
                  </a:lnTo>
                  <a:lnTo>
                    <a:pt x="155" y="463"/>
                  </a:lnTo>
                  <a:lnTo>
                    <a:pt x="78" y="655"/>
                  </a:lnTo>
                  <a:lnTo>
                    <a:pt x="1" y="848"/>
                  </a:lnTo>
                  <a:lnTo>
                    <a:pt x="1" y="1079"/>
                  </a:lnTo>
                  <a:lnTo>
                    <a:pt x="1" y="1272"/>
                  </a:lnTo>
                  <a:lnTo>
                    <a:pt x="78" y="1464"/>
                  </a:lnTo>
                  <a:lnTo>
                    <a:pt x="155" y="1657"/>
                  </a:lnTo>
                  <a:lnTo>
                    <a:pt x="309" y="1811"/>
                  </a:lnTo>
                  <a:lnTo>
                    <a:pt x="463" y="1927"/>
                  </a:lnTo>
                  <a:lnTo>
                    <a:pt x="656" y="2042"/>
                  </a:lnTo>
                  <a:lnTo>
                    <a:pt x="848" y="2081"/>
                  </a:lnTo>
                  <a:lnTo>
                    <a:pt x="1041" y="2120"/>
                  </a:lnTo>
                  <a:lnTo>
                    <a:pt x="1272" y="2081"/>
                  </a:lnTo>
                  <a:lnTo>
                    <a:pt x="1465" y="2042"/>
                  </a:lnTo>
                  <a:lnTo>
                    <a:pt x="1619" y="1927"/>
                  </a:lnTo>
                  <a:lnTo>
                    <a:pt x="1773" y="1811"/>
                  </a:lnTo>
                  <a:lnTo>
                    <a:pt x="1927" y="1657"/>
                  </a:lnTo>
                  <a:lnTo>
                    <a:pt x="2004" y="1464"/>
                  </a:lnTo>
                  <a:lnTo>
                    <a:pt x="2082" y="1272"/>
                  </a:lnTo>
                  <a:lnTo>
                    <a:pt x="2082" y="1079"/>
                  </a:lnTo>
                  <a:lnTo>
                    <a:pt x="2082" y="848"/>
                  </a:lnTo>
                  <a:lnTo>
                    <a:pt x="2004" y="655"/>
                  </a:lnTo>
                  <a:lnTo>
                    <a:pt x="1927" y="463"/>
                  </a:lnTo>
                  <a:lnTo>
                    <a:pt x="1773" y="309"/>
                  </a:lnTo>
                  <a:lnTo>
                    <a:pt x="1619" y="193"/>
                  </a:lnTo>
                  <a:lnTo>
                    <a:pt x="1465" y="77"/>
                  </a:lnTo>
                  <a:lnTo>
                    <a:pt x="1272"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5"/>
            <p:cNvSpPr/>
            <p:nvPr/>
          </p:nvSpPr>
          <p:spPr>
            <a:xfrm>
              <a:off x="2101860" y="-2908761"/>
              <a:ext cx="175310" cy="175220"/>
            </a:xfrm>
            <a:custGeom>
              <a:rect b="b" l="l" r="r" t="t"/>
              <a:pathLst>
                <a:path extrusionOk="0" h="2081" w="2082">
                  <a:moveTo>
                    <a:pt x="1195" y="308"/>
                  </a:moveTo>
                  <a:lnTo>
                    <a:pt x="1311" y="347"/>
                  </a:lnTo>
                  <a:lnTo>
                    <a:pt x="1465" y="424"/>
                  </a:lnTo>
                  <a:lnTo>
                    <a:pt x="1581" y="501"/>
                  </a:lnTo>
                  <a:lnTo>
                    <a:pt x="1658" y="617"/>
                  </a:lnTo>
                  <a:lnTo>
                    <a:pt x="1735" y="771"/>
                  </a:lnTo>
                  <a:lnTo>
                    <a:pt x="1773" y="886"/>
                  </a:lnTo>
                  <a:lnTo>
                    <a:pt x="1773" y="1040"/>
                  </a:lnTo>
                  <a:lnTo>
                    <a:pt x="1773" y="1195"/>
                  </a:lnTo>
                  <a:lnTo>
                    <a:pt x="1735" y="1310"/>
                  </a:lnTo>
                  <a:lnTo>
                    <a:pt x="1658" y="1464"/>
                  </a:lnTo>
                  <a:lnTo>
                    <a:pt x="1581" y="1580"/>
                  </a:lnTo>
                  <a:lnTo>
                    <a:pt x="1465" y="1657"/>
                  </a:lnTo>
                  <a:lnTo>
                    <a:pt x="1311" y="1734"/>
                  </a:lnTo>
                  <a:lnTo>
                    <a:pt x="1195" y="1773"/>
                  </a:lnTo>
                  <a:lnTo>
                    <a:pt x="887" y="1773"/>
                  </a:lnTo>
                  <a:lnTo>
                    <a:pt x="772" y="1734"/>
                  </a:lnTo>
                  <a:lnTo>
                    <a:pt x="617" y="1657"/>
                  </a:lnTo>
                  <a:lnTo>
                    <a:pt x="502" y="1580"/>
                  </a:lnTo>
                  <a:lnTo>
                    <a:pt x="425" y="1464"/>
                  </a:lnTo>
                  <a:lnTo>
                    <a:pt x="348" y="1310"/>
                  </a:lnTo>
                  <a:lnTo>
                    <a:pt x="309" y="1195"/>
                  </a:lnTo>
                  <a:lnTo>
                    <a:pt x="309" y="1040"/>
                  </a:lnTo>
                  <a:lnTo>
                    <a:pt x="309" y="886"/>
                  </a:lnTo>
                  <a:lnTo>
                    <a:pt x="348" y="771"/>
                  </a:lnTo>
                  <a:lnTo>
                    <a:pt x="425" y="617"/>
                  </a:lnTo>
                  <a:lnTo>
                    <a:pt x="502" y="501"/>
                  </a:lnTo>
                  <a:lnTo>
                    <a:pt x="617" y="424"/>
                  </a:lnTo>
                  <a:lnTo>
                    <a:pt x="772" y="347"/>
                  </a:lnTo>
                  <a:lnTo>
                    <a:pt x="887" y="308"/>
                  </a:lnTo>
                  <a:close/>
                  <a:moveTo>
                    <a:pt x="849" y="0"/>
                  </a:moveTo>
                  <a:lnTo>
                    <a:pt x="656" y="77"/>
                  </a:lnTo>
                  <a:lnTo>
                    <a:pt x="463" y="154"/>
                  </a:lnTo>
                  <a:lnTo>
                    <a:pt x="309" y="308"/>
                  </a:lnTo>
                  <a:lnTo>
                    <a:pt x="155" y="462"/>
                  </a:lnTo>
                  <a:lnTo>
                    <a:pt x="78" y="655"/>
                  </a:lnTo>
                  <a:lnTo>
                    <a:pt x="1" y="848"/>
                  </a:lnTo>
                  <a:lnTo>
                    <a:pt x="1" y="1040"/>
                  </a:lnTo>
                  <a:lnTo>
                    <a:pt x="1" y="1233"/>
                  </a:lnTo>
                  <a:lnTo>
                    <a:pt x="78" y="1426"/>
                  </a:lnTo>
                  <a:lnTo>
                    <a:pt x="155" y="1618"/>
                  </a:lnTo>
                  <a:lnTo>
                    <a:pt x="309" y="1773"/>
                  </a:lnTo>
                  <a:lnTo>
                    <a:pt x="463" y="1927"/>
                  </a:lnTo>
                  <a:lnTo>
                    <a:pt x="656" y="2004"/>
                  </a:lnTo>
                  <a:lnTo>
                    <a:pt x="849" y="2081"/>
                  </a:lnTo>
                  <a:lnTo>
                    <a:pt x="1234" y="2081"/>
                  </a:lnTo>
                  <a:lnTo>
                    <a:pt x="1427" y="2004"/>
                  </a:lnTo>
                  <a:lnTo>
                    <a:pt x="1619" y="1927"/>
                  </a:lnTo>
                  <a:lnTo>
                    <a:pt x="1773" y="1773"/>
                  </a:lnTo>
                  <a:lnTo>
                    <a:pt x="1927" y="1618"/>
                  </a:lnTo>
                  <a:lnTo>
                    <a:pt x="2005" y="1426"/>
                  </a:lnTo>
                  <a:lnTo>
                    <a:pt x="2082" y="1233"/>
                  </a:lnTo>
                  <a:lnTo>
                    <a:pt x="2082" y="1040"/>
                  </a:lnTo>
                  <a:lnTo>
                    <a:pt x="2082" y="848"/>
                  </a:lnTo>
                  <a:lnTo>
                    <a:pt x="2005" y="655"/>
                  </a:lnTo>
                  <a:lnTo>
                    <a:pt x="1927" y="462"/>
                  </a:lnTo>
                  <a:lnTo>
                    <a:pt x="1773" y="308"/>
                  </a:lnTo>
                  <a:lnTo>
                    <a:pt x="1619" y="154"/>
                  </a:lnTo>
                  <a:lnTo>
                    <a:pt x="1427" y="77"/>
                  </a:lnTo>
                  <a:lnTo>
                    <a:pt x="12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5"/>
            <p:cNvSpPr/>
            <p:nvPr/>
          </p:nvSpPr>
          <p:spPr>
            <a:xfrm>
              <a:off x="2098660" y="-2354041"/>
              <a:ext cx="178509" cy="175304"/>
            </a:xfrm>
            <a:custGeom>
              <a:rect b="b" l="l" r="r" t="t"/>
              <a:pathLst>
                <a:path extrusionOk="0" h="2082" w="2120">
                  <a:moveTo>
                    <a:pt x="1233" y="309"/>
                  </a:moveTo>
                  <a:lnTo>
                    <a:pt x="1349" y="348"/>
                  </a:lnTo>
                  <a:lnTo>
                    <a:pt x="1465" y="425"/>
                  </a:lnTo>
                  <a:lnTo>
                    <a:pt x="1580" y="502"/>
                  </a:lnTo>
                  <a:lnTo>
                    <a:pt x="1696" y="618"/>
                  </a:lnTo>
                  <a:lnTo>
                    <a:pt x="1773" y="772"/>
                  </a:lnTo>
                  <a:lnTo>
                    <a:pt x="1811" y="887"/>
                  </a:lnTo>
                  <a:lnTo>
                    <a:pt x="1811" y="1041"/>
                  </a:lnTo>
                  <a:lnTo>
                    <a:pt x="1811" y="1195"/>
                  </a:lnTo>
                  <a:lnTo>
                    <a:pt x="1773" y="1311"/>
                  </a:lnTo>
                  <a:lnTo>
                    <a:pt x="1696" y="1465"/>
                  </a:lnTo>
                  <a:lnTo>
                    <a:pt x="1580" y="1581"/>
                  </a:lnTo>
                  <a:lnTo>
                    <a:pt x="1465" y="1658"/>
                  </a:lnTo>
                  <a:lnTo>
                    <a:pt x="1349" y="1735"/>
                  </a:lnTo>
                  <a:lnTo>
                    <a:pt x="1195" y="1773"/>
                  </a:lnTo>
                  <a:lnTo>
                    <a:pt x="925" y="1773"/>
                  </a:lnTo>
                  <a:lnTo>
                    <a:pt x="771" y="1735"/>
                  </a:lnTo>
                  <a:lnTo>
                    <a:pt x="655" y="1658"/>
                  </a:lnTo>
                  <a:lnTo>
                    <a:pt x="540" y="1581"/>
                  </a:lnTo>
                  <a:lnTo>
                    <a:pt x="424" y="1465"/>
                  </a:lnTo>
                  <a:lnTo>
                    <a:pt x="386" y="1311"/>
                  </a:lnTo>
                  <a:lnTo>
                    <a:pt x="347" y="1195"/>
                  </a:lnTo>
                  <a:lnTo>
                    <a:pt x="309" y="1041"/>
                  </a:lnTo>
                  <a:lnTo>
                    <a:pt x="347" y="887"/>
                  </a:lnTo>
                  <a:lnTo>
                    <a:pt x="386" y="772"/>
                  </a:lnTo>
                  <a:lnTo>
                    <a:pt x="424" y="618"/>
                  </a:lnTo>
                  <a:lnTo>
                    <a:pt x="540" y="502"/>
                  </a:lnTo>
                  <a:lnTo>
                    <a:pt x="655" y="425"/>
                  </a:lnTo>
                  <a:lnTo>
                    <a:pt x="771" y="348"/>
                  </a:lnTo>
                  <a:lnTo>
                    <a:pt x="925" y="309"/>
                  </a:lnTo>
                  <a:close/>
                  <a:moveTo>
                    <a:pt x="848" y="1"/>
                  </a:moveTo>
                  <a:lnTo>
                    <a:pt x="655" y="78"/>
                  </a:lnTo>
                  <a:lnTo>
                    <a:pt x="501" y="155"/>
                  </a:lnTo>
                  <a:lnTo>
                    <a:pt x="309" y="309"/>
                  </a:lnTo>
                  <a:lnTo>
                    <a:pt x="193" y="463"/>
                  </a:lnTo>
                  <a:lnTo>
                    <a:pt x="77" y="656"/>
                  </a:lnTo>
                  <a:lnTo>
                    <a:pt x="39" y="849"/>
                  </a:lnTo>
                  <a:lnTo>
                    <a:pt x="0" y="1041"/>
                  </a:lnTo>
                  <a:lnTo>
                    <a:pt x="39" y="1234"/>
                  </a:lnTo>
                  <a:lnTo>
                    <a:pt x="77" y="1427"/>
                  </a:lnTo>
                  <a:lnTo>
                    <a:pt x="193" y="1619"/>
                  </a:lnTo>
                  <a:lnTo>
                    <a:pt x="309" y="1773"/>
                  </a:lnTo>
                  <a:lnTo>
                    <a:pt x="501" y="1928"/>
                  </a:lnTo>
                  <a:lnTo>
                    <a:pt x="655" y="2005"/>
                  </a:lnTo>
                  <a:lnTo>
                    <a:pt x="848" y="2082"/>
                  </a:lnTo>
                  <a:lnTo>
                    <a:pt x="1272" y="2082"/>
                  </a:lnTo>
                  <a:lnTo>
                    <a:pt x="1465" y="2005"/>
                  </a:lnTo>
                  <a:lnTo>
                    <a:pt x="1657" y="1928"/>
                  </a:lnTo>
                  <a:lnTo>
                    <a:pt x="1811" y="1773"/>
                  </a:lnTo>
                  <a:lnTo>
                    <a:pt x="1927" y="1619"/>
                  </a:lnTo>
                  <a:lnTo>
                    <a:pt x="2043" y="1427"/>
                  </a:lnTo>
                  <a:lnTo>
                    <a:pt x="2120" y="1234"/>
                  </a:lnTo>
                  <a:lnTo>
                    <a:pt x="2120" y="1041"/>
                  </a:lnTo>
                  <a:lnTo>
                    <a:pt x="2120" y="849"/>
                  </a:lnTo>
                  <a:lnTo>
                    <a:pt x="2043" y="656"/>
                  </a:lnTo>
                  <a:lnTo>
                    <a:pt x="1927" y="463"/>
                  </a:lnTo>
                  <a:lnTo>
                    <a:pt x="1811" y="309"/>
                  </a:lnTo>
                  <a:lnTo>
                    <a:pt x="1657" y="155"/>
                  </a:lnTo>
                  <a:lnTo>
                    <a:pt x="1465" y="78"/>
                  </a:lnTo>
                  <a:lnTo>
                    <a:pt x="127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5"/>
            <p:cNvSpPr/>
            <p:nvPr/>
          </p:nvSpPr>
          <p:spPr>
            <a:xfrm>
              <a:off x="2656689" y="-2908761"/>
              <a:ext cx="175310" cy="178504"/>
            </a:xfrm>
            <a:custGeom>
              <a:rect b="b" l="l" r="r" t="t"/>
              <a:pathLst>
                <a:path extrusionOk="0" h="2120" w="2082">
                  <a:moveTo>
                    <a:pt x="1195" y="308"/>
                  </a:moveTo>
                  <a:lnTo>
                    <a:pt x="1311" y="347"/>
                  </a:lnTo>
                  <a:lnTo>
                    <a:pt x="1465" y="424"/>
                  </a:lnTo>
                  <a:lnTo>
                    <a:pt x="1581" y="501"/>
                  </a:lnTo>
                  <a:lnTo>
                    <a:pt x="1658" y="655"/>
                  </a:lnTo>
                  <a:lnTo>
                    <a:pt x="1735" y="771"/>
                  </a:lnTo>
                  <a:lnTo>
                    <a:pt x="1773" y="925"/>
                  </a:lnTo>
                  <a:lnTo>
                    <a:pt x="1773" y="1040"/>
                  </a:lnTo>
                  <a:lnTo>
                    <a:pt x="1773" y="1195"/>
                  </a:lnTo>
                  <a:lnTo>
                    <a:pt x="1735" y="1349"/>
                  </a:lnTo>
                  <a:lnTo>
                    <a:pt x="1658" y="1464"/>
                  </a:lnTo>
                  <a:lnTo>
                    <a:pt x="1581" y="1580"/>
                  </a:lnTo>
                  <a:lnTo>
                    <a:pt x="1465" y="1657"/>
                  </a:lnTo>
                  <a:lnTo>
                    <a:pt x="1311" y="1734"/>
                  </a:lnTo>
                  <a:lnTo>
                    <a:pt x="1195" y="1773"/>
                  </a:lnTo>
                  <a:lnTo>
                    <a:pt x="887" y="1773"/>
                  </a:lnTo>
                  <a:lnTo>
                    <a:pt x="771" y="1734"/>
                  </a:lnTo>
                  <a:lnTo>
                    <a:pt x="617" y="1657"/>
                  </a:lnTo>
                  <a:lnTo>
                    <a:pt x="502" y="1580"/>
                  </a:lnTo>
                  <a:lnTo>
                    <a:pt x="425" y="1464"/>
                  </a:lnTo>
                  <a:lnTo>
                    <a:pt x="348" y="1349"/>
                  </a:lnTo>
                  <a:lnTo>
                    <a:pt x="309" y="1195"/>
                  </a:lnTo>
                  <a:lnTo>
                    <a:pt x="309" y="1040"/>
                  </a:lnTo>
                  <a:lnTo>
                    <a:pt x="309" y="886"/>
                  </a:lnTo>
                  <a:lnTo>
                    <a:pt x="348" y="771"/>
                  </a:lnTo>
                  <a:lnTo>
                    <a:pt x="425" y="617"/>
                  </a:lnTo>
                  <a:lnTo>
                    <a:pt x="502" y="501"/>
                  </a:lnTo>
                  <a:lnTo>
                    <a:pt x="617" y="424"/>
                  </a:lnTo>
                  <a:lnTo>
                    <a:pt x="771" y="347"/>
                  </a:lnTo>
                  <a:lnTo>
                    <a:pt x="887" y="308"/>
                  </a:lnTo>
                  <a:close/>
                  <a:moveTo>
                    <a:pt x="1041" y="0"/>
                  </a:moveTo>
                  <a:lnTo>
                    <a:pt x="848" y="39"/>
                  </a:lnTo>
                  <a:lnTo>
                    <a:pt x="656" y="77"/>
                  </a:lnTo>
                  <a:lnTo>
                    <a:pt x="463" y="193"/>
                  </a:lnTo>
                  <a:lnTo>
                    <a:pt x="309" y="308"/>
                  </a:lnTo>
                  <a:lnTo>
                    <a:pt x="155" y="462"/>
                  </a:lnTo>
                  <a:lnTo>
                    <a:pt x="78" y="655"/>
                  </a:lnTo>
                  <a:lnTo>
                    <a:pt x="1" y="848"/>
                  </a:lnTo>
                  <a:lnTo>
                    <a:pt x="1" y="1040"/>
                  </a:lnTo>
                  <a:lnTo>
                    <a:pt x="1" y="1272"/>
                  </a:lnTo>
                  <a:lnTo>
                    <a:pt x="78" y="1464"/>
                  </a:lnTo>
                  <a:lnTo>
                    <a:pt x="155" y="1618"/>
                  </a:lnTo>
                  <a:lnTo>
                    <a:pt x="309" y="1811"/>
                  </a:lnTo>
                  <a:lnTo>
                    <a:pt x="463" y="1927"/>
                  </a:lnTo>
                  <a:lnTo>
                    <a:pt x="656" y="2004"/>
                  </a:lnTo>
                  <a:lnTo>
                    <a:pt x="848" y="2081"/>
                  </a:lnTo>
                  <a:lnTo>
                    <a:pt x="1041" y="2119"/>
                  </a:lnTo>
                  <a:lnTo>
                    <a:pt x="1234" y="2081"/>
                  </a:lnTo>
                  <a:lnTo>
                    <a:pt x="1426" y="2004"/>
                  </a:lnTo>
                  <a:lnTo>
                    <a:pt x="1619" y="1927"/>
                  </a:lnTo>
                  <a:lnTo>
                    <a:pt x="1773" y="1811"/>
                  </a:lnTo>
                  <a:lnTo>
                    <a:pt x="1927" y="1618"/>
                  </a:lnTo>
                  <a:lnTo>
                    <a:pt x="2004" y="1464"/>
                  </a:lnTo>
                  <a:lnTo>
                    <a:pt x="2081" y="1233"/>
                  </a:lnTo>
                  <a:lnTo>
                    <a:pt x="2081" y="1040"/>
                  </a:lnTo>
                  <a:lnTo>
                    <a:pt x="2081" y="848"/>
                  </a:lnTo>
                  <a:lnTo>
                    <a:pt x="2004" y="655"/>
                  </a:lnTo>
                  <a:lnTo>
                    <a:pt x="1927" y="462"/>
                  </a:lnTo>
                  <a:lnTo>
                    <a:pt x="1773" y="308"/>
                  </a:lnTo>
                  <a:lnTo>
                    <a:pt x="1619" y="193"/>
                  </a:lnTo>
                  <a:lnTo>
                    <a:pt x="1426" y="77"/>
                  </a:lnTo>
                  <a:lnTo>
                    <a:pt x="1234"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5"/>
            <p:cNvSpPr/>
            <p:nvPr/>
          </p:nvSpPr>
          <p:spPr>
            <a:xfrm>
              <a:off x="1991551" y="-2529180"/>
              <a:ext cx="175310" cy="178504"/>
            </a:xfrm>
            <a:custGeom>
              <a:rect b="b" l="l" r="r" t="t"/>
              <a:pathLst>
                <a:path extrusionOk="0" h="2120" w="2082">
                  <a:moveTo>
                    <a:pt x="1041" y="309"/>
                  </a:moveTo>
                  <a:lnTo>
                    <a:pt x="1195" y="347"/>
                  </a:lnTo>
                  <a:lnTo>
                    <a:pt x="1349" y="386"/>
                  </a:lnTo>
                  <a:lnTo>
                    <a:pt x="1465" y="463"/>
                  </a:lnTo>
                  <a:lnTo>
                    <a:pt x="1581" y="540"/>
                  </a:lnTo>
                  <a:lnTo>
                    <a:pt x="1658" y="655"/>
                  </a:lnTo>
                  <a:lnTo>
                    <a:pt x="1735" y="771"/>
                  </a:lnTo>
                  <a:lnTo>
                    <a:pt x="1773" y="925"/>
                  </a:lnTo>
                  <a:lnTo>
                    <a:pt x="1812" y="1079"/>
                  </a:lnTo>
                  <a:lnTo>
                    <a:pt x="1773" y="1233"/>
                  </a:lnTo>
                  <a:lnTo>
                    <a:pt x="1735" y="1349"/>
                  </a:lnTo>
                  <a:lnTo>
                    <a:pt x="1658" y="1503"/>
                  </a:lnTo>
                  <a:lnTo>
                    <a:pt x="1581" y="1580"/>
                  </a:lnTo>
                  <a:lnTo>
                    <a:pt x="1465" y="1696"/>
                  </a:lnTo>
                  <a:lnTo>
                    <a:pt x="1349" y="1773"/>
                  </a:lnTo>
                  <a:lnTo>
                    <a:pt x="1195" y="1811"/>
                  </a:lnTo>
                  <a:lnTo>
                    <a:pt x="887" y="1811"/>
                  </a:lnTo>
                  <a:lnTo>
                    <a:pt x="771" y="1773"/>
                  </a:lnTo>
                  <a:lnTo>
                    <a:pt x="617" y="1696"/>
                  </a:lnTo>
                  <a:lnTo>
                    <a:pt x="502" y="1580"/>
                  </a:lnTo>
                  <a:lnTo>
                    <a:pt x="425" y="1503"/>
                  </a:lnTo>
                  <a:lnTo>
                    <a:pt x="348" y="1349"/>
                  </a:lnTo>
                  <a:lnTo>
                    <a:pt x="309" y="1233"/>
                  </a:lnTo>
                  <a:lnTo>
                    <a:pt x="309" y="1079"/>
                  </a:lnTo>
                  <a:lnTo>
                    <a:pt x="309" y="925"/>
                  </a:lnTo>
                  <a:lnTo>
                    <a:pt x="348" y="771"/>
                  </a:lnTo>
                  <a:lnTo>
                    <a:pt x="425" y="655"/>
                  </a:lnTo>
                  <a:lnTo>
                    <a:pt x="502" y="540"/>
                  </a:lnTo>
                  <a:lnTo>
                    <a:pt x="617" y="463"/>
                  </a:lnTo>
                  <a:lnTo>
                    <a:pt x="771" y="386"/>
                  </a:lnTo>
                  <a:lnTo>
                    <a:pt x="887" y="347"/>
                  </a:lnTo>
                  <a:lnTo>
                    <a:pt x="1041" y="309"/>
                  </a:lnTo>
                  <a:close/>
                  <a:moveTo>
                    <a:pt x="1041" y="0"/>
                  </a:moveTo>
                  <a:lnTo>
                    <a:pt x="848" y="39"/>
                  </a:lnTo>
                  <a:lnTo>
                    <a:pt x="656" y="77"/>
                  </a:lnTo>
                  <a:lnTo>
                    <a:pt x="463" y="193"/>
                  </a:lnTo>
                  <a:lnTo>
                    <a:pt x="309" y="309"/>
                  </a:lnTo>
                  <a:lnTo>
                    <a:pt x="155" y="463"/>
                  </a:lnTo>
                  <a:lnTo>
                    <a:pt x="78" y="655"/>
                  </a:lnTo>
                  <a:lnTo>
                    <a:pt x="1" y="848"/>
                  </a:lnTo>
                  <a:lnTo>
                    <a:pt x="1" y="1079"/>
                  </a:lnTo>
                  <a:lnTo>
                    <a:pt x="1" y="1272"/>
                  </a:lnTo>
                  <a:lnTo>
                    <a:pt x="78" y="1464"/>
                  </a:lnTo>
                  <a:lnTo>
                    <a:pt x="155" y="1657"/>
                  </a:lnTo>
                  <a:lnTo>
                    <a:pt x="309" y="1811"/>
                  </a:lnTo>
                  <a:lnTo>
                    <a:pt x="463" y="1927"/>
                  </a:lnTo>
                  <a:lnTo>
                    <a:pt x="656" y="2042"/>
                  </a:lnTo>
                  <a:lnTo>
                    <a:pt x="848" y="2081"/>
                  </a:lnTo>
                  <a:lnTo>
                    <a:pt x="1041" y="2120"/>
                  </a:lnTo>
                  <a:lnTo>
                    <a:pt x="1272" y="2081"/>
                  </a:lnTo>
                  <a:lnTo>
                    <a:pt x="1465" y="2042"/>
                  </a:lnTo>
                  <a:lnTo>
                    <a:pt x="1619" y="1927"/>
                  </a:lnTo>
                  <a:lnTo>
                    <a:pt x="1773" y="1811"/>
                  </a:lnTo>
                  <a:lnTo>
                    <a:pt x="1927" y="1657"/>
                  </a:lnTo>
                  <a:lnTo>
                    <a:pt x="2004" y="1464"/>
                  </a:lnTo>
                  <a:lnTo>
                    <a:pt x="2082" y="1272"/>
                  </a:lnTo>
                  <a:lnTo>
                    <a:pt x="2082" y="1079"/>
                  </a:lnTo>
                  <a:lnTo>
                    <a:pt x="2082" y="848"/>
                  </a:lnTo>
                  <a:lnTo>
                    <a:pt x="2004" y="655"/>
                  </a:lnTo>
                  <a:lnTo>
                    <a:pt x="1927" y="463"/>
                  </a:lnTo>
                  <a:lnTo>
                    <a:pt x="1773" y="309"/>
                  </a:lnTo>
                  <a:lnTo>
                    <a:pt x="1619" y="193"/>
                  </a:lnTo>
                  <a:lnTo>
                    <a:pt x="1465" y="77"/>
                  </a:lnTo>
                  <a:lnTo>
                    <a:pt x="1272"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5"/>
            <p:cNvSpPr/>
            <p:nvPr/>
          </p:nvSpPr>
          <p:spPr>
            <a:xfrm>
              <a:off x="1884526" y="-3126169"/>
              <a:ext cx="1164857" cy="1164823"/>
            </a:xfrm>
            <a:custGeom>
              <a:rect b="b" l="l" r="r" t="t"/>
              <a:pathLst>
                <a:path extrusionOk="0" h="13834" w="13834">
                  <a:moveTo>
                    <a:pt x="6897" y="925"/>
                  </a:moveTo>
                  <a:lnTo>
                    <a:pt x="7514" y="964"/>
                  </a:lnTo>
                  <a:lnTo>
                    <a:pt x="8130" y="1041"/>
                  </a:lnTo>
                  <a:lnTo>
                    <a:pt x="8708" y="1195"/>
                  </a:lnTo>
                  <a:lnTo>
                    <a:pt x="9248" y="1388"/>
                  </a:lnTo>
                  <a:lnTo>
                    <a:pt x="9787" y="1657"/>
                  </a:lnTo>
                  <a:lnTo>
                    <a:pt x="10250" y="1927"/>
                  </a:lnTo>
                  <a:lnTo>
                    <a:pt x="10712" y="2274"/>
                  </a:lnTo>
                  <a:lnTo>
                    <a:pt x="11136" y="2698"/>
                  </a:lnTo>
                  <a:lnTo>
                    <a:pt x="11560" y="3122"/>
                  </a:lnTo>
                  <a:lnTo>
                    <a:pt x="11907" y="3584"/>
                  </a:lnTo>
                  <a:lnTo>
                    <a:pt x="12176" y="4046"/>
                  </a:lnTo>
                  <a:lnTo>
                    <a:pt x="12446" y="4586"/>
                  </a:lnTo>
                  <a:lnTo>
                    <a:pt x="12639" y="5125"/>
                  </a:lnTo>
                  <a:lnTo>
                    <a:pt x="12793" y="5703"/>
                  </a:lnTo>
                  <a:lnTo>
                    <a:pt x="12870" y="6320"/>
                  </a:lnTo>
                  <a:lnTo>
                    <a:pt x="12908" y="6936"/>
                  </a:lnTo>
                  <a:lnTo>
                    <a:pt x="12870" y="7553"/>
                  </a:lnTo>
                  <a:lnTo>
                    <a:pt x="12793" y="8131"/>
                  </a:lnTo>
                  <a:lnTo>
                    <a:pt x="12639" y="8709"/>
                  </a:lnTo>
                  <a:lnTo>
                    <a:pt x="12446" y="9248"/>
                  </a:lnTo>
                  <a:lnTo>
                    <a:pt x="12176" y="9788"/>
                  </a:lnTo>
                  <a:lnTo>
                    <a:pt x="11907" y="10288"/>
                  </a:lnTo>
                  <a:lnTo>
                    <a:pt x="11560" y="10751"/>
                  </a:lnTo>
                  <a:lnTo>
                    <a:pt x="11136" y="11175"/>
                  </a:lnTo>
                  <a:lnTo>
                    <a:pt x="10712" y="11560"/>
                  </a:lnTo>
                  <a:lnTo>
                    <a:pt x="10250" y="11907"/>
                  </a:lnTo>
                  <a:lnTo>
                    <a:pt x="9787" y="12215"/>
                  </a:lnTo>
                  <a:lnTo>
                    <a:pt x="9248" y="12446"/>
                  </a:lnTo>
                  <a:lnTo>
                    <a:pt x="8708" y="12639"/>
                  </a:lnTo>
                  <a:lnTo>
                    <a:pt x="8130" y="12793"/>
                  </a:lnTo>
                  <a:lnTo>
                    <a:pt x="7514" y="12909"/>
                  </a:lnTo>
                  <a:lnTo>
                    <a:pt x="6281" y="12909"/>
                  </a:lnTo>
                  <a:lnTo>
                    <a:pt x="5703" y="12793"/>
                  </a:lnTo>
                  <a:lnTo>
                    <a:pt x="5125" y="12639"/>
                  </a:lnTo>
                  <a:lnTo>
                    <a:pt x="4586" y="12446"/>
                  </a:lnTo>
                  <a:lnTo>
                    <a:pt x="4046" y="12215"/>
                  </a:lnTo>
                  <a:lnTo>
                    <a:pt x="3545" y="11907"/>
                  </a:lnTo>
                  <a:lnTo>
                    <a:pt x="3083" y="11560"/>
                  </a:lnTo>
                  <a:lnTo>
                    <a:pt x="2659" y="11175"/>
                  </a:lnTo>
                  <a:lnTo>
                    <a:pt x="2274" y="10751"/>
                  </a:lnTo>
                  <a:lnTo>
                    <a:pt x="1927" y="10288"/>
                  </a:lnTo>
                  <a:lnTo>
                    <a:pt x="1619" y="9788"/>
                  </a:lnTo>
                  <a:lnTo>
                    <a:pt x="1387" y="9248"/>
                  </a:lnTo>
                  <a:lnTo>
                    <a:pt x="1195" y="8709"/>
                  </a:lnTo>
                  <a:lnTo>
                    <a:pt x="1041" y="8131"/>
                  </a:lnTo>
                  <a:lnTo>
                    <a:pt x="925" y="7553"/>
                  </a:lnTo>
                  <a:lnTo>
                    <a:pt x="925" y="6936"/>
                  </a:lnTo>
                  <a:lnTo>
                    <a:pt x="925" y="6320"/>
                  </a:lnTo>
                  <a:lnTo>
                    <a:pt x="1041" y="5703"/>
                  </a:lnTo>
                  <a:lnTo>
                    <a:pt x="1195" y="5125"/>
                  </a:lnTo>
                  <a:lnTo>
                    <a:pt x="1387" y="4586"/>
                  </a:lnTo>
                  <a:lnTo>
                    <a:pt x="1619" y="4046"/>
                  </a:lnTo>
                  <a:lnTo>
                    <a:pt x="1927" y="3584"/>
                  </a:lnTo>
                  <a:lnTo>
                    <a:pt x="2274" y="3122"/>
                  </a:lnTo>
                  <a:lnTo>
                    <a:pt x="2659" y="2698"/>
                  </a:lnTo>
                  <a:lnTo>
                    <a:pt x="3083" y="2274"/>
                  </a:lnTo>
                  <a:lnTo>
                    <a:pt x="3545" y="1927"/>
                  </a:lnTo>
                  <a:lnTo>
                    <a:pt x="4046" y="1657"/>
                  </a:lnTo>
                  <a:lnTo>
                    <a:pt x="4586" y="1388"/>
                  </a:lnTo>
                  <a:lnTo>
                    <a:pt x="5125" y="1195"/>
                  </a:lnTo>
                  <a:lnTo>
                    <a:pt x="5703" y="1041"/>
                  </a:lnTo>
                  <a:lnTo>
                    <a:pt x="6281" y="964"/>
                  </a:lnTo>
                  <a:lnTo>
                    <a:pt x="6897" y="925"/>
                  </a:lnTo>
                  <a:close/>
                  <a:moveTo>
                    <a:pt x="6897" y="1"/>
                  </a:moveTo>
                  <a:lnTo>
                    <a:pt x="6204" y="39"/>
                  </a:lnTo>
                  <a:lnTo>
                    <a:pt x="5510" y="155"/>
                  </a:lnTo>
                  <a:lnTo>
                    <a:pt x="4855" y="309"/>
                  </a:lnTo>
                  <a:lnTo>
                    <a:pt x="4239" y="540"/>
                  </a:lnTo>
                  <a:lnTo>
                    <a:pt x="3622" y="848"/>
                  </a:lnTo>
                  <a:lnTo>
                    <a:pt x="3044" y="1195"/>
                  </a:lnTo>
                  <a:lnTo>
                    <a:pt x="2505" y="1580"/>
                  </a:lnTo>
                  <a:lnTo>
                    <a:pt x="2042" y="2043"/>
                  </a:lnTo>
                  <a:lnTo>
                    <a:pt x="1580" y="2544"/>
                  </a:lnTo>
                  <a:lnTo>
                    <a:pt x="1195" y="3044"/>
                  </a:lnTo>
                  <a:lnTo>
                    <a:pt x="848" y="3622"/>
                  </a:lnTo>
                  <a:lnTo>
                    <a:pt x="540" y="4239"/>
                  </a:lnTo>
                  <a:lnTo>
                    <a:pt x="309" y="4855"/>
                  </a:lnTo>
                  <a:lnTo>
                    <a:pt x="154" y="5511"/>
                  </a:lnTo>
                  <a:lnTo>
                    <a:pt x="39" y="6204"/>
                  </a:lnTo>
                  <a:lnTo>
                    <a:pt x="0" y="6936"/>
                  </a:lnTo>
                  <a:lnTo>
                    <a:pt x="39" y="7630"/>
                  </a:lnTo>
                  <a:lnTo>
                    <a:pt x="154" y="8323"/>
                  </a:lnTo>
                  <a:lnTo>
                    <a:pt x="309" y="8978"/>
                  </a:lnTo>
                  <a:lnTo>
                    <a:pt x="540" y="9595"/>
                  </a:lnTo>
                  <a:lnTo>
                    <a:pt x="848" y="10211"/>
                  </a:lnTo>
                  <a:lnTo>
                    <a:pt x="1195" y="10789"/>
                  </a:lnTo>
                  <a:lnTo>
                    <a:pt x="1580" y="11329"/>
                  </a:lnTo>
                  <a:lnTo>
                    <a:pt x="2042" y="11791"/>
                  </a:lnTo>
                  <a:lnTo>
                    <a:pt x="2505" y="12254"/>
                  </a:lnTo>
                  <a:lnTo>
                    <a:pt x="3044" y="12639"/>
                  </a:lnTo>
                  <a:lnTo>
                    <a:pt x="3622" y="12986"/>
                  </a:lnTo>
                  <a:lnTo>
                    <a:pt x="4239" y="13294"/>
                  </a:lnTo>
                  <a:lnTo>
                    <a:pt x="4855" y="13525"/>
                  </a:lnTo>
                  <a:lnTo>
                    <a:pt x="5510" y="13679"/>
                  </a:lnTo>
                  <a:lnTo>
                    <a:pt x="6204" y="13795"/>
                  </a:lnTo>
                  <a:lnTo>
                    <a:pt x="6897" y="13833"/>
                  </a:lnTo>
                  <a:lnTo>
                    <a:pt x="7630" y="13795"/>
                  </a:lnTo>
                  <a:lnTo>
                    <a:pt x="8285" y="13679"/>
                  </a:lnTo>
                  <a:lnTo>
                    <a:pt x="8978" y="13525"/>
                  </a:lnTo>
                  <a:lnTo>
                    <a:pt x="9595" y="13294"/>
                  </a:lnTo>
                  <a:lnTo>
                    <a:pt x="10211" y="12986"/>
                  </a:lnTo>
                  <a:lnTo>
                    <a:pt x="10789" y="12639"/>
                  </a:lnTo>
                  <a:lnTo>
                    <a:pt x="11290" y="12254"/>
                  </a:lnTo>
                  <a:lnTo>
                    <a:pt x="11791" y="11791"/>
                  </a:lnTo>
                  <a:lnTo>
                    <a:pt x="12253" y="11329"/>
                  </a:lnTo>
                  <a:lnTo>
                    <a:pt x="12639" y="10789"/>
                  </a:lnTo>
                  <a:lnTo>
                    <a:pt x="12985" y="10211"/>
                  </a:lnTo>
                  <a:lnTo>
                    <a:pt x="13294" y="9595"/>
                  </a:lnTo>
                  <a:lnTo>
                    <a:pt x="13525" y="8978"/>
                  </a:lnTo>
                  <a:lnTo>
                    <a:pt x="13679" y="8323"/>
                  </a:lnTo>
                  <a:lnTo>
                    <a:pt x="13795" y="7630"/>
                  </a:lnTo>
                  <a:lnTo>
                    <a:pt x="13833" y="6936"/>
                  </a:lnTo>
                  <a:lnTo>
                    <a:pt x="13795" y="6204"/>
                  </a:lnTo>
                  <a:lnTo>
                    <a:pt x="13679" y="5511"/>
                  </a:lnTo>
                  <a:lnTo>
                    <a:pt x="13525" y="4855"/>
                  </a:lnTo>
                  <a:lnTo>
                    <a:pt x="13294" y="4239"/>
                  </a:lnTo>
                  <a:lnTo>
                    <a:pt x="12985" y="3622"/>
                  </a:lnTo>
                  <a:lnTo>
                    <a:pt x="12639" y="3044"/>
                  </a:lnTo>
                  <a:lnTo>
                    <a:pt x="12253" y="2544"/>
                  </a:lnTo>
                  <a:lnTo>
                    <a:pt x="11791" y="2043"/>
                  </a:lnTo>
                  <a:lnTo>
                    <a:pt x="11290" y="1580"/>
                  </a:lnTo>
                  <a:lnTo>
                    <a:pt x="10789" y="1195"/>
                  </a:lnTo>
                  <a:lnTo>
                    <a:pt x="10211" y="848"/>
                  </a:lnTo>
                  <a:lnTo>
                    <a:pt x="9595" y="540"/>
                  </a:lnTo>
                  <a:lnTo>
                    <a:pt x="8978" y="309"/>
                  </a:lnTo>
                  <a:lnTo>
                    <a:pt x="8285" y="155"/>
                  </a:lnTo>
                  <a:lnTo>
                    <a:pt x="7630" y="39"/>
                  </a:lnTo>
                  <a:lnTo>
                    <a:pt x="68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5"/>
            <p:cNvSpPr/>
            <p:nvPr/>
          </p:nvSpPr>
          <p:spPr>
            <a:xfrm>
              <a:off x="2277091" y="-2733621"/>
              <a:ext cx="379669" cy="379658"/>
            </a:xfrm>
            <a:custGeom>
              <a:rect b="b" l="l" r="r" t="t"/>
              <a:pathLst>
                <a:path extrusionOk="0" h="4509" w="4509">
                  <a:moveTo>
                    <a:pt x="2235" y="1"/>
                  </a:moveTo>
                  <a:lnTo>
                    <a:pt x="2004" y="39"/>
                  </a:lnTo>
                  <a:lnTo>
                    <a:pt x="1812" y="39"/>
                  </a:lnTo>
                  <a:lnTo>
                    <a:pt x="1388" y="193"/>
                  </a:lnTo>
                  <a:lnTo>
                    <a:pt x="1002" y="386"/>
                  </a:lnTo>
                  <a:lnTo>
                    <a:pt x="656" y="656"/>
                  </a:lnTo>
                  <a:lnTo>
                    <a:pt x="386" y="1003"/>
                  </a:lnTo>
                  <a:lnTo>
                    <a:pt x="193" y="1388"/>
                  </a:lnTo>
                  <a:lnTo>
                    <a:pt x="39" y="1812"/>
                  </a:lnTo>
                  <a:lnTo>
                    <a:pt x="1" y="2043"/>
                  </a:lnTo>
                  <a:lnTo>
                    <a:pt x="1" y="2274"/>
                  </a:lnTo>
                  <a:lnTo>
                    <a:pt x="1" y="2505"/>
                  </a:lnTo>
                  <a:lnTo>
                    <a:pt x="39" y="2698"/>
                  </a:lnTo>
                  <a:lnTo>
                    <a:pt x="193" y="3122"/>
                  </a:lnTo>
                  <a:lnTo>
                    <a:pt x="386" y="3507"/>
                  </a:lnTo>
                  <a:lnTo>
                    <a:pt x="656" y="3854"/>
                  </a:lnTo>
                  <a:lnTo>
                    <a:pt x="1002" y="4124"/>
                  </a:lnTo>
                  <a:lnTo>
                    <a:pt x="1388" y="4316"/>
                  </a:lnTo>
                  <a:lnTo>
                    <a:pt x="1812" y="4470"/>
                  </a:lnTo>
                  <a:lnTo>
                    <a:pt x="2004" y="4509"/>
                  </a:lnTo>
                  <a:lnTo>
                    <a:pt x="2467" y="4509"/>
                  </a:lnTo>
                  <a:lnTo>
                    <a:pt x="2698" y="4470"/>
                  </a:lnTo>
                  <a:lnTo>
                    <a:pt x="3122" y="4316"/>
                  </a:lnTo>
                  <a:lnTo>
                    <a:pt x="3507" y="4124"/>
                  </a:lnTo>
                  <a:lnTo>
                    <a:pt x="3854" y="3854"/>
                  </a:lnTo>
                  <a:lnTo>
                    <a:pt x="4123" y="3507"/>
                  </a:lnTo>
                  <a:lnTo>
                    <a:pt x="4316" y="3122"/>
                  </a:lnTo>
                  <a:lnTo>
                    <a:pt x="4470" y="2698"/>
                  </a:lnTo>
                  <a:lnTo>
                    <a:pt x="4470" y="2505"/>
                  </a:lnTo>
                  <a:lnTo>
                    <a:pt x="4509" y="2274"/>
                  </a:lnTo>
                  <a:lnTo>
                    <a:pt x="4470" y="2043"/>
                  </a:lnTo>
                  <a:lnTo>
                    <a:pt x="4470" y="1812"/>
                  </a:lnTo>
                  <a:lnTo>
                    <a:pt x="4316" y="1388"/>
                  </a:lnTo>
                  <a:lnTo>
                    <a:pt x="4123" y="1003"/>
                  </a:lnTo>
                  <a:lnTo>
                    <a:pt x="3854" y="656"/>
                  </a:lnTo>
                  <a:lnTo>
                    <a:pt x="3507" y="386"/>
                  </a:lnTo>
                  <a:lnTo>
                    <a:pt x="3122" y="193"/>
                  </a:lnTo>
                  <a:lnTo>
                    <a:pt x="2698" y="39"/>
                  </a:lnTo>
                  <a:lnTo>
                    <a:pt x="2467" y="39"/>
                  </a:lnTo>
                  <a:lnTo>
                    <a:pt x="223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6" name="Shape 2596"/>
        <p:cNvGrpSpPr/>
        <p:nvPr/>
      </p:nvGrpSpPr>
      <p:grpSpPr>
        <a:xfrm>
          <a:off x="0" y="0"/>
          <a:ext cx="0" cy="0"/>
          <a:chOff x="0" y="0"/>
          <a:chExt cx="0" cy="0"/>
        </a:xfrm>
      </p:grpSpPr>
      <p:sp>
        <p:nvSpPr>
          <p:cNvPr id="2597" name="Google Shape;2597;p7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2598" name="Google Shape;2598;p76"/>
          <p:cNvGrpSpPr/>
          <p:nvPr/>
        </p:nvGrpSpPr>
        <p:grpSpPr>
          <a:xfrm>
            <a:off x="1498500" y="1366200"/>
            <a:ext cx="396525" cy="313650"/>
            <a:chOff x="1000125" y="1196425"/>
            <a:chExt cx="396525" cy="313650"/>
          </a:xfrm>
        </p:grpSpPr>
        <p:sp>
          <p:nvSpPr>
            <p:cNvPr id="2599" name="Google Shape;2599;p76"/>
            <p:cNvSpPr/>
            <p:nvPr/>
          </p:nvSpPr>
          <p:spPr>
            <a:xfrm>
              <a:off x="1000125" y="1196425"/>
              <a:ext cx="396525" cy="313650"/>
            </a:xfrm>
            <a:custGeom>
              <a:rect b="b" l="l" r="r" t="t"/>
              <a:pathLst>
                <a:path extrusionOk="0" h="12546" w="15861">
                  <a:moveTo>
                    <a:pt x="2778" y="1882"/>
                  </a:moveTo>
                  <a:lnTo>
                    <a:pt x="2778" y="2330"/>
                  </a:lnTo>
                  <a:lnTo>
                    <a:pt x="1389" y="2330"/>
                  </a:lnTo>
                  <a:lnTo>
                    <a:pt x="1389" y="1882"/>
                  </a:lnTo>
                  <a:close/>
                  <a:moveTo>
                    <a:pt x="9453" y="449"/>
                  </a:moveTo>
                  <a:lnTo>
                    <a:pt x="9633" y="494"/>
                  </a:lnTo>
                  <a:lnTo>
                    <a:pt x="9812" y="583"/>
                  </a:lnTo>
                  <a:lnTo>
                    <a:pt x="9946" y="673"/>
                  </a:lnTo>
                  <a:lnTo>
                    <a:pt x="10081" y="852"/>
                  </a:lnTo>
                  <a:lnTo>
                    <a:pt x="11201" y="3002"/>
                  </a:lnTo>
                  <a:lnTo>
                    <a:pt x="11201" y="3002"/>
                  </a:lnTo>
                  <a:lnTo>
                    <a:pt x="10887" y="2734"/>
                  </a:lnTo>
                  <a:lnTo>
                    <a:pt x="10484" y="2510"/>
                  </a:lnTo>
                  <a:lnTo>
                    <a:pt x="10125" y="2330"/>
                  </a:lnTo>
                  <a:lnTo>
                    <a:pt x="9722" y="2151"/>
                  </a:lnTo>
                  <a:lnTo>
                    <a:pt x="9274" y="2017"/>
                  </a:lnTo>
                  <a:lnTo>
                    <a:pt x="8826" y="1927"/>
                  </a:lnTo>
                  <a:lnTo>
                    <a:pt x="8378" y="1882"/>
                  </a:lnTo>
                  <a:lnTo>
                    <a:pt x="7482" y="1882"/>
                  </a:lnTo>
                  <a:lnTo>
                    <a:pt x="7034" y="1927"/>
                  </a:lnTo>
                  <a:lnTo>
                    <a:pt x="6586" y="2017"/>
                  </a:lnTo>
                  <a:lnTo>
                    <a:pt x="6183" y="2151"/>
                  </a:lnTo>
                  <a:lnTo>
                    <a:pt x="5780" y="2330"/>
                  </a:lnTo>
                  <a:lnTo>
                    <a:pt x="5376" y="2510"/>
                  </a:lnTo>
                  <a:lnTo>
                    <a:pt x="5018" y="2734"/>
                  </a:lnTo>
                  <a:lnTo>
                    <a:pt x="4659" y="3002"/>
                  </a:lnTo>
                  <a:lnTo>
                    <a:pt x="5824" y="852"/>
                  </a:lnTo>
                  <a:lnTo>
                    <a:pt x="5914" y="673"/>
                  </a:lnTo>
                  <a:lnTo>
                    <a:pt x="6093" y="583"/>
                  </a:lnTo>
                  <a:lnTo>
                    <a:pt x="6228" y="494"/>
                  </a:lnTo>
                  <a:lnTo>
                    <a:pt x="6452" y="449"/>
                  </a:lnTo>
                  <a:close/>
                  <a:moveTo>
                    <a:pt x="4211" y="2778"/>
                  </a:moveTo>
                  <a:lnTo>
                    <a:pt x="3226" y="4660"/>
                  </a:lnTo>
                  <a:lnTo>
                    <a:pt x="493" y="4660"/>
                  </a:lnTo>
                  <a:lnTo>
                    <a:pt x="493" y="3495"/>
                  </a:lnTo>
                  <a:lnTo>
                    <a:pt x="493" y="3361"/>
                  </a:lnTo>
                  <a:lnTo>
                    <a:pt x="538" y="3226"/>
                  </a:lnTo>
                  <a:lnTo>
                    <a:pt x="672" y="3002"/>
                  </a:lnTo>
                  <a:lnTo>
                    <a:pt x="896" y="2823"/>
                  </a:lnTo>
                  <a:lnTo>
                    <a:pt x="1030" y="2823"/>
                  </a:lnTo>
                  <a:lnTo>
                    <a:pt x="1165" y="2778"/>
                  </a:lnTo>
                  <a:close/>
                  <a:moveTo>
                    <a:pt x="14695" y="2778"/>
                  </a:moveTo>
                  <a:lnTo>
                    <a:pt x="14830" y="2823"/>
                  </a:lnTo>
                  <a:lnTo>
                    <a:pt x="14964" y="2823"/>
                  </a:lnTo>
                  <a:lnTo>
                    <a:pt x="15188" y="3002"/>
                  </a:lnTo>
                  <a:lnTo>
                    <a:pt x="15322" y="3226"/>
                  </a:lnTo>
                  <a:lnTo>
                    <a:pt x="15367" y="3361"/>
                  </a:lnTo>
                  <a:lnTo>
                    <a:pt x="15367" y="3495"/>
                  </a:lnTo>
                  <a:lnTo>
                    <a:pt x="15367" y="4660"/>
                  </a:lnTo>
                  <a:lnTo>
                    <a:pt x="12634" y="4660"/>
                  </a:lnTo>
                  <a:lnTo>
                    <a:pt x="11604" y="2778"/>
                  </a:lnTo>
                  <a:close/>
                  <a:moveTo>
                    <a:pt x="3002" y="5108"/>
                  </a:moveTo>
                  <a:lnTo>
                    <a:pt x="2823" y="5601"/>
                  </a:lnTo>
                  <a:lnTo>
                    <a:pt x="2688" y="6139"/>
                  </a:lnTo>
                  <a:lnTo>
                    <a:pt x="2599" y="6631"/>
                  </a:lnTo>
                  <a:lnTo>
                    <a:pt x="2599" y="7214"/>
                  </a:lnTo>
                  <a:lnTo>
                    <a:pt x="2643" y="7796"/>
                  </a:lnTo>
                  <a:lnTo>
                    <a:pt x="2733" y="8334"/>
                  </a:lnTo>
                  <a:lnTo>
                    <a:pt x="2867" y="8872"/>
                  </a:lnTo>
                  <a:lnTo>
                    <a:pt x="3047" y="9409"/>
                  </a:lnTo>
                  <a:lnTo>
                    <a:pt x="3315" y="9857"/>
                  </a:lnTo>
                  <a:lnTo>
                    <a:pt x="3629" y="10350"/>
                  </a:lnTo>
                  <a:lnTo>
                    <a:pt x="3943" y="10753"/>
                  </a:lnTo>
                  <a:lnTo>
                    <a:pt x="4346" y="11156"/>
                  </a:lnTo>
                  <a:lnTo>
                    <a:pt x="493" y="11156"/>
                  </a:lnTo>
                  <a:lnTo>
                    <a:pt x="493" y="5108"/>
                  </a:lnTo>
                  <a:close/>
                  <a:moveTo>
                    <a:pt x="15367" y="5108"/>
                  </a:moveTo>
                  <a:lnTo>
                    <a:pt x="15367" y="11156"/>
                  </a:lnTo>
                  <a:lnTo>
                    <a:pt x="11514" y="11156"/>
                  </a:lnTo>
                  <a:lnTo>
                    <a:pt x="11917" y="10753"/>
                  </a:lnTo>
                  <a:lnTo>
                    <a:pt x="12231" y="10350"/>
                  </a:lnTo>
                  <a:lnTo>
                    <a:pt x="12545" y="9857"/>
                  </a:lnTo>
                  <a:lnTo>
                    <a:pt x="12814" y="9409"/>
                  </a:lnTo>
                  <a:lnTo>
                    <a:pt x="12993" y="8872"/>
                  </a:lnTo>
                  <a:lnTo>
                    <a:pt x="13127" y="8334"/>
                  </a:lnTo>
                  <a:lnTo>
                    <a:pt x="13217" y="7796"/>
                  </a:lnTo>
                  <a:lnTo>
                    <a:pt x="13262" y="7214"/>
                  </a:lnTo>
                  <a:lnTo>
                    <a:pt x="13217" y="6631"/>
                  </a:lnTo>
                  <a:lnTo>
                    <a:pt x="13172" y="6139"/>
                  </a:lnTo>
                  <a:lnTo>
                    <a:pt x="13038" y="5601"/>
                  </a:lnTo>
                  <a:lnTo>
                    <a:pt x="12858" y="5108"/>
                  </a:lnTo>
                  <a:close/>
                  <a:moveTo>
                    <a:pt x="4928" y="11604"/>
                  </a:moveTo>
                  <a:lnTo>
                    <a:pt x="5331" y="11873"/>
                  </a:lnTo>
                  <a:lnTo>
                    <a:pt x="5780" y="12053"/>
                  </a:lnTo>
                  <a:lnTo>
                    <a:pt x="986" y="12053"/>
                  </a:lnTo>
                  <a:lnTo>
                    <a:pt x="762" y="11918"/>
                  </a:lnTo>
                  <a:lnTo>
                    <a:pt x="627" y="11784"/>
                  </a:lnTo>
                  <a:lnTo>
                    <a:pt x="538" y="11604"/>
                  </a:lnTo>
                  <a:close/>
                  <a:moveTo>
                    <a:pt x="8423" y="2330"/>
                  </a:moveTo>
                  <a:lnTo>
                    <a:pt x="8916" y="2420"/>
                  </a:lnTo>
                  <a:lnTo>
                    <a:pt x="9409" y="2554"/>
                  </a:lnTo>
                  <a:lnTo>
                    <a:pt x="9857" y="2689"/>
                  </a:lnTo>
                  <a:lnTo>
                    <a:pt x="10260" y="2913"/>
                  </a:lnTo>
                  <a:lnTo>
                    <a:pt x="10663" y="3137"/>
                  </a:lnTo>
                  <a:lnTo>
                    <a:pt x="11021" y="3406"/>
                  </a:lnTo>
                  <a:lnTo>
                    <a:pt x="11380" y="3719"/>
                  </a:lnTo>
                  <a:lnTo>
                    <a:pt x="11693" y="4078"/>
                  </a:lnTo>
                  <a:lnTo>
                    <a:pt x="11962" y="4481"/>
                  </a:lnTo>
                  <a:lnTo>
                    <a:pt x="12231" y="4884"/>
                  </a:lnTo>
                  <a:lnTo>
                    <a:pt x="12410" y="5287"/>
                  </a:lnTo>
                  <a:lnTo>
                    <a:pt x="12589" y="5735"/>
                  </a:lnTo>
                  <a:lnTo>
                    <a:pt x="12724" y="6183"/>
                  </a:lnTo>
                  <a:lnTo>
                    <a:pt x="12769" y="6676"/>
                  </a:lnTo>
                  <a:lnTo>
                    <a:pt x="12814" y="7169"/>
                  </a:lnTo>
                  <a:lnTo>
                    <a:pt x="12769" y="7662"/>
                  </a:lnTo>
                  <a:lnTo>
                    <a:pt x="12724" y="8155"/>
                  </a:lnTo>
                  <a:lnTo>
                    <a:pt x="12589" y="8648"/>
                  </a:lnTo>
                  <a:lnTo>
                    <a:pt x="12410" y="9096"/>
                  </a:lnTo>
                  <a:lnTo>
                    <a:pt x="12231" y="9499"/>
                  </a:lnTo>
                  <a:lnTo>
                    <a:pt x="11962" y="9902"/>
                  </a:lnTo>
                  <a:lnTo>
                    <a:pt x="11693" y="10260"/>
                  </a:lnTo>
                  <a:lnTo>
                    <a:pt x="11380" y="10619"/>
                  </a:lnTo>
                  <a:lnTo>
                    <a:pt x="11021" y="10932"/>
                  </a:lnTo>
                  <a:lnTo>
                    <a:pt x="10663" y="11201"/>
                  </a:lnTo>
                  <a:lnTo>
                    <a:pt x="10260" y="11470"/>
                  </a:lnTo>
                  <a:lnTo>
                    <a:pt x="9857" y="11694"/>
                  </a:lnTo>
                  <a:lnTo>
                    <a:pt x="9409" y="11828"/>
                  </a:lnTo>
                  <a:lnTo>
                    <a:pt x="8916" y="11963"/>
                  </a:lnTo>
                  <a:lnTo>
                    <a:pt x="8423" y="12053"/>
                  </a:lnTo>
                  <a:lnTo>
                    <a:pt x="7437" y="12053"/>
                  </a:lnTo>
                  <a:lnTo>
                    <a:pt x="6944" y="11963"/>
                  </a:lnTo>
                  <a:lnTo>
                    <a:pt x="6496" y="11828"/>
                  </a:lnTo>
                  <a:lnTo>
                    <a:pt x="6048" y="11694"/>
                  </a:lnTo>
                  <a:lnTo>
                    <a:pt x="5600" y="11470"/>
                  </a:lnTo>
                  <a:lnTo>
                    <a:pt x="5197" y="11201"/>
                  </a:lnTo>
                  <a:lnTo>
                    <a:pt x="4839" y="10932"/>
                  </a:lnTo>
                  <a:lnTo>
                    <a:pt x="4480" y="10619"/>
                  </a:lnTo>
                  <a:lnTo>
                    <a:pt x="4167" y="10260"/>
                  </a:lnTo>
                  <a:lnTo>
                    <a:pt x="3898" y="9902"/>
                  </a:lnTo>
                  <a:lnTo>
                    <a:pt x="3674" y="9499"/>
                  </a:lnTo>
                  <a:lnTo>
                    <a:pt x="3450" y="9096"/>
                  </a:lnTo>
                  <a:lnTo>
                    <a:pt x="3271" y="8648"/>
                  </a:lnTo>
                  <a:lnTo>
                    <a:pt x="3181" y="8155"/>
                  </a:lnTo>
                  <a:lnTo>
                    <a:pt x="3091" y="7662"/>
                  </a:lnTo>
                  <a:lnTo>
                    <a:pt x="3091" y="7169"/>
                  </a:lnTo>
                  <a:lnTo>
                    <a:pt x="3091" y="6676"/>
                  </a:lnTo>
                  <a:lnTo>
                    <a:pt x="3181" y="6183"/>
                  </a:lnTo>
                  <a:lnTo>
                    <a:pt x="3271" y="5735"/>
                  </a:lnTo>
                  <a:lnTo>
                    <a:pt x="3450" y="5287"/>
                  </a:lnTo>
                  <a:lnTo>
                    <a:pt x="3674" y="4884"/>
                  </a:lnTo>
                  <a:lnTo>
                    <a:pt x="3898" y="4481"/>
                  </a:lnTo>
                  <a:lnTo>
                    <a:pt x="4167" y="4078"/>
                  </a:lnTo>
                  <a:lnTo>
                    <a:pt x="4480" y="3719"/>
                  </a:lnTo>
                  <a:lnTo>
                    <a:pt x="4839" y="3406"/>
                  </a:lnTo>
                  <a:lnTo>
                    <a:pt x="5197" y="3137"/>
                  </a:lnTo>
                  <a:lnTo>
                    <a:pt x="5600" y="2913"/>
                  </a:lnTo>
                  <a:lnTo>
                    <a:pt x="6048" y="2689"/>
                  </a:lnTo>
                  <a:lnTo>
                    <a:pt x="6496" y="2554"/>
                  </a:lnTo>
                  <a:lnTo>
                    <a:pt x="6944" y="2420"/>
                  </a:lnTo>
                  <a:lnTo>
                    <a:pt x="7437" y="2330"/>
                  </a:lnTo>
                  <a:close/>
                  <a:moveTo>
                    <a:pt x="15367" y="11604"/>
                  </a:moveTo>
                  <a:lnTo>
                    <a:pt x="15278" y="11784"/>
                  </a:lnTo>
                  <a:lnTo>
                    <a:pt x="15098" y="11918"/>
                  </a:lnTo>
                  <a:lnTo>
                    <a:pt x="14919" y="12053"/>
                  </a:lnTo>
                  <a:lnTo>
                    <a:pt x="10125" y="12053"/>
                  </a:lnTo>
                  <a:lnTo>
                    <a:pt x="10529" y="11873"/>
                  </a:lnTo>
                  <a:lnTo>
                    <a:pt x="10932" y="11604"/>
                  </a:lnTo>
                  <a:close/>
                  <a:moveTo>
                    <a:pt x="6452" y="1"/>
                  </a:moveTo>
                  <a:lnTo>
                    <a:pt x="6138" y="45"/>
                  </a:lnTo>
                  <a:lnTo>
                    <a:pt x="5824" y="180"/>
                  </a:lnTo>
                  <a:lnTo>
                    <a:pt x="5600" y="359"/>
                  </a:lnTo>
                  <a:lnTo>
                    <a:pt x="5421" y="628"/>
                  </a:lnTo>
                  <a:lnTo>
                    <a:pt x="4480" y="2330"/>
                  </a:lnTo>
                  <a:lnTo>
                    <a:pt x="3271" y="2330"/>
                  </a:lnTo>
                  <a:lnTo>
                    <a:pt x="3271" y="1614"/>
                  </a:lnTo>
                  <a:lnTo>
                    <a:pt x="3226" y="1524"/>
                  </a:lnTo>
                  <a:lnTo>
                    <a:pt x="3181" y="1479"/>
                  </a:lnTo>
                  <a:lnTo>
                    <a:pt x="3136" y="1434"/>
                  </a:lnTo>
                  <a:lnTo>
                    <a:pt x="3002" y="1390"/>
                  </a:lnTo>
                  <a:lnTo>
                    <a:pt x="1165" y="1390"/>
                  </a:lnTo>
                  <a:lnTo>
                    <a:pt x="1075" y="1434"/>
                  </a:lnTo>
                  <a:lnTo>
                    <a:pt x="986" y="1479"/>
                  </a:lnTo>
                  <a:lnTo>
                    <a:pt x="941" y="1524"/>
                  </a:lnTo>
                  <a:lnTo>
                    <a:pt x="941" y="1614"/>
                  </a:lnTo>
                  <a:lnTo>
                    <a:pt x="941" y="2330"/>
                  </a:lnTo>
                  <a:lnTo>
                    <a:pt x="762" y="2420"/>
                  </a:lnTo>
                  <a:lnTo>
                    <a:pt x="582" y="2510"/>
                  </a:lnTo>
                  <a:lnTo>
                    <a:pt x="403" y="2599"/>
                  </a:lnTo>
                  <a:lnTo>
                    <a:pt x="269" y="2734"/>
                  </a:lnTo>
                  <a:lnTo>
                    <a:pt x="179" y="2913"/>
                  </a:lnTo>
                  <a:lnTo>
                    <a:pt x="90" y="3092"/>
                  </a:lnTo>
                  <a:lnTo>
                    <a:pt x="45" y="3271"/>
                  </a:lnTo>
                  <a:lnTo>
                    <a:pt x="0" y="3495"/>
                  </a:lnTo>
                  <a:lnTo>
                    <a:pt x="0" y="11380"/>
                  </a:lnTo>
                  <a:lnTo>
                    <a:pt x="45" y="11604"/>
                  </a:lnTo>
                  <a:lnTo>
                    <a:pt x="90" y="11828"/>
                  </a:lnTo>
                  <a:lnTo>
                    <a:pt x="224" y="12008"/>
                  </a:lnTo>
                  <a:lnTo>
                    <a:pt x="358" y="12187"/>
                  </a:lnTo>
                  <a:lnTo>
                    <a:pt x="538" y="12321"/>
                  </a:lnTo>
                  <a:lnTo>
                    <a:pt x="717" y="12456"/>
                  </a:lnTo>
                  <a:lnTo>
                    <a:pt x="941" y="12501"/>
                  </a:lnTo>
                  <a:lnTo>
                    <a:pt x="1165" y="12545"/>
                  </a:lnTo>
                  <a:lnTo>
                    <a:pt x="14695" y="12545"/>
                  </a:lnTo>
                  <a:lnTo>
                    <a:pt x="14919" y="12501"/>
                  </a:lnTo>
                  <a:lnTo>
                    <a:pt x="15143" y="12456"/>
                  </a:lnTo>
                  <a:lnTo>
                    <a:pt x="15322" y="12321"/>
                  </a:lnTo>
                  <a:lnTo>
                    <a:pt x="15502" y="12187"/>
                  </a:lnTo>
                  <a:lnTo>
                    <a:pt x="15636" y="12008"/>
                  </a:lnTo>
                  <a:lnTo>
                    <a:pt x="15770" y="11828"/>
                  </a:lnTo>
                  <a:lnTo>
                    <a:pt x="15815" y="11604"/>
                  </a:lnTo>
                  <a:lnTo>
                    <a:pt x="15860" y="11380"/>
                  </a:lnTo>
                  <a:lnTo>
                    <a:pt x="15860" y="3495"/>
                  </a:lnTo>
                  <a:lnTo>
                    <a:pt x="15815" y="3271"/>
                  </a:lnTo>
                  <a:lnTo>
                    <a:pt x="15770" y="3047"/>
                  </a:lnTo>
                  <a:lnTo>
                    <a:pt x="15636" y="2823"/>
                  </a:lnTo>
                  <a:lnTo>
                    <a:pt x="15502" y="2644"/>
                  </a:lnTo>
                  <a:lnTo>
                    <a:pt x="15322" y="2510"/>
                  </a:lnTo>
                  <a:lnTo>
                    <a:pt x="15143" y="2420"/>
                  </a:lnTo>
                  <a:lnTo>
                    <a:pt x="14919" y="2330"/>
                  </a:lnTo>
                  <a:lnTo>
                    <a:pt x="11380" y="2330"/>
                  </a:lnTo>
                  <a:lnTo>
                    <a:pt x="10484" y="628"/>
                  </a:lnTo>
                  <a:lnTo>
                    <a:pt x="10305" y="359"/>
                  </a:lnTo>
                  <a:lnTo>
                    <a:pt x="10036" y="180"/>
                  </a:lnTo>
                  <a:lnTo>
                    <a:pt x="9767" y="45"/>
                  </a:lnTo>
                  <a:lnTo>
                    <a:pt x="94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6"/>
            <p:cNvSpPr/>
            <p:nvPr/>
          </p:nvSpPr>
          <p:spPr>
            <a:xfrm>
              <a:off x="1088600" y="1264750"/>
              <a:ext cx="220675" cy="220675"/>
            </a:xfrm>
            <a:custGeom>
              <a:rect b="b" l="l" r="r" t="t"/>
              <a:pathLst>
                <a:path extrusionOk="0" h="8827" w="8827">
                  <a:moveTo>
                    <a:pt x="4391" y="449"/>
                  </a:moveTo>
                  <a:lnTo>
                    <a:pt x="4794" y="493"/>
                  </a:lnTo>
                  <a:lnTo>
                    <a:pt x="5197" y="538"/>
                  </a:lnTo>
                  <a:lnTo>
                    <a:pt x="5556" y="628"/>
                  </a:lnTo>
                  <a:lnTo>
                    <a:pt x="5914" y="762"/>
                  </a:lnTo>
                  <a:lnTo>
                    <a:pt x="6273" y="941"/>
                  </a:lnTo>
                  <a:lnTo>
                    <a:pt x="6586" y="1165"/>
                  </a:lnTo>
                  <a:lnTo>
                    <a:pt x="6900" y="1389"/>
                  </a:lnTo>
                  <a:lnTo>
                    <a:pt x="7169" y="1614"/>
                  </a:lnTo>
                  <a:lnTo>
                    <a:pt x="7438" y="1927"/>
                  </a:lnTo>
                  <a:lnTo>
                    <a:pt x="7662" y="2196"/>
                  </a:lnTo>
                  <a:lnTo>
                    <a:pt x="7886" y="2554"/>
                  </a:lnTo>
                  <a:lnTo>
                    <a:pt x="8020" y="2868"/>
                  </a:lnTo>
                  <a:lnTo>
                    <a:pt x="8154" y="3226"/>
                  </a:lnTo>
                  <a:lnTo>
                    <a:pt x="8244" y="3630"/>
                  </a:lnTo>
                  <a:lnTo>
                    <a:pt x="8334" y="4033"/>
                  </a:lnTo>
                  <a:lnTo>
                    <a:pt x="8334" y="4391"/>
                  </a:lnTo>
                  <a:lnTo>
                    <a:pt x="8334" y="4794"/>
                  </a:lnTo>
                  <a:lnTo>
                    <a:pt x="8244" y="5198"/>
                  </a:lnTo>
                  <a:lnTo>
                    <a:pt x="8154" y="5601"/>
                  </a:lnTo>
                  <a:lnTo>
                    <a:pt x="8020" y="5959"/>
                  </a:lnTo>
                  <a:lnTo>
                    <a:pt x="7886" y="6273"/>
                  </a:lnTo>
                  <a:lnTo>
                    <a:pt x="7662" y="6631"/>
                  </a:lnTo>
                  <a:lnTo>
                    <a:pt x="7438" y="6900"/>
                  </a:lnTo>
                  <a:lnTo>
                    <a:pt x="7169" y="7214"/>
                  </a:lnTo>
                  <a:lnTo>
                    <a:pt x="6900" y="7438"/>
                  </a:lnTo>
                  <a:lnTo>
                    <a:pt x="6586" y="7662"/>
                  </a:lnTo>
                  <a:lnTo>
                    <a:pt x="6273" y="7886"/>
                  </a:lnTo>
                  <a:lnTo>
                    <a:pt x="5914" y="8065"/>
                  </a:lnTo>
                  <a:lnTo>
                    <a:pt x="5556" y="8199"/>
                  </a:lnTo>
                  <a:lnTo>
                    <a:pt x="5197" y="8289"/>
                  </a:lnTo>
                  <a:lnTo>
                    <a:pt x="4794" y="8334"/>
                  </a:lnTo>
                  <a:lnTo>
                    <a:pt x="4391" y="8379"/>
                  </a:lnTo>
                  <a:lnTo>
                    <a:pt x="3988" y="8334"/>
                  </a:lnTo>
                  <a:lnTo>
                    <a:pt x="3629" y="8289"/>
                  </a:lnTo>
                  <a:lnTo>
                    <a:pt x="3226" y="8199"/>
                  </a:lnTo>
                  <a:lnTo>
                    <a:pt x="2868" y="8065"/>
                  </a:lnTo>
                  <a:lnTo>
                    <a:pt x="2509" y="7886"/>
                  </a:lnTo>
                  <a:lnTo>
                    <a:pt x="2196" y="7662"/>
                  </a:lnTo>
                  <a:lnTo>
                    <a:pt x="1882" y="7438"/>
                  </a:lnTo>
                  <a:lnTo>
                    <a:pt x="1613" y="7214"/>
                  </a:lnTo>
                  <a:lnTo>
                    <a:pt x="1344" y="6900"/>
                  </a:lnTo>
                  <a:lnTo>
                    <a:pt x="1120" y="6631"/>
                  </a:lnTo>
                  <a:lnTo>
                    <a:pt x="941" y="6273"/>
                  </a:lnTo>
                  <a:lnTo>
                    <a:pt x="762" y="5959"/>
                  </a:lnTo>
                  <a:lnTo>
                    <a:pt x="628" y="5601"/>
                  </a:lnTo>
                  <a:lnTo>
                    <a:pt x="538" y="5198"/>
                  </a:lnTo>
                  <a:lnTo>
                    <a:pt x="493" y="4794"/>
                  </a:lnTo>
                  <a:lnTo>
                    <a:pt x="448" y="4391"/>
                  </a:lnTo>
                  <a:lnTo>
                    <a:pt x="493" y="4033"/>
                  </a:lnTo>
                  <a:lnTo>
                    <a:pt x="538" y="3630"/>
                  </a:lnTo>
                  <a:lnTo>
                    <a:pt x="628" y="3226"/>
                  </a:lnTo>
                  <a:lnTo>
                    <a:pt x="762" y="2868"/>
                  </a:lnTo>
                  <a:lnTo>
                    <a:pt x="941" y="2554"/>
                  </a:lnTo>
                  <a:lnTo>
                    <a:pt x="1120" y="2196"/>
                  </a:lnTo>
                  <a:lnTo>
                    <a:pt x="1344" y="1927"/>
                  </a:lnTo>
                  <a:lnTo>
                    <a:pt x="1613" y="1614"/>
                  </a:lnTo>
                  <a:lnTo>
                    <a:pt x="1882" y="1389"/>
                  </a:lnTo>
                  <a:lnTo>
                    <a:pt x="2196" y="1165"/>
                  </a:lnTo>
                  <a:lnTo>
                    <a:pt x="2509" y="941"/>
                  </a:lnTo>
                  <a:lnTo>
                    <a:pt x="2868" y="762"/>
                  </a:lnTo>
                  <a:lnTo>
                    <a:pt x="3226" y="628"/>
                  </a:lnTo>
                  <a:lnTo>
                    <a:pt x="3629" y="538"/>
                  </a:lnTo>
                  <a:lnTo>
                    <a:pt x="3988" y="493"/>
                  </a:lnTo>
                  <a:lnTo>
                    <a:pt x="4391" y="449"/>
                  </a:lnTo>
                  <a:close/>
                  <a:moveTo>
                    <a:pt x="4391" y="1"/>
                  </a:moveTo>
                  <a:lnTo>
                    <a:pt x="3943" y="45"/>
                  </a:lnTo>
                  <a:lnTo>
                    <a:pt x="3495" y="90"/>
                  </a:lnTo>
                  <a:lnTo>
                    <a:pt x="3092" y="225"/>
                  </a:lnTo>
                  <a:lnTo>
                    <a:pt x="2689" y="359"/>
                  </a:lnTo>
                  <a:lnTo>
                    <a:pt x="2285" y="538"/>
                  </a:lnTo>
                  <a:lnTo>
                    <a:pt x="1927" y="762"/>
                  </a:lnTo>
                  <a:lnTo>
                    <a:pt x="1613" y="1031"/>
                  </a:lnTo>
                  <a:lnTo>
                    <a:pt x="1300" y="1300"/>
                  </a:lnTo>
                  <a:lnTo>
                    <a:pt x="986" y="1614"/>
                  </a:lnTo>
                  <a:lnTo>
                    <a:pt x="762" y="1972"/>
                  </a:lnTo>
                  <a:lnTo>
                    <a:pt x="538" y="2330"/>
                  </a:lnTo>
                  <a:lnTo>
                    <a:pt x="359" y="2689"/>
                  </a:lnTo>
                  <a:lnTo>
                    <a:pt x="180" y="3092"/>
                  </a:lnTo>
                  <a:lnTo>
                    <a:pt x="90" y="3540"/>
                  </a:lnTo>
                  <a:lnTo>
                    <a:pt x="0" y="3943"/>
                  </a:lnTo>
                  <a:lnTo>
                    <a:pt x="0" y="4391"/>
                  </a:lnTo>
                  <a:lnTo>
                    <a:pt x="0" y="4884"/>
                  </a:lnTo>
                  <a:lnTo>
                    <a:pt x="90" y="5287"/>
                  </a:lnTo>
                  <a:lnTo>
                    <a:pt x="180" y="5735"/>
                  </a:lnTo>
                  <a:lnTo>
                    <a:pt x="359" y="6139"/>
                  </a:lnTo>
                  <a:lnTo>
                    <a:pt x="538" y="6497"/>
                  </a:lnTo>
                  <a:lnTo>
                    <a:pt x="762" y="6855"/>
                  </a:lnTo>
                  <a:lnTo>
                    <a:pt x="986" y="7214"/>
                  </a:lnTo>
                  <a:lnTo>
                    <a:pt x="1300" y="7527"/>
                  </a:lnTo>
                  <a:lnTo>
                    <a:pt x="1613" y="7796"/>
                  </a:lnTo>
                  <a:lnTo>
                    <a:pt x="1927" y="8065"/>
                  </a:lnTo>
                  <a:lnTo>
                    <a:pt x="2285" y="8289"/>
                  </a:lnTo>
                  <a:lnTo>
                    <a:pt x="2689" y="8468"/>
                  </a:lnTo>
                  <a:lnTo>
                    <a:pt x="3092" y="8603"/>
                  </a:lnTo>
                  <a:lnTo>
                    <a:pt x="3495" y="8737"/>
                  </a:lnTo>
                  <a:lnTo>
                    <a:pt x="3943" y="8782"/>
                  </a:lnTo>
                  <a:lnTo>
                    <a:pt x="4391" y="8827"/>
                  </a:lnTo>
                  <a:lnTo>
                    <a:pt x="4839" y="8782"/>
                  </a:lnTo>
                  <a:lnTo>
                    <a:pt x="5287" y="8737"/>
                  </a:lnTo>
                  <a:lnTo>
                    <a:pt x="5690" y="8603"/>
                  </a:lnTo>
                  <a:lnTo>
                    <a:pt x="6138" y="8468"/>
                  </a:lnTo>
                  <a:lnTo>
                    <a:pt x="6497" y="8289"/>
                  </a:lnTo>
                  <a:lnTo>
                    <a:pt x="6855" y="8065"/>
                  </a:lnTo>
                  <a:lnTo>
                    <a:pt x="7214" y="7796"/>
                  </a:lnTo>
                  <a:lnTo>
                    <a:pt x="7527" y="7527"/>
                  </a:lnTo>
                  <a:lnTo>
                    <a:pt x="7796" y="7214"/>
                  </a:lnTo>
                  <a:lnTo>
                    <a:pt x="8065" y="6855"/>
                  </a:lnTo>
                  <a:lnTo>
                    <a:pt x="8289" y="6497"/>
                  </a:lnTo>
                  <a:lnTo>
                    <a:pt x="8468" y="6139"/>
                  </a:lnTo>
                  <a:lnTo>
                    <a:pt x="8602" y="5735"/>
                  </a:lnTo>
                  <a:lnTo>
                    <a:pt x="8737" y="5287"/>
                  </a:lnTo>
                  <a:lnTo>
                    <a:pt x="8782" y="4884"/>
                  </a:lnTo>
                  <a:lnTo>
                    <a:pt x="8826" y="4391"/>
                  </a:lnTo>
                  <a:lnTo>
                    <a:pt x="8782" y="3943"/>
                  </a:lnTo>
                  <a:lnTo>
                    <a:pt x="8737" y="3540"/>
                  </a:lnTo>
                  <a:lnTo>
                    <a:pt x="8602" y="3092"/>
                  </a:lnTo>
                  <a:lnTo>
                    <a:pt x="8468" y="2689"/>
                  </a:lnTo>
                  <a:lnTo>
                    <a:pt x="8289" y="2330"/>
                  </a:lnTo>
                  <a:lnTo>
                    <a:pt x="8065" y="1972"/>
                  </a:lnTo>
                  <a:lnTo>
                    <a:pt x="7796" y="1614"/>
                  </a:lnTo>
                  <a:lnTo>
                    <a:pt x="7527" y="1300"/>
                  </a:lnTo>
                  <a:lnTo>
                    <a:pt x="7214" y="1031"/>
                  </a:lnTo>
                  <a:lnTo>
                    <a:pt x="6855" y="762"/>
                  </a:lnTo>
                  <a:lnTo>
                    <a:pt x="6497" y="538"/>
                  </a:lnTo>
                  <a:lnTo>
                    <a:pt x="6138" y="359"/>
                  </a:lnTo>
                  <a:lnTo>
                    <a:pt x="5690" y="225"/>
                  </a:lnTo>
                  <a:lnTo>
                    <a:pt x="5287" y="90"/>
                  </a:lnTo>
                  <a:lnTo>
                    <a:pt x="4839" y="45"/>
                  </a:lnTo>
                  <a:lnTo>
                    <a:pt x="43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6"/>
            <p:cNvSpPr/>
            <p:nvPr/>
          </p:nvSpPr>
          <p:spPr>
            <a:xfrm>
              <a:off x="1158050" y="1334200"/>
              <a:ext cx="80650" cy="81775"/>
            </a:xfrm>
            <a:custGeom>
              <a:rect b="b" l="l" r="r" t="t"/>
              <a:pathLst>
                <a:path extrusionOk="0" h="3271" w="3226">
                  <a:moveTo>
                    <a:pt x="1837" y="493"/>
                  </a:moveTo>
                  <a:lnTo>
                    <a:pt x="2061" y="583"/>
                  </a:lnTo>
                  <a:lnTo>
                    <a:pt x="2285" y="672"/>
                  </a:lnTo>
                  <a:lnTo>
                    <a:pt x="2464" y="807"/>
                  </a:lnTo>
                  <a:lnTo>
                    <a:pt x="2599" y="986"/>
                  </a:lnTo>
                  <a:lnTo>
                    <a:pt x="2688" y="1165"/>
                  </a:lnTo>
                  <a:lnTo>
                    <a:pt x="2778" y="1389"/>
                  </a:lnTo>
                  <a:lnTo>
                    <a:pt x="2778" y="1613"/>
                  </a:lnTo>
                  <a:lnTo>
                    <a:pt x="2778" y="1882"/>
                  </a:lnTo>
                  <a:lnTo>
                    <a:pt x="2688" y="2106"/>
                  </a:lnTo>
                  <a:lnTo>
                    <a:pt x="2599" y="2285"/>
                  </a:lnTo>
                  <a:lnTo>
                    <a:pt x="2464" y="2464"/>
                  </a:lnTo>
                  <a:lnTo>
                    <a:pt x="2285" y="2599"/>
                  </a:lnTo>
                  <a:lnTo>
                    <a:pt x="2061" y="2689"/>
                  </a:lnTo>
                  <a:lnTo>
                    <a:pt x="1837" y="2778"/>
                  </a:lnTo>
                  <a:lnTo>
                    <a:pt x="1389" y="2778"/>
                  </a:lnTo>
                  <a:lnTo>
                    <a:pt x="1165" y="2689"/>
                  </a:lnTo>
                  <a:lnTo>
                    <a:pt x="986" y="2599"/>
                  </a:lnTo>
                  <a:lnTo>
                    <a:pt x="807" y="2464"/>
                  </a:lnTo>
                  <a:lnTo>
                    <a:pt x="672" y="2285"/>
                  </a:lnTo>
                  <a:lnTo>
                    <a:pt x="538" y="2106"/>
                  </a:lnTo>
                  <a:lnTo>
                    <a:pt x="493" y="1882"/>
                  </a:lnTo>
                  <a:lnTo>
                    <a:pt x="448" y="1613"/>
                  </a:lnTo>
                  <a:lnTo>
                    <a:pt x="493" y="1389"/>
                  </a:lnTo>
                  <a:lnTo>
                    <a:pt x="538" y="1165"/>
                  </a:lnTo>
                  <a:lnTo>
                    <a:pt x="672" y="986"/>
                  </a:lnTo>
                  <a:lnTo>
                    <a:pt x="807" y="807"/>
                  </a:lnTo>
                  <a:lnTo>
                    <a:pt x="986" y="672"/>
                  </a:lnTo>
                  <a:lnTo>
                    <a:pt x="1165" y="583"/>
                  </a:lnTo>
                  <a:lnTo>
                    <a:pt x="1389" y="493"/>
                  </a:lnTo>
                  <a:close/>
                  <a:moveTo>
                    <a:pt x="1613" y="0"/>
                  </a:moveTo>
                  <a:lnTo>
                    <a:pt x="1299" y="45"/>
                  </a:lnTo>
                  <a:lnTo>
                    <a:pt x="986" y="135"/>
                  </a:lnTo>
                  <a:lnTo>
                    <a:pt x="717" y="269"/>
                  </a:lnTo>
                  <a:lnTo>
                    <a:pt x="493" y="493"/>
                  </a:lnTo>
                  <a:lnTo>
                    <a:pt x="269" y="717"/>
                  </a:lnTo>
                  <a:lnTo>
                    <a:pt x="135" y="986"/>
                  </a:lnTo>
                  <a:lnTo>
                    <a:pt x="45" y="1300"/>
                  </a:lnTo>
                  <a:lnTo>
                    <a:pt x="0" y="1613"/>
                  </a:lnTo>
                  <a:lnTo>
                    <a:pt x="45" y="1972"/>
                  </a:lnTo>
                  <a:lnTo>
                    <a:pt x="135" y="2285"/>
                  </a:lnTo>
                  <a:lnTo>
                    <a:pt x="269" y="2554"/>
                  </a:lnTo>
                  <a:lnTo>
                    <a:pt x="493" y="2778"/>
                  </a:lnTo>
                  <a:lnTo>
                    <a:pt x="717" y="3002"/>
                  </a:lnTo>
                  <a:lnTo>
                    <a:pt x="986" y="3137"/>
                  </a:lnTo>
                  <a:lnTo>
                    <a:pt x="1299" y="3226"/>
                  </a:lnTo>
                  <a:lnTo>
                    <a:pt x="1613" y="3271"/>
                  </a:lnTo>
                  <a:lnTo>
                    <a:pt x="1971" y="3226"/>
                  </a:lnTo>
                  <a:lnTo>
                    <a:pt x="2240" y="3137"/>
                  </a:lnTo>
                  <a:lnTo>
                    <a:pt x="2509" y="3002"/>
                  </a:lnTo>
                  <a:lnTo>
                    <a:pt x="2778" y="2778"/>
                  </a:lnTo>
                  <a:lnTo>
                    <a:pt x="2957" y="2554"/>
                  </a:lnTo>
                  <a:lnTo>
                    <a:pt x="3136" y="2285"/>
                  </a:lnTo>
                  <a:lnTo>
                    <a:pt x="3226" y="1972"/>
                  </a:lnTo>
                  <a:lnTo>
                    <a:pt x="3226" y="1613"/>
                  </a:lnTo>
                  <a:lnTo>
                    <a:pt x="3226" y="1300"/>
                  </a:lnTo>
                  <a:lnTo>
                    <a:pt x="3136" y="986"/>
                  </a:lnTo>
                  <a:lnTo>
                    <a:pt x="2957" y="717"/>
                  </a:lnTo>
                  <a:lnTo>
                    <a:pt x="2778" y="493"/>
                  </a:lnTo>
                  <a:lnTo>
                    <a:pt x="2509" y="269"/>
                  </a:lnTo>
                  <a:lnTo>
                    <a:pt x="2240" y="135"/>
                  </a:lnTo>
                  <a:lnTo>
                    <a:pt x="1971" y="45"/>
                  </a:lnTo>
                  <a:lnTo>
                    <a:pt x="16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6"/>
            <p:cNvSpPr/>
            <p:nvPr/>
          </p:nvSpPr>
          <p:spPr>
            <a:xfrm>
              <a:off x="1181550" y="1357725"/>
              <a:ext cx="34750" cy="34750"/>
            </a:xfrm>
            <a:custGeom>
              <a:rect b="b" l="l" r="r" t="t"/>
              <a:pathLst>
                <a:path extrusionOk="0" h="1390" w="1390">
                  <a:moveTo>
                    <a:pt x="673" y="448"/>
                  </a:moveTo>
                  <a:lnTo>
                    <a:pt x="763" y="493"/>
                  </a:lnTo>
                  <a:lnTo>
                    <a:pt x="852" y="538"/>
                  </a:lnTo>
                  <a:lnTo>
                    <a:pt x="897" y="583"/>
                  </a:lnTo>
                  <a:lnTo>
                    <a:pt x="897" y="672"/>
                  </a:lnTo>
                  <a:lnTo>
                    <a:pt x="897" y="807"/>
                  </a:lnTo>
                  <a:lnTo>
                    <a:pt x="852" y="851"/>
                  </a:lnTo>
                  <a:lnTo>
                    <a:pt x="763" y="896"/>
                  </a:lnTo>
                  <a:lnTo>
                    <a:pt x="673" y="941"/>
                  </a:lnTo>
                  <a:lnTo>
                    <a:pt x="583" y="896"/>
                  </a:lnTo>
                  <a:lnTo>
                    <a:pt x="539" y="851"/>
                  </a:lnTo>
                  <a:lnTo>
                    <a:pt x="449" y="807"/>
                  </a:lnTo>
                  <a:lnTo>
                    <a:pt x="449" y="672"/>
                  </a:lnTo>
                  <a:lnTo>
                    <a:pt x="449" y="583"/>
                  </a:lnTo>
                  <a:lnTo>
                    <a:pt x="539" y="538"/>
                  </a:lnTo>
                  <a:lnTo>
                    <a:pt x="583" y="493"/>
                  </a:lnTo>
                  <a:lnTo>
                    <a:pt x="673" y="448"/>
                  </a:lnTo>
                  <a:close/>
                  <a:moveTo>
                    <a:pt x="539" y="0"/>
                  </a:moveTo>
                  <a:lnTo>
                    <a:pt x="404" y="45"/>
                  </a:lnTo>
                  <a:lnTo>
                    <a:pt x="180" y="224"/>
                  </a:lnTo>
                  <a:lnTo>
                    <a:pt x="46" y="403"/>
                  </a:lnTo>
                  <a:lnTo>
                    <a:pt x="1" y="538"/>
                  </a:lnTo>
                  <a:lnTo>
                    <a:pt x="1" y="672"/>
                  </a:lnTo>
                  <a:lnTo>
                    <a:pt x="1" y="851"/>
                  </a:lnTo>
                  <a:lnTo>
                    <a:pt x="46" y="986"/>
                  </a:lnTo>
                  <a:lnTo>
                    <a:pt x="180" y="1165"/>
                  </a:lnTo>
                  <a:lnTo>
                    <a:pt x="404" y="1344"/>
                  </a:lnTo>
                  <a:lnTo>
                    <a:pt x="539" y="1389"/>
                  </a:lnTo>
                  <a:lnTo>
                    <a:pt x="807" y="1389"/>
                  </a:lnTo>
                  <a:lnTo>
                    <a:pt x="942" y="1344"/>
                  </a:lnTo>
                  <a:lnTo>
                    <a:pt x="1166" y="1165"/>
                  </a:lnTo>
                  <a:lnTo>
                    <a:pt x="1345" y="986"/>
                  </a:lnTo>
                  <a:lnTo>
                    <a:pt x="1345" y="851"/>
                  </a:lnTo>
                  <a:lnTo>
                    <a:pt x="1390" y="672"/>
                  </a:lnTo>
                  <a:lnTo>
                    <a:pt x="1345" y="538"/>
                  </a:lnTo>
                  <a:lnTo>
                    <a:pt x="1345" y="403"/>
                  </a:lnTo>
                  <a:lnTo>
                    <a:pt x="1166" y="224"/>
                  </a:lnTo>
                  <a:lnTo>
                    <a:pt x="942" y="45"/>
                  </a:lnTo>
                  <a:lnTo>
                    <a:pt x="8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6"/>
            <p:cNvSpPr/>
            <p:nvPr/>
          </p:nvSpPr>
          <p:spPr>
            <a:xfrm>
              <a:off x="1112125" y="1288275"/>
              <a:ext cx="173625" cy="173625"/>
            </a:xfrm>
            <a:custGeom>
              <a:rect b="b" l="l" r="r" t="t"/>
              <a:pathLst>
                <a:path extrusionOk="0" h="6945" w="6945">
                  <a:moveTo>
                    <a:pt x="3450" y="0"/>
                  </a:moveTo>
                  <a:lnTo>
                    <a:pt x="2912" y="45"/>
                  </a:lnTo>
                  <a:lnTo>
                    <a:pt x="2375" y="180"/>
                  </a:lnTo>
                  <a:lnTo>
                    <a:pt x="1837" y="404"/>
                  </a:lnTo>
                  <a:lnTo>
                    <a:pt x="1389" y="673"/>
                  </a:lnTo>
                  <a:lnTo>
                    <a:pt x="1300" y="762"/>
                  </a:lnTo>
                  <a:lnTo>
                    <a:pt x="1300" y="852"/>
                  </a:lnTo>
                  <a:lnTo>
                    <a:pt x="1300" y="941"/>
                  </a:lnTo>
                  <a:lnTo>
                    <a:pt x="1344" y="1031"/>
                  </a:lnTo>
                  <a:lnTo>
                    <a:pt x="1389" y="1076"/>
                  </a:lnTo>
                  <a:lnTo>
                    <a:pt x="1479" y="1121"/>
                  </a:lnTo>
                  <a:lnTo>
                    <a:pt x="1568" y="1076"/>
                  </a:lnTo>
                  <a:lnTo>
                    <a:pt x="1658" y="1076"/>
                  </a:lnTo>
                  <a:lnTo>
                    <a:pt x="2061" y="807"/>
                  </a:lnTo>
                  <a:lnTo>
                    <a:pt x="2509" y="628"/>
                  </a:lnTo>
                  <a:lnTo>
                    <a:pt x="2957" y="493"/>
                  </a:lnTo>
                  <a:lnTo>
                    <a:pt x="3450" y="448"/>
                  </a:lnTo>
                  <a:lnTo>
                    <a:pt x="3764" y="493"/>
                  </a:lnTo>
                  <a:lnTo>
                    <a:pt x="4077" y="538"/>
                  </a:lnTo>
                  <a:lnTo>
                    <a:pt x="4346" y="583"/>
                  </a:lnTo>
                  <a:lnTo>
                    <a:pt x="4615" y="673"/>
                  </a:lnTo>
                  <a:lnTo>
                    <a:pt x="4884" y="807"/>
                  </a:lnTo>
                  <a:lnTo>
                    <a:pt x="5153" y="986"/>
                  </a:lnTo>
                  <a:lnTo>
                    <a:pt x="5377" y="1165"/>
                  </a:lnTo>
                  <a:lnTo>
                    <a:pt x="5601" y="1345"/>
                  </a:lnTo>
                  <a:lnTo>
                    <a:pt x="5780" y="1569"/>
                  </a:lnTo>
                  <a:lnTo>
                    <a:pt x="5959" y="1793"/>
                  </a:lnTo>
                  <a:lnTo>
                    <a:pt x="6093" y="2017"/>
                  </a:lnTo>
                  <a:lnTo>
                    <a:pt x="6228" y="2285"/>
                  </a:lnTo>
                  <a:lnTo>
                    <a:pt x="6362" y="2599"/>
                  </a:lnTo>
                  <a:lnTo>
                    <a:pt x="6407" y="2868"/>
                  </a:lnTo>
                  <a:lnTo>
                    <a:pt x="6452" y="3181"/>
                  </a:lnTo>
                  <a:lnTo>
                    <a:pt x="6497" y="3450"/>
                  </a:lnTo>
                  <a:lnTo>
                    <a:pt x="6452" y="3764"/>
                  </a:lnTo>
                  <a:lnTo>
                    <a:pt x="6407" y="4077"/>
                  </a:lnTo>
                  <a:lnTo>
                    <a:pt x="6362" y="4346"/>
                  </a:lnTo>
                  <a:lnTo>
                    <a:pt x="6228" y="4660"/>
                  </a:lnTo>
                  <a:lnTo>
                    <a:pt x="6093" y="4929"/>
                  </a:lnTo>
                  <a:lnTo>
                    <a:pt x="5959" y="5153"/>
                  </a:lnTo>
                  <a:lnTo>
                    <a:pt x="5780" y="5377"/>
                  </a:lnTo>
                  <a:lnTo>
                    <a:pt x="5601" y="5601"/>
                  </a:lnTo>
                  <a:lnTo>
                    <a:pt x="5377" y="5780"/>
                  </a:lnTo>
                  <a:lnTo>
                    <a:pt x="5153" y="5959"/>
                  </a:lnTo>
                  <a:lnTo>
                    <a:pt x="4884" y="6138"/>
                  </a:lnTo>
                  <a:lnTo>
                    <a:pt x="4615" y="6273"/>
                  </a:lnTo>
                  <a:lnTo>
                    <a:pt x="4346" y="6362"/>
                  </a:lnTo>
                  <a:lnTo>
                    <a:pt x="4077" y="6407"/>
                  </a:lnTo>
                  <a:lnTo>
                    <a:pt x="3764" y="6452"/>
                  </a:lnTo>
                  <a:lnTo>
                    <a:pt x="3450" y="6497"/>
                  </a:lnTo>
                  <a:lnTo>
                    <a:pt x="3136" y="6452"/>
                  </a:lnTo>
                  <a:lnTo>
                    <a:pt x="2868" y="6407"/>
                  </a:lnTo>
                  <a:lnTo>
                    <a:pt x="2554" y="6362"/>
                  </a:lnTo>
                  <a:lnTo>
                    <a:pt x="2285" y="6273"/>
                  </a:lnTo>
                  <a:lnTo>
                    <a:pt x="2016" y="6138"/>
                  </a:lnTo>
                  <a:lnTo>
                    <a:pt x="1792" y="5959"/>
                  </a:lnTo>
                  <a:lnTo>
                    <a:pt x="1524" y="5780"/>
                  </a:lnTo>
                  <a:lnTo>
                    <a:pt x="1344" y="5601"/>
                  </a:lnTo>
                  <a:lnTo>
                    <a:pt x="1120" y="5377"/>
                  </a:lnTo>
                  <a:lnTo>
                    <a:pt x="941" y="5153"/>
                  </a:lnTo>
                  <a:lnTo>
                    <a:pt x="807" y="4929"/>
                  </a:lnTo>
                  <a:lnTo>
                    <a:pt x="672" y="4660"/>
                  </a:lnTo>
                  <a:lnTo>
                    <a:pt x="583" y="4346"/>
                  </a:lnTo>
                  <a:lnTo>
                    <a:pt x="493" y="4077"/>
                  </a:lnTo>
                  <a:lnTo>
                    <a:pt x="448" y="3764"/>
                  </a:lnTo>
                  <a:lnTo>
                    <a:pt x="448" y="3450"/>
                  </a:lnTo>
                  <a:lnTo>
                    <a:pt x="493" y="3002"/>
                  </a:lnTo>
                  <a:lnTo>
                    <a:pt x="583" y="2509"/>
                  </a:lnTo>
                  <a:lnTo>
                    <a:pt x="807" y="2061"/>
                  </a:lnTo>
                  <a:lnTo>
                    <a:pt x="1031" y="1658"/>
                  </a:lnTo>
                  <a:lnTo>
                    <a:pt x="1076" y="1569"/>
                  </a:lnTo>
                  <a:lnTo>
                    <a:pt x="1076" y="1479"/>
                  </a:lnTo>
                  <a:lnTo>
                    <a:pt x="1076" y="1389"/>
                  </a:lnTo>
                  <a:lnTo>
                    <a:pt x="986" y="1345"/>
                  </a:lnTo>
                  <a:lnTo>
                    <a:pt x="896" y="1300"/>
                  </a:lnTo>
                  <a:lnTo>
                    <a:pt x="807" y="1300"/>
                  </a:lnTo>
                  <a:lnTo>
                    <a:pt x="762" y="1345"/>
                  </a:lnTo>
                  <a:lnTo>
                    <a:pt x="672" y="1389"/>
                  </a:lnTo>
                  <a:lnTo>
                    <a:pt x="359" y="1882"/>
                  </a:lnTo>
                  <a:lnTo>
                    <a:pt x="179" y="2375"/>
                  </a:lnTo>
                  <a:lnTo>
                    <a:pt x="45" y="2913"/>
                  </a:lnTo>
                  <a:lnTo>
                    <a:pt x="0" y="3450"/>
                  </a:lnTo>
                  <a:lnTo>
                    <a:pt x="0" y="3809"/>
                  </a:lnTo>
                  <a:lnTo>
                    <a:pt x="45" y="4167"/>
                  </a:lnTo>
                  <a:lnTo>
                    <a:pt x="135" y="4526"/>
                  </a:lnTo>
                  <a:lnTo>
                    <a:pt x="269" y="4839"/>
                  </a:lnTo>
                  <a:lnTo>
                    <a:pt x="403" y="5108"/>
                  </a:lnTo>
                  <a:lnTo>
                    <a:pt x="583" y="5422"/>
                  </a:lnTo>
                  <a:lnTo>
                    <a:pt x="762" y="5690"/>
                  </a:lnTo>
                  <a:lnTo>
                    <a:pt x="986" y="5914"/>
                  </a:lnTo>
                  <a:lnTo>
                    <a:pt x="1255" y="6138"/>
                  </a:lnTo>
                  <a:lnTo>
                    <a:pt x="1524" y="6362"/>
                  </a:lnTo>
                  <a:lnTo>
                    <a:pt x="1792" y="6542"/>
                  </a:lnTo>
                  <a:lnTo>
                    <a:pt x="2106" y="6676"/>
                  </a:lnTo>
                  <a:lnTo>
                    <a:pt x="2420" y="6810"/>
                  </a:lnTo>
                  <a:lnTo>
                    <a:pt x="2778" y="6900"/>
                  </a:lnTo>
                  <a:lnTo>
                    <a:pt x="3092" y="6945"/>
                  </a:lnTo>
                  <a:lnTo>
                    <a:pt x="3808" y="6945"/>
                  </a:lnTo>
                  <a:lnTo>
                    <a:pt x="4167" y="6900"/>
                  </a:lnTo>
                  <a:lnTo>
                    <a:pt x="4480" y="6810"/>
                  </a:lnTo>
                  <a:lnTo>
                    <a:pt x="4794" y="6676"/>
                  </a:lnTo>
                  <a:lnTo>
                    <a:pt x="5108" y="6542"/>
                  </a:lnTo>
                  <a:lnTo>
                    <a:pt x="5421" y="6362"/>
                  </a:lnTo>
                  <a:lnTo>
                    <a:pt x="5690" y="6138"/>
                  </a:lnTo>
                  <a:lnTo>
                    <a:pt x="5914" y="5914"/>
                  </a:lnTo>
                  <a:lnTo>
                    <a:pt x="6138" y="5690"/>
                  </a:lnTo>
                  <a:lnTo>
                    <a:pt x="6362" y="5422"/>
                  </a:lnTo>
                  <a:lnTo>
                    <a:pt x="6541" y="5108"/>
                  </a:lnTo>
                  <a:lnTo>
                    <a:pt x="6676" y="4839"/>
                  </a:lnTo>
                  <a:lnTo>
                    <a:pt x="6765" y="4526"/>
                  </a:lnTo>
                  <a:lnTo>
                    <a:pt x="6855" y="4167"/>
                  </a:lnTo>
                  <a:lnTo>
                    <a:pt x="6945" y="3809"/>
                  </a:lnTo>
                  <a:lnTo>
                    <a:pt x="6945" y="3450"/>
                  </a:lnTo>
                  <a:lnTo>
                    <a:pt x="6945" y="3137"/>
                  </a:lnTo>
                  <a:lnTo>
                    <a:pt x="6855" y="2778"/>
                  </a:lnTo>
                  <a:lnTo>
                    <a:pt x="6765" y="2420"/>
                  </a:lnTo>
                  <a:lnTo>
                    <a:pt x="6676" y="2106"/>
                  </a:lnTo>
                  <a:lnTo>
                    <a:pt x="6541" y="1837"/>
                  </a:lnTo>
                  <a:lnTo>
                    <a:pt x="6362" y="1524"/>
                  </a:lnTo>
                  <a:lnTo>
                    <a:pt x="6138" y="1255"/>
                  </a:lnTo>
                  <a:lnTo>
                    <a:pt x="5914" y="1031"/>
                  </a:lnTo>
                  <a:lnTo>
                    <a:pt x="5690" y="807"/>
                  </a:lnTo>
                  <a:lnTo>
                    <a:pt x="5421" y="583"/>
                  </a:lnTo>
                  <a:lnTo>
                    <a:pt x="5108" y="404"/>
                  </a:lnTo>
                  <a:lnTo>
                    <a:pt x="4794" y="269"/>
                  </a:lnTo>
                  <a:lnTo>
                    <a:pt x="4480" y="135"/>
                  </a:lnTo>
                  <a:lnTo>
                    <a:pt x="4167" y="45"/>
                  </a:lnTo>
                  <a:lnTo>
                    <a:pt x="38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 name="Google Shape;2604;p76"/>
          <p:cNvGrpSpPr/>
          <p:nvPr/>
        </p:nvGrpSpPr>
        <p:grpSpPr>
          <a:xfrm>
            <a:off x="2185850" y="1324775"/>
            <a:ext cx="395400" cy="396525"/>
            <a:chOff x="1667675" y="1155000"/>
            <a:chExt cx="395400" cy="396525"/>
          </a:xfrm>
        </p:grpSpPr>
        <p:sp>
          <p:nvSpPr>
            <p:cNvPr id="2605" name="Google Shape;2605;p76"/>
            <p:cNvSpPr/>
            <p:nvPr/>
          </p:nvSpPr>
          <p:spPr>
            <a:xfrm>
              <a:off x="1859200" y="1347625"/>
              <a:ext cx="12350" cy="11250"/>
            </a:xfrm>
            <a:custGeom>
              <a:rect b="b" l="l" r="r" t="t"/>
              <a:pathLst>
                <a:path extrusionOk="0" h="450" w="494">
                  <a:moveTo>
                    <a:pt x="180" y="1"/>
                  </a:moveTo>
                  <a:lnTo>
                    <a:pt x="90" y="46"/>
                  </a:lnTo>
                  <a:lnTo>
                    <a:pt x="45" y="135"/>
                  </a:lnTo>
                  <a:lnTo>
                    <a:pt x="0" y="225"/>
                  </a:lnTo>
                  <a:lnTo>
                    <a:pt x="45" y="315"/>
                  </a:lnTo>
                  <a:lnTo>
                    <a:pt x="90" y="404"/>
                  </a:lnTo>
                  <a:lnTo>
                    <a:pt x="180" y="449"/>
                  </a:lnTo>
                  <a:lnTo>
                    <a:pt x="359" y="449"/>
                  </a:lnTo>
                  <a:lnTo>
                    <a:pt x="404" y="404"/>
                  </a:lnTo>
                  <a:lnTo>
                    <a:pt x="449" y="315"/>
                  </a:lnTo>
                  <a:lnTo>
                    <a:pt x="493" y="225"/>
                  </a:lnTo>
                  <a:lnTo>
                    <a:pt x="449" y="135"/>
                  </a:lnTo>
                  <a:lnTo>
                    <a:pt x="404" y="46"/>
                  </a:lnTo>
                  <a:lnTo>
                    <a:pt x="3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6"/>
            <p:cNvSpPr/>
            <p:nvPr/>
          </p:nvSpPr>
          <p:spPr>
            <a:xfrm>
              <a:off x="1876000" y="1363325"/>
              <a:ext cx="11225" cy="12350"/>
            </a:xfrm>
            <a:custGeom>
              <a:rect b="b" l="l" r="r" t="t"/>
              <a:pathLst>
                <a:path extrusionOk="0" h="494" w="449">
                  <a:moveTo>
                    <a:pt x="225" y="0"/>
                  </a:moveTo>
                  <a:lnTo>
                    <a:pt x="135" y="45"/>
                  </a:lnTo>
                  <a:lnTo>
                    <a:pt x="90" y="90"/>
                  </a:lnTo>
                  <a:lnTo>
                    <a:pt x="45" y="179"/>
                  </a:lnTo>
                  <a:lnTo>
                    <a:pt x="1" y="269"/>
                  </a:lnTo>
                  <a:lnTo>
                    <a:pt x="45" y="359"/>
                  </a:lnTo>
                  <a:lnTo>
                    <a:pt x="90" y="403"/>
                  </a:lnTo>
                  <a:lnTo>
                    <a:pt x="135" y="448"/>
                  </a:lnTo>
                  <a:lnTo>
                    <a:pt x="225" y="493"/>
                  </a:lnTo>
                  <a:lnTo>
                    <a:pt x="314" y="448"/>
                  </a:lnTo>
                  <a:lnTo>
                    <a:pt x="404" y="403"/>
                  </a:lnTo>
                  <a:lnTo>
                    <a:pt x="449" y="359"/>
                  </a:lnTo>
                  <a:lnTo>
                    <a:pt x="449" y="269"/>
                  </a:lnTo>
                  <a:lnTo>
                    <a:pt x="449" y="179"/>
                  </a:lnTo>
                  <a:lnTo>
                    <a:pt x="404" y="90"/>
                  </a:lnTo>
                  <a:lnTo>
                    <a:pt x="314" y="45"/>
                  </a:lnTo>
                  <a:lnTo>
                    <a:pt x="2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6"/>
            <p:cNvSpPr/>
            <p:nvPr/>
          </p:nvSpPr>
          <p:spPr>
            <a:xfrm>
              <a:off x="1843525" y="1330825"/>
              <a:ext cx="11225" cy="11225"/>
            </a:xfrm>
            <a:custGeom>
              <a:rect b="b" l="l" r="r" t="t"/>
              <a:pathLst>
                <a:path extrusionOk="0" h="449" w="449">
                  <a:moveTo>
                    <a:pt x="135" y="1"/>
                  </a:moveTo>
                  <a:lnTo>
                    <a:pt x="45" y="91"/>
                  </a:lnTo>
                  <a:lnTo>
                    <a:pt x="0" y="135"/>
                  </a:lnTo>
                  <a:lnTo>
                    <a:pt x="0" y="225"/>
                  </a:lnTo>
                  <a:lnTo>
                    <a:pt x="0" y="315"/>
                  </a:lnTo>
                  <a:lnTo>
                    <a:pt x="45" y="404"/>
                  </a:lnTo>
                  <a:lnTo>
                    <a:pt x="135" y="449"/>
                  </a:lnTo>
                  <a:lnTo>
                    <a:pt x="314" y="449"/>
                  </a:lnTo>
                  <a:lnTo>
                    <a:pt x="403" y="404"/>
                  </a:lnTo>
                  <a:lnTo>
                    <a:pt x="448" y="315"/>
                  </a:lnTo>
                  <a:lnTo>
                    <a:pt x="448" y="225"/>
                  </a:lnTo>
                  <a:lnTo>
                    <a:pt x="448" y="135"/>
                  </a:lnTo>
                  <a:lnTo>
                    <a:pt x="403" y="91"/>
                  </a:lnTo>
                  <a:lnTo>
                    <a:pt x="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6"/>
            <p:cNvSpPr/>
            <p:nvPr/>
          </p:nvSpPr>
          <p:spPr>
            <a:xfrm>
              <a:off x="1667675" y="1155000"/>
              <a:ext cx="395400" cy="396525"/>
            </a:xfrm>
            <a:custGeom>
              <a:rect b="b" l="l" r="r" t="t"/>
              <a:pathLst>
                <a:path extrusionOk="0" h="15861" w="15816">
                  <a:moveTo>
                    <a:pt x="5601" y="5600"/>
                  </a:moveTo>
                  <a:lnTo>
                    <a:pt x="6049" y="5645"/>
                  </a:lnTo>
                  <a:lnTo>
                    <a:pt x="6497" y="5735"/>
                  </a:lnTo>
                  <a:lnTo>
                    <a:pt x="6945" y="5869"/>
                  </a:lnTo>
                  <a:lnTo>
                    <a:pt x="7348" y="6048"/>
                  </a:lnTo>
                  <a:lnTo>
                    <a:pt x="7751" y="6228"/>
                  </a:lnTo>
                  <a:lnTo>
                    <a:pt x="8110" y="6452"/>
                  </a:lnTo>
                  <a:lnTo>
                    <a:pt x="8468" y="6720"/>
                  </a:lnTo>
                  <a:lnTo>
                    <a:pt x="8826" y="7034"/>
                  </a:lnTo>
                  <a:lnTo>
                    <a:pt x="9095" y="7348"/>
                  </a:lnTo>
                  <a:lnTo>
                    <a:pt x="9364" y="7706"/>
                  </a:lnTo>
                  <a:lnTo>
                    <a:pt x="9633" y="8064"/>
                  </a:lnTo>
                  <a:lnTo>
                    <a:pt x="9812" y="8468"/>
                  </a:lnTo>
                  <a:lnTo>
                    <a:pt x="9991" y="8916"/>
                  </a:lnTo>
                  <a:lnTo>
                    <a:pt x="10126" y="9319"/>
                  </a:lnTo>
                  <a:lnTo>
                    <a:pt x="10215" y="9767"/>
                  </a:lnTo>
                  <a:lnTo>
                    <a:pt x="10260" y="10260"/>
                  </a:lnTo>
                  <a:lnTo>
                    <a:pt x="9767" y="10215"/>
                  </a:lnTo>
                  <a:lnTo>
                    <a:pt x="9319" y="10125"/>
                  </a:lnTo>
                  <a:lnTo>
                    <a:pt x="8871" y="9991"/>
                  </a:lnTo>
                  <a:lnTo>
                    <a:pt x="8468" y="9812"/>
                  </a:lnTo>
                  <a:lnTo>
                    <a:pt x="8065" y="9632"/>
                  </a:lnTo>
                  <a:lnTo>
                    <a:pt x="7706" y="9408"/>
                  </a:lnTo>
                  <a:lnTo>
                    <a:pt x="7348" y="9140"/>
                  </a:lnTo>
                  <a:lnTo>
                    <a:pt x="7034" y="8826"/>
                  </a:lnTo>
                  <a:lnTo>
                    <a:pt x="6721" y="8512"/>
                  </a:lnTo>
                  <a:lnTo>
                    <a:pt x="6452" y="8154"/>
                  </a:lnTo>
                  <a:lnTo>
                    <a:pt x="6228" y="7751"/>
                  </a:lnTo>
                  <a:lnTo>
                    <a:pt x="6004" y="7348"/>
                  </a:lnTo>
                  <a:lnTo>
                    <a:pt x="5869" y="6944"/>
                  </a:lnTo>
                  <a:lnTo>
                    <a:pt x="5735" y="6496"/>
                  </a:lnTo>
                  <a:lnTo>
                    <a:pt x="5645" y="6048"/>
                  </a:lnTo>
                  <a:lnTo>
                    <a:pt x="5601" y="5600"/>
                  </a:lnTo>
                  <a:close/>
                  <a:moveTo>
                    <a:pt x="15188" y="493"/>
                  </a:moveTo>
                  <a:lnTo>
                    <a:pt x="15278" y="538"/>
                  </a:lnTo>
                  <a:lnTo>
                    <a:pt x="15367" y="672"/>
                  </a:lnTo>
                  <a:lnTo>
                    <a:pt x="15367" y="806"/>
                  </a:lnTo>
                  <a:lnTo>
                    <a:pt x="14606" y="2554"/>
                  </a:lnTo>
                  <a:lnTo>
                    <a:pt x="14606" y="2688"/>
                  </a:lnTo>
                  <a:lnTo>
                    <a:pt x="14651" y="2778"/>
                  </a:lnTo>
                  <a:lnTo>
                    <a:pt x="14964" y="3360"/>
                  </a:lnTo>
                  <a:lnTo>
                    <a:pt x="15188" y="4032"/>
                  </a:lnTo>
                  <a:lnTo>
                    <a:pt x="15323" y="4704"/>
                  </a:lnTo>
                  <a:lnTo>
                    <a:pt x="15367" y="5376"/>
                  </a:lnTo>
                  <a:lnTo>
                    <a:pt x="15323" y="5869"/>
                  </a:lnTo>
                  <a:lnTo>
                    <a:pt x="15278" y="6317"/>
                  </a:lnTo>
                  <a:lnTo>
                    <a:pt x="15143" y="6765"/>
                  </a:lnTo>
                  <a:lnTo>
                    <a:pt x="15009" y="7213"/>
                  </a:lnTo>
                  <a:lnTo>
                    <a:pt x="14830" y="7616"/>
                  </a:lnTo>
                  <a:lnTo>
                    <a:pt x="14561" y="8020"/>
                  </a:lnTo>
                  <a:lnTo>
                    <a:pt x="14292" y="8423"/>
                  </a:lnTo>
                  <a:lnTo>
                    <a:pt x="14023" y="8736"/>
                  </a:lnTo>
                  <a:lnTo>
                    <a:pt x="13665" y="9050"/>
                  </a:lnTo>
                  <a:lnTo>
                    <a:pt x="13307" y="9364"/>
                  </a:lnTo>
                  <a:lnTo>
                    <a:pt x="12948" y="9588"/>
                  </a:lnTo>
                  <a:lnTo>
                    <a:pt x="12545" y="9812"/>
                  </a:lnTo>
                  <a:lnTo>
                    <a:pt x="12097" y="9991"/>
                  </a:lnTo>
                  <a:lnTo>
                    <a:pt x="11649" y="10125"/>
                  </a:lnTo>
                  <a:lnTo>
                    <a:pt x="11201" y="10215"/>
                  </a:lnTo>
                  <a:lnTo>
                    <a:pt x="10708" y="10260"/>
                  </a:lnTo>
                  <a:lnTo>
                    <a:pt x="10663" y="9722"/>
                  </a:lnTo>
                  <a:lnTo>
                    <a:pt x="10574" y="9229"/>
                  </a:lnTo>
                  <a:lnTo>
                    <a:pt x="10439" y="8781"/>
                  </a:lnTo>
                  <a:lnTo>
                    <a:pt x="10260" y="8288"/>
                  </a:lnTo>
                  <a:lnTo>
                    <a:pt x="10036" y="7885"/>
                  </a:lnTo>
                  <a:lnTo>
                    <a:pt x="9767" y="7437"/>
                  </a:lnTo>
                  <a:lnTo>
                    <a:pt x="9454" y="7079"/>
                  </a:lnTo>
                  <a:lnTo>
                    <a:pt x="9140" y="6720"/>
                  </a:lnTo>
                  <a:lnTo>
                    <a:pt x="8782" y="6362"/>
                  </a:lnTo>
                  <a:lnTo>
                    <a:pt x="8378" y="6093"/>
                  </a:lnTo>
                  <a:lnTo>
                    <a:pt x="7975" y="5824"/>
                  </a:lnTo>
                  <a:lnTo>
                    <a:pt x="7527" y="5600"/>
                  </a:lnTo>
                  <a:lnTo>
                    <a:pt x="7079" y="5421"/>
                  </a:lnTo>
                  <a:lnTo>
                    <a:pt x="6586" y="5287"/>
                  </a:lnTo>
                  <a:lnTo>
                    <a:pt x="6093" y="5197"/>
                  </a:lnTo>
                  <a:lnTo>
                    <a:pt x="5601" y="5152"/>
                  </a:lnTo>
                  <a:lnTo>
                    <a:pt x="5645" y="4659"/>
                  </a:lnTo>
                  <a:lnTo>
                    <a:pt x="5735" y="4211"/>
                  </a:lnTo>
                  <a:lnTo>
                    <a:pt x="5869" y="3763"/>
                  </a:lnTo>
                  <a:lnTo>
                    <a:pt x="6049" y="3315"/>
                  </a:lnTo>
                  <a:lnTo>
                    <a:pt x="6228" y="2912"/>
                  </a:lnTo>
                  <a:lnTo>
                    <a:pt x="6497" y="2509"/>
                  </a:lnTo>
                  <a:lnTo>
                    <a:pt x="6765" y="2151"/>
                  </a:lnTo>
                  <a:lnTo>
                    <a:pt x="7079" y="1837"/>
                  </a:lnTo>
                  <a:lnTo>
                    <a:pt x="7437" y="1523"/>
                  </a:lnTo>
                  <a:lnTo>
                    <a:pt x="7796" y="1254"/>
                  </a:lnTo>
                  <a:lnTo>
                    <a:pt x="8199" y="1030"/>
                  </a:lnTo>
                  <a:lnTo>
                    <a:pt x="8602" y="851"/>
                  </a:lnTo>
                  <a:lnTo>
                    <a:pt x="9050" y="672"/>
                  </a:lnTo>
                  <a:lnTo>
                    <a:pt x="9498" y="582"/>
                  </a:lnTo>
                  <a:lnTo>
                    <a:pt x="9991" y="493"/>
                  </a:lnTo>
                  <a:lnTo>
                    <a:pt x="10484" y="493"/>
                  </a:lnTo>
                  <a:lnTo>
                    <a:pt x="11156" y="538"/>
                  </a:lnTo>
                  <a:lnTo>
                    <a:pt x="11828" y="672"/>
                  </a:lnTo>
                  <a:lnTo>
                    <a:pt x="12455" y="896"/>
                  </a:lnTo>
                  <a:lnTo>
                    <a:pt x="13083" y="1210"/>
                  </a:lnTo>
                  <a:lnTo>
                    <a:pt x="13172" y="1254"/>
                  </a:lnTo>
                  <a:lnTo>
                    <a:pt x="13262" y="1210"/>
                  </a:lnTo>
                  <a:lnTo>
                    <a:pt x="15054" y="493"/>
                  </a:lnTo>
                  <a:close/>
                  <a:moveTo>
                    <a:pt x="10484" y="0"/>
                  </a:moveTo>
                  <a:lnTo>
                    <a:pt x="9946" y="45"/>
                  </a:lnTo>
                  <a:lnTo>
                    <a:pt x="9409" y="90"/>
                  </a:lnTo>
                  <a:lnTo>
                    <a:pt x="8916" y="224"/>
                  </a:lnTo>
                  <a:lnTo>
                    <a:pt x="8423" y="403"/>
                  </a:lnTo>
                  <a:lnTo>
                    <a:pt x="7975" y="627"/>
                  </a:lnTo>
                  <a:lnTo>
                    <a:pt x="7572" y="896"/>
                  </a:lnTo>
                  <a:lnTo>
                    <a:pt x="7124" y="1165"/>
                  </a:lnTo>
                  <a:lnTo>
                    <a:pt x="6765" y="1523"/>
                  </a:lnTo>
                  <a:lnTo>
                    <a:pt x="6407" y="1882"/>
                  </a:lnTo>
                  <a:lnTo>
                    <a:pt x="6093" y="2285"/>
                  </a:lnTo>
                  <a:lnTo>
                    <a:pt x="5825" y="2688"/>
                  </a:lnTo>
                  <a:lnTo>
                    <a:pt x="5601" y="3136"/>
                  </a:lnTo>
                  <a:lnTo>
                    <a:pt x="5421" y="3584"/>
                  </a:lnTo>
                  <a:lnTo>
                    <a:pt x="5287" y="4077"/>
                  </a:lnTo>
                  <a:lnTo>
                    <a:pt x="5153" y="4615"/>
                  </a:lnTo>
                  <a:lnTo>
                    <a:pt x="5108" y="5152"/>
                  </a:lnTo>
                  <a:lnTo>
                    <a:pt x="4615" y="5197"/>
                  </a:lnTo>
                  <a:lnTo>
                    <a:pt x="4077" y="5287"/>
                  </a:lnTo>
                  <a:lnTo>
                    <a:pt x="3584" y="5421"/>
                  </a:lnTo>
                  <a:lnTo>
                    <a:pt x="3136" y="5600"/>
                  </a:lnTo>
                  <a:lnTo>
                    <a:pt x="2688" y="5869"/>
                  </a:lnTo>
                  <a:lnTo>
                    <a:pt x="2240" y="6138"/>
                  </a:lnTo>
                  <a:lnTo>
                    <a:pt x="1837" y="6452"/>
                  </a:lnTo>
                  <a:lnTo>
                    <a:pt x="1479" y="6765"/>
                  </a:lnTo>
                  <a:lnTo>
                    <a:pt x="1165" y="7168"/>
                  </a:lnTo>
                  <a:lnTo>
                    <a:pt x="852" y="7572"/>
                  </a:lnTo>
                  <a:lnTo>
                    <a:pt x="627" y="7975"/>
                  </a:lnTo>
                  <a:lnTo>
                    <a:pt x="403" y="8468"/>
                  </a:lnTo>
                  <a:lnTo>
                    <a:pt x="224" y="8916"/>
                  </a:lnTo>
                  <a:lnTo>
                    <a:pt x="90" y="9453"/>
                  </a:lnTo>
                  <a:lnTo>
                    <a:pt x="0" y="9946"/>
                  </a:lnTo>
                  <a:lnTo>
                    <a:pt x="0" y="10484"/>
                  </a:lnTo>
                  <a:lnTo>
                    <a:pt x="45" y="11201"/>
                  </a:lnTo>
                  <a:lnTo>
                    <a:pt x="179" y="11917"/>
                  </a:lnTo>
                  <a:lnTo>
                    <a:pt x="403" y="12589"/>
                  </a:lnTo>
                  <a:lnTo>
                    <a:pt x="762" y="13217"/>
                  </a:lnTo>
                  <a:lnTo>
                    <a:pt x="45" y="14874"/>
                  </a:lnTo>
                  <a:lnTo>
                    <a:pt x="0" y="15098"/>
                  </a:lnTo>
                  <a:lnTo>
                    <a:pt x="0" y="15278"/>
                  </a:lnTo>
                  <a:lnTo>
                    <a:pt x="90" y="15457"/>
                  </a:lnTo>
                  <a:lnTo>
                    <a:pt x="179" y="15636"/>
                  </a:lnTo>
                  <a:lnTo>
                    <a:pt x="314" y="15726"/>
                  </a:lnTo>
                  <a:lnTo>
                    <a:pt x="448" y="15815"/>
                  </a:lnTo>
                  <a:lnTo>
                    <a:pt x="672" y="15860"/>
                  </a:lnTo>
                  <a:lnTo>
                    <a:pt x="807" y="15815"/>
                  </a:lnTo>
                  <a:lnTo>
                    <a:pt x="941" y="15770"/>
                  </a:lnTo>
                  <a:lnTo>
                    <a:pt x="2644" y="15098"/>
                  </a:lnTo>
                  <a:lnTo>
                    <a:pt x="3271" y="15412"/>
                  </a:lnTo>
                  <a:lnTo>
                    <a:pt x="3943" y="15636"/>
                  </a:lnTo>
                  <a:lnTo>
                    <a:pt x="4615" y="15815"/>
                  </a:lnTo>
                  <a:lnTo>
                    <a:pt x="5332" y="15860"/>
                  </a:lnTo>
                  <a:lnTo>
                    <a:pt x="5825" y="15815"/>
                  </a:lnTo>
                  <a:lnTo>
                    <a:pt x="6317" y="15770"/>
                  </a:lnTo>
                  <a:lnTo>
                    <a:pt x="6765" y="15636"/>
                  </a:lnTo>
                  <a:lnTo>
                    <a:pt x="7213" y="15502"/>
                  </a:lnTo>
                  <a:lnTo>
                    <a:pt x="7617" y="15322"/>
                  </a:lnTo>
                  <a:lnTo>
                    <a:pt x="8020" y="15143"/>
                  </a:lnTo>
                  <a:lnTo>
                    <a:pt x="8423" y="14874"/>
                  </a:lnTo>
                  <a:lnTo>
                    <a:pt x="8782" y="14606"/>
                  </a:lnTo>
                  <a:lnTo>
                    <a:pt x="9140" y="14292"/>
                  </a:lnTo>
                  <a:lnTo>
                    <a:pt x="9454" y="13978"/>
                  </a:lnTo>
                  <a:lnTo>
                    <a:pt x="9722" y="13620"/>
                  </a:lnTo>
                  <a:lnTo>
                    <a:pt x="9946" y="13217"/>
                  </a:lnTo>
                  <a:lnTo>
                    <a:pt x="10170" y="12813"/>
                  </a:lnTo>
                  <a:lnTo>
                    <a:pt x="10350" y="12365"/>
                  </a:lnTo>
                  <a:lnTo>
                    <a:pt x="10529" y="11917"/>
                  </a:lnTo>
                  <a:lnTo>
                    <a:pt x="10618" y="11469"/>
                  </a:lnTo>
                  <a:lnTo>
                    <a:pt x="10618" y="11380"/>
                  </a:lnTo>
                  <a:lnTo>
                    <a:pt x="10574" y="11290"/>
                  </a:lnTo>
                  <a:lnTo>
                    <a:pt x="10529" y="11201"/>
                  </a:lnTo>
                  <a:lnTo>
                    <a:pt x="10350" y="11201"/>
                  </a:lnTo>
                  <a:lnTo>
                    <a:pt x="10260" y="11245"/>
                  </a:lnTo>
                  <a:lnTo>
                    <a:pt x="10215" y="11290"/>
                  </a:lnTo>
                  <a:lnTo>
                    <a:pt x="10170" y="11380"/>
                  </a:lnTo>
                  <a:lnTo>
                    <a:pt x="10081" y="11783"/>
                  </a:lnTo>
                  <a:lnTo>
                    <a:pt x="9946" y="12231"/>
                  </a:lnTo>
                  <a:lnTo>
                    <a:pt x="9767" y="12589"/>
                  </a:lnTo>
                  <a:lnTo>
                    <a:pt x="9543" y="12993"/>
                  </a:lnTo>
                  <a:lnTo>
                    <a:pt x="9319" y="13351"/>
                  </a:lnTo>
                  <a:lnTo>
                    <a:pt x="9095" y="13665"/>
                  </a:lnTo>
                  <a:lnTo>
                    <a:pt x="8782" y="13978"/>
                  </a:lnTo>
                  <a:lnTo>
                    <a:pt x="8468" y="14247"/>
                  </a:lnTo>
                  <a:lnTo>
                    <a:pt x="8154" y="14516"/>
                  </a:lnTo>
                  <a:lnTo>
                    <a:pt x="7796" y="14740"/>
                  </a:lnTo>
                  <a:lnTo>
                    <a:pt x="7437" y="14919"/>
                  </a:lnTo>
                  <a:lnTo>
                    <a:pt x="7034" y="15098"/>
                  </a:lnTo>
                  <a:lnTo>
                    <a:pt x="6631" y="15188"/>
                  </a:lnTo>
                  <a:lnTo>
                    <a:pt x="6228" y="15322"/>
                  </a:lnTo>
                  <a:lnTo>
                    <a:pt x="5780" y="15367"/>
                  </a:lnTo>
                  <a:lnTo>
                    <a:pt x="5332" y="15367"/>
                  </a:lnTo>
                  <a:lnTo>
                    <a:pt x="4660" y="15322"/>
                  </a:lnTo>
                  <a:lnTo>
                    <a:pt x="3988" y="15188"/>
                  </a:lnTo>
                  <a:lnTo>
                    <a:pt x="3360" y="14964"/>
                  </a:lnTo>
                  <a:lnTo>
                    <a:pt x="2778" y="14650"/>
                  </a:lnTo>
                  <a:lnTo>
                    <a:pt x="2644" y="14606"/>
                  </a:lnTo>
                  <a:lnTo>
                    <a:pt x="2554" y="14606"/>
                  </a:lnTo>
                  <a:lnTo>
                    <a:pt x="762" y="15367"/>
                  </a:lnTo>
                  <a:lnTo>
                    <a:pt x="627" y="15367"/>
                  </a:lnTo>
                  <a:lnTo>
                    <a:pt x="538" y="15322"/>
                  </a:lnTo>
                  <a:lnTo>
                    <a:pt x="448" y="15188"/>
                  </a:lnTo>
                  <a:lnTo>
                    <a:pt x="493" y="15054"/>
                  </a:lnTo>
                  <a:lnTo>
                    <a:pt x="1210" y="13306"/>
                  </a:lnTo>
                  <a:lnTo>
                    <a:pt x="1255" y="13172"/>
                  </a:lnTo>
                  <a:lnTo>
                    <a:pt x="1210" y="13082"/>
                  </a:lnTo>
                  <a:lnTo>
                    <a:pt x="896" y="12455"/>
                  </a:lnTo>
                  <a:lnTo>
                    <a:pt x="627" y="11828"/>
                  </a:lnTo>
                  <a:lnTo>
                    <a:pt x="493" y="11156"/>
                  </a:lnTo>
                  <a:lnTo>
                    <a:pt x="448" y="10484"/>
                  </a:lnTo>
                  <a:lnTo>
                    <a:pt x="493" y="9991"/>
                  </a:lnTo>
                  <a:lnTo>
                    <a:pt x="538" y="9543"/>
                  </a:lnTo>
                  <a:lnTo>
                    <a:pt x="672" y="9095"/>
                  </a:lnTo>
                  <a:lnTo>
                    <a:pt x="807" y="8647"/>
                  </a:lnTo>
                  <a:lnTo>
                    <a:pt x="1031" y="8199"/>
                  </a:lnTo>
                  <a:lnTo>
                    <a:pt x="1255" y="7840"/>
                  </a:lnTo>
                  <a:lnTo>
                    <a:pt x="1524" y="7437"/>
                  </a:lnTo>
                  <a:lnTo>
                    <a:pt x="1837" y="7124"/>
                  </a:lnTo>
                  <a:lnTo>
                    <a:pt x="2151" y="6810"/>
                  </a:lnTo>
                  <a:lnTo>
                    <a:pt x="2509" y="6496"/>
                  </a:lnTo>
                  <a:lnTo>
                    <a:pt x="2912" y="6272"/>
                  </a:lnTo>
                  <a:lnTo>
                    <a:pt x="3316" y="6048"/>
                  </a:lnTo>
                  <a:lnTo>
                    <a:pt x="3719" y="5869"/>
                  </a:lnTo>
                  <a:lnTo>
                    <a:pt x="4167" y="5735"/>
                  </a:lnTo>
                  <a:lnTo>
                    <a:pt x="4660" y="5645"/>
                  </a:lnTo>
                  <a:lnTo>
                    <a:pt x="5108" y="5600"/>
                  </a:lnTo>
                  <a:lnTo>
                    <a:pt x="5153" y="6138"/>
                  </a:lnTo>
                  <a:lnTo>
                    <a:pt x="5287" y="6631"/>
                  </a:lnTo>
                  <a:lnTo>
                    <a:pt x="5421" y="7124"/>
                  </a:lnTo>
                  <a:lnTo>
                    <a:pt x="5601" y="7616"/>
                  </a:lnTo>
                  <a:lnTo>
                    <a:pt x="5825" y="8064"/>
                  </a:lnTo>
                  <a:lnTo>
                    <a:pt x="6093" y="8468"/>
                  </a:lnTo>
                  <a:lnTo>
                    <a:pt x="6407" y="8871"/>
                  </a:lnTo>
                  <a:lnTo>
                    <a:pt x="6765" y="9229"/>
                  </a:lnTo>
                  <a:lnTo>
                    <a:pt x="7124" y="9543"/>
                  </a:lnTo>
                  <a:lnTo>
                    <a:pt x="7572" y="9857"/>
                  </a:lnTo>
                  <a:lnTo>
                    <a:pt x="7975" y="10125"/>
                  </a:lnTo>
                  <a:lnTo>
                    <a:pt x="8423" y="10305"/>
                  </a:lnTo>
                  <a:lnTo>
                    <a:pt x="8916" y="10484"/>
                  </a:lnTo>
                  <a:lnTo>
                    <a:pt x="9409" y="10618"/>
                  </a:lnTo>
                  <a:lnTo>
                    <a:pt x="9946" y="10708"/>
                  </a:lnTo>
                  <a:lnTo>
                    <a:pt x="11022" y="10708"/>
                  </a:lnTo>
                  <a:lnTo>
                    <a:pt x="11559" y="10618"/>
                  </a:lnTo>
                  <a:lnTo>
                    <a:pt x="12052" y="10484"/>
                  </a:lnTo>
                  <a:lnTo>
                    <a:pt x="12545" y="10305"/>
                  </a:lnTo>
                  <a:lnTo>
                    <a:pt x="13038" y="10081"/>
                  </a:lnTo>
                  <a:lnTo>
                    <a:pt x="13486" y="9812"/>
                  </a:lnTo>
                  <a:lnTo>
                    <a:pt x="13889" y="9498"/>
                  </a:lnTo>
                  <a:lnTo>
                    <a:pt x="14247" y="9140"/>
                  </a:lnTo>
                  <a:lnTo>
                    <a:pt x="14606" y="8781"/>
                  </a:lnTo>
                  <a:lnTo>
                    <a:pt x="14919" y="8378"/>
                  </a:lnTo>
                  <a:lnTo>
                    <a:pt x="15188" y="7930"/>
                  </a:lnTo>
                  <a:lnTo>
                    <a:pt x="15412" y="7437"/>
                  </a:lnTo>
                  <a:lnTo>
                    <a:pt x="15592" y="6944"/>
                  </a:lnTo>
                  <a:lnTo>
                    <a:pt x="15726" y="6452"/>
                  </a:lnTo>
                  <a:lnTo>
                    <a:pt x="15816" y="5914"/>
                  </a:lnTo>
                  <a:lnTo>
                    <a:pt x="15816" y="5376"/>
                  </a:lnTo>
                  <a:lnTo>
                    <a:pt x="15771" y="4659"/>
                  </a:lnTo>
                  <a:lnTo>
                    <a:pt x="15636" y="3943"/>
                  </a:lnTo>
                  <a:lnTo>
                    <a:pt x="15412" y="3271"/>
                  </a:lnTo>
                  <a:lnTo>
                    <a:pt x="15099" y="2643"/>
                  </a:lnTo>
                  <a:lnTo>
                    <a:pt x="15771" y="986"/>
                  </a:lnTo>
                  <a:lnTo>
                    <a:pt x="15816" y="762"/>
                  </a:lnTo>
                  <a:lnTo>
                    <a:pt x="15816" y="582"/>
                  </a:lnTo>
                  <a:lnTo>
                    <a:pt x="15771" y="358"/>
                  </a:lnTo>
                  <a:lnTo>
                    <a:pt x="15636" y="224"/>
                  </a:lnTo>
                  <a:lnTo>
                    <a:pt x="15457" y="90"/>
                  </a:lnTo>
                  <a:lnTo>
                    <a:pt x="15278" y="0"/>
                  </a:lnTo>
                  <a:lnTo>
                    <a:pt x="15054" y="0"/>
                  </a:lnTo>
                  <a:lnTo>
                    <a:pt x="14875" y="45"/>
                  </a:lnTo>
                  <a:lnTo>
                    <a:pt x="13217" y="762"/>
                  </a:lnTo>
                  <a:lnTo>
                    <a:pt x="12545" y="448"/>
                  </a:lnTo>
                  <a:lnTo>
                    <a:pt x="11873" y="179"/>
                  </a:lnTo>
                  <a:lnTo>
                    <a:pt x="11201" y="45"/>
                  </a:lnTo>
                  <a:lnTo>
                    <a:pt x="104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76"/>
          <p:cNvGrpSpPr/>
          <p:nvPr/>
        </p:nvGrpSpPr>
        <p:grpSpPr>
          <a:xfrm>
            <a:off x="2872063" y="1324775"/>
            <a:ext cx="359550" cy="396525"/>
            <a:chOff x="2456200" y="1155000"/>
            <a:chExt cx="359550" cy="396525"/>
          </a:xfrm>
        </p:grpSpPr>
        <p:sp>
          <p:nvSpPr>
            <p:cNvPr id="2610" name="Google Shape;2610;p76"/>
            <p:cNvSpPr/>
            <p:nvPr/>
          </p:nvSpPr>
          <p:spPr>
            <a:xfrm>
              <a:off x="2565950" y="1508925"/>
              <a:ext cx="11225" cy="12350"/>
            </a:xfrm>
            <a:custGeom>
              <a:rect b="b" l="l" r="r" t="t"/>
              <a:pathLst>
                <a:path extrusionOk="0" h="494" w="449">
                  <a:moveTo>
                    <a:pt x="225" y="1"/>
                  </a:moveTo>
                  <a:lnTo>
                    <a:pt x="135" y="45"/>
                  </a:lnTo>
                  <a:lnTo>
                    <a:pt x="46" y="90"/>
                  </a:lnTo>
                  <a:lnTo>
                    <a:pt x="1" y="180"/>
                  </a:lnTo>
                  <a:lnTo>
                    <a:pt x="1" y="225"/>
                  </a:lnTo>
                  <a:lnTo>
                    <a:pt x="1" y="314"/>
                  </a:lnTo>
                  <a:lnTo>
                    <a:pt x="46" y="404"/>
                  </a:lnTo>
                  <a:lnTo>
                    <a:pt x="135" y="449"/>
                  </a:lnTo>
                  <a:lnTo>
                    <a:pt x="225" y="493"/>
                  </a:lnTo>
                  <a:lnTo>
                    <a:pt x="314" y="449"/>
                  </a:lnTo>
                  <a:lnTo>
                    <a:pt x="359" y="404"/>
                  </a:lnTo>
                  <a:lnTo>
                    <a:pt x="404" y="314"/>
                  </a:lnTo>
                  <a:lnTo>
                    <a:pt x="449" y="225"/>
                  </a:lnTo>
                  <a:lnTo>
                    <a:pt x="404" y="180"/>
                  </a:lnTo>
                  <a:lnTo>
                    <a:pt x="359" y="90"/>
                  </a:lnTo>
                  <a:lnTo>
                    <a:pt x="314" y="45"/>
                  </a:lnTo>
                  <a:lnTo>
                    <a:pt x="2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6"/>
            <p:cNvSpPr/>
            <p:nvPr/>
          </p:nvSpPr>
          <p:spPr>
            <a:xfrm>
              <a:off x="2565950" y="1476450"/>
              <a:ext cx="11225" cy="11225"/>
            </a:xfrm>
            <a:custGeom>
              <a:rect b="b" l="l" r="r" t="t"/>
              <a:pathLst>
                <a:path extrusionOk="0" h="449" w="449">
                  <a:moveTo>
                    <a:pt x="135" y="0"/>
                  </a:moveTo>
                  <a:lnTo>
                    <a:pt x="46" y="90"/>
                  </a:lnTo>
                  <a:lnTo>
                    <a:pt x="1" y="135"/>
                  </a:lnTo>
                  <a:lnTo>
                    <a:pt x="1" y="224"/>
                  </a:lnTo>
                  <a:lnTo>
                    <a:pt x="1" y="314"/>
                  </a:lnTo>
                  <a:lnTo>
                    <a:pt x="46" y="403"/>
                  </a:lnTo>
                  <a:lnTo>
                    <a:pt x="135" y="448"/>
                  </a:lnTo>
                  <a:lnTo>
                    <a:pt x="314" y="448"/>
                  </a:lnTo>
                  <a:lnTo>
                    <a:pt x="359" y="403"/>
                  </a:lnTo>
                  <a:lnTo>
                    <a:pt x="404" y="314"/>
                  </a:lnTo>
                  <a:lnTo>
                    <a:pt x="449" y="224"/>
                  </a:lnTo>
                  <a:lnTo>
                    <a:pt x="404" y="135"/>
                  </a:lnTo>
                  <a:lnTo>
                    <a:pt x="359" y="90"/>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6"/>
            <p:cNvSpPr/>
            <p:nvPr/>
          </p:nvSpPr>
          <p:spPr>
            <a:xfrm>
              <a:off x="2549150" y="1493250"/>
              <a:ext cx="11225" cy="11225"/>
            </a:xfrm>
            <a:custGeom>
              <a:rect b="b" l="l" r="r" t="t"/>
              <a:pathLst>
                <a:path extrusionOk="0" h="449" w="449">
                  <a:moveTo>
                    <a:pt x="135" y="0"/>
                  </a:moveTo>
                  <a:lnTo>
                    <a:pt x="46" y="45"/>
                  </a:lnTo>
                  <a:lnTo>
                    <a:pt x="1" y="135"/>
                  </a:lnTo>
                  <a:lnTo>
                    <a:pt x="1" y="224"/>
                  </a:lnTo>
                  <a:lnTo>
                    <a:pt x="1" y="314"/>
                  </a:lnTo>
                  <a:lnTo>
                    <a:pt x="46" y="404"/>
                  </a:lnTo>
                  <a:lnTo>
                    <a:pt x="135" y="448"/>
                  </a:lnTo>
                  <a:lnTo>
                    <a:pt x="314" y="448"/>
                  </a:lnTo>
                  <a:lnTo>
                    <a:pt x="404" y="404"/>
                  </a:lnTo>
                  <a:lnTo>
                    <a:pt x="449" y="314"/>
                  </a:lnTo>
                  <a:lnTo>
                    <a:pt x="449" y="224"/>
                  </a:lnTo>
                  <a:lnTo>
                    <a:pt x="449" y="135"/>
                  </a:lnTo>
                  <a:lnTo>
                    <a:pt x="404" y="45"/>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6"/>
            <p:cNvSpPr/>
            <p:nvPr/>
          </p:nvSpPr>
          <p:spPr>
            <a:xfrm>
              <a:off x="2711575" y="1200900"/>
              <a:ext cx="11225" cy="12350"/>
            </a:xfrm>
            <a:custGeom>
              <a:rect b="b" l="l" r="r" t="t"/>
              <a:pathLst>
                <a:path extrusionOk="0" h="494" w="449">
                  <a:moveTo>
                    <a:pt x="224" y="1"/>
                  </a:moveTo>
                  <a:lnTo>
                    <a:pt x="135" y="46"/>
                  </a:lnTo>
                  <a:lnTo>
                    <a:pt x="45" y="91"/>
                  </a:lnTo>
                  <a:lnTo>
                    <a:pt x="0" y="180"/>
                  </a:lnTo>
                  <a:lnTo>
                    <a:pt x="0" y="270"/>
                  </a:lnTo>
                  <a:lnTo>
                    <a:pt x="0" y="359"/>
                  </a:lnTo>
                  <a:lnTo>
                    <a:pt x="45" y="404"/>
                  </a:lnTo>
                  <a:lnTo>
                    <a:pt x="135" y="449"/>
                  </a:lnTo>
                  <a:lnTo>
                    <a:pt x="224" y="494"/>
                  </a:lnTo>
                  <a:lnTo>
                    <a:pt x="314" y="449"/>
                  </a:lnTo>
                  <a:lnTo>
                    <a:pt x="403" y="404"/>
                  </a:lnTo>
                  <a:lnTo>
                    <a:pt x="448" y="359"/>
                  </a:lnTo>
                  <a:lnTo>
                    <a:pt x="448" y="270"/>
                  </a:lnTo>
                  <a:lnTo>
                    <a:pt x="448" y="180"/>
                  </a:lnTo>
                  <a:lnTo>
                    <a:pt x="403" y="91"/>
                  </a:lnTo>
                  <a:lnTo>
                    <a:pt x="314" y="46"/>
                  </a:lnTo>
                  <a:lnTo>
                    <a:pt x="2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6"/>
            <p:cNvSpPr/>
            <p:nvPr/>
          </p:nvSpPr>
          <p:spPr>
            <a:xfrm>
              <a:off x="2781000" y="1493250"/>
              <a:ext cx="11225" cy="11225"/>
            </a:xfrm>
            <a:custGeom>
              <a:rect b="b" l="l" r="r" t="t"/>
              <a:pathLst>
                <a:path extrusionOk="0" h="449" w="449">
                  <a:moveTo>
                    <a:pt x="135" y="0"/>
                  </a:moveTo>
                  <a:lnTo>
                    <a:pt x="90" y="45"/>
                  </a:lnTo>
                  <a:lnTo>
                    <a:pt x="1" y="135"/>
                  </a:lnTo>
                  <a:lnTo>
                    <a:pt x="1" y="224"/>
                  </a:lnTo>
                  <a:lnTo>
                    <a:pt x="1" y="314"/>
                  </a:lnTo>
                  <a:lnTo>
                    <a:pt x="90" y="404"/>
                  </a:lnTo>
                  <a:lnTo>
                    <a:pt x="135" y="448"/>
                  </a:lnTo>
                  <a:lnTo>
                    <a:pt x="315" y="448"/>
                  </a:lnTo>
                  <a:lnTo>
                    <a:pt x="404" y="404"/>
                  </a:lnTo>
                  <a:lnTo>
                    <a:pt x="449" y="314"/>
                  </a:lnTo>
                  <a:lnTo>
                    <a:pt x="449" y="224"/>
                  </a:lnTo>
                  <a:lnTo>
                    <a:pt x="449" y="135"/>
                  </a:lnTo>
                  <a:lnTo>
                    <a:pt x="404" y="45"/>
                  </a:lnTo>
                  <a:lnTo>
                    <a:pt x="3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6"/>
            <p:cNvSpPr/>
            <p:nvPr/>
          </p:nvSpPr>
          <p:spPr>
            <a:xfrm>
              <a:off x="2781000" y="1469725"/>
              <a:ext cx="11225" cy="11225"/>
            </a:xfrm>
            <a:custGeom>
              <a:rect b="b" l="l" r="r" t="t"/>
              <a:pathLst>
                <a:path extrusionOk="0" h="449" w="449">
                  <a:moveTo>
                    <a:pt x="135" y="0"/>
                  </a:moveTo>
                  <a:lnTo>
                    <a:pt x="90" y="45"/>
                  </a:lnTo>
                  <a:lnTo>
                    <a:pt x="1" y="135"/>
                  </a:lnTo>
                  <a:lnTo>
                    <a:pt x="1" y="224"/>
                  </a:lnTo>
                  <a:lnTo>
                    <a:pt x="1" y="314"/>
                  </a:lnTo>
                  <a:lnTo>
                    <a:pt x="90" y="404"/>
                  </a:lnTo>
                  <a:lnTo>
                    <a:pt x="135" y="448"/>
                  </a:lnTo>
                  <a:lnTo>
                    <a:pt x="315" y="448"/>
                  </a:lnTo>
                  <a:lnTo>
                    <a:pt x="404" y="404"/>
                  </a:lnTo>
                  <a:lnTo>
                    <a:pt x="449" y="314"/>
                  </a:lnTo>
                  <a:lnTo>
                    <a:pt x="449" y="224"/>
                  </a:lnTo>
                  <a:lnTo>
                    <a:pt x="449" y="135"/>
                  </a:lnTo>
                  <a:lnTo>
                    <a:pt x="404" y="45"/>
                  </a:lnTo>
                  <a:lnTo>
                    <a:pt x="3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6"/>
            <p:cNvSpPr/>
            <p:nvPr/>
          </p:nvSpPr>
          <p:spPr>
            <a:xfrm>
              <a:off x="2781000" y="1334200"/>
              <a:ext cx="11225" cy="12350"/>
            </a:xfrm>
            <a:custGeom>
              <a:rect b="b" l="l" r="r" t="t"/>
              <a:pathLst>
                <a:path extrusionOk="0" h="494" w="449">
                  <a:moveTo>
                    <a:pt x="225" y="0"/>
                  </a:moveTo>
                  <a:lnTo>
                    <a:pt x="135" y="45"/>
                  </a:lnTo>
                  <a:lnTo>
                    <a:pt x="90" y="90"/>
                  </a:lnTo>
                  <a:lnTo>
                    <a:pt x="1" y="180"/>
                  </a:lnTo>
                  <a:lnTo>
                    <a:pt x="1" y="269"/>
                  </a:lnTo>
                  <a:lnTo>
                    <a:pt x="1" y="359"/>
                  </a:lnTo>
                  <a:lnTo>
                    <a:pt x="90" y="404"/>
                  </a:lnTo>
                  <a:lnTo>
                    <a:pt x="135" y="448"/>
                  </a:lnTo>
                  <a:lnTo>
                    <a:pt x="225" y="493"/>
                  </a:lnTo>
                  <a:lnTo>
                    <a:pt x="315" y="448"/>
                  </a:lnTo>
                  <a:lnTo>
                    <a:pt x="404" y="404"/>
                  </a:lnTo>
                  <a:lnTo>
                    <a:pt x="449" y="359"/>
                  </a:lnTo>
                  <a:lnTo>
                    <a:pt x="449" y="269"/>
                  </a:lnTo>
                  <a:lnTo>
                    <a:pt x="449" y="180"/>
                  </a:lnTo>
                  <a:lnTo>
                    <a:pt x="404" y="90"/>
                  </a:lnTo>
                  <a:lnTo>
                    <a:pt x="315" y="45"/>
                  </a:lnTo>
                  <a:lnTo>
                    <a:pt x="2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6"/>
            <p:cNvSpPr/>
            <p:nvPr/>
          </p:nvSpPr>
          <p:spPr>
            <a:xfrm>
              <a:off x="2456200" y="1155000"/>
              <a:ext cx="359550" cy="396525"/>
            </a:xfrm>
            <a:custGeom>
              <a:rect b="b" l="l" r="r" t="t"/>
              <a:pathLst>
                <a:path extrusionOk="0" h="15861" w="14382">
                  <a:moveTo>
                    <a:pt x="12545" y="3091"/>
                  </a:moveTo>
                  <a:lnTo>
                    <a:pt x="12724" y="3360"/>
                  </a:lnTo>
                  <a:lnTo>
                    <a:pt x="12858" y="3629"/>
                  </a:lnTo>
                  <a:lnTo>
                    <a:pt x="12948" y="3943"/>
                  </a:lnTo>
                  <a:lnTo>
                    <a:pt x="12993" y="4256"/>
                  </a:lnTo>
                  <a:lnTo>
                    <a:pt x="12993" y="5242"/>
                  </a:lnTo>
                  <a:lnTo>
                    <a:pt x="12545" y="4794"/>
                  </a:lnTo>
                  <a:lnTo>
                    <a:pt x="12545" y="3091"/>
                  </a:lnTo>
                  <a:close/>
                  <a:moveTo>
                    <a:pt x="1837" y="7303"/>
                  </a:moveTo>
                  <a:lnTo>
                    <a:pt x="1837" y="13754"/>
                  </a:lnTo>
                  <a:lnTo>
                    <a:pt x="1882" y="13978"/>
                  </a:lnTo>
                  <a:lnTo>
                    <a:pt x="1927" y="14247"/>
                  </a:lnTo>
                  <a:lnTo>
                    <a:pt x="2061" y="14650"/>
                  </a:lnTo>
                  <a:lnTo>
                    <a:pt x="2330" y="15054"/>
                  </a:lnTo>
                  <a:lnTo>
                    <a:pt x="2644" y="15367"/>
                  </a:lnTo>
                  <a:lnTo>
                    <a:pt x="1747" y="15367"/>
                  </a:lnTo>
                  <a:lnTo>
                    <a:pt x="1479" y="15233"/>
                  </a:lnTo>
                  <a:lnTo>
                    <a:pt x="1165" y="15098"/>
                  </a:lnTo>
                  <a:lnTo>
                    <a:pt x="941" y="14919"/>
                  </a:lnTo>
                  <a:lnTo>
                    <a:pt x="762" y="14650"/>
                  </a:lnTo>
                  <a:lnTo>
                    <a:pt x="583" y="14382"/>
                  </a:lnTo>
                  <a:lnTo>
                    <a:pt x="493" y="14068"/>
                  </a:lnTo>
                  <a:lnTo>
                    <a:pt x="448" y="13754"/>
                  </a:lnTo>
                  <a:lnTo>
                    <a:pt x="448" y="9364"/>
                  </a:lnTo>
                  <a:lnTo>
                    <a:pt x="493" y="9050"/>
                  </a:lnTo>
                  <a:lnTo>
                    <a:pt x="583" y="8736"/>
                  </a:lnTo>
                  <a:lnTo>
                    <a:pt x="717" y="8468"/>
                  </a:lnTo>
                  <a:lnTo>
                    <a:pt x="941" y="8199"/>
                  </a:lnTo>
                  <a:lnTo>
                    <a:pt x="1837" y="7303"/>
                  </a:lnTo>
                  <a:close/>
                  <a:moveTo>
                    <a:pt x="10753" y="493"/>
                  </a:moveTo>
                  <a:lnTo>
                    <a:pt x="11066" y="582"/>
                  </a:lnTo>
                  <a:lnTo>
                    <a:pt x="11335" y="762"/>
                  </a:lnTo>
                  <a:lnTo>
                    <a:pt x="11604" y="941"/>
                  </a:lnTo>
                  <a:lnTo>
                    <a:pt x="11783" y="1210"/>
                  </a:lnTo>
                  <a:lnTo>
                    <a:pt x="11918" y="1478"/>
                  </a:lnTo>
                  <a:lnTo>
                    <a:pt x="12052" y="1747"/>
                  </a:lnTo>
                  <a:lnTo>
                    <a:pt x="12052" y="2106"/>
                  </a:lnTo>
                  <a:lnTo>
                    <a:pt x="12052" y="13754"/>
                  </a:lnTo>
                  <a:lnTo>
                    <a:pt x="12052" y="14068"/>
                  </a:lnTo>
                  <a:lnTo>
                    <a:pt x="11918" y="14382"/>
                  </a:lnTo>
                  <a:lnTo>
                    <a:pt x="11783" y="14650"/>
                  </a:lnTo>
                  <a:lnTo>
                    <a:pt x="11604" y="14919"/>
                  </a:lnTo>
                  <a:lnTo>
                    <a:pt x="11335" y="15098"/>
                  </a:lnTo>
                  <a:lnTo>
                    <a:pt x="11066" y="15233"/>
                  </a:lnTo>
                  <a:lnTo>
                    <a:pt x="10753" y="15367"/>
                  </a:lnTo>
                  <a:lnTo>
                    <a:pt x="3629" y="15367"/>
                  </a:lnTo>
                  <a:lnTo>
                    <a:pt x="3316" y="15233"/>
                  </a:lnTo>
                  <a:lnTo>
                    <a:pt x="3047" y="15098"/>
                  </a:lnTo>
                  <a:lnTo>
                    <a:pt x="2778" y="14919"/>
                  </a:lnTo>
                  <a:lnTo>
                    <a:pt x="2599" y="14650"/>
                  </a:lnTo>
                  <a:lnTo>
                    <a:pt x="2464" y="14382"/>
                  </a:lnTo>
                  <a:lnTo>
                    <a:pt x="2375" y="14068"/>
                  </a:lnTo>
                  <a:lnTo>
                    <a:pt x="2330" y="13754"/>
                  </a:lnTo>
                  <a:lnTo>
                    <a:pt x="2330" y="2106"/>
                  </a:lnTo>
                  <a:lnTo>
                    <a:pt x="2375" y="1747"/>
                  </a:lnTo>
                  <a:lnTo>
                    <a:pt x="2464" y="1478"/>
                  </a:lnTo>
                  <a:lnTo>
                    <a:pt x="2599" y="1210"/>
                  </a:lnTo>
                  <a:lnTo>
                    <a:pt x="2778" y="941"/>
                  </a:lnTo>
                  <a:lnTo>
                    <a:pt x="3047" y="762"/>
                  </a:lnTo>
                  <a:lnTo>
                    <a:pt x="3316" y="582"/>
                  </a:lnTo>
                  <a:lnTo>
                    <a:pt x="3629" y="493"/>
                  </a:lnTo>
                  <a:close/>
                  <a:moveTo>
                    <a:pt x="12545" y="5421"/>
                  </a:moveTo>
                  <a:lnTo>
                    <a:pt x="13441" y="6362"/>
                  </a:lnTo>
                  <a:lnTo>
                    <a:pt x="13665" y="6586"/>
                  </a:lnTo>
                  <a:lnTo>
                    <a:pt x="13799" y="6900"/>
                  </a:lnTo>
                  <a:lnTo>
                    <a:pt x="13889" y="7168"/>
                  </a:lnTo>
                  <a:lnTo>
                    <a:pt x="13934" y="7482"/>
                  </a:lnTo>
                  <a:lnTo>
                    <a:pt x="13934" y="13754"/>
                  </a:lnTo>
                  <a:lnTo>
                    <a:pt x="13889" y="14068"/>
                  </a:lnTo>
                  <a:lnTo>
                    <a:pt x="13799" y="14382"/>
                  </a:lnTo>
                  <a:lnTo>
                    <a:pt x="13665" y="14650"/>
                  </a:lnTo>
                  <a:lnTo>
                    <a:pt x="13441" y="14919"/>
                  </a:lnTo>
                  <a:lnTo>
                    <a:pt x="13217" y="15098"/>
                  </a:lnTo>
                  <a:lnTo>
                    <a:pt x="12948" y="15233"/>
                  </a:lnTo>
                  <a:lnTo>
                    <a:pt x="12634" y="15367"/>
                  </a:lnTo>
                  <a:lnTo>
                    <a:pt x="11738" y="15367"/>
                  </a:lnTo>
                  <a:lnTo>
                    <a:pt x="12052" y="15054"/>
                  </a:lnTo>
                  <a:lnTo>
                    <a:pt x="12321" y="14650"/>
                  </a:lnTo>
                  <a:lnTo>
                    <a:pt x="12455" y="14247"/>
                  </a:lnTo>
                  <a:lnTo>
                    <a:pt x="12500" y="13978"/>
                  </a:lnTo>
                  <a:lnTo>
                    <a:pt x="12545" y="13754"/>
                  </a:lnTo>
                  <a:lnTo>
                    <a:pt x="12545" y="5421"/>
                  </a:lnTo>
                  <a:close/>
                  <a:moveTo>
                    <a:pt x="3943" y="0"/>
                  </a:moveTo>
                  <a:lnTo>
                    <a:pt x="3540" y="45"/>
                  </a:lnTo>
                  <a:lnTo>
                    <a:pt x="3136" y="179"/>
                  </a:lnTo>
                  <a:lnTo>
                    <a:pt x="2778" y="358"/>
                  </a:lnTo>
                  <a:lnTo>
                    <a:pt x="2464" y="627"/>
                  </a:lnTo>
                  <a:lnTo>
                    <a:pt x="2196" y="941"/>
                  </a:lnTo>
                  <a:lnTo>
                    <a:pt x="2016" y="1299"/>
                  </a:lnTo>
                  <a:lnTo>
                    <a:pt x="1882" y="1658"/>
                  </a:lnTo>
                  <a:lnTo>
                    <a:pt x="1837" y="2106"/>
                  </a:lnTo>
                  <a:lnTo>
                    <a:pt x="1837" y="6631"/>
                  </a:lnTo>
                  <a:lnTo>
                    <a:pt x="627" y="7885"/>
                  </a:lnTo>
                  <a:lnTo>
                    <a:pt x="359" y="8199"/>
                  </a:lnTo>
                  <a:lnTo>
                    <a:pt x="179" y="8557"/>
                  </a:lnTo>
                  <a:lnTo>
                    <a:pt x="45" y="8960"/>
                  </a:lnTo>
                  <a:lnTo>
                    <a:pt x="0" y="9364"/>
                  </a:lnTo>
                  <a:lnTo>
                    <a:pt x="0" y="13754"/>
                  </a:lnTo>
                  <a:lnTo>
                    <a:pt x="45" y="14158"/>
                  </a:lnTo>
                  <a:lnTo>
                    <a:pt x="179" y="14561"/>
                  </a:lnTo>
                  <a:lnTo>
                    <a:pt x="359" y="14919"/>
                  </a:lnTo>
                  <a:lnTo>
                    <a:pt x="627" y="15233"/>
                  </a:lnTo>
                  <a:lnTo>
                    <a:pt x="941" y="15502"/>
                  </a:lnTo>
                  <a:lnTo>
                    <a:pt x="1255" y="15681"/>
                  </a:lnTo>
                  <a:lnTo>
                    <a:pt x="1658" y="15815"/>
                  </a:lnTo>
                  <a:lnTo>
                    <a:pt x="2106" y="15860"/>
                  </a:lnTo>
                  <a:lnTo>
                    <a:pt x="12276" y="15860"/>
                  </a:lnTo>
                  <a:lnTo>
                    <a:pt x="12724" y="15815"/>
                  </a:lnTo>
                  <a:lnTo>
                    <a:pt x="13127" y="15681"/>
                  </a:lnTo>
                  <a:lnTo>
                    <a:pt x="13486" y="15502"/>
                  </a:lnTo>
                  <a:lnTo>
                    <a:pt x="13755" y="15233"/>
                  </a:lnTo>
                  <a:lnTo>
                    <a:pt x="14023" y="14919"/>
                  </a:lnTo>
                  <a:lnTo>
                    <a:pt x="14203" y="14561"/>
                  </a:lnTo>
                  <a:lnTo>
                    <a:pt x="14337" y="14158"/>
                  </a:lnTo>
                  <a:lnTo>
                    <a:pt x="14382" y="13754"/>
                  </a:lnTo>
                  <a:lnTo>
                    <a:pt x="14382" y="7482"/>
                  </a:lnTo>
                  <a:lnTo>
                    <a:pt x="14337" y="7079"/>
                  </a:lnTo>
                  <a:lnTo>
                    <a:pt x="14247" y="6720"/>
                  </a:lnTo>
                  <a:lnTo>
                    <a:pt x="14023" y="6362"/>
                  </a:lnTo>
                  <a:lnTo>
                    <a:pt x="13755" y="6048"/>
                  </a:lnTo>
                  <a:lnTo>
                    <a:pt x="13441" y="5690"/>
                  </a:lnTo>
                  <a:lnTo>
                    <a:pt x="13441" y="4122"/>
                  </a:lnTo>
                  <a:lnTo>
                    <a:pt x="13441" y="3763"/>
                  </a:lnTo>
                  <a:lnTo>
                    <a:pt x="13307" y="3450"/>
                  </a:lnTo>
                  <a:lnTo>
                    <a:pt x="13172" y="3136"/>
                  </a:lnTo>
                  <a:lnTo>
                    <a:pt x="12948" y="2867"/>
                  </a:lnTo>
                  <a:lnTo>
                    <a:pt x="12545" y="2464"/>
                  </a:lnTo>
                  <a:lnTo>
                    <a:pt x="12545" y="1747"/>
                  </a:lnTo>
                  <a:lnTo>
                    <a:pt x="12500" y="1389"/>
                  </a:lnTo>
                  <a:lnTo>
                    <a:pt x="12410" y="1075"/>
                  </a:lnTo>
                  <a:lnTo>
                    <a:pt x="12231" y="762"/>
                  </a:lnTo>
                  <a:lnTo>
                    <a:pt x="12007" y="538"/>
                  </a:lnTo>
                  <a:lnTo>
                    <a:pt x="11783" y="314"/>
                  </a:lnTo>
                  <a:lnTo>
                    <a:pt x="11470" y="134"/>
                  </a:lnTo>
                  <a:lnTo>
                    <a:pt x="11156" y="45"/>
                  </a:lnTo>
                  <a:lnTo>
                    <a:pt x="107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6"/>
            <p:cNvSpPr/>
            <p:nvPr/>
          </p:nvSpPr>
          <p:spPr>
            <a:xfrm>
              <a:off x="2525625" y="1242350"/>
              <a:ext cx="220700" cy="220675"/>
            </a:xfrm>
            <a:custGeom>
              <a:rect b="b" l="l" r="r" t="t"/>
              <a:pathLst>
                <a:path extrusionOk="0" h="8827" w="8828">
                  <a:moveTo>
                    <a:pt x="4840" y="493"/>
                  </a:moveTo>
                  <a:lnTo>
                    <a:pt x="5198" y="538"/>
                  </a:lnTo>
                  <a:lnTo>
                    <a:pt x="5601" y="673"/>
                  </a:lnTo>
                  <a:lnTo>
                    <a:pt x="5960" y="807"/>
                  </a:lnTo>
                  <a:lnTo>
                    <a:pt x="6273" y="941"/>
                  </a:lnTo>
                  <a:lnTo>
                    <a:pt x="6632" y="1165"/>
                  </a:lnTo>
                  <a:lnTo>
                    <a:pt x="6945" y="1389"/>
                  </a:lnTo>
                  <a:lnTo>
                    <a:pt x="7214" y="1613"/>
                  </a:lnTo>
                  <a:lnTo>
                    <a:pt x="7438" y="1927"/>
                  </a:lnTo>
                  <a:lnTo>
                    <a:pt x="7707" y="2241"/>
                  </a:lnTo>
                  <a:lnTo>
                    <a:pt x="7886" y="2554"/>
                  </a:lnTo>
                  <a:lnTo>
                    <a:pt x="8065" y="2868"/>
                  </a:lnTo>
                  <a:lnTo>
                    <a:pt x="8200" y="3271"/>
                  </a:lnTo>
                  <a:lnTo>
                    <a:pt x="8289" y="3630"/>
                  </a:lnTo>
                  <a:lnTo>
                    <a:pt x="8334" y="4033"/>
                  </a:lnTo>
                  <a:lnTo>
                    <a:pt x="8379" y="4436"/>
                  </a:lnTo>
                  <a:lnTo>
                    <a:pt x="8334" y="4839"/>
                  </a:lnTo>
                  <a:lnTo>
                    <a:pt x="8289" y="5198"/>
                  </a:lnTo>
                  <a:lnTo>
                    <a:pt x="8200" y="5601"/>
                  </a:lnTo>
                  <a:lnTo>
                    <a:pt x="8065" y="5959"/>
                  </a:lnTo>
                  <a:lnTo>
                    <a:pt x="7886" y="6318"/>
                  </a:lnTo>
                  <a:lnTo>
                    <a:pt x="7707" y="6631"/>
                  </a:lnTo>
                  <a:lnTo>
                    <a:pt x="7438" y="6945"/>
                  </a:lnTo>
                  <a:lnTo>
                    <a:pt x="7214" y="7214"/>
                  </a:lnTo>
                  <a:lnTo>
                    <a:pt x="6945" y="7483"/>
                  </a:lnTo>
                  <a:lnTo>
                    <a:pt x="6632" y="7707"/>
                  </a:lnTo>
                  <a:lnTo>
                    <a:pt x="6273" y="7886"/>
                  </a:lnTo>
                  <a:lnTo>
                    <a:pt x="5960" y="8065"/>
                  </a:lnTo>
                  <a:lnTo>
                    <a:pt x="5601" y="8199"/>
                  </a:lnTo>
                  <a:lnTo>
                    <a:pt x="5198" y="8289"/>
                  </a:lnTo>
                  <a:lnTo>
                    <a:pt x="4840" y="8334"/>
                  </a:lnTo>
                  <a:lnTo>
                    <a:pt x="4436" y="8379"/>
                  </a:lnTo>
                  <a:lnTo>
                    <a:pt x="4033" y="8334"/>
                  </a:lnTo>
                  <a:lnTo>
                    <a:pt x="3630" y="8289"/>
                  </a:lnTo>
                  <a:lnTo>
                    <a:pt x="3227" y="8199"/>
                  </a:lnTo>
                  <a:lnTo>
                    <a:pt x="2868" y="8065"/>
                  </a:lnTo>
                  <a:lnTo>
                    <a:pt x="2555" y="7886"/>
                  </a:lnTo>
                  <a:lnTo>
                    <a:pt x="2196" y="7707"/>
                  </a:lnTo>
                  <a:lnTo>
                    <a:pt x="1927" y="7483"/>
                  </a:lnTo>
                  <a:lnTo>
                    <a:pt x="1614" y="7214"/>
                  </a:lnTo>
                  <a:lnTo>
                    <a:pt x="1390" y="6945"/>
                  </a:lnTo>
                  <a:lnTo>
                    <a:pt x="1166" y="6631"/>
                  </a:lnTo>
                  <a:lnTo>
                    <a:pt x="942" y="6318"/>
                  </a:lnTo>
                  <a:lnTo>
                    <a:pt x="763" y="5959"/>
                  </a:lnTo>
                  <a:lnTo>
                    <a:pt x="628" y="5601"/>
                  </a:lnTo>
                  <a:lnTo>
                    <a:pt x="539" y="5198"/>
                  </a:lnTo>
                  <a:lnTo>
                    <a:pt x="494" y="4839"/>
                  </a:lnTo>
                  <a:lnTo>
                    <a:pt x="494" y="4436"/>
                  </a:lnTo>
                  <a:lnTo>
                    <a:pt x="494" y="4033"/>
                  </a:lnTo>
                  <a:lnTo>
                    <a:pt x="539" y="3630"/>
                  </a:lnTo>
                  <a:lnTo>
                    <a:pt x="628" y="3271"/>
                  </a:lnTo>
                  <a:lnTo>
                    <a:pt x="763" y="2868"/>
                  </a:lnTo>
                  <a:lnTo>
                    <a:pt x="942" y="2554"/>
                  </a:lnTo>
                  <a:lnTo>
                    <a:pt x="1166" y="2241"/>
                  </a:lnTo>
                  <a:lnTo>
                    <a:pt x="1390" y="1927"/>
                  </a:lnTo>
                  <a:lnTo>
                    <a:pt x="1614" y="1613"/>
                  </a:lnTo>
                  <a:lnTo>
                    <a:pt x="1927" y="1389"/>
                  </a:lnTo>
                  <a:lnTo>
                    <a:pt x="2196" y="1165"/>
                  </a:lnTo>
                  <a:lnTo>
                    <a:pt x="2555" y="941"/>
                  </a:lnTo>
                  <a:lnTo>
                    <a:pt x="2868" y="807"/>
                  </a:lnTo>
                  <a:lnTo>
                    <a:pt x="3227" y="673"/>
                  </a:lnTo>
                  <a:lnTo>
                    <a:pt x="3630" y="538"/>
                  </a:lnTo>
                  <a:lnTo>
                    <a:pt x="4033" y="493"/>
                  </a:lnTo>
                  <a:close/>
                  <a:moveTo>
                    <a:pt x="4436" y="1"/>
                  </a:moveTo>
                  <a:lnTo>
                    <a:pt x="3988" y="45"/>
                  </a:lnTo>
                  <a:lnTo>
                    <a:pt x="3540" y="90"/>
                  </a:lnTo>
                  <a:lnTo>
                    <a:pt x="3092" y="225"/>
                  </a:lnTo>
                  <a:lnTo>
                    <a:pt x="2689" y="359"/>
                  </a:lnTo>
                  <a:lnTo>
                    <a:pt x="2331" y="538"/>
                  </a:lnTo>
                  <a:lnTo>
                    <a:pt x="1972" y="762"/>
                  </a:lnTo>
                  <a:lnTo>
                    <a:pt x="1614" y="1031"/>
                  </a:lnTo>
                  <a:lnTo>
                    <a:pt x="1300" y="1300"/>
                  </a:lnTo>
                  <a:lnTo>
                    <a:pt x="1031" y="1613"/>
                  </a:lnTo>
                  <a:lnTo>
                    <a:pt x="763" y="1972"/>
                  </a:lnTo>
                  <a:lnTo>
                    <a:pt x="539" y="2330"/>
                  </a:lnTo>
                  <a:lnTo>
                    <a:pt x="359" y="2689"/>
                  </a:lnTo>
                  <a:lnTo>
                    <a:pt x="225" y="3092"/>
                  </a:lnTo>
                  <a:lnTo>
                    <a:pt x="91" y="3540"/>
                  </a:lnTo>
                  <a:lnTo>
                    <a:pt x="46" y="3988"/>
                  </a:lnTo>
                  <a:lnTo>
                    <a:pt x="1" y="4436"/>
                  </a:lnTo>
                  <a:lnTo>
                    <a:pt x="46" y="4884"/>
                  </a:lnTo>
                  <a:lnTo>
                    <a:pt x="91" y="5332"/>
                  </a:lnTo>
                  <a:lnTo>
                    <a:pt x="225" y="5735"/>
                  </a:lnTo>
                  <a:lnTo>
                    <a:pt x="359" y="6138"/>
                  </a:lnTo>
                  <a:lnTo>
                    <a:pt x="539" y="6542"/>
                  </a:lnTo>
                  <a:lnTo>
                    <a:pt x="763" y="6900"/>
                  </a:lnTo>
                  <a:lnTo>
                    <a:pt x="1031" y="7214"/>
                  </a:lnTo>
                  <a:lnTo>
                    <a:pt x="1300" y="7527"/>
                  </a:lnTo>
                  <a:lnTo>
                    <a:pt x="1614" y="7841"/>
                  </a:lnTo>
                  <a:lnTo>
                    <a:pt x="1972" y="8065"/>
                  </a:lnTo>
                  <a:lnTo>
                    <a:pt x="2331" y="8289"/>
                  </a:lnTo>
                  <a:lnTo>
                    <a:pt x="2689" y="8468"/>
                  </a:lnTo>
                  <a:lnTo>
                    <a:pt x="3092" y="8647"/>
                  </a:lnTo>
                  <a:lnTo>
                    <a:pt x="3540" y="8737"/>
                  </a:lnTo>
                  <a:lnTo>
                    <a:pt x="3988" y="8827"/>
                  </a:lnTo>
                  <a:lnTo>
                    <a:pt x="4884" y="8827"/>
                  </a:lnTo>
                  <a:lnTo>
                    <a:pt x="5288" y="8737"/>
                  </a:lnTo>
                  <a:lnTo>
                    <a:pt x="5736" y="8647"/>
                  </a:lnTo>
                  <a:lnTo>
                    <a:pt x="6139" y="8468"/>
                  </a:lnTo>
                  <a:lnTo>
                    <a:pt x="6497" y="8289"/>
                  </a:lnTo>
                  <a:lnTo>
                    <a:pt x="6901" y="8065"/>
                  </a:lnTo>
                  <a:lnTo>
                    <a:pt x="7214" y="7841"/>
                  </a:lnTo>
                  <a:lnTo>
                    <a:pt x="7528" y="7527"/>
                  </a:lnTo>
                  <a:lnTo>
                    <a:pt x="7797" y="7214"/>
                  </a:lnTo>
                  <a:lnTo>
                    <a:pt x="8065" y="6900"/>
                  </a:lnTo>
                  <a:lnTo>
                    <a:pt x="8289" y="6542"/>
                  </a:lnTo>
                  <a:lnTo>
                    <a:pt x="8469" y="6138"/>
                  </a:lnTo>
                  <a:lnTo>
                    <a:pt x="8648" y="5735"/>
                  </a:lnTo>
                  <a:lnTo>
                    <a:pt x="8737" y="5332"/>
                  </a:lnTo>
                  <a:lnTo>
                    <a:pt x="8782" y="4884"/>
                  </a:lnTo>
                  <a:lnTo>
                    <a:pt x="8827" y="4436"/>
                  </a:lnTo>
                  <a:lnTo>
                    <a:pt x="8782" y="3988"/>
                  </a:lnTo>
                  <a:lnTo>
                    <a:pt x="8737" y="3540"/>
                  </a:lnTo>
                  <a:lnTo>
                    <a:pt x="8648" y="3092"/>
                  </a:lnTo>
                  <a:lnTo>
                    <a:pt x="8469" y="2689"/>
                  </a:lnTo>
                  <a:lnTo>
                    <a:pt x="8289" y="2330"/>
                  </a:lnTo>
                  <a:lnTo>
                    <a:pt x="8065" y="1972"/>
                  </a:lnTo>
                  <a:lnTo>
                    <a:pt x="7797" y="1613"/>
                  </a:lnTo>
                  <a:lnTo>
                    <a:pt x="7528" y="1300"/>
                  </a:lnTo>
                  <a:lnTo>
                    <a:pt x="7214" y="1031"/>
                  </a:lnTo>
                  <a:lnTo>
                    <a:pt x="6901" y="762"/>
                  </a:lnTo>
                  <a:lnTo>
                    <a:pt x="6497" y="538"/>
                  </a:lnTo>
                  <a:lnTo>
                    <a:pt x="6139" y="359"/>
                  </a:lnTo>
                  <a:lnTo>
                    <a:pt x="5736" y="225"/>
                  </a:lnTo>
                  <a:lnTo>
                    <a:pt x="5288" y="90"/>
                  </a:lnTo>
                  <a:lnTo>
                    <a:pt x="4884" y="45"/>
                  </a:lnTo>
                  <a:lnTo>
                    <a:pt x="44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6"/>
            <p:cNvSpPr/>
            <p:nvPr/>
          </p:nvSpPr>
          <p:spPr>
            <a:xfrm>
              <a:off x="2572675" y="1289400"/>
              <a:ext cx="127725" cy="127700"/>
            </a:xfrm>
            <a:custGeom>
              <a:rect b="b" l="l" r="r" t="t"/>
              <a:pathLst>
                <a:path extrusionOk="0" h="5108" w="5109">
                  <a:moveTo>
                    <a:pt x="2554" y="448"/>
                  </a:moveTo>
                  <a:lnTo>
                    <a:pt x="2958" y="493"/>
                  </a:lnTo>
                  <a:lnTo>
                    <a:pt x="3361" y="628"/>
                  </a:lnTo>
                  <a:lnTo>
                    <a:pt x="3719" y="807"/>
                  </a:lnTo>
                  <a:lnTo>
                    <a:pt x="3988" y="1076"/>
                  </a:lnTo>
                  <a:lnTo>
                    <a:pt x="4257" y="1389"/>
                  </a:lnTo>
                  <a:lnTo>
                    <a:pt x="4436" y="1748"/>
                  </a:lnTo>
                  <a:lnTo>
                    <a:pt x="4570" y="2106"/>
                  </a:lnTo>
                  <a:lnTo>
                    <a:pt x="4615" y="2554"/>
                  </a:lnTo>
                  <a:lnTo>
                    <a:pt x="4570" y="2957"/>
                  </a:lnTo>
                  <a:lnTo>
                    <a:pt x="4436" y="3360"/>
                  </a:lnTo>
                  <a:lnTo>
                    <a:pt x="4257" y="3719"/>
                  </a:lnTo>
                  <a:lnTo>
                    <a:pt x="3988" y="4032"/>
                  </a:lnTo>
                  <a:lnTo>
                    <a:pt x="3719" y="4256"/>
                  </a:lnTo>
                  <a:lnTo>
                    <a:pt x="3361" y="4481"/>
                  </a:lnTo>
                  <a:lnTo>
                    <a:pt x="2958" y="4570"/>
                  </a:lnTo>
                  <a:lnTo>
                    <a:pt x="2554" y="4615"/>
                  </a:lnTo>
                  <a:lnTo>
                    <a:pt x="2106" y="4570"/>
                  </a:lnTo>
                  <a:lnTo>
                    <a:pt x="1703" y="4481"/>
                  </a:lnTo>
                  <a:lnTo>
                    <a:pt x="1390" y="4256"/>
                  </a:lnTo>
                  <a:lnTo>
                    <a:pt x="1076" y="4032"/>
                  </a:lnTo>
                  <a:lnTo>
                    <a:pt x="807" y="3719"/>
                  </a:lnTo>
                  <a:lnTo>
                    <a:pt x="628" y="3360"/>
                  </a:lnTo>
                  <a:lnTo>
                    <a:pt x="493" y="2957"/>
                  </a:lnTo>
                  <a:lnTo>
                    <a:pt x="449" y="2554"/>
                  </a:lnTo>
                  <a:lnTo>
                    <a:pt x="493" y="2106"/>
                  </a:lnTo>
                  <a:lnTo>
                    <a:pt x="628" y="1748"/>
                  </a:lnTo>
                  <a:lnTo>
                    <a:pt x="807" y="1389"/>
                  </a:lnTo>
                  <a:lnTo>
                    <a:pt x="1076" y="1076"/>
                  </a:lnTo>
                  <a:lnTo>
                    <a:pt x="1390" y="807"/>
                  </a:lnTo>
                  <a:lnTo>
                    <a:pt x="1703" y="628"/>
                  </a:lnTo>
                  <a:lnTo>
                    <a:pt x="2106" y="493"/>
                  </a:lnTo>
                  <a:lnTo>
                    <a:pt x="2554" y="448"/>
                  </a:lnTo>
                  <a:close/>
                  <a:moveTo>
                    <a:pt x="2554" y="0"/>
                  </a:moveTo>
                  <a:lnTo>
                    <a:pt x="2017" y="45"/>
                  </a:lnTo>
                  <a:lnTo>
                    <a:pt x="1524" y="179"/>
                  </a:lnTo>
                  <a:lnTo>
                    <a:pt x="1121" y="403"/>
                  </a:lnTo>
                  <a:lnTo>
                    <a:pt x="717" y="717"/>
                  </a:lnTo>
                  <a:lnTo>
                    <a:pt x="404" y="1120"/>
                  </a:lnTo>
                  <a:lnTo>
                    <a:pt x="180" y="1568"/>
                  </a:lnTo>
                  <a:lnTo>
                    <a:pt x="45" y="2016"/>
                  </a:lnTo>
                  <a:lnTo>
                    <a:pt x="1" y="2554"/>
                  </a:lnTo>
                  <a:lnTo>
                    <a:pt x="45" y="3047"/>
                  </a:lnTo>
                  <a:lnTo>
                    <a:pt x="180" y="3540"/>
                  </a:lnTo>
                  <a:lnTo>
                    <a:pt x="404" y="3988"/>
                  </a:lnTo>
                  <a:lnTo>
                    <a:pt x="717" y="4346"/>
                  </a:lnTo>
                  <a:lnTo>
                    <a:pt x="1121" y="4660"/>
                  </a:lnTo>
                  <a:lnTo>
                    <a:pt x="1524" y="4884"/>
                  </a:lnTo>
                  <a:lnTo>
                    <a:pt x="2017" y="5063"/>
                  </a:lnTo>
                  <a:lnTo>
                    <a:pt x="2554" y="5108"/>
                  </a:lnTo>
                  <a:lnTo>
                    <a:pt x="3047" y="5063"/>
                  </a:lnTo>
                  <a:lnTo>
                    <a:pt x="3540" y="4884"/>
                  </a:lnTo>
                  <a:lnTo>
                    <a:pt x="3943" y="4660"/>
                  </a:lnTo>
                  <a:lnTo>
                    <a:pt x="4346" y="4346"/>
                  </a:lnTo>
                  <a:lnTo>
                    <a:pt x="4660" y="3988"/>
                  </a:lnTo>
                  <a:lnTo>
                    <a:pt x="4884" y="3540"/>
                  </a:lnTo>
                  <a:lnTo>
                    <a:pt x="5019" y="3047"/>
                  </a:lnTo>
                  <a:lnTo>
                    <a:pt x="5108" y="2554"/>
                  </a:lnTo>
                  <a:lnTo>
                    <a:pt x="5019" y="2016"/>
                  </a:lnTo>
                  <a:lnTo>
                    <a:pt x="4884" y="1568"/>
                  </a:lnTo>
                  <a:lnTo>
                    <a:pt x="4660" y="1120"/>
                  </a:lnTo>
                  <a:lnTo>
                    <a:pt x="4346" y="717"/>
                  </a:lnTo>
                  <a:lnTo>
                    <a:pt x="3943" y="403"/>
                  </a:lnTo>
                  <a:lnTo>
                    <a:pt x="3540" y="179"/>
                  </a:lnTo>
                  <a:lnTo>
                    <a:pt x="3047" y="45"/>
                  </a:lnTo>
                  <a:lnTo>
                    <a:pt x="2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6"/>
            <p:cNvSpPr/>
            <p:nvPr/>
          </p:nvSpPr>
          <p:spPr>
            <a:xfrm>
              <a:off x="2595075" y="1311800"/>
              <a:ext cx="81800" cy="81775"/>
            </a:xfrm>
            <a:custGeom>
              <a:rect b="b" l="l" r="r" t="t"/>
              <a:pathLst>
                <a:path extrusionOk="0" h="3271" w="3272">
                  <a:moveTo>
                    <a:pt x="1882" y="493"/>
                  </a:moveTo>
                  <a:lnTo>
                    <a:pt x="2106" y="583"/>
                  </a:lnTo>
                  <a:lnTo>
                    <a:pt x="2286" y="672"/>
                  </a:lnTo>
                  <a:lnTo>
                    <a:pt x="2465" y="807"/>
                  </a:lnTo>
                  <a:lnTo>
                    <a:pt x="2599" y="986"/>
                  </a:lnTo>
                  <a:lnTo>
                    <a:pt x="2689" y="1210"/>
                  </a:lnTo>
                  <a:lnTo>
                    <a:pt x="2778" y="1389"/>
                  </a:lnTo>
                  <a:lnTo>
                    <a:pt x="2778" y="1658"/>
                  </a:lnTo>
                  <a:lnTo>
                    <a:pt x="2778" y="1882"/>
                  </a:lnTo>
                  <a:lnTo>
                    <a:pt x="2689" y="2106"/>
                  </a:lnTo>
                  <a:lnTo>
                    <a:pt x="2599" y="2285"/>
                  </a:lnTo>
                  <a:lnTo>
                    <a:pt x="2465" y="2464"/>
                  </a:lnTo>
                  <a:lnTo>
                    <a:pt x="2286" y="2599"/>
                  </a:lnTo>
                  <a:lnTo>
                    <a:pt x="2106" y="2733"/>
                  </a:lnTo>
                  <a:lnTo>
                    <a:pt x="1882" y="2778"/>
                  </a:lnTo>
                  <a:lnTo>
                    <a:pt x="1658" y="2823"/>
                  </a:lnTo>
                  <a:lnTo>
                    <a:pt x="1390" y="2778"/>
                  </a:lnTo>
                  <a:lnTo>
                    <a:pt x="1166" y="2733"/>
                  </a:lnTo>
                  <a:lnTo>
                    <a:pt x="986" y="2599"/>
                  </a:lnTo>
                  <a:lnTo>
                    <a:pt x="807" y="2464"/>
                  </a:lnTo>
                  <a:lnTo>
                    <a:pt x="673" y="2285"/>
                  </a:lnTo>
                  <a:lnTo>
                    <a:pt x="583" y="2106"/>
                  </a:lnTo>
                  <a:lnTo>
                    <a:pt x="494" y="1882"/>
                  </a:lnTo>
                  <a:lnTo>
                    <a:pt x="494" y="1658"/>
                  </a:lnTo>
                  <a:lnTo>
                    <a:pt x="494" y="1389"/>
                  </a:lnTo>
                  <a:lnTo>
                    <a:pt x="583" y="1210"/>
                  </a:lnTo>
                  <a:lnTo>
                    <a:pt x="673" y="986"/>
                  </a:lnTo>
                  <a:lnTo>
                    <a:pt x="807" y="807"/>
                  </a:lnTo>
                  <a:lnTo>
                    <a:pt x="986" y="672"/>
                  </a:lnTo>
                  <a:lnTo>
                    <a:pt x="1166" y="583"/>
                  </a:lnTo>
                  <a:lnTo>
                    <a:pt x="1390" y="493"/>
                  </a:lnTo>
                  <a:close/>
                  <a:moveTo>
                    <a:pt x="1658" y="0"/>
                  </a:moveTo>
                  <a:lnTo>
                    <a:pt x="1300" y="45"/>
                  </a:lnTo>
                  <a:lnTo>
                    <a:pt x="986" y="135"/>
                  </a:lnTo>
                  <a:lnTo>
                    <a:pt x="718" y="314"/>
                  </a:lnTo>
                  <a:lnTo>
                    <a:pt x="494" y="493"/>
                  </a:lnTo>
                  <a:lnTo>
                    <a:pt x="270" y="717"/>
                  </a:lnTo>
                  <a:lnTo>
                    <a:pt x="135" y="1031"/>
                  </a:lnTo>
                  <a:lnTo>
                    <a:pt x="45" y="1300"/>
                  </a:lnTo>
                  <a:lnTo>
                    <a:pt x="1" y="1658"/>
                  </a:lnTo>
                  <a:lnTo>
                    <a:pt x="45" y="1972"/>
                  </a:lnTo>
                  <a:lnTo>
                    <a:pt x="135" y="2285"/>
                  </a:lnTo>
                  <a:lnTo>
                    <a:pt x="270" y="2554"/>
                  </a:lnTo>
                  <a:lnTo>
                    <a:pt x="494" y="2778"/>
                  </a:lnTo>
                  <a:lnTo>
                    <a:pt x="718" y="3002"/>
                  </a:lnTo>
                  <a:lnTo>
                    <a:pt x="986" y="3136"/>
                  </a:lnTo>
                  <a:lnTo>
                    <a:pt x="1300" y="3226"/>
                  </a:lnTo>
                  <a:lnTo>
                    <a:pt x="1658" y="3271"/>
                  </a:lnTo>
                  <a:lnTo>
                    <a:pt x="1972" y="3226"/>
                  </a:lnTo>
                  <a:lnTo>
                    <a:pt x="2286" y="3136"/>
                  </a:lnTo>
                  <a:lnTo>
                    <a:pt x="2554" y="3002"/>
                  </a:lnTo>
                  <a:lnTo>
                    <a:pt x="2778" y="2778"/>
                  </a:lnTo>
                  <a:lnTo>
                    <a:pt x="3002" y="2554"/>
                  </a:lnTo>
                  <a:lnTo>
                    <a:pt x="3137" y="2285"/>
                  </a:lnTo>
                  <a:lnTo>
                    <a:pt x="3226" y="1972"/>
                  </a:lnTo>
                  <a:lnTo>
                    <a:pt x="3271" y="1658"/>
                  </a:lnTo>
                  <a:lnTo>
                    <a:pt x="3226" y="1300"/>
                  </a:lnTo>
                  <a:lnTo>
                    <a:pt x="3137" y="1031"/>
                  </a:lnTo>
                  <a:lnTo>
                    <a:pt x="3002" y="717"/>
                  </a:lnTo>
                  <a:lnTo>
                    <a:pt x="2778" y="493"/>
                  </a:lnTo>
                  <a:lnTo>
                    <a:pt x="2554" y="314"/>
                  </a:lnTo>
                  <a:lnTo>
                    <a:pt x="2286" y="135"/>
                  </a:lnTo>
                  <a:lnTo>
                    <a:pt x="1972" y="45"/>
                  </a:lnTo>
                  <a:lnTo>
                    <a:pt x="16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6"/>
            <p:cNvSpPr/>
            <p:nvPr/>
          </p:nvSpPr>
          <p:spPr>
            <a:xfrm>
              <a:off x="2618600" y="1335325"/>
              <a:ext cx="34750" cy="34750"/>
            </a:xfrm>
            <a:custGeom>
              <a:rect b="b" l="l" r="r" t="t"/>
              <a:pathLst>
                <a:path extrusionOk="0" h="1390" w="1390">
                  <a:moveTo>
                    <a:pt x="807" y="493"/>
                  </a:moveTo>
                  <a:lnTo>
                    <a:pt x="852" y="538"/>
                  </a:lnTo>
                  <a:lnTo>
                    <a:pt x="897" y="627"/>
                  </a:lnTo>
                  <a:lnTo>
                    <a:pt x="941" y="717"/>
                  </a:lnTo>
                  <a:lnTo>
                    <a:pt x="897" y="807"/>
                  </a:lnTo>
                  <a:lnTo>
                    <a:pt x="852" y="851"/>
                  </a:lnTo>
                  <a:lnTo>
                    <a:pt x="807" y="896"/>
                  </a:lnTo>
                  <a:lnTo>
                    <a:pt x="717" y="941"/>
                  </a:lnTo>
                  <a:lnTo>
                    <a:pt x="628" y="896"/>
                  </a:lnTo>
                  <a:lnTo>
                    <a:pt x="538" y="851"/>
                  </a:lnTo>
                  <a:lnTo>
                    <a:pt x="493" y="807"/>
                  </a:lnTo>
                  <a:lnTo>
                    <a:pt x="449" y="717"/>
                  </a:lnTo>
                  <a:lnTo>
                    <a:pt x="493" y="627"/>
                  </a:lnTo>
                  <a:lnTo>
                    <a:pt x="538" y="538"/>
                  </a:lnTo>
                  <a:lnTo>
                    <a:pt x="628" y="493"/>
                  </a:lnTo>
                  <a:close/>
                  <a:moveTo>
                    <a:pt x="538" y="0"/>
                  </a:moveTo>
                  <a:lnTo>
                    <a:pt x="449" y="45"/>
                  </a:lnTo>
                  <a:lnTo>
                    <a:pt x="225" y="224"/>
                  </a:lnTo>
                  <a:lnTo>
                    <a:pt x="45" y="448"/>
                  </a:lnTo>
                  <a:lnTo>
                    <a:pt x="1" y="583"/>
                  </a:lnTo>
                  <a:lnTo>
                    <a:pt x="1" y="717"/>
                  </a:lnTo>
                  <a:lnTo>
                    <a:pt x="1" y="851"/>
                  </a:lnTo>
                  <a:lnTo>
                    <a:pt x="45" y="986"/>
                  </a:lnTo>
                  <a:lnTo>
                    <a:pt x="225" y="1210"/>
                  </a:lnTo>
                  <a:lnTo>
                    <a:pt x="449" y="1344"/>
                  </a:lnTo>
                  <a:lnTo>
                    <a:pt x="538" y="1389"/>
                  </a:lnTo>
                  <a:lnTo>
                    <a:pt x="852" y="1389"/>
                  </a:lnTo>
                  <a:lnTo>
                    <a:pt x="986" y="1344"/>
                  </a:lnTo>
                  <a:lnTo>
                    <a:pt x="1210" y="1210"/>
                  </a:lnTo>
                  <a:lnTo>
                    <a:pt x="1345" y="986"/>
                  </a:lnTo>
                  <a:lnTo>
                    <a:pt x="1389" y="851"/>
                  </a:lnTo>
                  <a:lnTo>
                    <a:pt x="1389" y="717"/>
                  </a:lnTo>
                  <a:lnTo>
                    <a:pt x="1389" y="583"/>
                  </a:lnTo>
                  <a:lnTo>
                    <a:pt x="1345" y="448"/>
                  </a:lnTo>
                  <a:lnTo>
                    <a:pt x="1210" y="224"/>
                  </a:lnTo>
                  <a:lnTo>
                    <a:pt x="986" y="45"/>
                  </a:lnTo>
                  <a:lnTo>
                    <a:pt x="8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6"/>
            <p:cNvSpPr/>
            <p:nvPr/>
          </p:nvSpPr>
          <p:spPr>
            <a:xfrm>
              <a:off x="2549150" y="1265875"/>
              <a:ext cx="173650" cy="173625"/>
            </a:xfrm>
            <a:custGeom>
              <a:rect b="b" l="l" r="r" t="t"/>
              <a:pathLst>
                <a:path extrusionOk="0" h="6945" w="6946">
                  <a:moveTo>
                    <a:pt x="3495" y="0"/>
                  </a:moveTo>
                  <a:lnTo>
                    <a:pt x="2913" y="45"/>
                  </a:lnTo>
                  <a:lnTo>
                    <a:pt x="2375" y="180"/>
                  </a:lnTo>
                  <a:lnTo>
                    <a:pt x="1882" y="404"/>
                  </a:lnTo>
                  <a:lnTo>
                    <a:pt x="1390" y="672"/>
                  </a:lnTo>
                  <a:lnTo>
                    <a:pt x="1345" y="762"/>
                  </a:lnTo>
                  <a:lnTo>
                    <a:pt x="1300" y="852"/>
                  </a:lnTo>
                  <a:lnTo>
                    <a:pt x="1300" y="941"/>
                  </a:lnTo>
                  <a:lnTo>
                    <a:pt x="1345" y="1031"/>
                  </a:lnTo>
                  <a:lnTo>
                    <a:pt x="1434" y="1076"/>
                  </a:lnTo>
                  <a:lnTo>
                    <a:pt x="1479" y="1120"/>
                  </a:lnTo>
                  <a:lnTo>
                    <a:pt x="1569" y="1120"/>
                  </a:lnTo>
                  <a:lnTo>
                    <a:pt x="1658" y="1076"/>
                  </a:lnTo>
                  <a:lnTo>
                    <a:pt x="2062" y="807"/>
                  </a:lnTo>
                  <a:lnTo>
                    <a:pt x="2510" y="628"/>
                  </a:lnTo>
                  <a:lnTo>
                    <a:pt x="3003" y="493"/>
                  </a:lnTo>
                  <a:lnTo>
                    <a:pt x="3495" y="448"/>
                  </a:lnTo>
                  <a:lnTo>
                    <a:pt x="3764" y="493"/>
                  </a:lnTo>
                  <a:lnTo>
                    <a:pt x="4078" y="538"/>
                  </a:lnTo>
                  <a:lnTo>
                    <a:pt x="4391" y="583"/>
                  </a:lnTo>
                  <a:lnTo>
                    <a:pt x="4660" y="717"/>
                  </a:lnTo>
                  <a:lnTo>
                    <a:pt x="4929" y="852"/>
                  </a:lnTo>
                  <a:lnTo>
                    <a:pt x="5153" y="986"/>
                  </a:lnTo>
                  <a:lnTo>
                    <a:pt x="5377" y="1165"/>
                  </a:lnTo>
                  <a:lnTo>
                    <a:pt x="5601" y="1344"/>
                  </a:lnTo>
                  <a:lnTo>
                    <a:pt x="5780" y="1569"/>
                  </a:lnTo>
                  <a:lnTo>
                    <a:pt x="5960" y="1793"/>
                  </a:lnTo>
                  <a:lnTo>
                    <a:pt x="6139" y="2061"/>
                  </a:lnTo>
                  <a:lnTo>
                    <a:pt x="6273" y="2330"/>
                  </a:lnTo>
                  <a:lnTo>
                    <a:pt x="6363" y="2599"/>
                  </a:lnTo>
                  <a:lnTo>
                    <a:pt x="6408" y="2868"/>
                  </a:lnTo>
                  <a:lnTo>
                    <a:pt x="6497" y="3181"/>
                  </a:lnTo>
                  <a:lnTo>
                    <a:pt x="6497" y="3495"/>
                  </a:lnTo>
                  <a:lnTo>
                    <a:pt x="6497" y="3809"/>
                  </a:lnTo>
                  <a:lnTo>
                    <a:pt x="6408" y="4077"/>
                  </a:lnTo>
                  <a:lnTo>
                    <a:pt x="6363" y="4391"/>
                  </a:lnTo>
                  <a:lnTo>
                    <a:pt x="6273" y="4660"/>
                  </a:lnTo>
                  <a:lnTo>
                    <a:pt x="6139" y="4929"/>
                  </a:lnTo>
                  <a:lnTo>
                    <a:pt x="5960" y="5153"/>
                  </a:lnTo>
                  <a:lnTo>
                    <a:pt x="5780" y="5377"/>
                  </a:lnTo>
                  <a:lnTo>
                    <a:pt x="5601" y="5601"/>
                  </a:lnTo>
                  <a:lnTo>
                    <a:pt x="5377" y="5825"/>
                  </a:lnTo>
                  <a:lnTo>
                    <a:pt x="5153" y="6004"/>
                  </a:lnTo>
                  <a:lnTo>
                    <a:pt x="4929" y="6138"/>
                  </a:lnTo>
                  <a:lnTo>
                    <a:pt x="4660" y="6273"/>
                  </a:lnTo>
                  <a:lnTo>
                    <a:pt x="4391" y="6362"/>
                  </a:lnTo>
                  <a:lnTo>
                    <a:pt x="4078" y="6452"/>
                  </a:lnTo>
                  <a:lnTo>
                    <a:pt x="3764" y="6497"/>
                  </a:lnTo>
                  <a:lnTo>
                    <a:pt x="3182" y="6497"/>
                  </a:lnTo>
                  <a:lnTo>
                    <a:pt x="2868" y="6452"/>
                  </a:lnTo>
                  <a:lnTo>
                    <a:pt x="2599" y="6362"/>
                  </a:lnTo>
                  <a:lnTo>
                    <a:pt x="2286" y="6273"/>
                  </a:lnTo>
                  <a:lnTo>
                    <a:pt x="2017" y="6138"/>
                  </a:lnTo>
                  <a:lnTo>
                    <a:pt x="1793" y="6004"/>
                  </a:lnTo>
                  <a:lnTo>
                    <a:pt x="1569" y="5825"/>
                  </a:lnTo>
                  <a:lnTo>
                    <a:pt x="1345" y="5601"/>
                  </a:lnTo>
                  <a:lnTo>
                    <a:pt x="1166" y="5377"/>
                  </a:lnTo>
                  <a:lnTo>
                    <a:pt x="986" y="5153"/>
                  </a:lnTo>
                  <a:lnTo>
                    <a:pt x="807" y="4929"/>
                  </a:lnTo>
                  <a:lnTo>
                    <a:pt x="718" y="4660"/>
                  </a:lnTo>
                  <a:lnTo>
                    <a:pt x="583" y="4391"/>
                  </a:lnTo>
                  <a:lnTo>
                    <a:pt x="538" y="4077"/>
                  </a:lnTo>
                  <a:lnTo>
                    <a:pt x="494" y="3809"/>
                  </a:lnTo>
                  <a:lnTo>
                    <a:pt x="449" y="3495"/>
                  </a:lnTo>
                  <a:lnTo>
                    <a:pt x="494" y="3002"/>
                  </a:lnTo>
                  <a:lnTo>
                    <a:pt x="628" y="2509"/>
                  </a:lnTo>
                  <a:lnTo>
                    <a:pt x="807" y="2106"/>
                  </a:lnTo>
                  <a:lnTo>
                    <a:pt x="1076" y="1658"/>
                  </a:lnTo>
                  <a:lnTo>
                    <a:pt x="1121" y="1613"/>
                  </a:lnTo>
                  <a:lnTo>
                    <a:pt x="1121" y="1524"/>
                  </a:lnTo>
                  <a:lnTo>
                    <a:pt x="1076" y="1434"/>
                  </a:lnTo>
                  <a:lnTo>
                    <a:pt x="1031" y="1344"/>
                  </a:lnTo>
                  <a:lnTo>
                    <a:pt x="942" y="1300"/>
                  </a:lnTo>
                  <a:lnTo>
                    <a:pt x="852" y="1300"/>
                  </a:lnTo>
                  <a:lnTo>
                    <a:pt x="762" y="1344"/>
                  </a:lnTo>
                  <a:lnTo>
                    <a:pt x="673" y="1389"/>
                  </a:lnTo>
                  <a:lnTo>
                    <a:pt x="404" y="1882"/>
                  </a:lnTo>
                  <a:lnTo>
                    <a:pt x="180" y="2375"/>
                  </a:lnTo>
                  <a:lnTo>
                    <a:pt x="46" y="2913"/>
                  </a:lnTo>
                  <a:lnTo>
                    <a:pt x="1" y="3495"/>
                  </a:lnTo>
                  <a:lnTo>
                    <a:pt x="1" y="3853"/>
                  </a:lnTo>
                  <a:lnTo>
                    <a:pt x="46" y="4167"/>
                  </a:lnTo>
                  <a:lnTo>
                    <a:pt x="135" y="4525"/>
                  </a:lnTo>
                  <a:lnTo>
                    <a:pt x="270" y="4839"/>
                  </a:lnTo>
                  <a:lnTo>
                    <a:pt x="404" y="5153"/>
                  </a:lnTo>
                  <a:lnTo>
                    <a:pt x="583" y="5422"/>
                  </a:lnTo>
                  <a:lnTo>
                    <a:pt x="807" y="5690"/>
                  </a:lnTo>
                  <a:lnTo>
                    <a:pt x="1031" y="5959"/>
                  </a:lnTo>
                  <a:lnTo>
                    <a:pt x="1255" y="6183"/>
                  </a:lnTo>
                  <a:lnTo>
                    <a:pt x="1524" y="6362"/>
                  </a:lnTo>
                  <a:lnTo>
                    <a:pt x="1838" y="6542"/>
                  </a:lnTo>
                  <a:lnTo>
                    <a:pt x="2107" y="6676"/>
                  </a:lnTo>
                  <a:lnTo>
                    <a:pt x="2420" y="6810"/>
                  </a:lnTo>
                  <a:lnTo>
                    <a:pt x="2779" y="6900"/>
                  </a:lnTo>
                  <a:lnTo>
                    <a:pt x="3137" y="6945"/>
                  </a:lnTo>
                  <a:lnTo>
                    <a:pt x="3809" y="6945"/>
                  </a:lnTo>
                  <a:lnTo>
                    <a:pt x="4167" y="6900"/>
                  </a:lnTo>
                  <a:lnTo>
                    <a:pt x="4526" y="6810"/>
                  </a:lnTo>
                  <a:lnTo>
                    <a:pt x="4839" y="6676"/>
                  </a:lnTo>
                  <a:lnTo>
                    <a:pt x="5153" y="6542"/>
                  </a:lnTo>
                  <a:lnTo>
                    <a:pt x="5422" y="6362"/>
                  </a:lnTo>
                  <a:lnTo>
                    <a:pt x="5691" y="6183"/>
                  </a:lnTo>
                  <a:lnTo>
                    <a:pt x="5915" y="5959"/>
                  </a:lnTo>
                  <a:lnTo>
                    <a:pt x="6139" y="5690"/>
                  </a:lnTo>
                  <a:lnTo>
                    <a:pt x="6363" y="5422"/>
                  </a:lnTo>
                  <a:lnTo>
                    <a:pt x="6542" y="5153"/>
                  </a:lnTo>
                  <a:lnTo>
                    <a:pt x="6676" y="4839"/>
                  </a:lnTo>
                  <a:lnTo>
                    <a:pt x="6811" y="4525"/>
                  </a:lnTo>
                  <a:lnTo>
                    <a:pt x="6900" y="4167"/>
                  </a:lnTo>
                  <a:lnTo>
                    <a:pt x="6945" y="3853"/>
                  </a:lnTo>
                  <a:lnTo>
                    <a:pt x="6945" y="3495"/>
                  </a:lnTo>
                  <a:lnTo>
                    <a:pt x="6945" y="3137"/>
                  </a:lnTo>
                  <a:lnTo>
                    <a:pt x="6900" y="2778"/>
                  </a:lnTo>
                  <a:lnTo>
                    <a:pt x="6811" y="2465"/>
                  </a:lnTo>
                  <a:lnTo>
                    <a:pt x="6676" y="2106"/>
                  </a:lnTo>
                  <a:lnTo>
                    <a:pt x="6542" y="1837"/>
                  </a:lnTo>
                  <a:lnTo>
                    <a:pt x="6363" y="1524"/>
                  </a:lnTo>
                  <a:lnTo>
                    <a:pt x="6139" y="1255"/>
                  </a:lnTo>
                  <a:lnTo>
                    <a:pt x="5915" y="1031"/>
                  </a:lnTo>
                  <a:lnTo>
                    <a:pt x="5691" y="807"/>
                  </a:lnTo>
                  <a:lnTo>
                    <a:pt x="5422" y="583"/>
                  </a:lnTo>
                  <a:lnTo>
                    <a:pt x="5153" y="404"/>
                  </a:lnTo>
                  <a:lnTo>
                    <a:pt x="4839" y="269"/>
                  </a:lnTo>
                  <a:lnTo>
                    <a:pt x="4526" y="180"/>
                  </a:lnTo>
                  <a:lnTo>
                    <a:pt x="4167" y="90"/>
                  </a:lnTo>
                  <a:lnTo>
                    <a:pt x="380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3" name="Google Shape;2623;p76"/>
          <p:cNvGrpSpPr/>
          <p:nvPr/>
        </p:nvGrpSpPr>
        <p:grpSpPr>
          <a:xfrm>
            <a:off x="3586288" y="1324775"/>
            <a:ext cx="267725" cy="396525"/>
            <a:chOff x="3266000" y="1155000"/>
            <a:chExt cx="267725" cy="396525"/>
          </a:xfrm>
        </p:grpSpPr>
        <p:sp>
          <p:nvSpPr>
            <p:cNvPr id="2624" name="Google Shape;2624;p76"/>
            <p:cNvSpPr/>
            <p:nvPr/>
          </p:nvSpPr>
          <p:spPr>
            <a:xfrm>
              <a:off x="3266000" y="1213225"/>
              <a:ext cx="220675" cy="338300"/>
            </a:xfrm>
            <a:custGeom>
              <a:rect b="b" l="l" r="r" t="t"/>
              <a:pathLst>
                <a:path extrusionOk="0" h="13532" w="8827">
                  <a:moveTo>
                    <a:pt x="6766" y="449"/>
                  </a:moveTo>
                  <a:lnTo>
                    <a:pt x="6945" y="494"/>
                  </a:lnTo>
                  <a:lnTo>
                    <a:pt x="7169" y="538"/>
                  </a:lnTo>
                  <a:lnTo>
                    <a:pt x="7348" y="628"/>
                  </a:lnTo>
                  <a:lnTo>
                    <a:pt x="7482" y="718"/>
                  </a:lnTo>
                  <a:lnTo>
                    <a:pt x="7617" y="852"/>
                  </a:lnTo>
                  <a:lnTo>
                    <a:pt x="7751" y="1031"/>
                  </a:lnTo>
                  <a:lnTo>
                    <a:pt x="7841" y="1210"/>
                  </a:lnTo>
                  <a:lnTo>
                    <a:pt x="7886" y="1390"/>
                  </a:lnTo>
                  <a:lnTo>
                    <a:pt x="1658" y="1390"/>
                  </a:lnTo>
                  <a:lnTo>
                    <a:pt x="1568" y="1434"/>
                  </a:lnTo>
                  <a:lnTo>
                    <a:pt x="1524" y="1434"/>
                  </a:lnTo>
                  <a:lnTo>
                    <a:pt x="1434" y="1524"/>
                  </a:lnTo>
                  <a:lnTo>
                    <a:pt x="1434" y="1614"/>
                  </a:lnTo>
                  <a:lnTo>
                    <a:pt x="1434" y="1703"/>
                  </a:lnTo>
                  <a:lnTo>
                    <a:pt x="1479" y="1793"/>
                  </a:lnTo>
                  <a:lnTo>
                    <a:pt x="1568" y="1838"/>
                  </a:lnTo>
                  <a:lnTo>
                    <a:pt x="1658" y="1882"/>
                  </a:lnTo>
                  <a:lnTo>
                    <a:pt x="8154" y="1882"/>
                  </a:lnTo>
                  <a:lnTo>
                    <a:pt x="8289" y="1927"/>
                  </a:lnTo>
                  <a:lnTo>
                    <a:pt x="8334" y="1972"/>
                  </a:lnTo>
                  <a:lnTo>
                    <a:pt x="8378" y="2062"/>
                  </a:lnTo>
                  <a:lnTo>
                    <a:pt x="8378" y="2151"/>
                  </a:lnTo>
                  <a:lnTo>
                    <a:pt x="8334" y="2241"/>
                  </a:lnTo>
                  <a:lnTo>
                    <a:pt x="8244" y="2286"/>
                  </a:lnTo>
                  <a:lnTo>
                    <a:pt x="8154" y="2330"/>
                  </a:lnTo>
                  <a:lnTo>
                    <a:pt x="717" y="2330"/>
                  </a:lnTo>
                  <a:lnTo>
                    <a:pt x="583" y="2286"/>
                  </a:lnTo>
                  <a:lnTo>
                    <a:pt x="538" y="2241"/>
                  </a:lnTo>
                  <a:lnTo>
                    <a:pt x="493" y="2151"/>
                  </a:lnTo>
                  <a:lnTo>
                    <a:pt x="493" y="2017"/>
                  </a:lnTo>
                  <a:lnTo>
                    <a:pt x="538" y="1927"/>
                  </a:lnTo>
                  <a:lnTo>
                    <a:pt x="628" y="1882"/>
                  </a:lnTo>
                  <a:lnTo>
                    <a:pt x="717" y="1882"/>
                  </a:lnTo>
                  <a:lnTo>
                    <a:pt x="807" y="1838"/>
                  </a:lnTo>
                  <a:lnTo>
                    <a:pt x="896" y="1793"/>
                  </a:lnTo>
                  <a:lnTo>
                    <a:pt x="941" y="1703"/>
                  </a:lnTo>
                  <a:lnTo>
                    <a:pt x="941" y="1614"/>
                  </a:lnTo>
                  <a:lnTo>
                    <a:pt x="986" y="1390"/>
                  </a:lnTo>
                  <a:lnTo>
                    <a:pt x="1031" y="1166"/>
                  </a:lnTo>
                  <a:lnTo>
                    <a:pt x="1165" y="986"/>
                  </a:lnTo>
                  <a:lnTo>
                    <a:pt x="1300" y="807"/>
                  </a:lnTo>
                  <a:lnTo>
                    <a:pt x="1479" y="673"/>
                  </a:lnTo>
                  <a:lnTo>
                    <a:pt x="1658" y="583"/>
                  </a:lnTo>
                  <a:lnTo>
                    <a:pt x="1882" y="494"/>
                  </a:lnTo>
                  <a:lnTo>
                    <a:pt x="2106" y="449"/>
                  </a:lnTo>
                  <a:close/>
                  <a:moveTo>
                    <a:pt x="7796" y="2778"/>
                  </a:moveTo>
                  <a:lnTo>
                    <a:pt x="6586" y="5601"/>
                  </a:lnTo>
                  <a:lnTo>
                    <a:pt x="2285" y="5601"/>
                  </a:lnTo>
                  <a:lnTo>
                    <a:pt x="1076" y="2778"/>
                  </a:lnTo>
                  <a:close/>
                  <a:moveTo>
                    <a:pt x="6497" y="6049"/>
                  </a:moveTo>
                  <a:lnTo>
                    <a:pt x="6497" y="7483"/>
                  </a:lnTo>
                  <a:lnTo>
                    <a:pt x="2330" y="7483"/>
                  </a:lnTo>
                  <a:lnTo>
                    <a:pt x="2330" y="6049"/>
                  </a:lnTo>
                  <a:close/>
                  <a:moveTo>
                    <a:pt x="6586" y="7931"/>
                  </a:moveTo>
                  <a:lnTo>
                    <a:pt x="7796" y="10753"/>
                  </a:lnTo>
                  <a:lnTo>
                    <a:pt x="1076" y="10753"/>
                  </a:lnTo>
                  <a:lnTo>
                    <a:pt x="2285" y="7931"/>
                  </a:lnTo>
                  <a:close/>
                  <a:moveTo>
                    <a:pt x="8154" y="11201"/>
                  </a:moveTo>
                  <a:lnTo>
                    <a:pt x="8289" y="11246"/>
                  </a:lnTo>
                  <a:lnTo>
                    <a:pt x="8334" y="11291"/>
                  </a:lnTo>
                  <a:lnTo>
                    <a:pt x="8378" y="11381"/>
                  </a:lnTo>
                  <a:lnTo>
                    <a:pt x="8378" y="11470"/>
                  </a:lnTo>
                  <a:lnTo>
                    <a:pt x="8334" y="11605"/>
                  </a:lnTo>
                  <a:lnTo>
                    <a:pt x="8244" y="11649"/>
                  </a:lnTo>
                  <a:lnTo>
                    <a:pt x="717" y="11649"/>
                  </a:lnTo>
                  <a:lnTo>
                    <a:pt x="583" y="11605"/>
                  </a:lnTo>
                  <a:lnTo>
                    <a:pt x="538" y="11560"/>
                  </a:lnTo>
                  <a:lnTo>
                    <a:pt x="493" y="11470"/>
                  </a:lnTo>
                  <a:lnTo>
                    <a:pt x="493" y="11381"/>
                  </a:lnTo>
                  <a:lnTo>
                    <a:pt x="538" y="11291"/>
                  </a:lnTo>
                  <a:lnTo>
                    <a:pt x="628" y="11246"/>
                  </a:lnTo>
                  <a:lnTo>
                    <a:pt x="717" y="11201"/>
                  </a:lnTo>
                  <a:close/>
                  <a:moveTo>
                    <a:pt x="7886" y="12142"/>
                  </a:moveTo>
                  <a:lnTo>
                    <a:pt x="7841" y="12321"/>
                  </a:lnTo>
                  <a:lnTo>
                    <a:pt x="7751" y="12501"/>
                  </a:lnTo>
                  <a:lnTo>
                    <a:pt x="7617" y="12680"/>
                  </a:lnTo>
                  <a:lnTo>
                    <a:pt x="7482" y="12814"/>
                  </a:lnTo>
                  <a:lnTo>
                    <a:pt x="7348" y="12904"/>
                  </a:lnTo>
                  <a:lnTo>
                    <a:pt x="7169" y="12993"/>
                  </a:lnTo>
                  <a:lnTo>
                    <a:pt x="6945" y="13038"/>
                  </a:lnTo>
                  <a:lnTo>
                    <a:pt x="1927" y="13038"/>
                  </a:lnTo>
                  <a:lnTo>
                    <a:pt x="1703" y="12993"/>
                  </a:lnTo>
                  <a:lnTo>
                    <a:pt x="1524" y="12904"/>
                  </a:lnTo>
                  <a:lnTo>
                    <a:pt x="1389" y="12814"/>
                  </a:lnTo>
                  <a:lnTo>
                    <a:pt x="1255" y="12680"/>
                  </a:lnTo>
                  <a:lnTo>
                    <a:pt x="1120" y="12501"/>
                  </a:lnTo>
                  <a:lnTo>
                    <a:pt x="1031" y="12321"/>
                  </a:lnTo>
                  <a:lnTo>
                    <a:pt x="986" y="12142"/>
                  </a:lnTo>
                  <a:close/>
                  <a:moveTo>
                    <a:pt x="2106" y="1"/>
                  </a:moveTo>
                  <a:lnTo>
                    <a:pt x="1792" y="46"/>
                  </a:lnTo>
                  <a:lnTo>
                    <a:pt x="1524" y="135"/>
                  </a:lnTo>
                  <a:lnTo>
                    <a:pt x="1255" y="225"/>
                  </a:lnTo>
                  <a:lnTo>
                    <a:pt x="1031" y="404"/>
                  </a:lnTo>
                  <a:lnTo>
                    <a:pt x="807" y="628"/>
                  </a:lnTo>
                  <a:lnTo>
                    <a:pt x="672" y="852"/>
                  </a:lnTo>
                  <a:lnTo>
                    <a:pt x="538" y="1121"/>
                  </a:lnTo>
                  <a:lnTo>
                    <a:pt x="493" y="1434"/>
                  </a:lnTo>
                  <a:lnTo>
                    <a:pt x="314" y="1524"/>
                  </a:lnTo>
                  <a:lnTo>
                    <a:pt x="135" y="1703"/>
                  </a:lnTo>
                  <a:lnTo>
                    <a:pt x="45" y="1882"/>
                  </a:lnTo>
                  <a:lnTo>
                    <a:pt x="0" y="2106"/>
                  </a:lnTo>
                  <a:lnTo>
                    <a:pt x="45" y="2330"/>
                  </a:lnTo>
                  <a:lnTo>
                    <a:pt x="180" y="2510"/>
                  </a:lnTo>
                  <a:lnTo>
                    <a:pt x="359" y="2689"/>
                  </a:lnTo>
                  <a:lnTo>
                    <a:pt x="538" y="2778"/>
                  </a:lnTo>
                  <a:lnTo>
                    <a:pt x="1882" y="5870"/>
                  </a:lnTo>
                  <a:lnTo>
                    <a:pt x="1882" y="7662"/>
                  </a:lnTo>
                  <a:lnTo>
                    <a:pt x="538" y="10753"/>
                  </a:lnTo>
                  <a:lnTo>
                    <a:pt x="359" y="10843"/>
                  </a:lnTo>
                  <a:lnTo>
                    <a:pt x="180" y="11022"/>
                  </a:lnTo>
                  <a:lnTo>
                    <a:pt x="45" y="11201"/>
                  </a:lnTo>
                  <a:lnTo>
                    <a:pt x="0" y="11425"/>
                  </a:lnTo>
                  <a:lnTo>
                    <a:pt x="45" y="11649"/>
                  </a:lnTo>
                  <a:lnTo>
                    <a:pt x="135" y="11829"/>
                  </a:lnTo>
                  <a:lnTo>
                    <a:pt x="314" y="12008"/>
                  </a:lnTo>
                  <a:lnTo>
                    <a:pt x="493" y="12097"/>
                  </a:lnTo>
                  <a:lnTo>
                    <a:pt x="538" y="12366"/>
                  </a:lnTo>
                  <a:lnTo>
                    <a:pt x="672" y="12680"/>
                  </a:lnTo>
                  <a:lnTo>
                    <a:pt x="807" y="12904"/>
                  </a:lnTo>
                  <a:lnTo>
                    <a:pt x="1031" y="13128"/>
                  </a:lnTo>
                  <a:lnTo>
                    <a:pt x="1255" y="13262"/>
                  </a:lnTo>
                  <a:lnTo>
                    <a:pt x="1524" y="13397"/>
                  </a:lnTo>
                  <a:lnTo>
                    <a:pt x="1792" y="13486"/>
                  </a:lnTo>
                  <a:lnTo>
                    <a:pt x="2106" y="13531"/>
                  </a:lnTo>
                  <a:lnTo>
                    <a:pt x="6766" y="13531"/>
                  </a:lnTo>
                  <a:lnTo>
                    <a:pt x="7034" y="13486"/>
                  </a:lnTo>
                  <a:lnTo>
                    <a:pt x="7348" y="13397"/>
                  </a:lnTo>
                  <a:lnTo>
                    <a:pt x="7617" y="13262"/>
                  </a:lnTo>
                  <a:lnTo>
                    <a:pt x="7841" y="13128"/>
                  </a:lnTo>
                  <a:lnTo>
                    <a:pt x="8020" y="12904"/>
                  </a:lnTo>
                  <a:lnTo>
                    <a:pt x="8199" y="12680"/>
                  </a:lnTo>
                  <a:lnTo>
                    <a:pt x="8289" y="12366"/>
                  </a:lnTo>
                  <a:lnTo>
                    <a:pt x="8378" y="12097"/>
                  </a:lnTo>
                  <a:lnTo>
                    <a:pt x="8558" y="12008"/>
                  </a:lnTo>
                  <a:lnTo>
                    <a:pt x="8692" y="11829"/>
                  </a:lnTo>
                  <a:lnTo>
                    <a:pt x="8782" y="11649"/>
                  </a:lnTo>
                  <a:lnTo>
                    <a:pt x="8826" y="11425"/>
                  </a:lnTo>
                  <a:lnTo>
                    <a:pt x="8782" y="11201"/>
                  </a:lnTo>
                  <a:lnTo>
                    <a:pt x="8692" y="11022"/>
                  </a:lnTo>
                  <a:lnTo>
                    <a:pt x="8513" y="10843"/>
                  </a:lnTo>
                  <a:lnTo>
                    <a:pt x="8289" y="10753"/>
                  </a:lnTo>
                  <a:lnTo>
                    <a:pt x="6990" y="7662"/>
                  </a:lnTo>
                  <a:lnTo>
                    <a:pt x="6990" y="5870"/>
                  </a:lnTo>
                  <a:lnTo>
                    <a:pt x="8289" y="2778"/>
                  </a:lnTo>
                  <a:lnTo>
                    <a:pt x="8513" y="2689"/>
                  </a:lnTo>
                  <a:lnTo>
                    <a:pt x="8692" y="2510"/>
                  </a:lnTo>
                  <a:lnTo>
                    <a:pt x="8782" y="2330"/>
                  </a:lnTo>
                  <a:lnTo>
                    <a:pt x="8826" y="2106"/>
                  </a:lnTo>
                  <a:lnTo>
                    <a:pt x="8782" y="1882"/>
                  </a:lnTo>
                  <a:lnTo>
                    <a:pt x="8692" y="1703"/>
                  </a:lnTo>
                  <a:lnTo>
                    <a:pt x="8558" y="1524"/>
                  </a:lnTo>
                  <a:lnTo>
                    <a:pt x="8378" y="1434"/>
                  </a:lnTo>
                  <a:lnTo>
                    <a:pt x="8289" y="1121"/>
                  </a:lnTo>
                  <a:lnTo>
                    <a:pt x="8199" y="852"/>
                  </a:lnTo>
                  <a:lnTo>
                    <a:pt x="8020" y="628"/>
                  </a:lnTo>
                  <a:lnTo>
                    <a:pt x="7841" y="404"/>
                  </a:lnTo>
                  <a:lnTo>
                    <a:pt x="7617" y="225"/>
                  </a:lnTo>
                  <a:lnTo>
                    <a:pt x="7348" y="135"/>
                  </a:lnTo>
                  <a:lnTo>
                    <a:pt x="7034" y="46"/>
                  </a:lnTo>
                  <a:lnTo>
                    <a:pt x="67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6"/>
            <p:cNvSpPr/>
            <p:nvPr/>
          </p:nvSpPr>
          <p:spPr>
            <a:xfrm>
              <a:off x="3353350" y="1155000"/>
              <a:ext cx="180375" cy="395400"/>
            </a:xfrm>
            <a:custGeom>
              <a:rect b="b" l="l" r="r" t="t"/>
              <a:pathLst>
                <a:path extrusionOk="0" h="15816" w="7215">
                  <a:moveTo>
                    <a:pt x="942" y="448"/>
                  </a:moveTo>
                  <a:lnTo>
                    <a:pt x="987" y="493"/>
                  </a:lnTo>
                  <a:lnTo>
                    <a:pt x="3092" y="672"/>
                  </a:lnTo>
                  <a:lnTo>
                    <a:pt x="3092" y="1210"/>
                  </a:lnTo>
                  <a:lnTo>
                    <a:pt x="987" y="1389"/>
                  </a:lnTo>
                  <a:lnTo>
                    <a:pt x="942" y="1389"/>
                  </a:lnTo>
                  <a:lnTo>
                    <a:pt x="763" y="1344"/>
                  </a:lnTo>
                  <a:lnTo>
                    <a:pt x="583" y="1254"/>
                  </a:lnTo>
                  <a:lnTo>
                    <a:pt x="494" y="1075"/>
                  </a:lnTo>
                  <a:lnTo>
                    <a:pt x="494" y="851"/>
                  </a:lnTo>
                  <a:lnTo>
                    <a:pt x="539" y="717"/>
                  </a:lnTo>
                  <a:lnTo>
                    <a:pt x="673" y="582"/>
                  </a:lnTo>
                  <a:lnTo>
                    <a:pt x="807" y="493"/>
                  </a:lnTo>
                  <a:lnTo>
                    <a:pt x="942" y="448"/>
                  </a:lnTo>
                  <a:close/>
                  <a:moveTo>
                    <a:pt x="6587" y="717"/>
                  </a:moveTo>
                  <a:lnTo>
                    <a:pt x="6677" y="762"/>
                  </a:lnTo>
                  <a:lnTo>
                    <a:pt x="6721" y="851"/>
                  </a:lnTo>
                  <a:lnTo>
                    <a:pt x="6721" y="941"/>
                  </a:lnTo>
                  <a:lnTo>
                    <a:pt x="6721" y="15233"/>
                  </a:lnTo>
                  <a:lnTo>
                    <a:pt x="6721" y="15278"/>
                  </a:lnTo>
                  <a:lnTo>
                    <a:pt x="6587" y="15367"/>
                  </a:lnTo>
                  <a:lnTo>
                    <a:pt x="6452" y="15367"/>
                  </a:lnTo>
                  <a:lnTo>
                    <a:pt x="6318" y="15278"/>
                  </a:lnTo>
                  <a:lnTo>
                    <a:pt x="6318" y="15143"/>
                  </a:lnTo>
                  <a:lnTo>
                    <a:pt x="6318" y="1837"/>
                  </a:lnTo>
                  <a:lnTo>
                    <a:pt x="6273" y="1702"/>
                  </a:lnTo>
                  <a:lnTo>
                    <a:pt x="6228" y="1568"/>
                  </a:lnTo>
                  <a:lnTo>
                    <a:pt x="6094" y="1344"/>
                  </a:lnTo>
                  <a:lnTo>
                    <a:pt x="5870" y="1210"/>
                  </a:lnTo>
                  <a:lnTo>
                    <a:pt x="5736" y="1165"/>
                  </a:lnTo>
                  <a:lnTo>
                    <a:pt x="3585" y="1165"/>
                  </a:lnTo>
                  <a:lnTo>
                    <a:pt x="3585" y="717"/>
                  </a:lnTo>
                  <a:close/>
                  <a:moveTo>
                    <a:pt x="807" y="0"/>
                  </a:moveTo>
                  <a:lnTo>
                    <a:pt x="583" y="45"/>
                  </a:lnTo>
                  <a:lnTo>
                    <a:pt x="359" y="179"/>
                  </a:lnTo>
                  <a:lnTo>
                    <a:pt x="180" y="358"/>
                  </a:lnTo>
                  <a:lnTo>
                    <a:pt x="46" y="582"/>
                  </a:lnTo>
                  <a:lnTo>
                    <a:pt x="1" y="851"/>
                  </a:lnTo>
                  <a:lnTo>
                    <a:pt x="1" y="1075"/>
                  </a:lnTo>
                  <a:lnTo>
                    <a:pt x="91" y="1299"/>
                  </a:lnTo>
                  <a:lnTo>
                    <a:pt x="180" y="1478"/>
                  </a:lnTo>
                  <a:lnTo>
                    <a:pt x="315" y="1613"/>
                  </a:lnTo>
                  <a:lnTo>
                    <a:pt x="494" y="1747"/>
                  </a:lnTo>
                  <a:lnTo>
                    <a:pt x="718" y="1837"/>
                  </a:lnTo>
                  <a:lnTo>
                    <a:pt x="1031" y="1837"/>
                  </a:lnTo>
                  <a:lnTo>
                    <a:pt x="3316" y="1613"/>
                  </a:lnTo>
                  <a:lnTo>
                    <a:pt x="5556" y="1613"/>
                  </a:lnTo>
                  <a:lnTo>
                    <a:pt x="5646" y="1658"/>
                  </a:lnTo>
                  <a:lnTo>
                    <a:pt x="5736" y="1702"/>
                  </a:lnTo>
                  <a:lnTo>
                    <a:pt x="5780" y="1747"/>
                  </a:lnTo>
                  <a:lnTo>
                    <a:pt x="5825" y="1837"/>
                  </a:lnTo>
                  <a:lnTo>
                    <a:pt x="5825" y="15143"/>
                  </a:lnTo>
                  <a:lnTo>
                    <a:pt x="5870" y="15367"/>
                  </a:lnTo>
                  <a:lnTo>
                    <a:pt x="6004" y="15591"/>
                  </a:lnTo>
                  <a:lnTo>
                    <a:pt x="6184" y="15770"/>
                  </a:lnTo>
                  <a:lnTo>
                    <a:pt x="6452" y="15815"/>
                  </a:lnTo>
                  <a:lnTo>
                    <a:pt x="6721" y="15815"/>
                  </a:lnTo>
                  <a:lnTo>
                    <a:pt x="6856" y="15726"/>
                  </a:lnTo>
                  <a:lnTo>
                    <a:pt x="6990" y="15636"/>
                  </a:lnTo>
                  <a:lnTo>
                    <a:pt x="7080" y="15546"/>
                  </a:lnTo>
                  <a:lnTo>
                    <a:pt x="7125" y="15412"/>
                  </a:lnTo>
                  <a:lnTo>
                    <a:pt x="7169" y="15278"/>
                  </a:lnTo>
                  <a:lnTo>
                    <a:pt x="7214" y="15143"/>
                  </a:lnTo>
                  <a:lnTo>
                    <a:pt x="7214" y="1837"/>
                  </a:lnTo>
                  <a:lnTo>
                    <a:pt x="7169" y="1523"/>
                  </a:lnTo>
                  <a:lnTo>
                    <a:pt x="7080" y="1210"/>
                  </a:lnTo>
                  <a:lnTo>
                    <a:pt x="6901" y="941"/>
                  </a:lnTo>
                  <a:lnTo>
                    <a:pt x="6721" y="717"/>
                  </a:lnTo>
                  <a:lnTo>
                    <a:pt x="6497" y="493"/>
                  </a:lnTo>
                  <a:lnTo>
                    <a:pt x="6184" y="358"/>
                  </a:lnTo>
                  <a:lnTo>
                    <a:pt x="5915" y="269"/>
                  </a:lnTo>
                  <a:lnTo>
                    <a:pt x="5556" y="224"/>
                  </a:lnTo>
                  <a:lnTo>
                    <a:pt x="3316" y="224"/>
                  </a:lnTo>
                  <a:lnTo>
                    <a:pt x="10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6" name="Google Shape;2626;p76"/>
          <p:cNvGrpSpPr/>
          <p:nvPr/>
        </p:nvGrpSpPr>
        <p:grpSpPr>
          <a:xfrm>
            <a:off x="4179250" y="1324775"/>
            <a:ext cx="395425" cy="396525"/>
            <a:chOff x="3966025" y="1155000"/>
            <a:chExt cx="395425" cy="396525"/>
          </a:xfrm>
        </p:grpSpPr>
        <p:sp>
          <p:nvSpPr>
            <p:cNvPr id="2627" name="Google Shape;2627;p76"/>
            <p:cNvSpPr/>
            <p:nvPr/>
          </p:nvSpPr>
          <p:spPr>
            <a:xfrm>
              <a:off x="4023150" y="1493250"/>
              <a:ext cx="280050" cy="58275"/>
            </a:xfrm>
            <a:custGeom>
              <a:rect b="b" l="l" r="r" t="t"/>
              <a:pathLst>
                <a:path extrusionOk="0" h="2331" w="11202">
                  <a:moveTo>
                    <a:pt x="5332" y="448"/>
                  </a:moveTo>
                  <a:lnTo>
                    <a:pt x="5243" y="628"/>
                  </a:lnTo>
                  <a:lnTo>
                    <a:pt x="5063" y="807"/>
                  </a:lnTo>
                  <a:lnTo>
                    <a:pt x="4884" y="896"/>
                  </a:lnTo>
                  <a:lnTo>
                    <a:pt x="4660" y="941"/>
                  </a:lnTo>
                  <a:lnTo>
                    <a:pt x="2286" y="941"/>
                  </a:lnTo>
                  <a:lnTo>
                    <a:pt x="2241" y="672"/>
                  </a:lnTo>
                  <a:lnTo>
                    <a:pt x="2107" y="448"/>
                  </a:lnTo>
                  <a:close/>
                  <a:moveTo>
                    <a:pt x="1300" y="448"/>
                  </a:moveTo>
                  <a:lnTo>
                    <a:pt x="1434" y="493"/>
                  </a:lnTo>
                  <a:lnTo>
                    <a:pt x="1658" y="628"/>
                  </a:lnTo>
                  <a:lnTo>
                    <a:pt x="1793" y="852"/>
                  </a:lnTo>
                  <a:lnTo>
                    <a:pt x="1838" y="986"/>
                  </a:lnTo>
                  <a:lnTo>
                    <a:pt x="1883" y="1120"/>
                  </a:lnTo>
                  <a:lnTo>
                    <a:pt x="1838" y="1300"/>
                  </a:lnTo>
                  <a:lnTo>
                    <a:pt x="1793" y="1389"/>
                  </a:lnTo>
                  <a:lnTo>
                    <a:pt x="1658" y="1613"/>
                  </a:lnTo>
                  <a:lnTo>
                    <a:pt x="1434" y="1792"/>
                  </a:lnTo>
                  <a:lnTo>
                    <a:pt x="1300" y="1837"/>
                  </a:lnTo>
                  <a:lnTo>
                    <a:pt x="1031" y="1837"/>
                  </a:lnTo>
                  <a:lnTo>
                    <a:pt x="897" y="1792"/>
                  </a:lnTo>
                  <a:lnTo>
                    <a:pt x="673" y="1613"/>
                  </a:lnTo>
                  <a:lnTo>
                    <a:pt x="538" y="1389"/>
                  </a:lnTo>
                  <a:lnTo>
                    <a:pt x="494" y="1300"/>
                  </a:lnTo>
                  <a:lnTo>
                    <a:pt x="494" y="1120"/>
                  </a:lnTo>
                  <a:lnTo>
                    <a:pt x="494" y="986"/>
                  </a:lnTo>
                  <a:lnTo>
                    <a:pt x="538" y="852"/>
                  </a:lnTo>
                  <a:lnTo>
                    <a:pt x="673" y="628"/>
                  </a:lnTo>
                  <a:lnTo>
                    <a:pt x="897" y="493"/>
                  </a:lnTo>
                  <a:lnTo>
                    <a:pt x="1031" y="448"/>
                  </a:lnTo>
                  <a:close/>
                  <a:moveTo>
                    <a:pt x="10037" y="448"/>
                  </a:moveTo>
                  <a:lnTo>
                    <a:pt x="10261" y="493"/>
                  </a:lnTo>
                  <a:lnTo>
                    <a:pt x="10440" y="583"/>
                  </a:lnTo>
                  <a:lnTo>
                    <a:pt x="10619" y="717"/>
                  </a:lnTo>
                  <a:lnTo>
                    <a:pt x="10709" y="941"/>
                  </a:lnTo>
                  <a:lnTo>
                    <a:pt x="6542" y="941"/>
                  </a:lnTo>
                  <a:lnTo>
                    <a:pt x="6363" y="986"/>
                  </a:lnTo>
                  <a:lnTo>
                    <a:pt x="6184" y="1076"/>
                  </a:lnTo>
                  <a:lnTo>
                    <a:pt x="6004" y="1210"/>
                  </a:lnTo>
                  <a:lnTo>
                    <a:pt x="5870" y="1344"/>
                  </a:lnTo>
                  <a:lnTo>
                    <a:pt x="5736" y="1479"/>
                  </a:lnTo>
                  <a:lnTo>
                    <a:pt x="5646" y="1658"/>
                  </a:lnTo>
                  <a:lnTo>
                    <a:pt x="5601" y="1837"/>
                  </a:lnTo>
                  <a:lnTo>
                    <a:pt x="2107" y="1837"/>
                  </a:lnTo>
                  <a:lnTo>
                    <a:pt x="2241" y="1613"/>
                  </a:lnTo>
                  <a:lnTo>
                    <a:pt x="2286" y="1389"/>
                  </a:lnTo>
                  <a:lnTo>
                    <a:pt x="4884" y="1389"/>
                  </a:lnTo>
                  <a:lnTo>
                    <a:pt x="5063" y="1300"/>
                  </a:lnTo>
                  <a:lnTo>
                    <a:pt x="5243" y="1255"/>
                  </a:lnTo>
                  <a:lnTo>
                    <a:pt x="5422" y="1120"/>
                  </a:lnTo>
                  <a:lnTo>
                    <a:pt x="5556" y="986"/>
                  </a:lnTo>
                  <a:lnTo>
                    <a:pt x="5691" y="807"/>
                  </a:lnTo>
                  <a:lnTo>
                    <a:pt x="5780" y="672"/>
                  </a:lnTo>
                  <a:lnTo>
                    <a:pt x="5825" y="448"/>
                  </a:lnTo>
                  <a:close/>
                  <a:moveTo>
                    <a:pt x="10709" y="1389"/>
                  </a:moveTo>
                  <a:lnTo>
                    <a:pt x="10619" y="1568"/>
                  </a:lnTo>
                  <a:lnTo>
                    <a:pt x="10440" y="1703"/>
                  </a:lnTo>
                  <a:lnTo>
                    <a:pt x="10261" y="1837"/>
                  </a:lnTo>
                  <a:lnTo>
                    <a:pt x="6094" y="1837"/>
                  </a:lnTo>
                  <a:lnTo>
                    <a:pt x="6184" y="1658"/>
                  </a:lnTo>
                  <a:lnTo>
                    <a:pt x="6363" y="1524"/>
                  </a:lnTo>
                  <a:lnTo>
                    <a:pt x="6542" y="1434"/>
                  </a:lnTo>
                  <a:lnTo>
                    <a:pt x="6766" y="1389"/>
                  </a:lnTo>
                  <a:close/>
                  <a:moveTo>
                    <a:pt x="942" y="0"/>
                  </a:moveTo>
                  <a:lnTo>
                    <a:pt x="762" y="90"/>
                  </a:lnTo>
                  <a:lnTo>
                    <a:pt x="538" y="180"/>
                  </a:lnTo>
                  <a:lnTo>
                    <a:pt x="404" y="314"/>
                  </a:lnTo>
                  <a:lnTo>
                    <a:pt x="225" y="448"/>
                  </a:lnTo>
                  <a:lnTo>
                    <a:pt x="135" y="672"/>
                  </a:lnTo>
                  <a:lnTo>
                    <a:pt x="46" y="852"/>
                  </a:lnTo>
                  <a:lnTo>
                    <a:pt x="1" y="1076"/>
                  </a:lnTo>
                  <a:lnTo>
                    <a:pt x="1" y="1344"/>
                  </a:lnTo>
                  <a:lnTo>
                    <a:pt x="90" y="1568"/>
                  </a:lnTo>
                  <a:lnTo>
                    <a:pt x="180" y="1748"/>
                  </a:lnTo>
                  <a:lnTo>
                    <a:pt x="314" y="1972"/>
                  </a:lnTo>
                  <a:lnTo>
                    <a:pt x="494" y="2106"/>
                  </a:lnTo>
                  <a:lnTo>
                    <a:pt x="718" y="2196"/>
                  </a:lnTo>
                  <a:lnTo>
                    <a:pt x="942" y="2285"/>
                  </a:lnTo>
                  <a:lnTo>
                    <a:pt x="1166" y="2330"/>
                  </a:lnTo>
                  <a:lnTo>
                    <a:pt x="10037" y="2330"/>
                  </a:lnTo>
                  <a:lnTo>
                    <a:pt x="10261" y="2285"/>
                  </a:lnTo>
                  <a:lnTo>
                    <a:pt x="10485" y="2240"/>
                  </a:lnTo>
                  <a:lnTo>
                    <a:pt x="10664" y="2151"/>
                  </a:lnTo>
                  <a:lnTo>
                    <a:pt x="10843" y="2016"/>
                  </a:lnTo>
                  <a:lnTo>
                    <a:pt x="10977" y="1837"/>
                  </a:lnTo>
                  <a:lnTo>
                    <a:pt x="11112" y="1658"/>
                  </a:lnTo>
                  <a:lnTo>
                    <a:pt x="11157" y="1434"/>
                  </a:lnTo>
                  <a:lnTo>
                    <a:pt x="11201" y="1210"/>
                  </a:lnTo>
                  <a:lnTo>
                    <a:pt x="11201" y="986"/>
                  </a:lnTo>
                  <a:lnTo>
                    <a:pt x="11157" y="762"/>
                  </a:lnTo>
                  <a:lnTo>
                    <a:pt x="11022" y="538"/>
                  </a:lnTo>
                  <a:lnTo>
                    <a:pt x="10888" y="359"/>
                  </a:lnTo>
                  <a:lnTo>
                    <a:pt x="10709" y="224"/>
                  </a:lnTo>
                  <a:lnTo>
                    <a:pt x="10529" y="90"/>
                  </a:lnTo>
                  <a:lnTo>
                    <a:pt x="103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6"/>
            <p:cNvSpPr/>
            <p:nvPr/>
          </p:nvSpPr>
          <p:spPr>
            <a:xfrm>
              <a:off x="4126200" y="1361075"/>
              <a:ext cx="73950" cy="73950"/>
            </a:xfrm>
            <a:custGeom>
              <a:rect b="b" l="l" r="r" t="t"/>
              <a:pathLst>
                <a:path extrusionOk="0" h="2958" w="2958">
                  <a:moveTo>
                    <a:pt x="1703" y="493"/>
                  </a:moveTo>
                  <a:lnTo>
                    <a:pt x="1882" y="538"/>
                  </a:lnTo>
                  <a:lnTo>
                    <a:pt x="2062" y="628"/>
                  </a:lnTo>
                  <a:lnTo>
                    <a:pt x="2196" y="762"/>
                  </a:lnTo>
                  <a:lnTo>
                    <a:pt x="2330" y="897"/>
                  </a:lnTo>
                  <a:lnTo>
                    <a:pt x="2420" y="1076"/>
                  </a:lnTo>
                  <a:lnTo>
                    <a:pt x="2465" y="1255"/>
                  </a:lnTo>
                  <a:lnTo>
                    <a:pt x="2510" y="1479"/>
                  </a:lnTo>
                  <a:lnTo>
                    <a:pt x="2465" y="1658"/>
                  </a:lnTo>
                  <a:lnTo>
                    <a:pt x="2420" y="1882"/>
                  </a:lnTo>
                  <a:lnTo>
                    <a:pt x="2330" y="2062"/>
                  </a:lnTo>
                  <a:lnTo>
                    <a:pt x="2196" y="2196"/>
                  </a:lnTo>
                  <a:lnTo>
                    <a:pt x="2062" y="2330"/>
                  </a:lnTo>
                  <a:lnTo>
                    <a:pt x="1882" y="2420"/>
                  </a:lnTo>
                  <a:lnTo>
                    <a:pt x="1703" y="2465"/>
                  </a:lnTo>
                  <a:lnTo>
                    <a:pt x="1300" y="2465"/>
                  </a:lnTo>
                  <a:lnTo>
                    <a:pt x="1076" y="2420"/>
                  </a:lnTo>
                  <a:lnTo>
                    <a:pt x="941" y="2330"/>
                  </a:lnTo>
                  <a:lnTo>
                    <a:pt x="762" y="2196"/>
                  </a:lnTo>
                  <a:lnTo>
                    <a:pt x="673" y="2062"/>
                  </a:lnTo>
                  <a:lnTo>
                    <a:pt x="538" y="1882"/>
                  </a:lnTo>
                  <a:lnTo>
                    <a:pt x="493" y="1658"/>
                  </a:lnTo>
                  <a:lnTo>
                    <a:pt x="493" y="1479"/>
                  </a:lnTo>
                  <a:lnTo>
                    <a:pt x="493" y="1255"/>
                  </a:lnTo>
                  <a:lnTo>
                    <a:pt x="538" y="1076"/>
                  </a:lnTo>
                  <a:lnTo>
                    <a:pt x="673" y="897"/>
                  </a:lnTo>
                  <a:lnTo>
                    <a:pt x="762" y="762"/>
                  </a:lnTo>
                  <a:lnTo>
                    <a:pt x="941" y="628"/>
                  </a:lnTo>
                  <a:lnTo>
                    <a:pt x="1076" y="538"/>
                  </a:lnTo>
                  <a:lnTo>
                    <a:pt x="1300" y="493"/>
                  </a:lnTo>
                  <a:close/>
                  <a:moveTo>
                    <a:pt x="1479" y="1"/>
                  </a:moveTo>
                  <a:lnTo>
                    <a:pt x="1210" y="45"/>
                  </a:lnTo>
                  <a:lnTo>
                    <a:pt x="897" y="135"/>
                  </a:lnTo>
                  <a:lnTo>
                    <a:pt x="673" y="269"/>
                  </a:lnTo>
                  <a:lnTo>
                    <a:pt x="449" y="449"/>
                  </a:lnTo>
                  <a:lnTo>
                    <a:pt x="269" y="673"/>
                  </a:lnTo>
                  <a:lnTo>
                    <a:pt x="135" y="897"/>
                  </a:lnTo>
                  <a:lnTo>
                    <a:pt x="45" y="1165"/>
                  </a:lnTo>
                  <a:lnTo>
                    <a:pt x="1" y="1479"/>
                  </a:lnTo>
                  <a:lnTo>
                    <a:pt x="45" y="1793"/>
                  </a:lnTo>
                  <a:lnTo>
                    <a:pt x="135" y="2062"/>
                  </a:lnTo>
                  <a:lnTo>
                    <a:pt x="269" y="2286"/>
                  </a:lnTo>
                  <a:lnTo>
                    <a:pt x="449" y="2510"/>
                  </a:lnTo>
                  <a:lnTo>
                    <a:pt x="673" y="2689"/>
                  </a:lnTo>
                  <a:lnTo>
                    <a:pt x="897" y="2823"/>
                  </a:lnTo>
                  <a:lnTo>
                    <a:pt x="1210" y="2913"/>
                  </a:lnTo>
                  <a:lnTo>
                    <a:pt x="1479" y="2958"/>
                  </a:lnTo>
                  <a:lnTo>
                    <a:pt x="1793" y="2913"/>
                  </a:lnTo>
                  <a:lnTo>
                    <a:pt x="2062" y="2823"/>
                  </a:lnTo>
                  <a:lnTo>
                    <a:pt x="2286" y="2689"/>
                  </a:lnTo>
                  <a:lnTo>
                    <a:pt x="2510" y="2510"/>
                  </a:lnTo>
                  <a:lnTo>
                    <a:pt x="2689" y="2286"/>
                  </a:lnTo>
                  <a:lnTo>
                    <a:pt x="2823" y="2062"/>
                  </a:lnTo>
                  <a:lnTo>
                    <a:pt x="2913" y="1793"/>
                  </a:lnTo>
                  <a:lnTo>
                    <a:pt x="2958" y="1479"/>
                  </a:lnTo>
                  <a:lnTo>
                    <a:pt x="2913" y="1165"/>
                  </a:lnTo>
                  <a:lnTo>
                    <a:pt x="2823" y="897"/>
                  </a:lnTo>
                  <a:lnTo>
                    <a:pt x="2689" y="673"/>
                  </a:lnTo>
                  <a:lnTo>
                    <a:pt x="2510" y="449"/>
                  </a:lnTo>
                  <a:lnTo>
                    <a:pt x="2286" y="269"/>
                  </a:lnTo>
                  <a:lnTo>
                    <a:pt x="2062" y="135"/>
                  </a:lnTo>
                  <a:lnTo>
                    <a:pt x="1793" y="45"/>
                  </a:lnTo>
                  <a:lnTo>
                    <a:pt x="14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6"/>
            <p:cNvSpPr/>
            <p:nvPr/>
          </p:nvSpPr>
          <p:spPr>
            <a:xfrm>
              <a:off x="4103800" y="1307325"/>
              <a:ext cx="119875" cy="150100"/>
            </a:xfrm>
            <a:custGeom>
              <a:rect b="b" l="l" r="r" t="t"/>
              <a:pathLst>
                <a:path extrusionOk="0" h="6004" w="4795">
                  <a:moveTo>
                    <a:pt x="2375" y="583"/>
                  </a:moveTo>
                  <a:lnTo>
                    <a:pt x="3854" y="2419"/>
                  </a:lnTo>
                  <a:lnTo>
                    <a:pt x="4078" y="2688"/>
                  </a:lnTo>
                  <a:lnTo>
                    <a:pt x="4212" y="2957"/>
                  </a:lnTo>
                  <a:lnTo>
                    <a:pt x="4302" y="3271"/>
                  </a:lnTo>
                  <a:lnTo>
                    <a:pt x="4302" y="3629"/>
                  </a:lnTo>
                  <a:lnTo>
                    <a:pt x="4257" y="4032"/>
                  </a:lnTo>
                  <a:lnTo>
                    <a:pt x="4167" y="4391"/>
                  </a:lnTo>
                  <a:lnTo>
                    <a:pt x="3988" y="4704"/>
                  </a:lnTo>
                  <a:lnTo>
                    <a:pt x="3764" y="4973"/>
                  </a:lnTo>
                  <a:lnTo>
                    <a:pt x="3450" y="5242"/>
                  </a:lnTo>
                  <a:lnTo>
                    <a:pt x="3137" y="5421"/>
                  </a:lnTo>
                  <a:lnTo>
                    <a:pt x="2778" y="5511"/>
                  </a:lnTo>
                  <a:lnTo>
                    <a:pt x="2375" y="5556"/>
                  </a:lnTo>
                  <a:lnTo>
                    <a:pt x="1972" y="5511"/>
                  </a:lnTo>
                  <a:lnTo>
                    <a:pt x="1613" y="5421"/>
                  </a:lnTo>
                  <a:lnTo>
                    <a:pt x="1300" y="5242"/>
                  </a:lnTo>
                  <a:lnTo>
                    <a:pt x="1031" y="4973"/>
                  </a:lnTo>
                  <a:lnTo>
                    <a:pt x="762" y="4704"/>
                  </a:lnTo>
                  <a:lnTo>
                    <a:pt x="583" y="4391"/>
                  </a:lnTo>
                  <a:lnTo>
                    <a:pt x="493" y="4032"/>
                  </a:lnTo>
                  <a:lnTo>
                    <a:pt x="449" y="3629"/>
                  </a:lnTo>
                  <a:lnTo>
                    <a:pt x="493" y="3271"/>
                  </a:lnTo>
                  <a:lnTo>
                    <a:pt x="583" y="2957"/>
                  </a:lnTo>
                  <a:lnTo>
                    <a:pt x="717" y="2688"/>
                  </a:lnTo>
                  <a:lnTo>
                    <a:pt x="897" y="2419"/>
                  </a:lnTo>
                  <a:lnTo>
                    <a:pt x="897" y="2375"/>
                  </a:lnTo>
                  <a:lnTo>
                    <a:pt x="941" y="2330"/>
                  </a:lnTo>
                  <a:lnTo>
                    <a:pt x="2375" y="583"/>
                  </a:lnTo>
                  <a:close/>
                  <a:moveTo>
                    <a:pt x="2286" y="0"/>
                  </a:moveTo>
                  <a:lnTo>
                    <a:pt x="2196" y="90"/>
                  </a:lnTo>
                  <a:lnTo>
                    <a:pt x="538" y="2106"/>
                  </a:lnTo>
                  <a:lnTo>
                    <a:pt x="314" y="2464"/>
                  </a:lnTo>
                  <a:lnTo>
                    <a:pt x="135" y="2823"/>
                  </a:lnTo>
                  <a:lnTo>
                    <a:pt x="1" y="3226"/>
                  </a:lnTo>
                  <a:lnTo>
                    <a:pt x="1" y="3629"/>
                  </a:lnTo>
                  <a:lnTo>
                    <a:pt x="45" y="4122"/>
                  </a:lnTo>
                  <a:lnTo>
                    <a:pt x="180" y="4570"/>
                  </a:lnTo>
                  <a:lnTo>
                    <a:pt x="404" y="4973"/>
                  </a:lnTo>
                  <a:lnTo>
                    <a:pt x="673" y="5332"/>
                  </a:lnTo>
                  <a:lnTo>
                    <a:pt x="1031" y="5600"/>
                  </a:lnTo>
                  <a:lnTo>
                    <a:pt x="1434" y="5824"/>
                  </a:lnTo>
                  <a:lnTo>
                    <a:pt x="1882" y="5959"/>
                  </a:lnTo>
                  <a:lnTo>
                    <a:pt x="2375" y="6004"/>
                  </a:lnTo>
                  <a:lnTo>
                    <a:pt x="2868" y="5959"/>
                  </a:lnTo>
                  <a:lnTo>
                    <a:pt x="3316" y="5824"/>
                  </a:lnTo>
                  <a:lnTo>
                    <a:pt x="3719" y="5600"/>
                  </a:lnTo>
                  <a:lnTo>
                    <a:pt x="4078" y="5332"/>
                  </a:lnTo>
                  <a:lnTo>
                    <a:pt x="4391" y="4973"/>
                  </a:lnTo>
                  <a:lnTo>
                    <a:pt x="4570" y="4570"/>
                  </a:lnTo>
                  <a:lnTo>
                    <a:pt x="4750" y="4122"/>
                  </a:lnTo>
                  <a:lnTo>
                    <a:pt x="4794" y="3629"/>
                  </a:lnTo>
                  <a:lnTo>
                    <a:pt x="4750" y="3226"/>
                  </a:lnTo>
                  <a:lnTo>
                    <a:pt x="4660" y="2823"/>
                  </a:lnTo>
                  <a:lnTo>
                    <a:pt x="4481" y="2464"/>
                  </a:lnTo>
                  <a:lnTo>
                    <a:pt x="4212" y="2106"/>
                  </a:lnTo>
                  <a:lnTo>
                    <a:pt x="2554" y="90"/>
                  </a:lnTo>
                  <a:lnTo>
                    <a:pt x="24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6"/>
            <p:cNvSpPr/>
            <p:nvPr/>
          </p:nvSpPr>
          <p:spPr>
            <a:xfrm>
              <a:off x="3966025" y="1155000"/>
              <a:ext cx="395425" cy="327075"/>
            </a:xfrm>
            <a:custGeom>
              <a:rect b="b" l="l" r="r" t="t"/>
              <a:pathLst>
                <a:path extrusionOk="0" h="13083" w="15817">
                  <a:moveTo>
                    <a:pt x="11784" y="1389"/>
                  </a:moveTo>
                  <a:lnTo>
                    <a:pt x="11784" y="7437"/>
                  </a:lnTo>
                  <a:lnTo>
                    <a:pt x="11246" y="7437"/>
                  </a:lnTo>
                  <a:lnTo>
                    <a:pt x="10216" y="5018"/>
                  </a:lnTo>
                  <a:lnTo>
                    <a:pt x="10126" y="4839"/>
                  </a:lnTo>
                  <a:lnTo>
                    <a:pt x="9992" y="4704"/>
                  </a:lnTo>
                  <a:lnTo>
                    <a:pt x="9813" y="4615"/>
                  </a:lnTo>
                  <a:lnTo>
                    <a:pt x="9633" y="4570"/>
                  </a:lnTo>
                  <a:lnTo>
                    <a:pt x="9409" y="4615"/>
                  </a:lnTo>
                  <a:lnTo>
                    <a:pt x="9185" y="4704"/>
                  </a:lnTo>
                  <a:lnTo>
                    <a:pt x="9096" y="4749"/>
                  </a:lnTo>
                  <a:lnTo>
                    <a:pt x="8424" y="3987"/>
                  </a:lnTo>
                  <a:lnTo>
                    <a:pt x="8334" y="3853"/>
                  </a:lnTo>
                  <a:lnTo>
                    <a:pt x="8200" y="3808"/>
                  </a:lnTo>
                  <a:lnTo>
                    <a:pt x="8065" y="3719"/>
                  </a:lnTo>
                  <a:lnTo>
                    <a:pt x="7752" y="3719"/>
                  </a:lnTo>
                  <a:lnTo>
                    <a:pt x="7617" y="3808"/>
                  </a:lnTo>
                  <a:lnTo>
                    <a:pt x="7483" y="3853"/>
                  </a:lnTo>
                  <a:lnTo>
                    <a:pt x="7348" y="3987"/>
                  </a:lnTo>
                  <a:lnTo>
                    <a:pt x="6721" y="4749"/>
                  </a:lnTo>
                  <a:lnTo>
                    <a:pt x="6632" y="4704"/>
                  </a:lnTo>
                  <a:lnTo>
                    <a:pt x="6408" y="4615"/>
                  </a:lnTo>
                  <a:lnTo>
                    <a:pt x="6184" y="4570"/>
                  </a:lnTo>
                  <a:lnTo>
                    <a:pt x="5960" y="4615"/>
                  </a:lnTo>
                  <a:lnTo>
                    <a:pt x="5825" y="4704"/>
                  </a:lnTo>
                  <a:lnTo>
                    <a:pt x="5691" y="4839"/>
                  </a:lnTo>
                  <a:lnTo>
                    <a:pt x="5556" y="5018"/>
                  </a:lnTo>
                  <a:lnTo>
                    <a:pt x="4571" y="7437"/>
                  </a:lnTo>
                  <a:lnTo>
                    <a:pt x="4033" y="7437"/>
                  </a:lnTo>
                  <a:lnTo>
                    <a:pt x="4033" y="4883"/>
                  </a:lnTo>
                  <a:lnTo>
                    <a:pt x="3988" y="4794"/>
                  </a:lnTo>
                  <a:lnTo>
                    <a:pt x="3943" y="4704"/>
                  </a:lnTo>
                  <a:lnTo>
                    <a:pt x="3899" y="4659"/>
                  </a:lnTo>
                  <a:lnTo>
                    <a:pt x="3719" y="4659"/>
                  </a:lnTo>
                  <a:lnTo>
                    <a:pt x="3630" y="4704"/>
                  </a:lnTo>
                  <a:lnTo>
                    <a:pt x="3585" y="4794"/>
                  </a:lnTo>
                  <a:lnTo>
                    <a:pt x="3540" y="4883"/>
                  </a:lnTo>
                  <a:lnTo>
                    <a:pt x="3540" y="7437"/>
                  </a:lnTo>
                  <a:lnTo>
                    <a:pt x="3092" y="7437"/>
                  </a:lnTo>
                  <a:lnTo>
                    <a:pt x="3092" y="1389"/>
                  </a:lnTo>
                  <a:lnTo>
                    <a:pt x="3540" y="1389"/>
                  </a:lnTo>
                  <a:lnTo>
                    <a:pt x="3540" y="3943"/>
                  </a:lnTo>
                  <a:lnTo>
                    <a:pt x="3585" y="4032"/>
                  </a:lnTo>
                  <a:lnTo>
                    <a:pt x="3630" y="4122"/>
                  </a:lnTo>
                  <a:lnTo>
                    <a:pt x="3675" y="4167"/>
                  </a:lnTo>
                  <a:lnTo>
                    <a:pt x="3854" y="4167"/>
                  </a:lnTo>
                  <a:lnTo>
                    <a:pt x="3943" y="4122"/>
                  </a:lnTo>
                  <a:lnTo>
                    <a:pt x="3988" y="4032"/>
                  </a:lnTo>
                  <a:lnTo>
                    <a:pt x="4033" y="3943"/>
                  </a:lnTo>
                  <a:lnTo>
                    <a:pt x="4033" y="1389"/>
                  </a:lnTo>
                  <a:close/>
                  <a:moveTo>
                    <a:pt x="12725" y="1389"/>
                  </a:moveTo>
                  <a:lnTo>
                    <a:pt x="12725" y="7437"/>
                  </a:lnTo>
                  <a:lnTo>
                    <a:pt x="12232" y="7437"/>
                  </a:lnTo>
                  <a:lnTo>
                    <a:pt x="12232" y="1389"/>
                  </a:lnTo>
                  <a:close/>
                  <a:moveTo>
                    <a:pt x="1703" y="493"/>
                  </a:moveTo>
                  <a:lnTo>
                    <a:pt x="1703" y="8378"/>
                  </a:lnTo>
                  <a:lnTo>
                    <a:pt x="1255" y="8378"/>
                  </a:lnTo>
                  <a:lnTo>
                    <a:pt x="1255" y="493"/>
                  </a:lnTo>
                  <a:close/>
                  <a:moveTo>
                    <a:pt x="13621" y="493"/>
                  </a:moveTo>
                  <a:lnTo>
                    <a:pt x="13621" y="8378"/>
                  </a:lnTo>
                  <a:lnTo>
                    <a:pt x="11605" y="8378"/>
                  </a:lnTo>
                  <a:lnTo>
                    <a:pt x="11426" y="7885"/>
                  </a:lnTo>
                  <a:lnTo>
                    <a:pt x="13038" y="7885"/>
                  </a:lnTo>
                  <a:lnTo>
                    <a:pt x="13128" y="7840"/>
                  </a:lnTo>
                  <a:lnTo>
                    <a:pt x="13173" y="7751"/>
                  </a:lnTo>
                  <a:lnTo>
                    <a:pt x="13173" y="7661"/>
                  </a:lnTo>
                  <a:lnTo>
                    <a:pt x="13173" y="1165"/>
                  </a:lnTo>
                  <a:lnTo>
                    <a:pt x="13173" y="1075"/>
                  </a:lnTo>
                  <a:lnTo>
                    <a:pt x="13128" y="986"/>
                  </a:lnTo>
                  <a:lnTo>
                    <a:pt x="13038" y="941"/>
                  </a:lnTo>
                  <a:lnTo>
                    <a:pt x="2779" y="941"/>
                  </a:lnTo>
                  <a:lnTo>
                    <a:pt x="2689" y="986"/>
                  </a:lnTo>
                  <a:lnTo>
                    <a:pt x="2644" y="1075"/>
                  </a:lnTo>
                  <a:lnTo>
                    <a:pt x="2644" y="1165"/>
                  </a:lnTo>
                  <a:lnTo>
                    <a:pt x="2644" y="7661"/>
                  </a:lnTo>
                  <a:lnTo>
                    <a:pt x="2644" y="7751"/>
                  </a:lnTo>
                  <a:lnTo>
                    <a:pt x="2689" y="7840"/>
                  </a:lnTo>
                  <a:lnTo>
                    <a:pt x="2779" y="7885"/>
                  </a:lnTo>
                  <a:lnTo>
                    <a:pt x="4392" y="7885"/>
                  </a:lnTo>
                  <a:lnTo>
                    <a:pt x="4212" y="8378"/>
                  </a:lnTo>
                  <a:lnTo>
                    <a:pt x="2151" y="8378"/>
                  </a:lnTo>
                  <a:lnTo>
                    <a:pt x="2151" y="493"/>
                  </a:lnTo>
                  <a:close/>
                  <a:moveTo>
                    <a:pt x="14562" y="493"/>
                  </a:moveTo>
                  <a:lnTo>
                    <a:pt x="14562" y="8378"/>
                  </a:lnTo>
                  <a:lnTo>
                    <a:pt x="14114" y="8378"/>
                  </a:lnTo>
                  <a:lnTo>
                    <a:pt x="14114" y="493"/>
                  </a:lnTo>
                  <a:close/>
                  <a:moveTo>
                    <a:pt x="7976" y="4167"/>
                  </a:moveTo>
                  <a:lnTo>
                    <a:pt x="8065" y="4256"/>
                  </a:lnTo>
                  <a:lnTo>
                    <a:pt x="8872" y="5197"/>
                  </a:lnTo>
                  <a:lnTo>
                    <a:pt x="8917" y="5242"/>
                  </a:lnTo>
                  <a:lnTo>
                    <a:pt x="9006" y="5287"/>
                  </a:lnTo>
                  <a:lnTo>
                    <a:pt x="9096" y="5287"/>
                  </a:lnTo>
                  <a:lnTo>
                    <a:pt x="9185" y="5242"/>
                  </a:lnTo>
                  <a:lnTo>
                    <a:pt x="9454" y="5063"/>
                  </a:lnTo>
                  <a:lnTo>
                    <a:pt x="9544" y="5018"/>
                  </a:lnTo>
                  <a:lnTo>
                    <a:pt x="9633" y="5063"/>
                  </a:lnTo>
                  <a:lnTo>
                    <a:pt x="9723" y="5107"/>
                  </a:lnTo>
                  <a:lnTo>
                    <a:pt x="9813" y="5197"/>
                  </a:lnTo>
                  <a:lnTo>
                    <a:pt x="10933" y="7930"/>
                  </a:lnTo>
                  <a:lnTo>
                    <a:pt x="11067" y="8244"/>
                  </a:lnTo>
                  <a:lnTo>
                    <a:pt x="11157" y="8602"/>
                  </a:lnTo>
                  <a:lnTo>
                    <a:pt x="11201" y="8916"/>
                  </a:lnTo>
                  <a:lnTo>
                    <a:pt x="11201" y="9274"/>
                  </a:lnTo>
                  <a:lnTo>
                    <a:pt x="11201" y="9588"/>
                  </a:lnTo>
                  <a:lnTo>
                    <a:pt x="11157" y="9946"/>
                  </a:lnTo>
                  <a:lnTo>
                    <a:pt x="11067" y="10260"/>
                  </a:lnTo>
                  <a:lnTo>
                    <a:pt x="10977" y="10529"/>
                  </a:lnTo>
                  <a:lnTo>
                    <a:pt x="10798" y="10842"/>
                  </a:lnTo>
                  <a:lnTo>
                    <a:pt x="10664" y="11111"/>
                  </a:lnTo>
                  <a:lnTo>
                    <a:pt x="10440" y="11380"/>
                  </a:lnTo>
                  <a:lnTo>
                    <a:pt x="10261" y="11604"/>
                  </a:lnTo>
                  <a:lnTo>
                    <a:pt x="9992" y="11828"/>
                  </a:lnTo>
                  <a:lnTo>
                    <a:pt x="9768" y="12007"/>
                  </a:lnTo>
                  <a:lnTo>
                    <a:pt x="9454" y="12186"/>
                  </a:lnTo>
                  <a:lnTo>
                    <a:pt x="9185" y="12321"/>
                  </a:lnTo>
                  <a:lnTo>
                    <a:pt x="8872" y="12410"/>
                  </a:lnTo>
                  <a:lnTo>
                    <a:pt x="8558" y="12500"/>
                  </a:lnTo>
                  <a:lnTo>
                    <a:pt x="8245" y="12545"/>
                  </a:lnTo>
                  <a:lnTo>
                    <a:pt x="7886" y="12589"/>
                  </a:lnTo>
                  <a:lnTo>
                    <a:pt x="7572" y="12545"/>
                  </a:lnTo>
                  <a:lnTo>
                    <a:pt x="7214" y="12500"/>
                  </a:lnTo>
                  <a:lnTo>
                    <a:pt x="6900" y="12410"/>
                  </a:lnTo>
                  <a:lnTo>
                    <a:pt x="6587" y="12321"/>
                  </a:lnTo>
                  <a:lnTo>
                    <a:pt x="6318" y="12186"/>
                  </a:lnTo>
                  <a:lnTo>
                    <a:pt x="6049" y="12007"/>
                  </a:lnTo>
                  <a:lnTo>
                    <a:pt x="5780" y="11828"/>
                  </a:lnTo>
                  <a:lnTo>
                    <a:pt x="5556" y="11604"/>
                  </a:lnTo>
                  <a:lnTo>
                    <a:pt x="5332" y="11380"/>
                  </a:lnTo>
                  <a:lnTo>
                    <a:pt x="5153" y="11111"/>
                  </a:lnTo>
                  <a:lnTo>
                    <a:pt x="4974" y="10842"/>
                  </a:lnTo>
                  <a:lnTo>
                    <a:pt x="4840" y="10529"/>
                  </a:lnTo>
                  <a:lnTo>
                    <a:pt x="4705" y="10260"/>
                  </a:lnTo>
                  <a:lnTo>
                    <a:pt x="4616" y="9946"/>
                  </a:lnTo>
                  <a:lnTo>
                    <a:pt x="4571" y="9588"/>
                  </a:lnTo>
                  <a:lnTo>
                    <a:pt x="4571" y="9274"/>
                  </a:lnTo>
                  <a:lnTo>
                    <a:pt x="4571" y="8916"/>
                  </a:lnTo>
                  <a:lnTo>
                    <a:pt x="4616" y="8602"/>
                  </a:lnTo>
                  <a:lnTo>
                    <a:pt x="4705" y="8244"/>
                  </a:lnTo>
                  <a:lnTo>
                    <a:pt x="4840" y="7930"/>
                  </a:lnTo>
                  <a:lnTo>
                    <a:pt x="6004" y="5197"/>
                  </a:lnTo>
                  <a:lnTo>
                    <a:pt x="6049" y="5107"/>
                  </a:lnTo>
                  <a:lnTo>
                    <a:pt x="6139" y="5063"/>
                  </a:lnTo>
                  <a:lnTo>
                    <a:pt x="6228" y="5018"/>
                  </a:lnTo>
                  <a:lnTo>
                    <a:pt x="6363" y="5063"/>
                  </a:lnTo>
                  <a:lnTo>
                    <a:pt x="6632" y="5242"/>
                  </a:lnTo>
                  <a:lnTo>
                    <a:pt x="6676" y="5287"/>
                  </a:lnTo>
                  <a:lnTo>
                    <a:pt x="6766" y="5287"/>
                  </a:lnTo>
                  <a:lnTo>
                    <a:pt x="6856" y="5242"/>
                  </a:lnTo>
                  <a:lnTo>
                    <a:pt x="6900" y="5197"/>
                  </a:lnTo>
                  <a:lnTo>
                    <a:pt x="7707" y="4256"/>
                  </a:lnTo>
                  <a:lnTo>
                    <a:pt x="7797" y="4167"/>
                  </a:lnTo>
                  <a:close/>
                  <a:moveTo>
                    <a:pt x="225" y="0"/>
                  </a:moveTo>
                  <a:lnTo>
                    <a:pt x="135" y="45"/>
                  </a:lnTo>
                  <a:lnTo>
                    <a:pt x="46" y="45"/>
                  </a:lnTo>
                  <a:lnTo>
                    <a:pt x="1" y="134"/>
                  </a:lnTo>
                  <a:lnTo>
                    <a:pt x="1" y="224"/>
                  </a:lnTo>
                  <a:lnTo>
                    <a:pt x="1" y="314"/>
                  </a:lnTo>
                  <a:lnTo>
                    <a:pt x="46" y="403"/>
                  </a:lnTo>
                  <a:lnTo>
                    <a:pt x="135" y="448"/>
                  </a:lnTo>
                  <a:lnTo>
                    <a:pt x="225" y="493"/>
                  </a:lnTo>
                  <a:lnTo>
                    <a:pt x="763" y="493"/>
                  </a:lnTo>
                  <a:lnTo>
                    <a:pt x="763" y="941"/>
                  </a:lnTo>
                  <a:lnTo>
                    <a:pt x="135" y="941"/>
                  </a:lnTo>
                  <a:lnTo>
                    <a:pt x="46" y="986"/>
                  </a:lnTo>
                  <a:lnTo>
                    <a:pt x="1" y="1075"/>
                  </a:lnTo>
                  <a:lnTo>
                    <a:pt x="1" y="1120"/>
                  </a:lnTo>
                  <a:lnTo>
                    <a:pt x="1" y="1254"/>
                  </a:lnTo>
                  <a:lnTo>
                    <a:pt x="46" y="1344"/>
                  </a:lnTo>
                  <a:lnTo>
                    <a:pt x="135" y="1389"/>
                  </a:lnTo>
                  <a:lnTo>
                    <a:pt x="763" y="1389"/>
                  </a:lnTo>
                  <a:lnTo>
                    <a:pt x="763" y="1882"/>
                  </a:lnTo>
                  <a:lnTo>
                    <a:pt x="135" y="1882"/>
                  </a:lnTo>
                  <a:lnTo>
                    <a:pt x="46" y="1927"/>
                  </a:lnTo>
                  <a:lnTo>
                    <a:pt x="1" y="1971"/>
                  </a:lnTo>
                  <a:lnTo>
                    <a:pt x="1" y="2061"/>
                  </a:lnTo>
                  <a:lnTo>
                    <a:pt x="1" y="2151"/>
                  </a:lnTo>
                  <a:lnTo>
                    <a:pt x="46" y="2240"/>
                  </a:lnTo>
                  <a:lnTo>
                    <a:pt x="135" y="2285"/>
                  </a:lnTo>
                  <a:lnTo>
                    <a:pt x="225" y="2330"/>
                  </a:lnTo>
                  <a:lnTo>
                    <a:pt x="763" y="2330"/>
                  </a:lnTo>
                  <a:lnTo>
                    <a:pt x="763" y="2778"/>
                  </a:lnTo>
                  <a:lnTo>
                    <a:pt x="225" y="2778"/>
                  </a:lnTo>
                  <a:lnTo>
                    <a:pt x="135" y="2823"/>
                  </a:lnTo>
                  <a:lnTo>
                    <a:pt x="46" y="2867"/>
                  </a:lnTo>
                  <a:lnTo>
                    <a:pt x="1" y="2912"/>
                  </a:lnTo>
                  <a:lnTo>
                    <a:pt x="1" y="3002"/>
                  </a:lnTo>
                  <a:lnTo>
                    <a:pt x="1" y="3091"/>
                  </a:lnTo>
                  <a:lnTo>
                    <a:pt x="46" y="3181"/>
                  </a:lnTo>
                  <a:lnTo>
                    <a:pt x="135" y="3226"/>
                  </a:lnTo>
                  <a:lnTo>
                    <a:pt x="225" y="3271"/>
                  </a:lnTo>
                  <a:lnTo>
                    <a:pt x="763" y="3271"/>
                  </a:lnTo>
                  <a:lnTo>
                    <a:pt x="763" y="3719"/>
                  </a:lnTo>
                  <a:lnTo>
                    <a:pt x="135" y="3719"/>
                  </a:lnTo>
                  <a:lnTo>
                    <a:pt x="46" y="3763"/>
                  </a:lnTo>
                  <a:lnTo>
                    <a:pt x="1" y="3853"/>
                  </a:lnTo>
                  <a:lnTo>
                    <a:pt x="1" y="3943"/>
                  </a:lnTo>
                  <a:lnTo>
                    <a:pt x="1" y="4032"/>
                  </a:lnTo>
                  <a:lnTo>
                    <a:pt x="46" y="4122"/>
                  </a:lnTo>
                  <a:lnTo>
                    <a:pt x="135" y="4167"/>
                  </a:lnTo>
                  <a:lnTo>
                    <a:pt x="763" y="4167"/>
                  </a:lnTo>
                  <a:lnTo>
                    <a:pt x="763" y="4659"/>
                  </a:lnTo>
                  <a:lnTo>
                    <a:pt x="135" y="4659"/>
                  </a:lnTo>
                  <a:lnTo>
                    <a:pt x="46" y="4704"/>
                  </a:lnTo>
                  <a:lnTo>
                    <a:pt x="1" y="4749"/>
                  </a:lnTo>
                  <a:lnTo>
                    <a:pt x="1" y="4839"/>
                  </a:lnTo>
                  <a:lnTo>
                    <a:pt x="1" y="4973"/>
                  </a:lnTo>
                  <a:lnTo>
                    <a:pt x="46" y="5018"/>
                  </a:lnTo>
                  <a:lnTo>
                    <a:pt x="135" y="5107"/>
                  </a:lnTo>
                  <a:lnTo>
                    <a:pt x="763" y="5107"/>
                  </a:lnTo>
                  <a:lnTo>
                    <a:pt x="763" y="5555"/>
                  </a:lnTo>
                  <a:lnTo>
                    <a:pt x="225" y="5555"/>
                  </a:lnTo>
                  <a:lnTo>
                    <a:pt x="135" y="5600"/>
                  </a:lnTo>
                  <a:lnTo>
                    <a:pt x="46" y="5645"/>
                  </a:lnTo>
                  <a:lnTo>
                    <a:pt x="1" y="5690"/>
                  </a:lnTo>
                  <a:lnTo>
                    <a:pt x="1" y="5779"/>
                  </a:lnTo>
                  <a:lnTo>
                    <a:pt x="1" y="5869"/>
                  </a:lnTo>
                  <a:lnTo>
                    <a:pt x="46" y="5959"/>
                  </a:lnTo>
                  <a:lnTo>
                    <a:pt x="135" y="6004"/>
                  </a:lnTo>
                  <a:lnTo>
                    <a:pt x="225" y="6048"/>
                  </a:lnTo>
                  <a:lnTo>
                    <a:pt x="763" y="6048"/>
                  </a:lnTo>
                  <a:lnTo>
                    <a:pt x="763" y="6496"/>
                  </a:lnTo>
                  <a:lnTo>
                    <a:pt x="135" y="6496"/>
                  </a:lnTo>
                  <a:lnTo>
                    <a:pt x="46" y="6541"/>
                  </a:lnTo>
                  <a:lnTo>
                    <a:pt x="1" y="6631"/>
                  </a:lnTo>
                  <a:lnTo>
                    <a:pt x="1" y="6720"/>
                  </a:lnTo>
                  <a:lnTo>
                    <a:pt x="1" y="6810"/>
                  </a:lnTo>
                  <a:lnTo>
                    <a:pt x="46" y="6900"/>
                  </a:lnTo>
                  <a:lnTo>
                    <a:pt x="135" y="6944"/>
                  </a:lnTo>
                  <a:lnTo>
                    <a:pt x="225" y="6989"/>
                  </a:lnTo>
                  <a:lnTo>
                    <a:pt x="763" y="6989"/>
                  </a:lnTo>
                  <a:lnTo>
                    <a:pt x="763" y="7437"/>
                  </a:lnTo>
                  <a:lnTo>
                    <a:pt x="135" y="7437"/>
                  </a:lnTo>
                  <a:lnTo>
                    <a:pt x="46" y="7482"/>
                  </a:lnTo>
                  <a:lnTo>
                    <a:pt x="1" y="7572"/>
                  </a:lnTo>
                  <a:lnTo>
                    <a:pt x="1" y="7616"/>
                  </a:lnTo>
                  <a:lnTo>
                    <a:pt x="1" y="7751"/>
                  </a:lnTo>
                  <a:lnTo>
                    <a:pt x="46" y="7796"/>
                  </a:lnTo>
                  <a:lnTo>
                    <a:pt x="135" y="7885"/>
                  </a:lnTo>
                  <a:lnTo>
                    <a:pt x="763" y="7885"/>
                  </a:lnTo>
                  <a:lnTo>
                    <a:pt x="763" y="8378"/>
                  </a:lnTo>
                  <a:lnTo>
                    <a:pt x="135" y="8378"/>
                  </a:lnTo>
                  <a:lnTo>
                    <a:pt x="46" y="8423"/>
                  </a:lnTo>
                  <a:lnTo>
                    <a:pt x="1" y="8468"/>
                  </a:lnTo>
                  <a:lnTo>
                    <a:pt x="1" y="8557"/>
                  </a:lnTo>
                  <a:lnTo>
                    <a:pt x="1" y="8647"/>
                  </a:lnTo>
                  <a:lnTo>
                    <a:pt x="46" y="8736"/>
                  </a:lnTo>
                  <a:lnTo>
                    <a:pt x="135" y="8781"/>
                  </a:lnTo>
                  <a:lnTo>
                    <a:pt x="225" y="8826"/>
                  </a:lnTo>
                  <a:lnTo>
                    <a:pt x="4123" y="8826"/>
                  </a:lnTo>
                  <a:lnTo>
                    <a:pt x="4123" y="9274"/>
                  </a:lnTo>
                  <a:lnTo>
                    <a:pt x="4123" y="9677"/>
                  </a:lnTo>
                  <a:lnTo>
                    <a:pt x="4212" y="10036"/>
                  </a:lnTo>
                  <a:lnTo>
                    <a:pt x="4302" y="10394"/>
                  </a:lnTo>
                  <a:lnTo>
                    <a:pt x="4392" y="10753"/>
                  </a:lnTo>
                  <a:lnTo>
                    <a:pt x="4571" y="11066"/>
                  </a:lnTo>
                  <a:lnTo>
                    <a:pt x="4750" y="11380"/>
                  </a:lnTo>
                  <a:lnTo>
                    <a:pt x="4974" y="11693"/>
                  </a:lnTo>
                  <a:lnTo>
                    <a:pt x="5243" y="11962"/>
                  </a:lnTo>
                  <a:lnTo>
                    <a:pt x="5512" y="12186"/>
                  </a:lnTo>
                  <a:lnTo>
                    <a:pt x="5780" y="12410"/>
                  </a:lnTo>
                  <a:lnTo>
                    <a:pt x="6094" y="12589"/>
                  </a:lnTo>
                  <a:lnTo>
                    <a:pt x="6452" y="12769"/>
                  </a:lnTo>
                  <a:lnTo>
                    <a:pt x="6766" y="12903"/>
                  </a:lnTo>
                  <a:lnTo>
                    <a:pt x="7124" y="12993"/>
                  </a:lnTo>
                  <a:lnTo>
                    <a:pt x="7528" y="13037"/>
                  </a:lnTo>
                  <a:lnTo>
                    <a:pt x="7886" y="13082"/>
                  </a:lnTo>
                  <a:lnTo>
                    <a:pt x="8289" y="13037"/>
                  </a:lnTo>
                  <a:lnTo>
                    <a:pt x="8648" y="12993"/>
                  </a:lnTo>
                  <a:lnTo>
                    <a:pt x="9051" y="12903"/>
                  </a:lnTo>
                  <a:lnTo>
                    <a:pt x="9365" y="12769"/>
                  </a:lnTo>
                  <a:lnTo>
                    <a:pt x="9723" y="12589"/>
                  </a:lnTo>
                  <a:lnTo>
                    <a:pt x="10037" y="12410"/>
                  </a:lnTo>
                  <a:lnTo>
                    <a:pt x="10305" y="12186"/>
                  </a:lnTo>
                  <a:lnTo>
                    <a:pt x="10574" y="11962"/>
                  </a:lnTo>
                  <a:lnTo>
                    <a:pt x="10843" y="11693"/>
                  </a:lnTo>
                  <a:lnTo>
                    <a:pt x="11067" y="11380"/>
                  </a:lnTo>
                  <a:lnTo>
                    <a:pt x="11246" y="11066"/>
                  </a:lnTo>
                  <a:lnTo>
                    <a:pt x="11381" y="10753"/>
                  </a:lnTo>
                  <a:lnTo>
                    <a:pt x="11515" y="10394"/>
                  </a:lnTo>
                  <a:lnTo>
                    <a:pt x="11605" y="10036"/>
                  </a:lnTo>
                  <a:lnTo>
                    <a:pt x="11694" y="9677"/>
                  </a:lnTo>
                  <a:lnTo>
                    <a:pt x="11694" y="9274"/>
                  </a:lnTo>
                  <a:lnTo>
                    <a:pt x="11650" y="8826"/>
                  </a:lnTo>
                  <a:lnTo>
                    <a:pt x="15682" y="8826"/>
                  </a:lnTo>
                  <a:lnTo>
                    <a:pt x="15727" y="8781"/>
                  </a:lnTo>
                  <a:lnTo>
                    <a:pt x="15816" y="8692"/>
                  </a:lnTo>
                  <a:lnTo>
                    <a:pt x="15816" y="8602"/>
                  </a:lnTo>
                  <a:lnTo>
                    <a:pt x="15816" y="8512"/>
                  </a:lnTo>
                  <a:lnTo>
                    <a:pt x="15771" y="8423"/>
                  </a:lnTo>
                  <a:lnTo>
                    <a:pt x="15682" y="8378"/>
                  </a:lnTo>
                  <a:lnTo>
                    <a:pt x="15055" y="8378"/>
                  </a:lnTo>
                  <a:lnTo>
                    <a:pt x="15055" y="7885"/>
                  </a:lnTo>
                  <a:lnTo>
                    <a:pt x="15682" y="7885"/>
                  </a:lnTo>
                  <a:lnTo>
                    <a:pt x="15727" y="7840"/>
                  </a:lnTo>
                  <a:lnTo>
                    <a:pt x="15816" y="7796"/>
                  </a:lnTo>
                  <a:lnTo>
                    <a:pt x="15816" y="7706"/>
                  </a:lnTo>
                  <a:lnTo>
                    <a:pt x="15816" y="7572"/>
                  </a:lnTo>
                  <a:lnTo>
                    <a:pt x="15771" y="7527"/>
                  </a:lnTo>
                  <a:lnTo>
                    <a:pt x="15682" y="7437"/>
                  </a:lnTo>
                  <a:lnTo>
                    <a:pt x="15055" y="7437"/>
                  </a:lnTo>
                  <a:lnTo>
                    <a:pt x="15055" y="6989"/>
                  </a:lnTo>
                  <a:lnTo>
                    <a:pt x="15592" y="6989"/>
                  </a:lnTo>
                  <a:lnTo>
                    <a:pt x="15682" y="6944"/>
                  </a:lnTo>
                  <a:lnTo>
                    <a:pt x="15727" y="6900"/>
                  </a:lnTo>
                  <a:lnTo>
                    <a:pt x="15816" y="6855"/>
                  </a:lnTo>
                  <a:lnTo>
                    <a:pt x="15816" y="6765"/>
                  </a:lnTo>
                  <a:lnTo>
                    <a:pt x="15816" y="6676"/>
                  </a:lnTo>
                  <a:lnTo>
                    <a:pt x="15771" y="6586"/>
                  </a:lnTo>
                  <a:lnTo>
                    <a:pt x="15682" y="6541"/>
                  </a:lnTo>
                  <a:lnTo>
                    <a:pt x="15592" y="6496"/>
                  </a:lnTo>
                  <a:lnTo>
                    <a:pt x="15055" y="6496"/>
                  </a:lnTo>
                  <a:lnTo>
                    <a:pt x="15055" y="6048"/>
                  </a:lnTo>
                  <a:lnTo>
                    <a:pt x="15592" y="6048"/>
                  </a:lnTo>
                  <a:lnTo>
                    <a:pt x="15682" y="6004"/>
                  </a:lnTo>
                  <a:lnTo>
                    <a:pt x="15727" y="6004"/>
                  </a:lnTo>
                  <a:lnTo>
                    <a:pt x="15816" y="5914"/>
                  </a:lnTo>
                  <a:lnTo>
                    <a:pt x="15816" y="5824"/>
                  </a:lnTo>
                  <a:lnTo>
                    <a:pt x="15816" y="5735"/>
                  </a:lnTo>
                  <a:lnTo>
                    <a:pt x="15771" y="5645"/>
                  </a:lnTo>
                  <a:lnTo>
                    <a:pt x="15682" y="5600"/>
                  </a:lnTo>
                  <a:lnTo>
                    <a:pt x="15592" y="5555"/>
                  </a:lnTo>
                  <a:lnTo>
                    <a:pt x="15055" y="5555"/>
                  </a:lnTo>
                  <a:lnTo>
                    <a:pt x="15055" y="5107"/>
                  </a:lnTo>
                  <a:lnTo>
                    <a:pt x="15682" y="5107"/>
                  </a:lnTo>
                  <a:lnTo>
                    <a:pt x="15727" y="5063"/>
                  </a:lnTo>
                  <a:lnTo>
                    <a:pt x="15816" y="4973"/>
                  </a:lnTo>
                  <a:lnTo>
                    <a:pt x="15816" y="4928"/>
                  </a:lnTo>
                  <a:lnTo>
                    <a:pt x="15816" y="4794"/>
                  </a:lnTo>
                  <a:lnTo>
                    <a:pt x="15771" y="4704"/>
                  </a:lnTo>
                  <a:lnTo>
                    <a:pt x="15682" y="4659"/>
                  </a:lnTo>
                  <a:lnTo>
                    <a:pt x="15055" y="4659"/>
                  </a:lnTo>
                  <a:lnTo>
                    <a:pt x="15055" y="4167"/>
                  </a:lnTo>
                  <a:lnTo>
                    <a:pt x="15682" y="4167"/>
                  </a:lnTo>
                  <a:lnTo>
                    <a:pt x="15727" y="4122"/>
                  </a:lnTo>
                  <a:lnTo>
                    <a:pt x="15816" y="4077"/>
                  </a:lnTo>
                  <a:lnTo>
                    <a:pt x="15816" y="3987"/>
                  </a:lnTo>
                  <a:lnTo>
                    <a:pt x="15816" y="3898"/>
                  </a:lnTo>
                  <a:lnTo>
                    <a:pt x="15771" y="3808"/>
                  </a:lnTo>
                  <a:lnTo>
                    <a:pt x="15682" y="3719"/>
                  </a:lnTo>
                  <a:lnTo>
                    <a:pt x="15055" y="3719"/>
                  </a:lnTo>
                  <a:lnTo>
                    <a:pt x="15055" y="3271"/>
                  </a:lnTo>
                  <a:lnTo>
                    <a:pt x="15592" y="3271"/>
                  </a:lnTo>
                  <a:lnTo>
                    <a:pt x="15682" y="3226"/>
                  </a:lnTo>
                  <a:lnTo>
                    <a:pt x="15727" y="3181"/>
                  </a:lnTo>
                  <a:lnTo>
                    <a:pt x="15816" y="3136"/>
                  </a:lnTo>
                  <a:lnTo>
                    <a:pt x="15816" y="3047"/>
                  </a:lnTo>
                  <a:lnTo>
                    <a:pt x="15816" y="2957"/>
                  </a:lnTo>
                  <a:lnTo>
                    <a:pt x="15771" y="2867"/>
                  </a:lnTo>
                  <a:lnTo>
                    <a:pt x="15682" y="2823"/>
                  </a:lnTo>
                  <a:lnTo>
                    <a:pt x="15592" y="2778"/>
                  </a:lnTo>
                  <a:lnTo>
                    <a:pt x="15055" y="2778"/>
                  </a:lnTo>
                  <a:lnTo>
                    <a:pt x="15055" y="2330"/>
                  </a:lnTo>
                  <a:lnTo>
                    <a:pt x="15682" y="2330"/>
                  </a:lnTo>
                  <a:lnTo>
                    <a:pt x="15727" y="2285"/>
                  </a:lnTo>
                  <a:lnTo>
                    <a:pt x="15816" y="2195"/>
                  </a:lnTo>
                  <a:lnTo>
                    <a:pt x="15816" y="2106"/>
                  </a:lnTo>
                  <a:lnTo>
                    <a:pt x="15816" y="2016"/>
                  </a:lnTo>
                  <a:lnTo>
                    <a:pt x="15771" y="1927"/>
                  </a:lnTo>
                  <a:lnTo>
                    <a:pt x="15682" y="1882"/>
                  </a:lnTo>
                  <a:lnTo>
                    <a:pt x="15055" y="1882"/>
                  </a:lnTo>
                  <a:lnTo>
                    <a:pt x="15055" y="1389"/>
                  </a:lnTo>
                  <a:lnTo>
                    <a:pt x="15682" y="1389"/>
                  </a:lnTo>
                  <a:lnTo>
                    <a:pt x="15727" y="1344"/>
                  </a:lnTo>
                  <a:lnTo>
                    <a:pt x="15816" y="1299"/>
                  </a:lnTo>
                  <a:lnTo>
                    <a:pt x="15816" y="1210"/>
                  </a:lnTo>
                  <a:lnTo>
                    <a:pt x="15816" y="1075"/>
                  </a:lnTo>
                  <a:lnTo>
                    <a:pt x="15771" y="1030"/>
                  </a:lnTo>
                  <a:lnTo>
                    <a:pt x="15682" y="941"/>
                  </a:lnTo>
                  <a:lnTo>
                    <a:pt x="15055" y="941"/>
                  </a:lnTo>
                  <a:lnTo>
                    <a:pt x="15055" y="493"/>
                  </a:lnTo>
                  <a:lnTo>
                    <a:pt x="15592" y="493"/>
                  </a:lnTo>
                  <a:lnTo>
                    <a:pt x="15682" y="448"/>
                  </a:lnTo>
                  <a:lnTo>
                    <a:pt x="15727" y="403"/>
                  </a:lnTo>
                  <a:lnTo>
                    <a:pt x="15816" y="358"/>
                  </a:lnTo>
                  <a:lnTo>
                    <a:pt x="15816" y="269"/>
                  </a:lnTo>
                  <a:lnTo>
                    <a:pt x="15816" y="179"/>
                  </a:lnTo>
                  <a:lnTo>
                    <a:pt x="15771" y="90"/>
                  </a:lnTo>
                  <a:lnTo>
                    <a:pt x="15682" y="45"/>
                  </a:lnTo>
                  <a:lnTo>
                    <a:pt x="155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1" name="Google Shape;2631;p76"/>
          <p:cNvGrpSpPr/>
          <p:nvPr/>
        </p:nvGrpSpPr>
        <p:grpSpPr>
          <a:xfrm>
            <a:off x="4834950" y="1324775"/>
            <a:ext cx="340525" cy="396525"/>
            <a:chOff x="4756800" y="1155000"/>
            <a:chExt cx="340525" cy="396525"/>
          </a:xfrm>
        </p:grpSpPr>
        <p:sp>
          <p:nvSpPr>
            <p:cNvPr id="2632" name="Google Shape;2632;p76"/>
            <p:cNvSpPr/>
            <p:nvPr/>
          </p:nvSpPr>
          <p:spPr>
            <a:xfrm>
              <a:off x="4756800" y="1155000"/>
              <a:ext cx="340525" cy="396525"/>
            </a:xfrm>
            <a:custGeom>
              <a:rect b="b" l="l" r="r" t="t"/>
              <a:pathLst>
                <a:path extrusionOk="0" h="15861" w="13621">
                  <a:moveTo>
                    <a:pt x="5690" y="493"/>
                  </a:moveTo>
                  <a:lnTo>
                    <a:pt x="6183" y="538"/>
                  </a:lnTo>
                  <a:lnTo>
                    <a:pt x="6631" y="672"/>
                  </a:lnTo>
                  <a:lnTo>
                    <a:pt x="7034" y="851"/>
                  </a:lnTo>
                  <a:lnTo>
                    <a:pt x="7348" y="1165"/>
                  </a:lnTo>
                  <a:lnTo>
                    <a:pt x="7662" y="1523"/>
                  </a:lnTo>
                  <a:lnTo>
                    <a:pt x="7841" y="1882"/>
                  </a:lnTo>
                  <a:lnTo>
                    <a:pt x="8020" y="2330"/>
                  </a:lnTo>
                  <a:lnTo>
                    <a:pt x="8065" y="2823"/>
                  </a:lnTo>
                  <a:lnTo>
                    <a:pt x="8020" y="3271"/>
                  </a:lnTo>
                  <a:lnTo>
                    <a:pt x="7841" y="3719"/>
                  </a:lnTo>
                  <a:lnTo>
                    <a:pt x="7662" y="4122"/>
                  </a:lnTo>
                  <a:lnTo>
                    <a:pt x="7348" y="4435"/>
                  </a:lnTo>
                  <a:lnTo>
                    <a:pt x="7034" y="4749"/>
                  </a:lnTo>
                  <a:lnTo>
                    <a:pt x="6631" y="4973"/>
                  </a:lnTo>
                  <a:lnTo>
                    <a:pt x="6183" y="5107"/>
                  </a:lnTo>
                  <a:lnTo>
                    <a:pt x="5690" y="5152"/>
                  </a:lnTo>
                  <a:lnTo>
                    <a:pt x="5242" y="5107"/>
                  </a:lnTo>
                  <a:lnTo>
                    <a:pt x="4794" y="4973"/>
                  </a:lnTo>
                  <a:lnTo>
                    <a:pt x="4391" y="4749"/>
                  </a:lnTo>
                  <a:lnTo>
                    <a:pt x="4077" y="4435"/>
                  </a:lnTo>
                  <a:lnTo>
                    <a:pt x="3764" y="4122"/>
                  </a:lnTo>
                  <a:lnTo>
                    <a:pt x="3540" y="3719"/>
                  </a:lnTo>
                  <a:lnTo>
                    <a:pt x="3405" y="3271"/>
                  </a:lnTo>
                  <a:lnTo>
                    <a:pt x="3361" y="2823"/>
                  </a:lnTo>
                  <a:lnTo>
                    <a:pt x="3405" y="2330"/>
                  </a:lnTo>
                  <a:lnTo>
                    <a:pt x="3540" y="1882"/>
                  </a:lnTo>
                  <a:lnTo>
                    <a:pt x="3764" y="1523"/>
                  </a:lnTo>
                  <a:lnTo>
                    <a:pt x="4077" y="1165"/>
                  </a:lnTo>
                  <a:lnTo>
                    <a:pt x="4391" y="851"/>
                  </a:lnTo>
                  <a:lnTo>
                    <a:pt x="4794" y="672"/>
                  </a:lnTo>
                  <a:lnTo>
                    <a:pt x="5242" y="538"/>
                  </a:lnTo>
                  <a:lnTo>
                    <a:pt x="5690" y="493"/>
                  </a:lnTo>
                  <a:close/>
                  <a:moveTo>
                    <a:pt x="11291" y="1389"/>
                  </a:moveTo>
                  <a:lnTo>
                    <a:pt x="11649" y="1434"/>
                  </a:lnTo>
                  <a:lnTo>
                    <a:pt x="12007" y="1568"/>
                  </a:lnTo>
                  <a:lnTo>
                    <a:pt x="12321" y="1702"/>
                  </a:lnTo>
                  <a:lnTo>
                    <a:pt x="12590" y="1927"/>
                  </a:lnTo>
                  <a:lnTo>
                    <a:pt x="12814" y="2240"/>
                  </a:lnTo>
                  <a:lnTo>
                    <a:pt x="12993" y="2554"/>
                  </a:lnTo>
                  <a:lnTo>
                    <a:pt x="13128" y="2912"/>
                  </a:lnTo>
                  <a:lnTo>
                    <a:pt x="13172" y="3271"/>
                  </a:lnTo>
                  <a:lnTo>
                    <a:pt x="13128" y="3629"/>
                  </a:lnTo>
                  <a:lnTo>
                    <a:pt x="12993" y="3987"/>
                  </a:lnTo>
                  <a:lnTo>
                    <a:pt x="12814" y="4301"/>
                  </a:lnTo>
                  <a:lnTo>
                    <a:pt x="12590" y="4615"/>
                  </a:lnTo>
                  <a:lnTo>
                    <a:pt x="12321" y="4839"/>
                  </a:lnTo>
                  <a:lnTo>
                    <a:pt x="12007" y="4973"/>
                  </a:lnTo>
                  <a:lnTo>
                    <a:pt x="11649" y="5107"/>
                  </a:lnTo>
                  <a:lnTo>
                    <a:pt x="11291" y="5152"/>
                  </a:lnTo>
                  <a:lnTo>
                    <a:pt x="10887" y="5107"/>
                  </a:lnTo>
                  <a:lnTo>
                    <a:pt x="10529" y="4973"/>
                  </a:lnTo>
                  <a:lnTo>
                    <a:pt x="10215" y="4839"/>
                  </a:lnTo>
                  <a:lnTo>
                    <a:pt x="9947" y="4615"/>
                  </a:lnTo>
                  <a:lnTo>
                    <a:pt x="9723" y="4301"/>
                  </a:lnTo>
                  <a:lnTo>
                    <a:pt x="9543" y="3987"/>
                  </a:lnTo>
                  <a:lnTo>
                    <a:pt x="9454" y="3629"/>
                  </a:lnTo>
                  <a:lnTo>
                    <a:pt x="9409" y="3271"/>
                  </a:lnTo>
                  <a:lnTo>
                    <a:pt x="9454" y="2912"/>
                  </a:lnTo>
                  <a:lnTo>
                    <a:pt x="9543" y="2554"/>
                  </a:lnTo>
                  <a:lnTo>
                    <a:pt x="9723" y="2240"/>
                  </a:lnTo>
                  <a:lnTo>
                    <a:pt x="9947" y="1927"/>
                  </a:lnTo>
                  <a:lnTo>
                    <a:pt x="10215" y="1702"/>
                  </a:lnTo>
                  <a:lnTo>
                    <a:pt x="10529" y="1568"/>
                  </a:lnTo>
                  <a:lnTo>
                    <a:pt x="10887" y="1434"/>
                  </a:lnTo>
                  <a:lnTo>
                    <a:pt x="11291" y="1389"/>
                  </a:lnTo>
                  <a:close/>
                  <a:moveTo>
                    <a:pt x="6721" y="5600"/>
                  </a:moveTo>
                  <a:lnTo>
                    <a:pt x="6855" y="5645"/>
                  </a:lnTo>
                  <a:lnTo>
                    <a:pt x="6900" y="5690"/>
                  </a:lnTo>
                  <a:lnTo>
                    <a:pt x="6945" y="5779"/>
                  </a:lnTo>
                  <a:lnTo>
                    <a:pt x="6945" y="5869"/>
                  </a:lnTo>
                  <a:lnTo>
                    <a:pt x="6900" y="5959"/>
                  </a:lnTo>
                  <a:lnTo>
                    <a:pt x="6810" y="6048"/>
                  </a:lnTo>
                  <a:lnTo>
                    <a:pt x="4705" y="6048"/>
                  </a:lnTo>
                  <a:lnTo>
                    <a:pt x="4570" y="6004"/>
                  </a:lnTo>
                  <a:lnTo>
                    <a:pt x="4525" y="5959"/>
                  </a:lnTo>
                  <a:lnTo>
                    <a:pt x="4481" y="5869"/>
                  </a:lnTo>
                  <a:lnTo>
                    <a:pt x="4481" y="5779"/>
                  </a:lnTo>
                  <a:lnTo>
                    <a:pt x="4525" y="5690"/>
                  </a:lnTo>
                  <a:lnTo>
                    <a:pt x="4615" y="5600"/>
                  </a:lnTo>
                  <a:close/>
                  <a:moveTo>
                    <a:pt x="11828" y="5600"/>
                  </a:moveTo>
                  <a:lnTo>
                    <a:pt x="11918" y="5690"/>
                  </a:lnTo>
                  <a:lnTo>
                    <a:pt x="11963" y="5779"/>
                  </a:lnTo>
                  <a:lnTo>
                    <a:pt x="11963" y="5869"/>
                  </a:lnTo>
                  <a:lnTo>
                    <a:pt x="11918" y="5959"/>
                  </a:lnTo>
                  <a:lnTo>
                    <a:pt x="11873" y="6004"/>
                  </a:lnTo>
                  <a:lnTo>
                    <a:pt x="11739" y="6048"/>
                  </a:lnTo>
                  <a:lnTo>
                    <a:pt x="10843" y="6048"/>
                  </a:lnTo>
                  <a:lnTo>
                    <a:pt x="10663" y="6004"/>
                  </a:lnTo>
                  <a:lnTo>
                    <a:pt x="10619" y="5959"/>
                  </a:lnTo>
                  <a:lnTo>
                    <a:pt x="10574" y="5869"/>
                  </a:lnTo>
                  <a:lnTo>
                    <a:pt x="10574" y="5779"/>
                  </a:lnTo>
                  <a:lnTo>
                    <a:pt x="10619" y="5690"/>
                  </a:lnTo>
                  <a:lnTo>
                    <a:pt x="10708" y="5600"/>
                  </a:lnTo>
                  <a:close/>
                  <a:moveTo>
                    <a:pt x="6452" y="6541"/>
                  </a:moveTo>
                  <a:lnTo>
                    <a:pt x="6452" y="6989"/>
                  </a:lnTo>
                  <a:lnTo>
                    <a:pt x="4929" y="6989"/>
                  </a:lnTo>
                  <a:lnTo>
                    <a:pt x="4929" y="6541"/>
                  </a:lnTo>
                  <a:close/>
                  <a:moveTo>
                    <a:pt x="6586" y="7437"/>
                  </a:moveTo>
                  <a:lnTo>
                    <a:pt x="7572" y="9184"/>
                  </a:lnTo>
                  <a:lnTo>
                    <a:pt x="7169" y="9453"/>
                  </a:lnTo>
                  <a:lnTo>
                    <a:pt x="6362" y="8020"/>
                  </a:lnTo>
                  <a:lnTo>
                    <a:pt x="6318" y="7975"/>
                  </a:lnTo>
                  <a:lnTo>
                    <a:pt x="6228" y="7930"/>
                  </a:lnTo>
                  <a:lnTo>
                    <a:pt x="6049" y="7930"/>
                  </a:lnTo>
                  <a:lnTo>
                    <a:pt x="5959" y="8020"/>
                  </a:lnTo>
                  <a:lnTo>
                    <a:pt x="5959" y="8154"/>
                  </a:lnTo>
                  <a:lnTo>
                    <a:pt x="5959" y="9767"/>
                  </a:lnTo>
                  <a:lnTo>
                    <a:pt x="5466" y="9767"/>
                  </a:lnTo>
                  <a:lnTo>
                    <a:pt x="5466" y="8154"/>
                  </a:lnTo>
                  <a:lnTo>
                    <a:pt x="5466" y="8020"/>
                  </a:lnTo>
                  <a:lnTo>
                    <a:pt x="5377" y="7930"/>
                  </a:lnTo>
                  <a:lnTo>
                    <a:pt x="5197" y="7930"/>
                  </a:lnTo>
                  <a:lnTo>
                    <a:pt x="5108" y="7975"/>
                  </a:lnTo>
                  <a:lnTo>
                    <a:pt x="5063" y="8020"/>
                  </a:lnTo>
                  <a:lnTo>
                    <a:pt x="4257" y="9453"/>
                  </a:lnTo>
                  <a:lnTo>
                    <a:pt x="3853" y="9184"/>
                  </a:lnTo>
                  <a:lnTo>
                    <a:pt x="4839" y="7437"/>
                  </a:lnTo>
                  <a:close/>
                  <a:moveTo>
                    <a:pt x="5959" y="10215"/>
                  </a:moveTo>
                  <a:lnTo>
                    <a:pt x="5959" y="15143"/>
                  </a:lnTo>
                  <a:lnTo>
                    <a:pt x="5914" y="15233"/>
                  </a:lnTo>
                  <a:lnTo>
                    <a:pt x="5870" y="15322"/>
                  </a:lnTo>
                  <a:lnTo>
                    <a:pt x="5780" y="15367"/>
                  </a:lnTo>
                  <a:lnTo>
                    <a:pt x="5646" y="15367"/>
                  </a:lnTo>
                  <a:lnTo>
                    <a:pt x="5601" y="15322"/>
                  </a:lnTo>
                  <a:lnTo>
                    <a:pt x="5511" y="15278"/>
                  </a:lnTo>
                  <a:lnTo>
                    <a:pt x="5466" y="15143"/>
                  </a:lnTo>
                  <a:lnTo>
                    <a:pt x="5466" y="10215"/>
                  </a:lnTo>
                  <a:close/>
                  <a:moveTo>
                    <a:pt x="7841" y="9632"/>
                  </a:moveTo>
                  <a:lnTo>
                    <a:pt x="10932" y="15054"/>
                  </a:lnTo>
                  <a:lnTo>
                    <a:pt x="10977" y="15098"/>
                  </a:lnTo>
                  <a:lnTo>
                    <a:pt x="10977" y="15188"/>
                  </a:lnTo>
                  <a:lnTo>
                    <a:pt x="10932" y="15278"/>
                  </a:lnTo>
                  <a:lnTo>
                    <a:pt x="10887" y="15367"/>
                  </a:lnTo>
                  <a:lnTo>
                    <a:pt x="10708" y="15367"/>
                  </a:lnTo>
                  <a:lnTo>
                    <a:pt x="10619" y="15322"/>
                  </a:lnTo>
                  <a:lnTo>
                    <a:pt x="10529" y="15278"/>
                  </a:lnTo>
                  <a:lnTo>
                    <a:pt x="7438" y="9857"/>
                  </a:lnTo>
                  <a:lnTo>
                    <a:pt x="7841" y="9632"/>
                  </a:lnTo>
                  <a:close/>
                  <a:moveTo>
                    <a:pt x="5422" y="0"/>
                  </a:moveTo>
                  <a:lnTo>
                    <a:pt x="5153" y="45"/>
                  </a:lnTo>
                  <a:lnTo>
                    <a:pt x="4884" y="134"/>
                  </a:lnTo>
                  <a:lnTo>
                    <a:pt x="4615" y="224"/>
                  </a:lnTo>
                  <a:lnTo>
                    <a:pt x="4167" y="493"/>
                  </a:lnTo>
                  <a:lnTo>
                    <a:pt x="3719" y="806"/>
                  </a:lnTo>
                  <a:lnTo>
                    <a:pt x="3405" y="1254"/>
                  </a:lnTo>
                  <a:lnTo>
                    <a:pt x="3137" y="1702"/>
                  </a:lnTo>
                  <a:lnTo>
                    <a:pt x="3047" y="1971"/>
                  </a:lnTo>
                  <a:lnTo>
                    <a:pt x="2957" y="2240"/>
                  </a:lnTo>
                  <a:lnTo>
                    <a:pt x="2913" y="2509"/>
                  </a:lnTo>
                  <a:lnTo>
                    <a:pt x="2913" y="2823"/>
                  </a:lnTo>
                  <a:lnTo>
                    <a:pt x="2957" y="3181"/>
                  </a:lnTo>
                  <a:lnTo>
                    <a:pt x="3002" y="3584"/>
                  </a:lnTo>
                  <a:lnTo>
                    <a:pt x="3137" y="3898"/>
                  </a:lnTo>
                  <a:lnTo>
                    <a:pt x="3316" y="4256"/>
                  </a:lnTo>
                  <a:lnTo>
                    <a:pt x="3495" y="4525"/>
                  </a:lnTo>
                  <a:lnTo>
                    <a:pt x="3764" y="4794"/>
                  </a:lnTo>
                  <a:lnTo>
                    <a:pt x="4033" y="5063"/>
                  </a:lnTo>
                  <a:lnTo>
                    <a:pt x="4346" y="5242"/>
                  </a:lnTo>
                  <a:lnTo>
                    <a:pt x="4212" y="5376"/>
                  </a:lnTo>
                  <a:lnTo>
                    <a:pt x="4122" y="5511"/>
                  </a:lnTo>
                  <a:lnTo>
                    <a:pt x="4033" y="5645"/>
                  </a:lnTo>
                  <a:lnTo>
                    <a:pt x="4033" y="5824"/>
                  </a:lnTo>
                  <a:lnTo>
                    <a:pt x="4033" y="6048"/>
                  </a:lnTo>
                  <a:lnTo>
                    <a:pt x="4167" y="6228"/>
                  </a:lnTo>
                  <a:lnTo>
                    <a:pt x="4301" y="6407"/>
                  </a:lnTo>
                  <a:lnTo>
                    <a:pt x="4481" y="6496"/>
                  </a:lnTo>
                  <a:lnTo>
                    <a:pt x="4481" y="7168"/>
                  </a:lnTo>
                  <a:lnTo>
                    <a:pt x="90" y="14785"/>
                  </a:lnTo>
                  <a:lnTo>
                    <a:pt x="0" y="14919"/>
                  </a:lnTo>
                  <a:lnTo>
                    <a:pt x="0" y="15054"/>
                  </a:lnTo>
                  <a:lnTo>
                    <a:pt x="0" y="15322"/>
                  </a:lnTo>
                  <a:lnTo>
                    <a:pt x="135" y="15546"/>
                  </a:lnTo>
                  <a:lnTo>
                    <a:pt x="224" y="15681"/>
                  </a:lnTo>
                  <a:lnTo>
                    <a:pt x="314" y="15770"/>
                  </a:lnTo>
                  <a:lnTo>
                    <a:pt x="493" y="15815"/>
                  </a:lnTo>
                  <a:lnTo>
                    <a:pt x="672" y="15860"/>
                  </a:lnTo>
                  <a:lnTo>
                    <a:pt x="852" y="15815"/>
                  </a:lnTo>
                  <a:lnTo>
                    <a:pt x="986" y="15770"/>
                  </a:lnTo>
                  <a:lnTo>
                    <a:pt x="1076" y="15726"/>
                  </a:lnTo>
                  <a:lnTo>
                    <a:pt x="1210" y="15591"/>
                  </a:lnTo>
                  <a:lnTo>
                    <a:pt x="1255" y="15502"/>
                  </a:lnTo>
                  <a:lnTo>
                    <a:pt x="4077" y="10663"/>
                  </a:lnTo>
                  <a:lnTo>
                    <a:pt x="4077" y="10618"/>
                  </a:lnTo>
                  <a:lnTo>
                    <a:pt x="4077" y="10529"/>
                  </a:lnTo>
                  <a:lnTo>
                    <a:pt x="4033" y="10439"/>
                  </a:lnTo>
                  <a:lnTo>
                    <a:pt x="3988" y="10349"/>
                  </a:lnTo>
                  <a:lnTo>
                    <a:pt x="3809" y="10349"/>
                  </a:lnTo>
                  <a:lnTo>
                    <a:pt x="3719" y="10394"/>
                  </a:lnTo>
                  <a:lnTo>
                    <a:pt x="3674" y="10439"/>
                  </a:lnTo>
                  <a:lnTo>
                    <a:pt x="852" y="15278"/>
                  </a:lnTo>
                  <a:lnTo>
                    <a:pt x="807" y="15322"/>
                  </a:lnTo>
                  <a:lnTo>
                    <a:pt x="717" y="15367"/>
                  </a:lnTo>
                  <a:lnTo>
                    <a:pt x="538" y="15367"/>
                  </a:lnTo>
                  <a:lnTo>
                    <a:pt x="493" y="15278"/>
                  </a:lnTo>
                  <a:lnTo>
                    <a:pt x="448" y="15188"/>
                  </a:lnTo>
                  <a:lnTo>
                    <a:pt x="448" y="15098"/>
                  </a:lnTo>
                  <a:lnTo>
                    <a:pt x="493" y="15054"/>
                  </a:lnTo>
                  <a:lnTo>
                    <a:pt x="3585" y="9632"/>
                  </a:lnTo>
                  <a:lnTo>
                    <a:pt x="4212" y="9946"/>
                  </a:lnTo>
                  <a:lnTo>
                    <a:pt x="4301" y="9991"/>
                  </a:lnTo>
                  <a:lnTo>
                    <a:pt x="4391" y="9991"/>
                  </a:lnTo>
                  <a:lnTo>
                    <a:pt x="4481" y="9946"/>
                  </a:lnTo>
                  <a:lnTo>
                    <a:pt x="4525" y="9901"/>
                  </a:lnTo>
                  <a:lnTo>
                    <a:pt x="5018" y="9005"/>
                  </a:lnTo>
                  <a:lnTo>
                    <a:pt x="5018" y="15143"/>
                  </a:lnTo>
                  <a:lnTo>
                    <a:pt x="5063" y="15412"/>
                  </a:lnTo>
                  <a:lnTo>
                    <a:pt x="5197" y="15591"/>
                  </a:lnTo>
                  <a:lnTo>
                    <a:pt x="5377" y="15770"/>
                  </a:lnTo>
                  <a:lnTo>
                    <a:pt x="5646" y="15860"/>
                  </a:lnTo>
                  <a:lnTo>
                    <a:pt x="5780" y="15860"/>
                  </a:lnTo>
                  <a:lnTo>
                    <a:pt x="5959" y="15815"/>
                  </a:lnTo>
                  <a:lnTo>
                    <a:pt x="6049" y="15726"/>
                  </a:lnTo>
                  <a:lnTo>
                    <a:pt x="6183" y="15681"/>
                  </a:lnTo>
                  <a:lnTo>
                    <a:pt x="6273" y="15546"/>
                  </a:lnTo>
                  <a:lnTo>
                    <a:pt x="6362" y="15412"/>
                  </a:lnTo>
                  <a:lnTo>
                    <a:pt x="6407" y="15278"/>
                  </a:lnTo>
                  <a:lnTo>
                    <a:pt x="6407" y="15143"/>
                  </a:lnTo>
                  <a:lnTo>
                    <a:pt x="6407" y="9005"/>
                  </a:lnTo>
                  <a:lnTo>
                    <a:pt x="6900" y="9857"/>
                  </a:lnTo>
                  <a:lnTo>
                    <a:pt x="10081" y="15502"/>
                  </a:lnTo>
                  <a:lnTo>
                    <a:pt x="10171" y="15591"/>
                  </a:lnTo>
                  <a:lnTo>
                    <a:pt x="10260" y="15681"/>
                  </a:lnTo>
                  <a:lnTo>
                    <a:pt x="10350" y="15770"/>
                  </a:lnTo>
                  <a:lnTo>
                    <a:pt x="10484" y="15815"/>
                  </a:lnTo>
                  <a:lnTo>
                    <a:pt x="10887" y="15815"/>
                  </a:lnTo>
                  <a:lnTo>
                    <a:pt x="11067" y="15681"/>
                  </a:lnTo>
                  <a:lnTo>
                    <a:pt x="11201" y="15591"/>
                  </a:lnTo>
                  <a:lnTo>
                    <a:pt x="11291" y="15412"/>
                  </a:lnTo>
                  <a:lnTo>
                    <a:pt x="11335" y="15233"/>
                  </a:lnTo>
                  <a:lnTo>
                    <a:pt x="11335" y="15098"/>
                  </a:lnTo>
                  <a:lnTo>
                    <a:pt x="11335" y="14919"/>
                  </a:lnTo>
                  <a:lnTo>
                    <a:pt x="11246" y="14785"/>
                  </a:lnTo>
                  <a:lnTo>
                    <a:pt x="6945" y="7168"/>
                  </a:lnTo>
                  <a:lnTo>
                    <a:pt x="6945" y="6496"/>
                  </a:lnTo>
                  <a:lnTo>
                    <a:pt x="7079" y="6407"/>
                  </a:lnTo>
                  <a:lnTo>
                    <a:pt x="7169" y="6317"/>
                  </a:lnTo>
                  <a:lnTo>
                    <a:pt x="7303" y="6183"/>
                  </a:lnTo>
                  <a:lnTo>
                    <a:pt x="7348" y="6048"/>
                  </a:lnTo>
                  <a:lnTo>
                    <a:pt x="10081" y="6048"/>
                  </a:lnTo>
                  <a:lnTo>
                    <a:pt x="10171" y="6228"/>
                  </a:lnTo>
                  <a:lnTo>
                    <a:pt x="10350" y="6407"/>
                  </a:lnTo>
                  <a:lnTo>
                    <a:pt x="10529" y="6496"/>
                  </a:lnTo>
                  <a:lnTo>
                    <a:pt x="10753" y="6541"/>
                  </a:lnTo>
                  <a:lnTo>
                    <a:pt x="11739" y="6541"/>
                  </a:lnTo>
                  <a:lnTo>
                    <a:pt x="11873" y="6452"/>
                  </a:lnTo>
                  <a:lnTo>
                    <a:pt x="12097" y="6317"/>
                  </a:lnTo>
                  <a:lnTo>
                    <a:pt x="12321" y="6093"/>
                  </a:lnTo>
                  <a:lnTo>
                    <a:pt x="12411" y="5959"/>
                  </a:lnTo>
                  <a:lnTo>
                    <a:pt x="12455" y="5824"/>
                  </a:lnTo>
                  <a:lnTo>
                    <a:pt x="12411" y="5600"/>
                  </a:lnTo>
                  <a:lnTo>
                    <a:pt x="12276" y="5376"/>
                  </a:lnTo>
                  <a:lnTo>
                    <a:pt x="12545" y="5242"/>
                  </a:lnTo>
                  <a:lnTo>
                    <a:pt x="12814" y="5018"/>
                  </a:lnTo>
                  <a:lnTo>
                    <a:pt x="13038" y="4794"/>
                  </a:lnTo>
                  <a:lnTo>
                    <a:pt x="13262" y="4525"/>
                  </a:lnTo>
                  <a:lnTo>
                    <a:pt x="13396" y="4256"/>
                  </a:lnTo>
                  <a:lnTo>
                    <a:pt x="13531" y="3943"/>
                  </a:lnTo>
                  <a:lnTo>
                    <a:pt x="13576" y="3629"/>
                  </a:lnTo>
                  <a:lnTo>
                    <a:pt x="13620" y="3271"/>
                  </a:lnTo>
                  <a:lnTo>
                    <a:pt x="13576" y="2823"/>
                  </a:lnTo>
                  <a:lnTo>
                    <a:pt x="13441" y="2375"/>
                  </a:lnTo>
                  <a:lnTo>
                    <a:pt x="13217" y="1971"/>
                  </a:lnTo>
                  <a:lnTo>
                    <a:pt x="12948" y="1613"/>
                  </a:lnTo>
                  <a:lnTo>
                    <a:pt x="12590" y="1344"/>
                  </a:lnTo>
                  <a:lnTo>
                    <a:pt x="12187" y="1120"/>
                  </a:lnTo>
                  <a:lnTo>
                    <a:pt x="11739" y="986"/>
                  </a:lnTo>
                  <a:lnTo>
                    <a:pt x="11291" y="941"/>
                  </a:lnTo>
                  <a:lnTo>
                    <a:pt x="10798" y="986"/>
                  </a:lnTo>
                  <a:lnTo>
                    <a:pt x="10350" y="1120"/>
                  </a:lnTo>
                  <a:lnTo>
                    <a:pt x="9991" y="1344"/>
                  </a:lnTo>
                  <a:lnTo>
                    <a:pt x="9633" y="1613"/>
                  </a:lnTo>
                  <a:lnTo>
                    <a:pt x="9364" y="1971"/>
                  </a:lnTo>
                  <a:lnTo>
                    <a:pt x="9140" y="2375"/>
                  </a:lnTo>
                  <a:lnTo>
                    <a:pt x="9006" y="2823"/>
                  </a:lnTo>
                  <a:lnTo>
                    <a:pt x="8961" y="3271"/>
                  </a:lnTo>
                  <a:lnTo>
                    <a:pt x="8961" y="3629"/>
                  </a:lnTo>
                  <a:lnTo>
                    <a:pt x="9051" y="3943"/>
                  </a:lnTo>
                  <a:lnTo>
                    <a:pt x="9140" y="4256"/>
                  </a:lnTo>
                  <a:lnTo>
                    <a:pt x="9319" y="4525"/>
                  </a:lnTo>
                  <a:lnTo>
                    <a:pt x="9499" y="4794"/>
                  </a:lnTo>
                  <a:lnTo>
                    <a:pt x="9723" y="5018"/>
                  </a:lnTo>
                  <a:lnTo>
                    <a:pt x="9991" y="5242"/>
                  </a:lnTo>
                  <a:lnTo>
                    <a:pt x="10305" y="5376"/>
                  </a:lnTo>
                  <a:lnTo>
                    <a:pt x="10171" y="5600"/>
                  </a:lnTo>
                  <a:lnTo>
                    <a:pt x="7348" y="5600"/>
                  </a:lnTo>
                  <a:lnTo>
                    <a:pt x="7258" y="5421"/>
                  </a:lnTo>
                  <a:lnTo>
                    <a:pt x="7079" y="5242"/>
                  </a:lnTo>
                  <a:lnTo>
                    <a:pt x="7393" y="5063"/>
                  </a:lnTo>
                  <a:lnTo>
                    <a:pt x="7662" y="4794"/>
                  </a:lnTo>
                  <a:lnTo>
                    <a:pt x="7886" y="4525"/>
                  </a:lnTo>
                  <a:lnTo>
                    <a:pt x="8110" y="4256"/>
                  </a:lnTo>
                  <a:lnTo>
                    <a:pt x="8289" y="3898"/>
                  </a:lnTo>
                  <a:lnTo>
                    <a:pt x="8423" y="3584"/>
                  </a:lnTo>
                  <a:lnTo>
                    <a:pt x="8468" y="3181"/>
                  </a:lnTo>
                  <a:lnTo>
                    <a:pt x="8513" y="2823"/>
                  </a:lnTo>
                  <a:lnTo>
                    <a:pt x="8513" y="2509"/>
                  </a:lnTo>
                  <a:lnTo>
                    <a:pt x="8468" y="2240"/>
                  </a:lnTo>
                  <a:lnTo>
                    <a:pt x="8378" y="1971"/>
                  </a:lnTo>
                  <a:lnTo>
                    <a:pt x="8289" y="1702"/>
                  </a:lnTo>
                  <a:lnTo>
                    <a:pt x="8020" y="1254"/>
                  </a:lnTo>
                  <a:lnTo>
                    <a:pt x="7706" y="806"/>
                  </a:lnTo>
                  <a:lnTo>
                    <a:pt x="7258" y="493"/>
                  </a:lnTo>
                  <a:lnTo>
                    <a:pt x="6810" y="224"/>
                  </a:lnTo>
                  <a:lnTo>
                    <a:pt x="6542" y="134"/>
                  </a:lnTo>
                  <a:lnTo>
                    <a:pt x="6273" y="45"/>
                  </a:lnTo>
                  <a:lnTo>
                    <a:pt x="60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6"/>
            <p:cNvSpPr/>
            <p:nvPr/>
          </p:nvSpPr>
          <p:spPr>
            <a:xfrm>
              <a:off x="4834075" y="1283800"/>
              <a:ext cx="12350" cy="34750"/>
            </a:xfrm>
            <a:custGeom>
              <a:rect b="b" l="l" r="r" t="t"/>
              <a:pathLst>
                <a:path extrusionOk="0" h="1390" w="494">
                  <a:moveTo>
                    <a:pt x="180" y="0"/>
                  </a:moveTo>
                  <a:lnTo>
                    <a:pt x="90" y="45"/>
                  </a:lnTo>
                  <a:lnTo>
                    <a:pt x="46" y="135"/>
                  </a:lnTo>
                  <a:lnTo>
                    <a:pt x="1" y="224"/>
                  </a:lnTo>
                  <a:lnTo>
                    <a:pt x="1" y="1120"/>
                  </a:lnTo>
                  <a:lnTo>
                    <a:pt x="1" y="1210"/>
                  </a:lnTo>
                  <a:lnTo>
                    <a:pt x="46" y="1300"/>
                  </a:lnTo>
                  <a:lnTo>
                    <a:pt x="135" y="1344"/>
                  </a:lnTo>
                  <a:lnTo>
                    <a:pt x="225" y="1389"/>
                  </a:lnTo>
                  <a:lnTo>
                    <a:pt x="314" y="1389"/>
                  </a:lnTo>
                  <a:lnTo>
                    <a:pt x="404" y="1344"/>
                  </a:lnTo>
                  <a:lnTo>
                    <a:pt x="449" y="1255"/>
                  </a:lnTo>
                  <a:lnTo>
                    <a:pt x="494" y="1165"/>
                  </a:lnTo>
                  <a:lnTo>
                    <a:pt x="494" y="224"/>
                  </a:lnTo>
                  <a:lnTo>
                    <a:pt x="449" y="135"/>
                  </a:lnTo>
                  <a:lnTo>
                    <a:pt x="404" y="90"/>
                  </a:lnTo>
                  <a:lnTo>
                    <a:pt x="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4" name="Google Shape;2634;p76"/>
          <p:cNvGrpSpPr/>
          <p:nvPr/>
        </p:nvGrpSpPr>
        <p:grpSpPr>
          <a:xfrm>
            <a:off x="6058875" y="1324775"/>
            <a:ext cx="348350" cy="396525"/>
            <a:chOff x="6255450" y="1155000"/>
            <a:chExt cx="348350" cy="396525"/>
          </a:xfrm>
        </p:grpSpPr>
        <p:sp>
          <p:nvSpPr>
            <p:cNvPr id="2635" name="Google Shape;2635;p76"/>
            <p:cNvSpPr/>
            <p:nvPr/>
          </p:nvSpPr>
          <p:spPr>
            <a:xfrm>
              <a:off x="6255450" y="1155000"/>
              <a:ext cx="348350" cy="396525"/>
            </a:xfrm>
            <a:custGeom>
              <a:rect b="b" l="l" r="r" t="t"/>
              <a:pathLst>
                <a:path extrusionOk="0" h="15861" w="13934">
                  <a:moveTo>
                    <a:pt x="7034" y="448"/>
                  </a:moveTo>
                  <a:lnTo>
                    <a:pt x="7124" y="493"/>
                  </a:lnTo>
                  <a:lnTo>
                    <a:pt x="7168" y="538"/>
                  </a:lnTo>
                  <a:lnTo>
                    <a:pt x="7213" y="717"/>
                  </a:lnTo>
                  <a:lnTo>
                    <a:pt x="7213" y="2330"/>
                  </a:lnTo>
                  <a:lnTo>
                    <a:pt x="6765" y="2330"/>
                  </a:lnTo>
                  <a:lnTo>
                    <a:pt x="6765" y="717"/>
                  </a:lnTo>
                  <a:lnTo>
                    <a:pt x="6765" y="582"/>
                  </a:lnTo>
                  <a:lnTo>
                    <a:pt x="6810" y="538"/>
                  </a:lnTo>
                  <a:lnTo>
                    <a:pt x="6944" y="493"/>
                  </a:lnTo>
                  <a:lnTo>
                    <a:pt x="7034" y="448"/>
                  </a:lnTo>
                  <a:close/>
                  <a:moveTo>
                    <a:pt x="6272" y="1882"/>
                  </a:moveTo>
                  <a:lnTo>
                    <a:pt x="6272" y="2375"/>
                  </a:lnTo>
                  <a:lnTo>
                    <a:pt x="5824" y="2509"/>
                  </a:lnTo>
                  <a:lnTo>
                    <a:pt x="5824" y="1882"/>
                  </a:lnTo>
                  <a:close/>
                  <a:moveTo>
                    <a:pt x="8154" y="1882"/>
                  </a:moveTo>
                  <a:lnTo>
                    <a:pt x="8154" y="2509"/>
                  </a:lnTo>
                  <a:lnTo>
                    <a:pt x="7661" y="2375"/>
                  </a:lnTo>
                  <a:lnTo>
                    <a:pt x="7661" y="1882"/>
                  </a:lnTo>
                  <a:close/>
                  <a:moveTo>
                    <a:pt x="5197" y="493"/>
                  </a:moveTo>
                  <a:lnTo>
                    <a:pt x="5287" y="538"/>
                  </a:lnTo>
                  <a:lnTo>
                    <a:pt x="5332" y="582"/>
                  </a:lnTo>
                  <a:lnTo>
                    <a:pt x="5376" y="717"/>
                  </a:lnTo>
                  <a:lnTo>
                    <a:pt x="5376" y="806"/>
                  </a:lnTo>
                  <a:lnTo>
                    <a:pt x="5421" y="851"/>
                  </a:lnTo>
                  <a:lnTo>
                    <a:pt x="5511" y="941"/>
                  </a:lnTo>
                  <a:lnTo>
                    <a:pt x="6272" y="941"/>
                  </a:lnTo>
                  <a:lnTo>
                    <a:pt x="6272" y="1389"/>
                  </a:lnTo>
                  <a:lnTo>
                    <a:pt x="5600" y="1389"/>
                  </a:lnTo>
                  <a:lnTo>
                    <a:pt x="5511" y="1434"/>
                  </a:lnTo>
                  <a:lnTo>
                    <a:pt x="5421" y="1478"/>
                  </a:lnTo>
                  <a:lnTo>
                    <a:pt x="5376" y="1523"/>
                  </a:lnTo>
                  <a:lnTo>
                    <a:pt x="5376" y="1613"/>
                  </a:lnTo>
                  <a:lnTo>
                    <a:pt x="5376" y="2688"/>
                  </a:lnTo>
                  <a:lnTo>
                    <a:pt x="4884" y="2957"/>
                  </a:lnTo>
                  <a:lnTo>
                    <a:pt x="4884" y="717"/>
                  </a:lnTo>
                  <a:lnTo>
                    <a:pt x="4884" y="627"/>
                  </a:lnTo>
                  <a:lnTo>
                    <a:pt x="4928" y="538"/>
                  </a:lnTo>
                  <a:lnTo>
                    <a:pt x="5018" y="493"/>
                  </a:lnTo>
                  <a:close/>
                  <a:moveTo>
                    <a:pt x="8961" y="493"/>
                  </a:moveTo>
                  <a:lnTo>
                    <a:pt x="9005" y="538"/>
                  </a:lnTo>
                  <a:lnTo>
                    <a:pt x="9050" y="627"/>
                  </a:lnTo>
                  <a:lnTo>
                    <a:pt x="9050" y="717"/>
                  </a:lnTo>
                  <a:lnTo>
                    <a:pt x="9050" y="2957"/>
                  </a:lnTo>
                  <a:lnTo>
                    <a:pt x="8602" y="2688"/>
                  </a:lnTo>
                  <a:lnTo>
                    <a:pt x="8602" y="1613"/>
                  </a:lnTo>
                  <a:lnTo>
                    <a:pt x="8602" y="1523"/>
                  </a:lnTo>
                  <a:lnTo>
                    <a:pt x="8513" y="1478"/>
                  </a:lnTo>
                  <a:lnTo>
                    <a:pt x="8468" y="1434"/>
                  </a:lnTo>
                  <a:lnTo>
                    <a:pt x="8378" y="1389"/>
                  </a:lnTo>
                  <a:lnTo>
                    <a:pt x="7661" y="1389"/>
                  </a:lnTo>
                  <a:lnTo>
                    <a:pt x="7661" y="941"/>
                  </a:lnTo>
                  <a:lnTo>
                    <a:pt x="8468" y="941"/>
                  </a:lnTo>
                  <a:lnTo>
                    <a:pt x="8513" y="851"/>
                  </a:lnTo>
                  <a:lnTo>
                    <a:pt x="8602" y="806"/>
                  </a:lnTo>
                  <a:lnTo>
                    <a:pt x="8602" y="717"/>
                  </a:lnTo>
                  <a:lnTo>
                    <a:pt x="8647" y="582"/>
                  </a:lnTo>
                  <a:lnTo>
                    <a:pt x="8692" y="538"/>
                  </a:lnTo>
                  <a:lnTo>
                    <a:pt x="8781" y="493"/>
                  </a:lnTo>
                  <a:close/>
                  <a:moveTo>
                    <a:pt x="6944" y="2778"/>
                  </a:moveTo>
                  <a:lnTo>
                    <a:pt x="7482" y="2823"/>
                  </a:lnTo>
                  <a:lnTo>
                    <a:pt x="7975" y="2957"/>
                  </a:lnTo>
                  <a:lnTo>
                    <a:pt x="8468" y="3136"/>
                  </a:lnTo>
                  <a:lnTo>
                    <a:pt x="8916" y="3405"/>
                  </a:lnTo>
                  <a:lnTo>
                    <a:pt x="9274" y="3719"/>
                  </a:lnTo>
                  <a:lnTo>
                    <a:pt x="9633" y="4122"/>
                  </a:lnTo>
                  <a:lnTo>
                    <a:pt x="9901" y="4525"/>
                  </a:lnTo>
                  <a:lnTo>
                    <a:pt x="10125" y="5018"/>
                  </a:lnTo>
                  <a:lnTo>
                    <a:pt x="3808" y="5018"/>
                  </a:lnTo>
                  <a:lnTo>
                    <a:pt x="4032" y="4525"/>
                  </a:lnTo>
                  <a:lnTo>
                    <a:pt x="4301" y="4122"/>
                  </a:lnTo>
                  <a:lnTo>
                    <a:pt x="4615" y="3719"/>
                  </a:lnTo>
                  <a:lnTo>
                    <a:pt x="5018" y="3405"/>
                  </a:lnTo>
                  <a:lnTo>
                    <a:pt x="5466" y="3136"/>
                  </a:lnTo>
                  <a:lnTo>
                    <a:pt x="5914" y="2957"/>
                  </a:lnTo>
                  <a:lnTo>
                    <a:pt x="6452" y="2823"/>
                  </a:lnTo>
                  <a:lnTo>
                    <a:pt x="6944" y="2778"/>
                  </a:lnTo>
                  <a:close/>
                  <a:moveTo>
                    <a:pt x="10215" y="5466"/>
                  </a:moveTo>
                  <a:lnTo>
                    <a:pt x="10708" y="7392"/>
                  </a:lnTo>
                  <a:lnTo>
                    <a:pt x="3226" y="7392"/>
                  </a:lnTo>
                  <a:lnTo>
                    <a:pt x="3719" y="5466"/>
                  </a:lnTo>
                  <a:close/>
                  <a:moveTo>
                    <a:pt x="10842" y="7840"/>
                  </a:moveTo>
                  <a:lnTo>
                    <a:pt x="10977" y="8288"/>
                  </a:lnTo>
                  <a:lnTo>
                    <a:pt x="3629" y="8288"/>
                  </a:lnTo>
                  <a:lnTo>
                    <a:pt x="3539" y="8333"/>
                  </a:lnTo>
                  <a:lnTo>
                    <a:pt x="3495" y="8378"/>
                  </a:lnTo>
                  <a:lnTo>
                    <a:pt x="3405" y="8423"/>
                  </a:lnTo>
                  <a:lnTo>
                    <a:pt x="3405" y="8512"/>
                  </a:lnTo>
                  <a:lnTo>
                    <a:pt x="3405" y="8602"/>
                  </a:lnTo>
                  <a:lnTo>
                    <a:pt x="3450" y="8692"/>
                  </a:lnTo>
                  <a:lnTo>
                    <a:pt x="3539" y="8736"/>
                  </a:lnTo>
                  <a:lnTo>
                    <a:pt x="3629" y="8781"/>
                  </a:lnTo>
                  <a:lnTo>
                    <a:pt x="11470" y="8781"/>
                  </a:lnTo>
                  <a:lnTo>
                    <a:pt x="11649" y="8826"/>
                  </a:lnTo>
                  <a:lnTo>
                    <a:pt x="11694" y="8871"/>
                  </a:lnTo>
                  <a:lnTo>
                    <a:pt x="11738" y="8960"/>
                  </a:lnTo>
                  <a:lnTo>
                    <a:pt x="11738" y="9050"/>
                  </a:lnTo>
                  <a:lnTo>
                    <a:pt x="11694" y="9140"/>
                  </a:lnTo>
                  <a:lnTo>
                    <a:pt x="11604" y="9184"/>
                  </a:lnTo>
                  <a:lnTo>
                    <a:pt x="11514" y="9229"/>
                  </a:lnTo>
                  <a:lnTo>
                    <a:pt x="2419" y="9229"/>
                  </a:lnTo>
                  <a:lnTo>
                    <a:pt x="2285" y="9184"/>
                  </a:lnTo>
                  <a:lnTo>
                    <a:pt x="2240" y="9140"/>
                  </a:lnTo>
                  <a:lnTo>
                    <a:pt x="2195" y="9050"/>
                  </a:lnTo>
                  <a:lnTo>
                    <a:pt x="2195" y="8960"/>
                  </a:lnTo>
                  <a:lnTo>
                    <a:pt x="2240" y="8871"/>
                  </a:lnTo>
                  <a:lnTo>
                    <a:pt x="2330" y="8781"/>
                  </a:lnTo>
                  <a:lnTo>
                    <a:pt x="2643" y="8781"/>
                  </a:lnTo>
                  <a:lnTo>
                    <a:pt x="2823" y="8736"/>
                  </a:lnTo>
                  <a:lnTo>
                    <a:pt x="2912" y="8602"/>
                  </a:lnTo>
                  <a:lnTo>
                    <a:pt x="3091" y="7840"/>
                  </a:lnTo>
                  <a:close/>
                  <a:moveTo>
                    <a:pt x="11425" y="9722"/>
                  </a:moveTo>
                  <a:lnTo>
                    <a:pt x="11738" y="9991"/>
                  </a:lnTo>
                  <a:lnTo>
                    <a:pt x="12097" y="10305"/>
                  </a:lnTo>
                  <a:lnTo>
                    <a:pt x="12366" y="10618"/>
                  </a:lnTo>
                  <a:lnTo>
                    <a:pt x="12634" y="10977"/>
                  </a:lnTo>
                  <a:lnTo>
                    <a:pt x="12858" y="11335"/>
                  </a:lnTo>
                  <a:lnTo>
                    <a:pt x="13038" y="11738"/>
                  </a:lnTo>
                  <a:lnTo>
                    <a:pt x="13217" y="12141"/>
                  </a:lnTo>
                  <a:lnTo>
                    <a:pt x="13351" y="12545"/>
                  </a:lnTo>
                  <a:lnTo>
                    <a:pt x="583" y="12545"/>
                  </a:lnTo>
                  <a:lnTo>
                    <a:pt x="717" y="12141"/>
                  </a:lnTo>
                  <a:lnTo>
                    <a:pt x="896" y="11738"/>
                  </a:lnTo>
                  <a:lnTo>
                    <a:pt x="1075" y="11335"/>
                  </a:lnTo>
                  <a:lnTo>
                    <a:pt x="1299" y="10977"/>
                  </a:lnTo>
                  <a:lnTo>
                    <a:pt x="1568" y="10618"/>
                  </a:lnTo>
                  <a:lnTo>
                    <a:pt x="1837" y="10305"/>
                  </a:lnTo>
                  <a:lnTo>
                    <a:pt x="2151" y="9991"/>
                  </a:lnTo>
                  <a:lnTo>
                    <a:pt x="2509" y="9722"/>
                  </a:lnTo>
                  <a:close/>
                  <a:moveTo>
                    <a:pt x="13441" y="12993"/>
                  </a:moveTo>
                  <a:lnTo>
                    <a:pt x="13486" y="13485"/>
                  </a:lnTo>
                  <a:lnTo>
                    <a:pt x="448" y="13485"/>
                  </a:lnTo>
                  <a:lnTo>
                    <a:pt x="493" y="12993"/>
                  </a:lnTo>
                  <a:close/>
                  <a:moveTo>
                    <a:pt x="9274" y="13934"/>
                  </a:moveTo>
                  <a:lnTo>
                    <a:pt x="9095" y="14247"/>
                  </a:lnTo>
                  <a:lnTo>
                    <a:pt x="8871" y="14516"/>
                  </a:lnTo>
                  <a:lnTo>
                    <a:pt x="8602" y="14785"/>
                  </a:lnTo>
                  <a:lnTo>
                    <a:pt x="8333" y="15009"/>
                  </a:lnTo>
                  <a:lnTo>
                    <a:pt x="8020" y="15143"/>
                  </a:lnTo>
                  <a:lnTo>
                    <a:pt x="7706" y="15278"/>
                  </a:lnTo>
                  <a:lnTo>
                    <a:pt x="7348" y="15367"/>
                  </a:lnTo>
                  <a:lnTo>
                    <a:pt x="6586" y="15367"/>
                  </a:lnTo>
                  <a:lnTo>
                    <a:pt x="6228" y="15278"/>
                  </a:lnTo>
                  <a:lnTo>
                    <a:pt x="5914" y="15143"/>
                  </a:lnTo>
                  <a:lnTo>
                    <a:pt x="5600" y="15009"/>
                  </a:lnTo>
                  <a:lnTo>
                    <a:pt x="5287" y="14785"/>
                  </a:lnTo>
                  <a:lnTo>
                    <a:pt x="5063" y="14516"/>
                  </a:lnTo>
                  <a:lnTo>
                    <a:pt x="4839" y="14247"/>
                  </a:lnTo>
                  <a:lnTo>
                    <a:pt x="4660" y="13934"/>
                  </a:lnTo>
                  <a:close/>
                  <a:moveTo>
                    <a:pt x="5063" y="0"/>
                  </a:moveTo>
                  <a:lnTo>
                    <a:pt x="4794" y="90"/>
                  </a:lnTo>
                  <a:lnTo>
                    <a:pt x="4615" y="269"/>
                  </a:lnTo>
                  <a:lnTo>
                    <a:pt x="4480" y="448"/>
                  </a:lnTo>
                  <a:lnTo>
                    <a:pt x="4436" y="717"/>
                  </a:lnTo>
                  <a:lnTo>
                    <a:pt x="4436" y="3315"/>
                  </a:lnTo>
                  <a:lnTo>
                    <a:pt x="4032" y="3719"/>
                  </a:lnTo>
                  <a:lnTo>
                    <a:pt x="3719" y="4167"/>
                  </a:lnTo>
                  <a:lnTo>
                    <a:pt x="3450" y="4659"/>
                  </a:lnTo>
                  <a:lnTo>
                    <a:pt x="3271" y="5197"/>
                  </a:lnTo>
                  <a:lnTo>
                    <a:pt x="2509" y="8333"/>
                  </a:lnTo>
                  <a:lnTo>
                    <a:pt x="2464" y="8333"/>
                  </a:lnTo>
                  <a:lnTo>
                    <a:pt x="2195" y="8378"/>
                  </a:lnTo>
                  <a:lnTo>
                    <a:pt x="1971" y="8512"/>
                  </a:lnTo>
                  <a:lnTo>
                    <a:pt x="1837" y="8736"/>
                  </a:lnTo>
                  <a:lnTo>
                    <a:pt x="1792" y="8871"/>
                  </a:lnTo>
                  <a:lnTo>
                    <a:pt x="1747" y="9005"/>
                  </a:lnTo>
                  <a:lnTo>
                    <a:pt x="1747" y="9140"/>
                  </a:lnTo>
                  <a:lnTo>
                    <a:pt x="1792" y="9319"/>
                  </a:lnTo>
                  <a:lnTo>
                    <a:pt x="1882" y="9453"/>
                  </a:lnTo>
                  <a:lnTo>
                    <a:pt x="1971" y="9543"/>
                  </a:lnTo>
                  <a:lnTo>
                    <a:pt x="1523" y="9946"/>
                  </a:lnTo>
                  <a:lnTo>
                    <a:pt x="1165" y="10394"/>
                  </a:lnTo>
                  <a:lnTo>
                    <a:pt x="807" y="10887"/>
                  </a:lnTo>
                  <a:lnTo>
                    <a:pt x="538" y="11380"/>
                  </a:lnTo>
                  <a:lnTo>
                    <a:pt x="314" y="11917"/>
                  </a:lnTo>
                  <a:lnTo>
                    <a:pt x="134" y="12500"/>
                  </a:lnTo>
                  <a:lnTo>
                    <a:pt x="45" y="13082"/>
                  </a:lnTo>
                  <a:lnTo>
                    <a:pt x="0" y="13710"/>
                  </a:lnTo>
                  <a:lnTo>
                    <a:pt x="0" y="13799"/>
                  </a:lnTo>
                  <a:lnTo>
                    <a:pt x="45" y="13844"/>
                  </a:lnTo>
                  <a:lnTo>
                    <a:pt x="134" y="13889"/>
                  </a:lnTo>
                  <a:lnTo>
                    <a:pt x="224" y="13934"/>
                  </a:lnTo>
                  <a:lnTo>
                    <a:pt x="4167" y="13934"/>
                  </a:lnTo>
                  <a:lnTo>
                    <a:pt x="4346" y="14337"/>
                  </a:lnTo>
                  <a:lnTo>
                    <a:pt x="4615" y="14695"/>
                  </a:lnTo>
                  <a:lnTo>
                    <a:pt x="4928" y="15054"/>
                  </a:lnTo>
                  <a:lnTo>
                    <a:pt x="5287" y="15322"/>
                  </a:lnTo>
                  <a:lnTo>
                    <a:pt x="5645" y="15546"/>
                  </a:lnTo>
                  <a:lnTo>
                    <a:pt x="6093" y="15726"/>
                  </a:lnTo>
                  <a:lnTo>
                    <a:pt x="6496" y="15815"/>
                  </a:lnTo>
                  <a:lnTo>
                    <a:pt x="6989" y="15860"/>
                  </a:lnTo>
                  <a:lnTo>
                    <a:pt x="7437" y="15815"/>
                  </a:lnTo>
                  <a:lnTo>
                    <a:pt x="7885" y="15726"/>
                  </a:lnTo>
                  <a:lnTo>
                    <a:pt x="8289" y="15546"/>
                  </a:lnTo>
                  <a:lnTo>
                    <a:pt x="8692" y="15322"/>
                  </a:lnTo>
                  <a:lnTo>
                    <a:pt x="9005" y="15054"/>
                  </a:lnTo>
                  <a:lnTo>
                    <a:pt x="9319" y="14695"/>
                  </a:lnTo>
                  <a:lnTo>
                    <a:pt x="9588" y="14337"/>
                  </a:lnTo>
                  <a:lnTo>
                    <a:pt x="9767" y="13934"/>
                  </a:lnTo>
                  <a:lnTo>
                    <a:pt x="13710" y="13934"/>
                  </a:lnTo>
                  <a:lnTo>
                    <a:pt x="13799" y="13889"/>
                  </a:lnTo>
                  <a:lnTo>
                    <a:pt x="13889" y="13844"/>
                  </a:lnTo>
                  <a:lnTo>
                    <a:pt x="13934" y="13799"/>
                  </a:lnTo>
                  <a:lnTo>
                    <a:pt x="13934" y="13710"/>
                  </a:lnTo>
                  <a:lnTo>
                    <a:pt x="13934" y="13082"/>
                  </a:lnTo>
                  <a:lnTo>
                    <a:pt x="13799" y="12500"/>
                  </a:lnTo>
                  <a:lnTo>
                    <a:pt x="13665" y="11917"/>
                  </a:lnTo>
                  <a:lnTo>
                    <a:pt x="13441" y="11380"/>
                  </a:lnTo>
                  <a:lnTo>
                    <a:pt x="13127" y="10887"/>
                  </a:lnTo>
                  <a:lnTo>
                    <a:pt x="12814" y="10394"/>
                  </a:lnTo>
                  <a:lnTo>
                    <a:pt x="12410" y="9946"/>
                  </a:lnTo>
                  <a:lnTo>
                    <a:pt x="11962" y="9543"/>
                  </a:lnTo>
                  <a:lnTo>
                    <a:pt x="12052" y="9453"/>
                  </a:lnTo>
                  <a:lnTo>
                    <a:pt x="12142" y="9319"/>
                  </a:lnTo>
                  <a:lnTo>
                    <a:pt x="12186" y="9140"/>
                  </a:lnTo>
                  <a:lnTo>
                    <a:pt x="12186" y="9005"/>
                  </a:lnTo>
                  <a:lnTo>
                    <a:pt x="12186" y="8871"/>
                  </a:lnTo>
                  <a:lnTo>
                    <a:pt x="12142" y="8736"/>
                  </a:lnTo>
                  <a:lnTo>
                    <a:pt x="11962" y="8512"/>
                  </a:lnTo>
                  <a:lnTo>
                    <a:pt x="11738" y="8378"/>
                  </a:lnTo>
                  <a:lnTo>
                    <a:pt x="11470" y="8333"/>
                  </a:lnTo>
                  <a:lnTo>
                    <a:pt x="10663" y="5197"/>
                  </a:lnTo>
                  <a:lnTo>
                    <a:pt x="10484" y="4659"/>
                  </a:lnTo>
                  <a:lnTo>
                    <a:pt x="10215" y="4167"/>
                  </a:lnTo>
                  <a:lnTo>
                    <a:pt x="9901" y="3719"/>
                  </a:lnTo>
                  <a:lnTo>
                    <a:pt x="9543" y="3315"/>
                  </a:lnTo>
                  <a:lnTo>
                    <a:pt x="9543" y="717"/>
                  </a:lnTo>
                  <a:lnTo>
                    <a:pt x="9498" y="582"/>
                  </a:lnTo>
                  <a:lnTo>
                    <a:pt x="9453" y="448"/>
                  </a:lnTo>
                  <a:lnTo>
                    <a:pt x="9319" y="224"/>
                  </a:lnTo>
                  <a:lnTo>
                    <a:pt x="9095" y="45"/>
                  </a:lnTo>
                  <a:lnTo>
                    <a:pt x="8961" y="45"/>
                  </a:lnTo>
                  <a:lnTo>
                    <a:pt x="8826" y="0"/>
                  </a:lnTo>
                  <a:lnTo>
                    <a:pt x="8602" y="45"/>
                  </a:lnTo>
                  <a:lnTo>
                    <a:pt x="8423" y="134"/>
                  </a:lnTo>
                  <a:lnTo>
                    <a:pt x="8289" y="269"/>
                  </a:lnTo>
                  <a:lnTo>
                    <a:pt x="8199" y="493"/>
                  </a:lnTo>
                  <a:lnTo>
                    <a:pt x="7616" y="493"/>
                  </a:lnTo>
                  <a:lnTo>
                    <a:pt x="7527" y="269"/>
                  </a:lnTo>
                  <a:lnTo>
                    <a:pt x="7392" y="134"/>
                  </a:lnTo>
                  <a:lnTo>
                    <a:pt x="7213" y="45"/>
                  </a:lnTo>
                  <a:lnTo>
                    <a:pt x="6989" y="0"/>
                  </a:lnTo>
                  <a:lnTo>
                    <a:pt x="6765" y="45"/>
                  </a:lnTo>
                  <a:lnTo>
                    <a:pt x="6586" y="134"/>
                  </a:lnTo>
                  <a:lnTo>
                    <a:pt x="6407" y="269"/>
                  </a:lnTo>
                  <a:lnTo>
                    <a:pt x="6317" y="493"/>
                  </a:lnTo>
                  <a:lnTo>
                    <a:pt x="5780" y="493"/>
                  </a:lnTo>
                  <a:lnTo>
                    <a:pt x="5645" y="269"/>
                  </a:lnTo>
                  <a:lnTo>
                    <a:pt x="5511" y="134"/>
                  </a:lnTo>
                  <a:lnTo>
                    <a:pt x="5287" y="45"/>
                  </a:lnTo>
                  <a:lnTo>
                    <a:pt x="50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6"/>
            <p:cNvSpPr/>
            <p:nvPr/>
          </p:nvSpPr>
          <p:spPr>
            <a:xfrm>
              <a:off x="6423450" y="1256925"/>
              <a:ext cx="12350" cy="12325"/>
            </a:xfrm>
            <a:custGeom>
              <a:rect b="b" l="l" r="r" t="t"/>
              <a:pathLst>
                <a:path extrusionOk="0" h="493" w="494">
                  <a:moveTo>
                    <a:pt x="224" y="0"/>
                  </a:moveTo>
                  <a:lnTo>
                    <a:pt x="135" y="45"/>
                  </a:lnTo>
                  <a:lnTo>
                    <a:pt x="90" y="90"/>
                  </a:lnTo>
                  <a:lnTo>
                    <a:pt x="45" y="134"/>
                  </a:lnTo>
                  <a:lnTo>
                    <a:pt x="0" y="224"/>
                  </a:lnTo>
                  <a:lnTo>
                    <a:pt x="45" y="358"/>
                  </a:lnTo>
                  <a:lnTo>
                    <a:pt x="90" y="403"/>
                  </a:lnTo>
                  <a:lnTo>
                    <a:pt x="135" y="448"/>
                  </a:lnTo>
                  <a:lnTo>
                    <a:pt x="224" y="493"/>
                  </a:lnTo>
                  <a:lnTo>
                    <a:pt x="314" y="448"/>
                  </a:lnTo>
                  <a:lnTo>
                    <a:pt x="404" y="403"/>
                  </a:lnTo>
                  <a:lnTo>
                    <a:pt x="448" y="358"/>
                  </a:lnTo>
                  <a:lnTo>
                    <a:pt x="493" y="224"/>
                  </a:lnTo>
                  <a:lnTo>
                    <a:pt x="448" y="134"/>
                  </a:lnTo>
                  <a:lnTo>
                    <a:pt x="404" y="90"/>
                  </a:lnTo>
                  <a:lnTo>
                    <a:pt x="314" y="45"/>
                  </a:lnTo>
                  <a:lnTo>
                    <a:pt x="2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6"/>
            <p:cNvSpPr/>
            <p:nvPr/>
          </p:nvSpPr>
          <p:spPr>
            <a:xfrm>
              <a:off x="6377525" y="1256925"/>
              <a:ext cx="11225" cy="12325"/>
            </a:xfrm>
            <a:custGeom>
              <a:rect b="b" l="l" r="r" t="t"/>
              <a:pathLst>
                <a:path extrusionOk="0" h="493" w="449">
                  <a:moveTo>
                    <a:pt x="225" y="0"/>
                  </a:moveTo>
                  <a:lnTo>
                    <a:pt x="135" y="45"/>
                  </a:lnTo>
                  <a:lnTo>
                    <a:pt x="45" y="90"/>
                  </a:lnTo>
                  <a:lnTo>
                    <a:pt x="1" y="134"/>
                  </a:lnTo>
                  <a:lnTo>
                    <a:pt x="1" y="224"/>
                  </a:lnTo>
                  <a:lnTo>
                    <a:pt x="1" y="358"/>
                  </a:lnTo>
                  <a:lnTo>
                    <a:pt x="45" y="403"/>
                  </a:lnTo>
                  <a:lnTo>
                    <a:pt x="135" y="448"/>
                  </a:lnTo>
                  <a:lnTo>
                    <a:pt x="225" y="493"/>
                  </a:lnTo>
                  <a:lnTo>
                    <a:pt x="314" y="448"/>
                  </a:lnTo>
                  <a:lnTo>
                    <a:pt x="404" y="403"/>
                  </a:lnTo>
                  <a:lnTo>
                    <a:pt x="449" y="358"/>
                  </a:lnTo>
                  <a:lnTo>
                    <a:pt x="449" y="224"/>
                  </a:lnTo>
                  <a:lnTo>
                    <a:pt x="449" y="134"/>
                  </a:lnTo>
                  <a:lnTo>
                    <a:pt x="404" y="90"/>
                  </a:lnTo>
                  <a:lnTo>
                    <a:pt x="314" y="45"/>
                  </a:lnTo>
                  <a:lnTo>
                    <a:pt x="2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6"/>
            <p:cNvSpPr/>
            <p:nvPr/>
          </p:nvSpPr>
          <p:spPr>
            <a:xfrm>
              <a:off x="6470500" y="1256925"/>
              <a:ext cx="11225" cy="12325"/>
            </a:xfrm>
            <a:custGeom>
              <a:rect b="b" l="l" r="r" t="t"/>
              <a:pathLst>
                <a:path extrusionOk="0" h="493" w="449">
                  <a:moveTo>
                    <a:pt x="224" y="0"/>
                  </a:moveTo>
                  <a:lnTo>
                    <a:pt x="135" y="45"/>
                  </a:lnTo>
                  <a:lnTo>
                    <a:pt x="45" y="90"/>
                  </a:lnTo>
                  <a:lnTo>
                    <a:pt x="0" y="134"/>
                  </a:lnTo>
                  <a:lnTo>
                    <a:pt x="0" y="224"/>
                  </a:lnTo>
                  <a:lnTo>
                    <a:pt x="0" y="358"/>
                  </a:lnTo>
                  <a:lnTo>
                    <a:pt x="45" y="403"/>
                  </a:lnTo>
                  <a:lnTo>
                    <a:pt x="135" y="448"/>
                  </a:lnTo>
                  <a:lnTo>
                    <a:pt x="224" y="493"/>
                  </a:lnTo>
                  <a:lnTo>
                    <a:pt x="314" y="448"/>
                  </a:lnTo>
                  <a:lnTo>
                    <a:pt x="359" y="403"/>
                  </a:lnTo>
                  <a:lnTo>
                    <a:pt x="448" y="358"/>
                  </a:lnTo>
                  <a:lnTo>
                    <a:pt x="448" y="224"/>
                  </a:lnTo>
                  <a:lnTo>
                    <a:pt x="448" y="134"/>
                  </a:lnTo>
                  <a:lnTo>
                    <a:pt x="359" y="90"/>
                  </a:lnTo>
                  <a:lnTo>
                    <a:pt x="314" y="45"/>
                  </a:lnTo>
                  <a:lnTo>
                    <a:pt x="2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9" name="Google Shape;2639;p76"/>
          <p:cNvSpPr/>
          <p:nvPr/>
        </p:nvSpPr>
        <p:spPr>
          <a:xfrm>
            <a:off x="6698175" y="1324775"/>
            <a:ext cx="324825" cy="396525"/>
          </a:xfrm>
          <a:custGeom>
            <a:rect b="b" l="l" r="r" t="t"/>
            <a:pathLst>
              <a:path extrusionOk="0" h="15861" w="12993">
                <a:moveTo>
                  <a:pt x="1882" y="10708"/>
                </a:moveTo>
                <a:lnTo>
                  <a:pt x="2106" y="10753"/>
                </a:lnTo>
                <a:lnTo>
                  <a:pt x="5108" y="10753"/>
                </a:lnTo>
                <a:lnTo>
                  <a:pt x="5108" y="13754"/>
                </a:lnTo>
                <a:lnTo>
                  <a:pt x="5108" y="13978"/>
                </a:lnTo>
                <a:lnTo>
                  <a:pt x="1882" y="10708"/>
                </a:lnTo>
                <a:close/>
                <a:moveTo>
                  <a:pt x="10215" y="2330"/>
                </a:moveTo>
                <a:lnTo>
                  <a:pt x="10215" y="4794"/>
                </a:lnTo>
                <a:lnTo>
                  <a:pt x="9812" y="5197"/>
                </a:lnTo>
                <a:lnTo>
                  <a:pt x="9767" y="5242"/>
                </a:lnTo>
                <a:lnTo>
                  <a:pt x="9767" y="5331"/>
                </a:lnTo>
                <a:lnTo>
                  <a:pt x="9767" y="5421"/>
                </a:lnTo>
                <a:lnTo>
                  <a:pt x="9812" y="5511"/>
                </a:lnTo>
                <a:lnTo>
                  <a:pt x="10215" y="5914"/>
                </a:lnTo>
                <a:lnTo>
                  <a:pt x="10215" y="6631"/>
                </a:lnTo>
                <a:lnTo>
                  <a:pt x="9812" y="7034"/>
                </a:lnTo>
                <a:lnTo>
                  <a:pt x="9767" y="7124"/>
                </a:lnTo>
                <a:lnTo>
                  <a:pt x="9767" y="7213"/>
                </a:lnTo>
                <a:lnTo>
                  <a:pt x="9767" y="7303"/>
                </a:lnTo>
                <a:lnTo>
                  <a:pt x="9812" y="7348"/>
                </a:lnTo>
                <a:lnTo>
                  <a:pt x="10215" y="7751"/>
                </a:lnTo>
                <a:lnTo>
                  <a:pt x="10215" y="11783"/>
                </a:lnTo>
                <a:lnTo>
                  <a:pt x="9812" y="12186"/>
                </a:lnTo>
                <a:lnTo>
                  <a:pt x="9767" y="12276"/>
                </a:lnTo>
                <a:lnTo>
                  <a:pt x="9767" y="12365"/>
                </a:lnTo>
                <a:lnTo>
                  <a:pt x="9767" y="12455"/>
                </a:lnTo>
                <a:lnTo>
                  <a:pt x="9812" y="12545"/>
                </a:lnTo>
                <a:lnTo>
                  <a:pt x="10215" y="12903"/>
                </a:lnTo>
                <a:lnTo>
                  <a:pt x="10215" y="15367"/>
                </a:lnTo>
                <a:lnTo>
                  <a:pt x="6900" y="15367"/>
                </a:lnTo>
                <a:lnTo>
                  <a:pt x="6586" y="15233"/>
                </a:lnTo>
                <a:lnTo>
                  <a:pt x="6317" y="15098"/>
                </a:lnTo>
                <a:lnTo>
                  <a:pt x="6048" y="14919"/>
                </a:lnTo>
                <a:lnTo>
                  <a:pt x="5869" y="14650"/>
                </a:lnTo>
                <a:lnTo>
                  <a:pt x="5690" y="14382"/>
                </a:lnTo>
                <a:lnTo>
                  <a:pt x="5600" y="14068"/>
                </a:lnTo>
                <a:lnTo>
                  <a:pt x="5600" y="13754"/>
                </a:lnTo>
                <a:lnTo>
                  <a:pt x="5600" y="10529"/>
                </a:lnTo>
                <a:lnTo>
                  <a:pt x="5556" y="10439"/>
                </a:lnTo>
                <a:lnTo>
                  <a:pt x="5511" y="10349"/>
                </a:lnTo>
                <a:lnTo>
                  <a:pt x="5421" y="10305"/>
                </a:lnTo>
                <a:lnTo>
                  <a:pt x="5332" y="10260"/>
                </a:lnTo>
                <a:lnTo>
                  <a:pt x="1792" y="10260"/>
                </a:lnTo>
                <a:lnTo>
                  <a:pt x="1479" y="10170"/>
                </a:lnTo>
                <a:lnTo>
                  <a:pt x="1210" y="9991"/>
                </a:lnTo>
                <a:lnTo>
                  <a:pt x="941" y="9812"/>
                </a:lnTo>
                <a:lnTo>
                  <a:pt x="762" y="9543"/>
                </a:lnTo>
                <a:lnTo>
                  <a:pt x="627" y="9274"/>
                </a:lnTo>
                <a:lnTo>
                  <a:pt x="493" y="8960"/>
                </a:lnTo>
                <a:lnTo>
                  <a:pt x="493" y="8647"/>
                </a:lnTo>
                <a:lnTo>
                  <a:pt x="493" y="4973"/>
                </a:lnTo>
                <a:lnTo>
                  <a:pt x="896" y="4570"/>
                </a:lnTo>
                <a:lnTo>
                  <a:pt x="941" y="4525"/>
                </a:lnTo>
                <a:lnTo>
                  <a:pt x="941" y="4435"/>
                </a:lnTo>
                <a:lnTo>
                  <a:pt x="941" y="4346"/>
                </a:lnTo>
                <a:lnTo>
                  <a:pt x="896" y="4256"/>
                </a:lnTo>
                <a:lnTo>
                  <a:pt x="493" y="3853"/>
                </a:lnTo>
                <a:lnTo>
                  <a:pt x="493" y="2330"/>
                </a:lnTo>
                <a:close/>
                <a:moveTo>
                  <a:pt x="2554" y="0"/>
                </a:moveTo>
                <a:lnTo>
                  <a:pt x="2464" y="45"/>
                </a:lnTo>
                <a:lnTo>
                  <a:pt x="2419" y="90"/>
                </a:lnTo>
                <a:lnTo>
                  <a:pt x="2330" y="134"/>
                </a:lnTo>
                <a:lnTo>
                  <a:pt x="2330" y="224"/>
                </a:lnTo>
                <a:lnTo>
                  <a:pt x="2330" y="1882"/>
                </a:lnTo>
                <a:lnTo>
                  <a:pt x="135" y="1882"/>
                </a:lnTo>
                <a:lnTo>
                  <a:pt x="90" y="1927"/>
                </a:lnTo>
                <a:lnTo>
                  <a:pt x="45" y="2016"/>
                </a:lnTo>
                <a:lnTo>
                  <a:pt x="0" y="2106"/>
                </a:lnTo>
                <a:lnTo>
                  <a:pt x="0" y="3943"/>
                </a:lnTo>
                <a:lnTo>
                  <a:pt x="45" y="4032"/>
                </a:lnTo>
                <a:lnTo>
                  <a:pt x="90" y="4122"/>
                </a:lnTo>
                <a:lnTo>
                  <a:pt x="403" y="4435"/>
                </a:lnTo>
                <a:lnTo>
                  <a:pt x="90" y="4704"/>
                </a:lnTo>
                <a:lnTo>
                  <a:pt x="45" y="4794"/>
                </a:lnTo>
                <a:lnTo>
                  <a:pt x="0" y="4883"/>
                </a:lnTo>
                <a:lnTo>
                  <a:pt x="0" y="8647"/>
                </a:lnTo>
                <a:lnTo>
                  <a:pt x="45" y="9050"/>
                </a:lnTo>
                <a:lnTo>
                  <a:pt x="179" y="9453"/>
                </a:lnTo>
                <a:lnTo>
                  <a:pt x="359" y="9812"/>
                </a:lnTo>
                <a:lnTo>
                  <a:pt x="627" y="10125"/>
                </a:lnTo>
                <a:lnTo>
                  <a:pt x="5735" y="15233"/>
                </a:lnTo>
                <a:lnTo>
                  <a:pt x="6048" y="15502"/>
                </a:lnTo>
                <a:lnTo>
                  <a:pt x="6407" y="15681"/>
                </a:lnTo>
                <a:lnTo>
                  <a:pt x="6810" y="15815"/>
                </a:lnTo>
                <a:lnTo>
                  <a:pt x="7213" y="15860"/>
                </a:lnTo>
                <a:lnTo>
                  <a:pt x="10439" y="15860"/>
                </a:lnTo>
                <a:lnTo>
                  <a:pt x="10529" y="15815"/>
                </a:lnTo>
                <a:lnTo>
                  <a:pt x="10618" y="15770"/>
                </a:lnTo>
                <a:lnTo>
                  <a:pt x="10663" y="15726"/>
                </a:lnTo>
                <a:lnTo>
                  <a:pt x="10708" y="15591"/>
                </a:lnTo>
                <a:lnTo>
                  <a:pt x="10708" y="13978"/>
                </a:lnTo>
                <a:lnTo>
                  <a:pt x="12858" y="13978"/>
                </a:lnTo>
                <a:lnTo>
                  <a:pt x="12948" y="13934"/>
                </a:lnTo>
                <a:lnTo>
                  <a:pt x="12993" y="13844"/>
                </a:lnTo>
                <a:lnTo>
                  <a:pt x="12993" y="13754"/>
                </a:lnTo>
                <a:lnTo>
                  <a:pt x="12993" y="10977"/>
                </a:lnTo>
                <a:lnTo>
                  <a:pt x="12993" y="10887"/>
                </a:lnTo>
                <a:lnTo>
                  <a:pt x="12948" y="10797"/>
                </a:lnTo>
                <a:lnTo>
                  <a:pt x="12634" y="10529"/>
                </a:lnTo>
                <a:lnTo>
                  <a:pt x="12948" y="10215"/>
                </a:lnTo>
                <a:lnTo>
                  <a:pt x="12993" y="10125"/>
                </a:lnTo>
                <a:lnTo>
                  <a:pt x="12993" y="10036"/>
                </a:lnTo>
                <a:lnTo>
                  <a:pt x="12993" y="6765"/>
                </a:lnTo>
                <a:lnTo>
                  <a:pt x="12993" y="6676"/>
                </a:lnTo>
                <a:lnTo>
                  <a:pt x="12948" y="6586"/>
                </a:lnTo>
                <a:lnTo>
                  <a:pt x="12903" y="6541"/>
                </a:lnTo>
                <a:lnTo>
                  <a:pt x="12814" y="6496"/>
                </a:lnTo>
                <a:lnTo>
                  <a:pt x="12724" y="6496"/>
                </a:lnTo>
                <a:lnTo>
                  <a:pt x="12634" y="6541"/>
                </a:lnTo>
                <a:lnTo>
                  <a:pt x="12545" y="6631"/>
                </a:lnTo>
                <a:lnTo>
                  <a:pt x="12545" y="6720"/>
                </a:lnTo>
                <a:lnTo>
                  <a:pt x="12545" y="9946"/>
                </a:lnTo>
                <a:lnTo>
                  <a:pt x="12142" y="10349"/>
                </a:lnTo>
                <a:lnTo>
                  <a:pt x="12097" y="10439"/>
                </a:lnTo>
                <a:lnTo>
                  <a:pt x="12097" y="10529"/>
                </a:lnTo>
                <a:lnTo>
                  <a:pt x="12097" y="10618"/>
                </a:lnTo>
                <a:lnTo>
                  <a:pt x="12142" y="10663"/>
                </a:lnTo>
                <a:lnTo>
                  <a:pt x="12545" y="11066"/>
                </a:lnTo>
                <a:lnTo>
                  <a:pt x="12545" y="13530"/>
                </a:lnTo>
                <a:lnTo>
                  <a:pt x="10708" y="13530"/>
                </a:lnTo>
                <a:lnTo>
                  <a:pt x="10708" y="12813"/>
                </a:lnTo>
                <a:lnTo>
                  <a:pt x="10663" y="12724"/>
                </a:lnTo>
                <a:lnTo>
                  <a:pt x="10618" y="12679"/>
                </a:lnTo>
                <a:lnTo>
                  <a:pt x="10305" y="12365"/>
                </a:lnTo>
                <a:lnTo>
                  <a:pt x="10618" y="12052"/>
                </a:lnTo>
                <a:lnTo>
                  <a:pt x="10663" y="12007"/>
                </a:lnTo>
                <a:lnTo>
                  <a:pt x="10708" y="11917"/>
                </a:lnTo>
                <a:lnTo>
                  <a:pt x="10708" y="7661"/>
                </a:lnTo>
                <a:lnTo>
                  <a:pt x="10663" y="7572"/>
                </a:lnTo>
                <a:lnTo>
                  <a:pt x="10618" y="7482"/>
                </a:lnTo>
                <a:lnTo>
                  <a:pt x="10305" y="7213"/>
                </a:lnTo>
                <a:lnTo>
                  <a:pt x="10618" y="6900"/>
                </a:lnTo>
                <a:lnTo>
                  <a:pt x="10663" y="6810"/>
                </a:lnTo>
                <a:lnTo>
                  <a:pt x="10708" y="6720"/>
                </a:lnTo>
                <a:lnTo>
                  <a:pt x="10708" y="5824"/>
                </a:lnTo>
                <a:lnTo>
                  <a:pt x="10663" y="5735"/>
                </a:lnTo>
                <a:lnTo>
                  <a:pt x="10618" y="5645"/>
                </a:lnTo>
                <a:lnTo>
                  <a:pt x="10305" y="5331"/>
                </a:lnTo>
                <a:lnTo>
                  <a:pt x="10618" y="5063"/>
                </a:lnTo>
                <a:lnTo>
                  <a:pt x="10663" y="4973"/>
                </a:lnTo>
                <a:lnTo>
                  <a:pt x="10708" y="4883"/>
                </a:lnTo>
                <a:lnTo>
                  <a:pt x="10708" y="2106"/>
                </a:lnTo>
                <a:lnTo>
                  <a:pt x="10663" y="2016"/>
                </a:lnTo>
                <a:lnTo>
                  <a:pt x="10618" y="1927"/>
                </a:lnTo>
                <a:lnTo>
                  <a:pt x="10529" y="1882"/>
                </a:lnTo>
                <a:lnTo>
                  <a:pt x="2778" y="1882"/>
                </a:lnTo>
                <a:lnTo>
                  <a:pt x="2778" y="493"/>
                </a:lnTo>
                <a:lnTo>
                  <a:pt x="12545" y="493"/>
                </a:lnTo>
                <a:lnTo>
                  <a:pt x="12545" y="5779"/>
                </a:lnTo>
                <a:lnTo>
                  <a:pt x="12545" y="5869"/>
                </a:lnTo>
                <a:lnTo>
                  <a:pt x="12590" y="5959"/>
                </a:lnTo>
                <a:lnTo>
                  <a:pt x="12679" y="6004"/>
                </a:lnTo>
                <a:lnTo>
                  <a:pt x="12724" y="6048"/>
                </a:lnTo>
                <a:lnTo>
                  <a:pt x="12858" y="6048"/>
                </a:lnTo>
                <a:lnTo>
                  <a:pt x="12948" y="5959"/>
                </a:lnTo>
                <a:lnTo>
                  <a:pt x="12993" y="5914"/>
                </a:lnTo>
                <a:lnTo>
                  <a:pt x="12993" y="5824"/>
                </a:lnTo>
                <a:lnTo>
                  <a:pt x="12993" y="224"/>
                </a:lnTo>
                <a:lnTo>
                  <a:pt x="12993" y="134"/>
                </a:lnTo>
                <a:lnTo>
                  <a:pt x="12948" y="90"/>
                </a:lnTo>
                <a:lnTo>
                  <a:pt x="12858" y="45"/>
                </a:lnTo>
                <a:lnTo>
                  <a:pt x="127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0" name="Google Shape;2640;p76"/>
          <p:cNvGrpSpPr/>
          <p:nvPr/>
        </p:nvGrpSpPr>
        <p:grpSpPr>
          <a:xfrm>
            <a:off x="7248975" y="1324775"/>
            <a:ext cx="396525" cy="396525"/>
            <a:chOff x="7747350" y="1155000"/>
            <a:chExt cx="396525" cy="396525"/>
          </a:xfrm>
        </p:grpSpPr>
        <p:sp>
          <p:nvSpPr>
            <p:cNvPr id="2641" name="Google Shape;2641;p76"/>
            <p:cNvSpPr/>
            <p:nvPr/>
          </p:nvSpPr>
          <p:spPr>
            <a:xfrm>
              <a:off x="7747350" y="1155000"/>
              <a:ext cx="396525" cy="396525"/>
            </a:xfrm>
            <a:custGeom>
              <a:rect b="b" l="l" r="r" t="t"/>
              <a:pathLst>
                <a:path extrusionOk="0" h="15861" w="15861">
                  <a:moveTo>
                    <a:pt x="2599" y="493"/>
                  </a:moveTo>
                  <a:lnTo>
                    <a:pt x="2779" y="538"/>
                  </a:lnTo>
                  <a:lnTo>
                    <a:pt x="2913" y="627"/>
                  </a:lnTo>
                  <a:lnTo>
                    <a:pt x="3003" y="762"/>
                  </a:lnTo>
                  <a:lnTo>
                    <a:pt x="3048" y="941"/>
                  </a:lnTo>
                  <a:lnTo>
                    <a:pt x="3048" y="1882"/>
                  </a:lnTo>
                  <a:lnTo>
                    <a:pt x="2107" y="1882"/>
                  </a:lnTo>
                  <a:lnTo>
                    <a:pt x="2107" y="941"/>
                  </a:lnTo>
                  <a:lnTo>
                    <a:pt x="2151" y="762"/>
                  </a:lnTo>
                  <a:lnTo>
                    <a:pt x="2241" y="582"/>
                  </a:lnTo>
                  <a:lnTo>
                    <a:pt x="2420" y="493"/>
                  </a:lnTo>
                  <a:close/>
                  <a:moveTo>
                    <a:pt x="13352" y="493"/>
                  </a:moveTo>
                  <a:lnTo>
                    <a:pt x="13531" y="538"/>
                  </a:lnTo>
                  <a:lnTo>
                    <a:pt x="13666" y="627"/>
                  </a:lnTo>
                  <a:lnTo>
                    <a:pt x="13710" y="762"/>
                  </a:lnTo>
                  <a:lnTo>
                    <a:pt x="13755" y="941"/>
                  </a:lnTo>
                  <a:lnTo>
                    <a:pt x="13755" y="1882"/>
                  </a:lnTo>
                  <a:lnTo>
                    <a:pt x="12814" y="1882"/>
                  </a:lnTo>
                  <a:lnTo>
                    <a:pt x="12814" y="941"/>
                  </a:lnTo>
                  <a:lnTo>
                    <a:pt x="12859" y="762"/>
                  </a:lnTo>
                  <a:lnTo>
                    <a:pt x="12994" y="582"/>
                  </a:lnTo>
                  <a:lnTo>
                    <a:pt x="13173" y="493"/>
                  </a:lnTo>
                  <a:close/>
                  <a:moveTo>
                    <a:pt x="3585" y="2330"/>
                  </a:moveTo>
                  <a:lnTo>
                    <a:pt x="3630" y="2375"/>
                  </a:lnTo>
                  <a:lnTo>
                    <a:pt x="3675" y="2464"/>
                  </a:lnTo>
                  <a:lnTo>
                    <a:pt x="3720" y="2554"/>
                  </a:lnTo>
                  <a:lnTo>
                    <a:pt x="3675" y="2643"/>
                  </a:lnTo>
                  <a:lnTo>
                    <a:pt x="3630" y="2733"/>
                  </a:lnTo>
                  <a:lnTo>
                    <a:pt x="3585" y="2778"/>
                  </a:lnTo>
                  <a:lnTo>
                    <a:pt x="1524" y="2778"/>
                  </a:lnTo>
                  <a:lnTo>
                    <a:pt x="1479" y="2733"/>
                  </a:lnTo>
                  <a:lnTo>
                    <a:pt x="1435" y="2643"/>
                  </a:lnTo>
                  <a:lnTo>
                    <a:pt x="1390" y="2554"/>
                  </a:lnTo>
                  <a:lnTo>
                    <a:pt x="1435" y="2464"/>
                  </a:lnTo>
                  <a:lnTo>
                    <a:pt x="1479" y="2375"/>
                  </a:lnTo>
                  <a:lnTo>
                    <a:pt x="1524" y="2330"/>
                  </a:lnTo>
                  <a:close/>
                  <a:moveTo>
                    <a:pt x="14293" y="2330"/>
                  </a:moveTo>
                  <a:lnTo>
                    <a:pt x="14383" y="2375"/>
                  </a:lnTo>
                  <a:lnTo>
                    <a:pt x="14427" y="2464"/>
                  </a:lnTo>
                  <a:lnTo>
                    <a:pt x="14427" y="2554"/>
                  </a:lnTo>
                  <a:lnTo>
                    <a:pt x="14427" y="2643"/>
                  </a:lnTo>
                  <a:lnTo>
                    <a:pt x="14383" y="2733"/>
                  </a:lnTo>
                  <a:lnTo>
                    <a:pt x="14293" y="2778"/>
                  </a:lnTo>
                  <a:lnTo>
                    <a:pt x="12277" y="2778"/>
                  </a:lnTo>
                  <a:lnTo>
                    <a:pt x="12187" y="2733"/>
                  </a:lnTo>
                  <a:lnTo>
                    <a:pt x="12142" y="2643"/>
                  </a:lnTo>
                  <a:lnTo>
                    <a:pt x="12142" y="2554"/>
                  </a:lnTo>
                  <a:lnTo>
                    <a:pt x="12142" y="2464"/>
                  </a:lnTo>
                  <a:lnTo>
                    <a:pt x="12187" y="2375"/>
                  </a:lnTo>
                  <a:lnTo>
                    <a:pt x="12277" y="2330"/>
                  </a:lnTo>
                  <a:close/>
                  <a:moveTo>
                    <a:pt x="15323" y="3271"/>
                  </a:moveTo>
                  <a:lnTo>
                    <a:pt x="15234" y="3450"/>
                  </a:lnTo>
                  <a:lnTo>
                    <a:pt x="15099" y="3584"/>
                  </a:lnTo>
                  <a:lnTo>
                    <a:pt x="14875" y="3674"/>
                  </a:lnTo>
                  <a:lnTo>
                    <a:pt x="14696" y="3719"/>
                  </a:lnTo>
                  <a:lnTo>
                    <a:pt x="11874" y="3719"/>
                  </a:lnTo>
                  <a:lnTo>
                    <a:pt x="11694" y="3674"/>
                  </a:lnTo>
                  <a:lnTo>
                    <a:pt x="11470" y="3584"/>
                  </a:lnTo>
                  <a:lnTo>
                    <a:pt x="11336" y="3450"/>
                  </a:lnTo>
                  <a:lnTo>
                    <a:pt x="11246" y="3271"/>
                  </a:lnTo>
                  <a:close/>
                  <a:moveTo>
                    <a:pt x="4616" y="3271"/>
                  </a:moveTo>
                  <a:lnTo>
                    <a:pt x="4481" y="3450"/>
                  </a:lnTo>
                  <a:lnTo>
                    <a:pt x="4347" y="3584"/>
                  </a:lnTo>
                  <a:lnTo>
                    <a:pt x="4168" y="3674"/>
                  </a:lnTo>
                  <a:lnTo>
                    <a:pt x="3944" y="3719"/>
                  </a:lnTo>
                  <a:lnTo>
                    <a:pt x="1972" y="3719"/>
                  </a:lnTo>
                  <a:lnTo>
                    <a:pt x="1927" y="3763"/>
                  </a:lnTo>
                  <a:lnTo>
                    <a:pt x="1883" y="3853"/>
                  </a:lnTo>
                  <a:lnTo>
                    <a:pt x="1838" y="3943"/>
                  </a:lnTo>
                  <a:lnTo>
                    <a:pt x="1838" y="4032"/>
                  </a:lnTo>
                  <a:lnTo>
                    <a:pt x="1883" y="4122"/>
                  </a:lnTo>
                  <a:lnTo>
                    <a:pt x="1972" y="4167"/>
                  </a:lnTo>
                  <a:lnTo>
                    <a:pt x="3720" y="4167"/>
                  </a:lnTo>
                  <a:lnTo>
                    <a:pt x="3720" y="11649"/>
                  </a:lnTo>
                  <a:lnTo>
                    <a:pt x="1390" y="11649"/>
                  </a:lnTo>
                  <a:lnTo>
                    <a:pt x="1390" y="3943"/>
                  </a:lnTo>
                  <a:lnTo>
                    <a:pt x="1345" y="3853"/>
                  </a:lnTo>
                  <a:lnTo>
                    <a:pt x="1300" y="3808"/>
                  </a:lnTo>
                  <a:lnTo>
                    <a:pt x="1211" y="3719"/>
                  </a:lnTo>
                  <a:lnTo>
                    <a:pt x="1121" y="3719"/>
                  </a:lnTo>
                  <a:lnTo>
                    <a:pt x="942" y="3674"/>
                  </a:lnTo>
                  <a:lnTo>
                    <a:pt x="718" y="3584"/>
                  </a:lnTo>
                  <a:lnTo>
                    <a:pt x="583" y="3450"/>
                  </a:lnTo>
                  <a:lnTo>
                    <a:pt x="494" y="3271"/>
                  </a:lnTo>
                  <a:close/>
                  <a:moveTo>
                    <a:pt x="11650" y="4167"/>
                  </a:moveTo>
                  <a:lnTo>
                    <a:pt x="11650" y="11649"/>
                  </a:lnTo>
                  <a:lnTo>
                    <a:pt x="10126" y="11649"/>
                  </a:lnTo>
                  <a:lnTo>
                    <a:pt x="9723" y="11290"/>
                  </a:lnTo>
                  <a:lnTo>
                    <a:pt x="9678" y="11201"/>
                  </a:lnTo>
                  <a:lnTo>
                    <a:pt x="9499" y="11201"/>
                  </a:lnTo>
                  <a:lnTo>
                    <a:pt x="9409" y="11290"/>
                  </a:lnTo>
                  <a:lnTo>
                    <a:pt x="9006" y="11649"/>
                  </a:lnTo>
                  <a:lnTo>
                    <a:pt x="4168" y="11649"/>
                  </a:lnTo>
                  <a:lnTo>
                    <a:pt x="4168" y="4167"/>
                  </a:lnTo>
                  <a:lnTo>
                    <a:pt x="5691" y="4167"/>
                  </a:lnTo>
                  <a:lnTo>
                    <a:pt x="6094" y="4570"/>
                  </a:lnTo>
                  <a:lnTo>
                    <a:pt x="6184" y="4615"/>
                  </a:lnTo>
                  <a:lnTo>
                    <a:pt x="6273" y="4659"/>
                  </a:lnTo>
                  <a:lnTo>
                    <a:pt x="6363" y="4615"/>
                  </a:lnTo>
                  <a:lnTo>
                    <a:pt x="6408" y="4570"/>
                  </a:lnTo>
                  <a:lnTo>
                    <a:pt x="6811" y="4167"/>
                  </a:lnTo>
                  <a:close/>
                  <a:moveTo>
                    <a:pt x="14427" y="4167"/>
                  </a:moveTo>
                  <a:lnTo>
                    <a:pt x="14427" y="11649"/>
                  </a:lnTo>
                  <a:lnTo>
                    <a:pt x="12142" y="11649"/>
                  </a:lnTo>
                  <a:lnTo>
                    <a:pt x="12142" y="4167"/>
                  </a:lnTo>
                  <a:close/>
                  <a:moveTo>
                    <a:pt x="3944" y="12141"/>
                  </a:moveTo>
                  <a:lnTo>
                    <a:pt x="4168" y="12186"/>
                  </a:lnTo>
                  <a:lnTo>
                    <a:pt x="4347" y="12276"/>
                  </a:lnTo>
                  <a:lnTo>
                    <a:pt x="4481" y="12410"/>
                  </a:lnTo>
                  <a:lnTo>
                    <a:pt x="4616" y="12589"/>
                  </a:lnTo>
                  <a:lnTo>
                    <a:pt x="494" y="12589"/>
                  </a:lnTo>
                  <a:lnTo>
                    <a:pt x="583" y="12410"/>
                  </a:lnTo>
                  <a:lnTo>
                    <a:pt x="763" y="12276"/>
                  </a:lnTo>
                  <a:lnTo>
                    <a:pt x="942" y="12186"/>
                  </a:lnTo>
                  <a:lnTo>
                    <a:pt x="1166" y="12141"/>
                  </a:lnTo>
                  <a:close/>
                  <a:moveTo>
                    <a:pt x="14696" y="12141"/>
                  </a:moveTo>
                  <a:lnTo>
                    <a:pt x="14875" y="12186"/>
                  </a:lnTo>
                  <a:lnTo>
                    <a:pt x="15099" y="12276"/>
                  </a:lnTo>
                  <a:lnTo>
                    <a:pt x="15234" y="12410"/>
                  </a:lnTo>
                  <a:lnTo>
                    <a:pt x="15323" y="12589"/>
                  </a:lnTo>
                  <a:lnTo>
                    <a:pt x="11246" y="12589"/>
                  </a:lnTo>
                  <a:lnTo>
                    <a:pt x="11336" y="12410"/>
                  </a:lnTo>
                  <a:lnTo>
                    <a:pt x="11470" y="12276"/>
                  </a:lnTo>
                  <a:lnTo>
                    <a:pt x="11694" y="12186"/>
                  </a:lnTo>
                  <a:lnTo>
                    <a:pt x="11874" y="12141"/>
                  </a:lnTo>
                  <a:close/>
                  <a:moveTo>
                    <a:pt x="3585" y="13082"/>
                  </a:moveTo>
                  <a:lnTo>
                    <a:pt x="3630" y="13127"/>
                  </a:lnTo>
                  <a:lnTo>
                    <a:pt x="3675" y="13217"/>
                  </a:lnTo>
                  <a:lnTo>
                    <a:pt x="3720" y="13306"/>
                  </a:lnTo>
                  <a:lnTo>
                    <a:pt x="3675" y="13396"/>
                  </a:lnTo>
                  <a:lnTo>
                    <a:pt x="3630" y="13441"/>
                  </a:lnTo>
                  <a:lnTo>
                    <a:pt x="3585" y="13485"/>
                  </a:lnTo>
                  <a:lnTo>
                    <a:pt x="3496" y="13530"/>
                  </a:lnTo>
                  <a:lnTo>
                    <a:pt x="1614" y="13530"/>
                  </a:lnTo>
                  <a:lnTo>
                    <a:pt x="1524" y="13485"/>
                  </a:lnTo>
                  <a:lnTo>
                    <a:pt x="1479" y="13441"/>
                  </a:lnTo>
                  <a:lnTo>
                    <a:pt x="1435" y="13396"/>
                  </a:lnTo>
                  <a:lnTo>
                    <a:pt x="1390" y="13306"/>
                  </a:lnTo>
                  <a:lnTo>
                    <a:pt x="1435" y="13217"/>
                  </a:lnTo>
                  <a:lnTo>
                    <a:pt x="1479" y="13127"/>
                  </a:lnTo>
                  <a:lnTo>
                    <a:pt x="1524" y="13082"/>
                  </a:lnTo>
                  <a:close/>
                  <a:moveTo>
                    <a:pt x="14293" y="13082"/>
                  </a:moveTo>
                  <a:lnTo>
                    <a:pt x="14383" y="13127"/>
                  </a:lnTo>
                  <a:lnTo>
                    <a:pt x="14427" y="13217"/>
                  </a:lnTo>
                  <a:lnTo>
                    <a:pt x="14427" y="13306"/>
                  </a:lnTo>
                  <a:lnTo>
                    <a:pt x="14427" y="13396"/>
                  </a:lnTo>
                  <a:lnTo>
                    <a:pt x="14383" y="13441"/>
                  </a:lnTo>
                  <a:lnTo>
                    <a:pt x="14293" y="13485"/>
                  </a:lnTo>
                  <a:lnTo>
                    <a:pt x="14203" y="13530"/>
                  </a:lnTo>
                  <a:lnTo>
                    <a:pt x="12366" y="13530"/>
                  </a:lnTo>
                  <a:lnTo>
                    <a:pt x="12277" y="13485"/>
                  </a:lnTo>
                  <a:lnTo>
                    <a:pt x="12187" y="13441"/>
                  </a:lnTo>
                  <a:lnTo>
                    <a:pt x="12142" y="13396"/>
                  </a:lnTo>
                  <a:lnTo>
                    <a:pt x="12142" y="13306"/>
                  </a:lnTo>
                  <a:lnTo>
                    <a:pt x="12142" y="13217"/>
                  </a:lnTo>
                  <a:lnTo>
                    <a:pt x="12187" y="13127"/>
                  </a:lnTo>
                  <a:lnTo>
                    <a:pt x="12277" y="13082"/>
                  </a:lnTo>
                  <a:close/>
                  <a:moveTo>
                    <a:pt x="3048" y="13978"/>
                  </a:moveTo>
                  <a:lnTo>
                    <a:pt x="3048" y="14919"/>
                  </a:lnTo>
                  <a:lnTo>
                    <a:pt x="3003" y="15098"/>
                  </a:lnTo>
                  <a:lnTo>
                    <a:pt x="2868" y="15278"/>
                  </a:lnTo>
                  <a:lnTo>
                    <a:pt x="2689" y="15367"/>
                  </a:lnTo>
                  <a:lnTo>
                    <a:pt x="2510" y="15367"/>
                  </a:lnTo>
                  <a:lnTo>
                    <a:pt x="2331" y="15322"/>
                  </a:lnTo>
                  <a:lnTo>
                    <a:pt x="2196" y="15233"/>
                  </a:lnTo>
                  <a:lnTo>
                    <a:pt x="2151" y="15054"/>
                  </a:lnTo>
                  <a:lnTo>
                    <a:pt x="2107" y="14919"/>
                  </a:lnTo>
                  <a:lnTo>
                    <a:pt x="2107" y="13978"/>
                  </a:lnTo>
                  <a:close/>
                  <a:moveTo>
                    <a:pt x="13755" y="13978"/>
                  </a:moveTo>
                  <a:lnTo>
                    <a:pt x="13755" y="14919"/>
                  </a:lnTo>
                  <a:lnTo>
                    <a:pt x="13710" y="15098"/>
                  </a:lnTo>
                  <a:lnTo>
                    <a:pt x="13621" y="15278"/>
                  </a:lnTo>
                  <a:lnTo>
                    <a:pt x="13442" y="15367"/>
                  </a:lnTo>
                  <a:lnTo>
                    <a:pt x="13262" y="15367"/>
                  </a:lnTo>
                  <a:lnTo>
                    <a:pt x="13083" y="15322"/>
                  </a:lnTo>
                  <a:lnTo>
                    <a:pt x="12949" y="15233"/>
                  </a:lnTo>
                  <a:lnTo>
                    <a:pt x="12859" y="15054"/>
                  </a:lnTo>
                  <a:lnTo>
                    <a:pt x="12814" y="14919"/>
                  </a:lnTo>
                  <a:lnTo>
                    <a:pt x="12814" y="13978"/>
                  </a:lnTo>
                  <a:close/>
                  <a:moveTo>
                    <a:pt x="2420" y="0"/>
                  </a:moveTo>
                  <a:lnTo>
                    <a:pt x="2241" y="45"/>
                  </a:lnTo>
                  <a:lnTo>
                    <a:pt x="2062" y="134"/>
                  </a:lnTo>
                  <a:lnTo>
                    <a:pt x="1927" y="269"/>
                  </a:lnTo>
                  <a:lnTo>
                    <a:pt x="1793" y="403"/>
                  </a:lnTo>
                  <a:lnTo>
                    <a:pt x="1703" y="538"/>
                  </a:lnTo>
                  <a:lnTo>
                    <a:pt x="1659" y="762"/>
                  </a:lnTo>
                  <a:lnTo>
                    <a:pt x="1614" y="941"/>
                  </a:lnTo>
                  <a:lnTo>
                    <a:pt x="1614" y="1882"/>
                  </a:lnTo>
                  <a:lnTo>
                    <a:pt x="1479" y="1882"/>
                  </a:lnTo>
                  <a:lnTo>
                    <a:pt x="1345" y="1927"/>
                  </a:lnTo>
                  <a:lnTo>
                    <a:pt x="1121" y="2061"/>
                  </a:lnTo>
                  <a:lnTo>
                    <a:pt x="987" y="2285"/>
                  </a:lnTo>
                  <a:lnTo>
                    <a:pt x="942" y="2419"/>
                  </a:lnTo>
                  <a:lnTo>
                    <a:pt x="942" y="2554"/>
                  </a:lnTo>
                  <a:lnTo>
                    <a:pt x="987" y="2778"/>
                  </a:lnTo>
                  <a:lnTo>
                    <a:pt x="225" y="2778"/>
                  </a:lnTo>
                  <a:lnTo>
                    <a:pt x="135" y="2823"/>
                  </a:lnTo>
                  <a:lnTo>
                    <a:pt x="46" y="2867"/>
                  </a:lnTo>
                  <a:lnTo>
                    <a:pt x="1" y="2912"/>
                  </a:lnTo>
                  <a:lnTo>
                    <a:pt x="1" y="3002"/>
                  </a:lnTo>
                  <a:lnTo>
                    <a:pt x="1" y="3047"/>
                  </a:lnTo>
                  <a:lnTo>
                    <a:pt x="1" y="3226"/>
                  </a:lnTo>
                  <a:lnTo>
                    <a:pt x="46" y="3450"/>
                  </a:lnTo>
                  <a:lnTo>
                    <a:pt x="135" y="3629"/>
                  </a:lnTo>
                  <a:lnTo>
                    <a:pt x="270" y="3763"/>
                  </a:lnTo>
                  <a:lnTo>
                    <a:pt x="404" y="3898"/>
                  </a:lnTo>
                  <a:lnTo>
                    <a:pt x="539" y="4032"/>
                  </a:lnTo>
                  <a:lnTo>
                    <a:pt x="718" y="4122"/>
                  </a:lnTo>
                  <a:lnTo>
                    <a:pt x="942" y="4167"/>
                  </a:lnTo>
                  <a:lnTo>
                    <a:pt x="942" y="11693"/>
                  </a:lnTo>
                  <a:lnTo>
                    <a:pt x="763" y="11738"/>
                  </a:lnTo>
                  <a:lnTo>
                    <a:pt x="583" y="11828"/>
                  </a:lnTo>
                  <a:lnTo>
                    <a:pt x="404" y="11962"/>
                  </a:lnTo>
                  <a:lnTo>
                    <a:pt x="270" y="12097"/>
                  </a:lnTo>
                  <a:lnTo>
                    <a:pt x="135" y="12231"/>
                  </a:lnTo>
                  <a:lnTo>
                    <a:pt x="46" y="12410"/>
                  </a:lnTo>
                  <a:lnTo>
                    <a:pt x="1" y="12589"/>
                  </a:lnTo>
                  <a:lnTo>
                    <a:pt x="1" y="12813"/>
                  </a:lnTo>
                  <a:lnTo>
                    <a:pt x="1" y="12903"/>
                  </a:lnTo>
                  <a:lnTo>
                    <a:pt x="46" y="12993"/>
                  </a:lnTo>
                  <a:lnTo>
                    <a:pt x="135" y="13037"/>
                  </a:lnTo>
                  <a:lnTo>
                    <a:pt x="225" y="13082"/>
                  </a:lnTo>
                  <a:lnTo>
                    <a:pt x="987" y="13082"/>
                  </a:lnTo>
                  <a:lnTo>
                    <a:pt x="942" y="13306"/>
                  </a:lnTo>
                  <a:lnTo>
                    <a:pt x="942" y="13441"/>
                  </a:lnTo>
                  <a:lnTo>
                    <a:pt x="987" y="13575"/>
                  </a:lnTo>
                  <a:lnTo>
                    <a:pt x="1121" y="13799"/>
                  </a:lnTo>
                  <a:lnTo>
                    <a:pt x="1345" y="13934"/>
                  </a:lnTo>
                  <a:lnTo>
                    <a:pt x="1479" y="13978"/>
                  </a:lnTo>
                  <a:lnTo>
                    <a:pt x="1614" y="13978"/>
                  </a:lnTo>
                  <a:lnTo>
                    <a:pt x="1614" y="14919"/>
                  </a:lnTo>
                  <a:lnTo>
                    <a:pt x="1659" y="15098"/>
                  </a:lnTo>
                  <a:lnTo>
                    <a:pt x="1703" y="15233"/>
                  </a:lnTo>
                  <a:lnTo>
                    <a:pt x="1793" y="15412"/>
                  </a:lnTo>
                  <a:lnTo>
                    <a:pt x="1883" y="15546"/>
                  </a:lnTo>
                  <a:lnTo>
                    <a:pt x="2017" y="15636"/>
                  </a:lnTo>
                  <a:lnTo>
                    <a:pt x="2151" y="15770"/>
                  </a:lnTo>
                  <a:lnTo>
                    <a:pt x="2331" y="15815"/>
                  </a:lnTo>
                  <a:lnTo>
                    <a:pt x="2510" y="15860"/>
                  </a:lnTo>
                  <a:lnTo>
                    <a:pt x="2689" y="15815"/>
                  </a:lnTo>
                  <a:lnTo>
                    <a:pt x="2868" y="15770"/>
                  </a:lnTo>
                  <a:lnTo>
                    <a:pt x="3048" y="15726"/>
                  </a:lnTo>
                  <a:lnTo>
                    <a:pt x="3182" y="15591"/>
                  </a:lnTo>
                  <a:lnTo>
                    <a:pt x="3316" y="15457"/>
                  </a:lnTo>
                  <a:lnTo>
                    <a:pt x="3406" y="15278"/>
                  </a:lnTo>
                  <a:lnTo>
                    <a:pt x="3451" y="15098"/>
                  </a:lnTo>
                  <a:lnTo>
                    <a:pt x="3496" y="14919"/>
                  </a:lnTo>
                  <a:lnTo>
                    <a:pt x="3496" y="13978"/>
                  </a:lnTo>
                  <a:lnTo>
                    <a:pt x="3630" y="13978"/>
                  </a:lnTo>
                  <a:lnTo>
                    <a:pt x="3764" y="13934"/>
                  </a:lnTo>
                  <a:lnTo>
                    <a:pt x="3988" y="13799"/>
                  </a:lnTo>
                  <a:lnTo>
                    <a:pt x="4123" y="13575"/>
                  </a:lnTo>
                  <a:lnTo>
                    <a:pt x="4168" y="13441"/>
                  </a:lnTo>
                  <a:lnTo>
                    <a:pt x="4168" y="13306"/>
                  </a:lnTo>
                  <a:lnTo>
                    <a:pt x="4168" y="13082"/>
                  </a:lnTo>
                  <a:lnTo>
                    <a:pt x="4884" y="13082"/>
                  </a:lnTo>
                  <a:lnTo>
                    <a:pt x="4974" y="13037"/>
                  </a:lnTo>
                  <a:lnTo>
                    <a:pt x="5019" y="12993"/>
                  </a:lnTo>
                  <a:lnTo>
                    <a:pt x="5108" y="12903"/>
                  </a:lnTo>
                  <a:lnTo>
                    <a:pt x="5108" y="12813"/>
                  </a:lnTo>
                  <a:lnTo>
                    <a:pt x="5108" y="12634"/>
                  </a:lnTo>
                  <a:lnTo>
                    <a:pt x="5064" y="12455"/>
                  </a:lnTo>
                  <a:lnTo>
                    <a:pt x="4974" y="12276"/>
                  </a:lnTo>
                  <a:lnTo>
                    <a:pt x="4884" y="12141"/>
                  </a:lnTo>
                  <a:lnTo>
                    <a:pt x="9096" y="12141"/>
                  </a:lnTo>
                  <a:lnTo>
                    <a:pt x="9185" y="12097"/>
                  </a:lnTo>
                  <a:lnTo>
                    <a:pt x="9275" y="12052"/>
                  </a:lnTo>
                  <a:lnTo>
                    <a:pt x="9589" y="11783"/>
                  </a:lnTo>
                  <a:lnTo>
                    <a:pt x="9857" y="12052"/>
                  </a:lnTo>
                  <a:lnTo>
                    <a:pt x="9947" y="12097"/>
                  </a:lnTo>
                  <a:lnTo>
                    <a:pt x="10037" y="12141"/>
                  </a:lnTo>
                  <a:lnTo>
                    <a:pt x="10978" y="12141"/>
                  </a:lnTo>
                  <a:lnTo>
                    <a:pt x="10888" y="12276"/>
                  </a:lnTo>
                  <a:lnTo>
                    <a:pt x="10798" y="12455"/>
                  </a:lnTo>
                  <a:lnTo>
                    <a:pt x="10754" y="12634"/>
                  </a:lnTo>
                  <a:lnTo>
                    <a:pt x="10754" y="12813"/>
                  </a:lnTo>
                  <a:lnTo>
                    <a:pt x="10754" y="12903"/>
                  </a:lnTo>
                  <a:lnTo>
                    <a:pt x="10798" y="12993"/>
                  </a:lnTo>
                  <a:lnTo>
                    <a:pt x="10888" y="13037"/>
                  </a:lnTo>
                  <a:lnTo>
                    <a:pt x="10978" y="13082"/>
                  </a:lnTo>
                  <a:lnTo>
                    <a:pt x="11694" y="13082"/>
                  </a:lnTo>
                  <a:lnTo>
                    <a:pt x="11650" y="13306"/>
                  </a:lnTo>
                  <a:lnTo>
                    <a:pt x="11694" y="13441"/>
                  </a:lnTo>
                  <a:lnTo>
                    <a:pt x="11739" y="13575"/>
                  </a:lnTo>
                  <a:lnTo>
                    <a:pt x="11874" y="13799"/>
                  </a:lnTo>
                  <a:lnTo>
                    <a:pt x="12098" y="13934"/>
                  </a:lnTo>
                  <a:lnTo>
                    <a:pt x="12232" y="13978"/>
                  </a:lnTo>
                  <a:lnTo>
                    <a:pt x="12366" y="13978"/>
                  </a:lnTo>
                  <a:lnTo>
                    <a:pt x="12366" y="14919"/>
                  </a:lnTo>
                  <a:lnTo>
                    <a:pt x="12366" y="15098"/>
                  </a:lnTo>
                  <a:lnTo>
                    <a:pt x="12456" y="15278"/>
                  </a:lnTo>
                  <a:lnTo>
                    <a:pt x="12501" y="15457"/>
                  </a:lnTo>
                  <a:lnTo>
                    <a:pt x="12635" y="15591"/>
                  </a:lnTo>
                  <a:lnTo>
                    <a:pt x="12770" y="15681"/>
                  </a:lnTo>
                  <a:lnTo>
                    <a:pt x="12949" y="15770"/>
                  </a:lnTo>
                  <a:lnTo>
                    <a:pt x="13083" y="15815"/>
                  </a:lnTo>
                  <a:lnTo>
                    <a:pt x="13307" y="15860"/>
                  </a:lnTo>
                  <a:lnTo>
                    <a:pt x="13486" y="15815"/>
                  </a:lnTo>
                  <a:lnTo>
                    <a:pt x="13666" y="15681"/>
                  </a:lnTo>
                  <a:lnTo>
                    <a:pt x="13800" y="15546"/>
                  </a:lnTo>
                  <a:lnTo>
                    <a:pt x="13935" y="15367"/>
                  </a:lnTo>
                  <a:lnTo>
                    <a:pt x="14114" y="15054"/>
                  </a:lnTo>
                  <a:lnTo>
                    <a:pt x="14203" y="14919"/>
                  </a:lnTo>
                  <a:lnTo>
                    <a:pt x="14203" y="13978"/>
                  </a:lnTo>
                  <a:lnTo>
                    <a:pt x="14338" y="13978"/>
                  </a:lnTo>
                  <a:lnTo>
                    <a:pt x="14472" y="13934"/>
                  </a:lnTo>
                  <a:lnTo>
                    <a:pt x="14696" y="13799"/>
                  </a:lnTo>
                  <a:lnTo>
                    <a:pt x="14831" y="13575"/>
                  </a:lnTo>
                  <a:lnTo>
                    <a:pt x="14875" y="13441"/>
                  </a:lnTo>
                  <a:lnTo>
                    <a:pt x="14920" y="13306"/>
                  </a:lnTo>
                  <a:lnTo>
                    <a:pt x="14875" y="13082"/>
                  </a:lnTo>
                  <a:lnTo>
                    <a:pt x="15637" y="13082"/>
                  </a:lnTo>
                  <a:lnTo>
                    <a:pt x="15727" y="13037"/>
                  </a:lnTo>
                  <a:lnTo>
                    <a:pt x="15771" y="12993"/>
                  </a:lnTo>
                  <a:lnTo>
                    <a:pt x="15816" y="12903"/>
                  </a:lnTo>
                  <a:lnTo>
                    <a:pt x="15861" y="12813"/>
                  </a:lnTo>
                  <a:lnTo>
                    <a:pt x="15816" y="12634"/>
                  </a:lnTo>
                  <a:lnTo>
                    <a:pt x="15771" y="12410"/>
                  </a:lnTo>
                  <a:lnTo>
                    <a:pt x="15682" y="12231"/>
                  </a:lnTo>
                  <a:lnTo>
                    <a:pt x="15592" y="12097"/>
                  </a:lnTo>
                  <a:lnTo>
                    <a:pt x="15458" y="11962"/>
                  </a:lnTo>
                  <a:lnTo>
                    <a:pt x="15279" y="11828"/>
                  </a:lnTo>
                  <a:lnTo>
                    <a:pt x="15099" y="11738"/>
                  </a:lnTo>
                  <a:lnTo>
                    <a:pt x="14920" y="11693"/>
                  </a:lnTo>
                  <a:lnTo>
                    <a:pt x="14920" y="4167"/>
                  </a:lnTo>
                  <a:lnTo>
                    <a:pt x="15099" y="4122"/>
                  </a:lnTo>
                  <a:lnTo>
                    <a:pt x="15279" y="4032"/>
                  </a:lnTo>
                  <a:lnTo>
                    <a:pt x="15458" y="3898"/>
                  </a:lnTo>
                  <a:lnTo>
                    <a:pt x="15592" y="3763"/>
                  </a:lnTo>
                  <a:lnTo>
                    <a:pt x="15682" y="3584"/>
                  </a:lnTo>
                  <a:lnTo>
                    <a:pt x="15771" y="3405"/>
                  </a:lnTo>
                  <a:lnTo>
                    <a:pt x="15816" y="3226"/>
                  </a:lnTo>
                  <a:lnTo>
                    <a:pt x="15861" y="3002"/>
                  </a:lnTo>
                  <a:lnTo>
                    <a:pt x="15816" y="2912"/>
                  </a:lnTo>
                  <a:lnTo>
                    <a:pt x="15771" y="2867"/>
                  </a:lnTo>
                  <a:lnTo>
                    <a:pt x="15727" y="2823"/>
                  </a:lnTo>
                  <a:lnTo>
                    <a:pt x="15637" y="2778"/>
                  </a:lnTo>
                  <a:lnTo>
                    <a:pt x="14875" y="2778"/>
                  </a:lnTo>
                  <a:lnTo>
                    <a:pt x="14920" y="2554"/>
                  </a:lnTo>
                  <a:lnTo>
                    <a:pt x="14920" y="2419"/>
                  </a:lnTo>
                  <a:lnTo>
                    <a:pt x="14875" y="2285"/>
                  </a:lnTo>
                  <a:lnTo>
                    <a:pt x="14696" y="2061"/>
                  </a:lnTo>
                  <a:lnTo>
                    <a:pt x="14517" y="1927"/>
                  </a:lnTo>
                  <a:lnTo>
                    <a:pt x="14383" y="1882"/>
                  </a:lnTo>
                  <a:lnTo>
                    <a:pt x="14203" y="1882"/>
                  </a:lnTo>
                  <a:lnTo>
                    <a:pt x="14203" y="941"/>
                  </a:lnTo>
                  <a:lnTo>
                    <a:pt x="14203" y="762"/>
                  </a:lnTo>
                  <a:lnTo>
                    <a:pt x="14159" y="627"/>
                  </a:lnTo>
                  <a:lnTo>
                    <a:pt x="14069" y="448"/>
                  </a:lnTo>
                  <a:lnTo>
                    <a:pt x="13979" y="314"/>
                  </a:lnTo>
                  <a:lnTo>
                    <a:pt x="13845" y="179"/>
                  </a:lnTo>
                  <a:lnTo>
                    <a:pt x="13710" y="90"/>
                  </a:lnTo>
                  <a:lnTo>
                    <a:pt x="13531" y="45"/>
                  </a:lnTo>
                  <a:lnTo>
                    <a:pt x="13352" y="0"/>
                  </a:lnTo>
                  <a:lnTo>
                    <a:pt x="13173" y="0"/>
                  </a:lnTo>
                  <a:lnTo>
                    <a:pt x="12994" y="45"/>
                  </a:lnTo>
                  <a:lnTo>
                    <a:pt x="12814" y="134"/>
                  </a:lnTo>
                  <a:lnTo>
                    <a:pt x="12680" y="269"/>
                  </a:lnTo>
                  <a:lnTo>
                    <a:pt x="12546" y="403"/>
                  </a:lnTo>
                  <a:lnTo>
                    <a:pt x="12456" y="538"/>
                  </a:lnTo>
                  <a:lnTo>
                    <a:pt x="12366" y="762"/>
                  </a:lnTo>
                  <a:lnTo>
                    <a:pt x="12366" y="941"/>
                  </a:lnTo>
                  <a:lnTo>
                    <a:pt x="12366" y="1882"/>
                  </a:lnTo>
                  <a:lnTo>
                    <a:pt x="12232" y="1882"/>
                  </a:lnTo>
                  <a:lnTo>
                    <a:pt x="12098" y="1927"/>
                  </a:lnTo>
                  <a:lnTo>
                    <a:pt x="11874" y="2061"/>
                  </a:lnTo>
                  <a:lnTo>
                    <a:pt x="11739" y="2285"/>
                  </a:lnTo>
                  <a:lnTo>
                    <a:pt x="11694" y="2419"/>
                  </a:lnTo>
                  <a:lnTo>
                    <a:pt x="11694" y="2554"/>
                  </a:lnTo>
                  <a:lnTo>
                    <a:pt x="11694" y="2778"/>
                  </a:lnTo>
                  <a:lnTo>
                    <a:pt x="10978" y="2778"/>
                  </a:lnTo>
                  <a:lnTo>
                    <a:pt x="10888" y="2823"/>
                  </a:lnTo>
                  <a:lnTo>
                    <a:pt x="10798" y="2867"/>
                  </a:lnTo>
                  <a:lnTo>
                    <a:pt x="10754" y="2912"/>
                  </a:lnTo>
                  <a:lnTo>
                    <a:pt x="10754" y="3002"/>
                  </a:lnTo>
                  <a:lnTo>
                    <a:pt x="10754" y="3226"/>
                  </a:lnTo>
                  <a:lnTo>
                    <a:pt x="10798" y="3405"/>
                  </a:lnTo>
                  <a:lnTo>
                    <a:pt x="10888" y="3584"/>
                  </a:lnTo>
                  <a:lnTo>
                    <a:pt x="10978" y="3719"/>
                  </a:lnTo>
                  <a:lnTo>
                    <a:pt x="6632" y="3719"/>
                  </a:lnTo>
                  <a:lnTo>
                    <a:pt x="6587" y="3808"/>
                  </a:lnTo>
                  <a:lnTo>
                    <a:pt x="6273" y="4077"/>
                  </a:lnTo>
                  <a:lnTo>
                    <a:pt x="5960" y="3808"/>
                  </a:lnTo>
                  <a:lnTo>
                    <a:pt x="5915" y="3719"/>
                  </a:lnTo>
                  <a:lnTo>
                    <a:pt x="4884" y="3719"/>
                  </a:lnTo>
                  <a:lnTo>
                    <a:pt x="4974" y="3584"/>
                  </a:lnTo>
                  <a:lnTo>
                    <a:pt x="5064" y="3405"/>
                  </a:lnTo>
                  <a:lnTo>
                    <a:pt x="5108" y="3226"/>
                  </a:lnTo>
                  <a:lnTo>
                    <a:pt x="5108" y="3002"/>
                  </a:lnTo>
                  <a:lnTo>
                    <a:pt x="5108" y="2912"/>
                  </a:lnTo>
                  <a:lnTo>
                    <a:pt x="5064" y="2867"/>
                  </a:lnTo>
                  <a:lnTo>
                    <a:pt x="4974" y="2823"/>
                  </a:lnTo>
                  <a:lnTo>
                    <a:pt x="4884" y="2778"/>
                  </a:lnTo>
                  <a:lnTo>
                    <a:pt x="4168" y="2778"/>
                  </a:lnTo>
                  <a:lnTo>
                    <a:pt x="4168" y="2554"/>
                  </a:lnTo>
                  <a:lnTo>
                    <a:pt x="4168" y="2419"/>
                  </a:lnTo>
                  <a:lnTo>
                    <a:pt x="4123" y="2285"/>
                  </a:lnTo>
                  <a:lnTo>
                    <a:pt x="3988" y="2061"/>
                  </a:lnTo>
                  <a:lnTo>
                    <a:pt x="3764" y="1927"/>
                  </a:lnTo>
                  <a:lnTo>
                    <a:pt x="3630" y="1882"/>
                  </a:lnTo>
                  <a:lnTo>
                    <a:pt x="3496" y="1882"/>
                  </a:lnTo>
                  <a:lnTo>
                    <a:pt x="3496" y="941"/>
                  </a:lnTo>
                  <a:lnTo>
                    <a:pt x="3496" y="762"/>
                  </a:lnTo>
                  <a:lnTo>
                    <a:pt x="3406" y="627"/>
                  </a:lnTo>
                  <a:lnTo>
                    <a:pt x="3361" y="448"/>
                  </a:lnTo>
                  <a:lnTo>
                    <a:pt x="3227" y="314"/>
                  </a:lnTo>
                  <a:lnTo>
                    <a:pt x="3137" y="179"/>
                  </a:lnTo>
                  <a:lnTo>
                    <a:pt x="2958" y="90"/>
                  </a:lnTo>
                  <a:lnTo>
                    <a:pt x="2824" y="45"/>
                  </a:lnTo>
                  <a:lnTo>
                    <a:pt x="26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6"/>
            <p:cNvSpPr/>
            <p:nvPr/>
          </p:nvSpPr>
          <p:spPr>
            <a:xfrm>
              <a:off x="7863850" y="1289400"/>
              <a:ext cx="163550" cy="12350"/>
            </a:xfrm>
            <a:custGeom>
              <a:rect b="b" l="l" r="r" t="t"/>
              <a:pathLst>
                <a:path extrusionOk="0" h="494" w="6542">
                  <a:moveTo>
                    <a:pt x="224" y="0"/>
                  </a:moveTo>
                  <a:lnTo>
                    <a:pt x="135" y="45"/>
                  </a:lnTo>
                  <a:lnTo>
                    <a:pt x="45" y="90"/>
                  </a:lnTo>
                  <a:lnTo>
                    <a:pt x="0" y="135"/>
                  </a:lnTo>
                  <a:lnTo>
                    <a:pt x="0" y="224"/>
                  </a:lnTo>
                  <a:lnTo>
                    <a:pt x="0" y="314"/>
                  </a:lnTo>
                  <a:lnTo>
                    <a:pt x="45" y="403"/>
                  </a:lnTo>
                  <a:lnTo>
                    <a:pt x="135" y="448"/>
                  </a:lnTo>
                  <a:lnTo>
                    <a:pt x="224" y="493"/>
                  </a:lnTo>
                  <a:lnTo>
                    <a:pt x="6318" y="493"/>
                  </a:lnTo>
                  <a:lnTo>
                    <a:pt x="6362" y="448"/>
                  </a:lnTo>
                  <a:lnTo>
                    <a:pt x="6452" y="403"/>
                  </a:lnTo>
                  <a:lnTo>
                    <a:pt x="6497" y="359"/>
                  </a:lnTo>
                  <a:lnTo>
                    <a:pt x="6542" y="269"/>
                  </a:lnTo>
                  <a:lnTo>
                    <a:pt x="6542" y="179"/>
                  </a:lnTo>
                  <a:lnTo>
                    <a:pt x="6497" y="90"/>
                  </a:lnTo>
                  <a:lnTo>
                    <a:pt x="6407" y="45"/>
                  </a:lnTo>
                  <a:lnTo>
                    <a:pt x="63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6"/>
            <p:cNvSpPr/>
            <p:nvPr/>
          </p:nvSpPr>
          <p:spPr>
            <a:xfrm>
              <a:off x="7863850" y="1312925"/>
              <a:ext cx="163550" cy="11225"/>
            </a:xfrm>
            <a:custGeom>
              <a:rect b="b" l="l" r="r" t="t"/>
              <a:pathLst>
                <a:path extrusionOk="0" h="449" w="6542">
                  <a:moveTo>
                    <a:pt x="135" y="0"/>
                  </a:moveTo>
                  <a:lnTo>
                    <a:pt x="45" y="45"/>
                  </a:lnTo>
                  <a:lnTo>
                    <a:pt x="0" y="135"/>
                  </a:lnTo>
                  <a:lnTo>
                    <a:pt x="0" y="224"/>
                  </a:lnTo>
                  <a:lnTo>
                    <a:pt x="0" y="314"/>
                  </a:lnTo>
                  <a:lnTo>
                    <a:pt x="45" y="403"/>
                  </a:lnTo>
                  <a:lnTo>
                    <a:pt x="135" y="448"/>
                  </a:lnTo>
                  <a:lnTo>
                    <a:pt x="6362" y="448"/>
                  </a:lnTo>
                  <a:lnTo>
                    <a:pt x="6452" y="403"/>
                  </a:lnTo>
                  <a:lnTo>
                    <a:pt x="6497" y="359"/>
                  </a:lnTo>
                  <a:lnTo>
                    <a:pt x="6542" y="269"/>
                  </a:lnTo>
                  <a:lnTo>
                    <a:pt x="6542" y="179"/>
                  </a:lnTo>
                  <a:lnTo>
                    <a:pt x="6497" y="90"/>
                  </a:lnTo>
                  <a:lnTo>
                    <a:pt x="64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6"/>
            <p:cNvSpPr/>
            <p:nvPr/>
          </p:nvSpPr>
          <p:spPr>
            <a:xfrm>
              <a:off x="7863850" y="1336425"/>
              <a:ext cx="163550" cy="11225"/>
            </a:xfrm>
            <a:custGeom>
              <a:rect b="b" l="l" r="r" t="t"/>
              <a:pathLst>
                <a:path extrusionOk="0" h="449" w="6542">
                  <a:moveTo>
                    <a:pt x="135" y="1"/>
                  </a:moveTo>
                  <a:lnTo>
                    <a:pt x="45" y="46"/>
                  </a:lnTo>
                  <a:lnTo>
                    <a:pt x="0" y="91"/>
                  </a:lnTo>
                  <a:lnTo>
                    <a:pt x="0" y="180"/>
                  </a:lnTo>
                  <a:lnTo>
                    <a:pt x="0" y="315"/>
                  </a:lnTo>
                  <a:lnTo>
                    <a:pt x="45" y="359"/>
                  </a:lnTo>
                  <a:lnTo>
                    <a:pt x="135" y="449"/>
                  </a:lnTo>
                  <a:lnTo>
                    <a:pt x="6362" y="449"/>
                  </a:lnTo>
                  <a:lnTo>
                    <a:pt x="6452" y="404"/>
                  </a:lnTo>
                  <a:lnTo>
                    <a:pt x="6497" y="315"/>
                  </a:lnTo>
                  <a:lnTo>
                    <a:pt x="6542" y="270"/>
                  </a:lnTo>
                  <a:lnTo>
                    <a:pt x="6542" y="135"/>
                  </a:lnTo>
                  <a:lnTo>
                    <a:pt x="6497" y="46"/>
                  </a:lnTo>
                  <a:lnTo>
                    <a:pt x="64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6"/>
            <p:cNvSpPr/>
            <p:nvPr/>
          </p:nvSpPr>
          <p:spPr>
            <a:xfrm>
              <a:off x="7863850" y="1358850"/>
              <a:ext cx="163550" cy="12325"/>
            </a:xfrm>
            <a:custGeom>
              <a:rect b="b" l="l" r="r" t="t"/>
              <a:pathLst>
                <a:path extrusionOk="0" h="493" w="6542">
                  <a:moveTo>
                    <a:pt x="224" y="0"/>
                  </a:moveTo>
                  <a:lnTo>
                    <a:pt x="135" y="45"/>
                  </a:lnTo>
                  <a:lnTo>
                    <a:pt x="45" y="90"/>
                  </a:lnTo>
                  <a:lnTo>
                    <a:pt x="0" y="134"/>
                  </a:lnTo>
                  <a:lnTo>
                    <a:pt x="0" y="224"/>
                  </a:lnTo>
                  <a:lnTo>
                    <a:pt x="0" y="314"/>
                  </a:lnTo>
                  <a:lnTo>
                    <a:pt x="45" y="403"/>
                  </a:lnTo>
                  <a:lnTo>
                    <a:pt x="135" y="448"/>
                  </a:lnTo>
                  <a:lnTo>
                    <a:pt x="224" y="493"/>
                  </a:lnTo>
                  <a:lnTo>
                    <a:pt x="6318" y="493"/>
                  </a:lnTo>
                  <a:lnTo>
                    <a:pt x="6362" y="448"/>
                  </a:lnTo>
                  <a:lnTo>
                    <a:pt x="6452" y="448"/>
                  </a:lnTo>
                  <a:lnTo>
                    <a:pt x="6497" y="358"/>
                  </a:lnTo>
                  <a:lnTo>
                    <a:pt x="6542" y="269"/>
                  </a:lnTo>
                  <a:lnTo>
                    <a:pt x="6542" y="179"/>
                  </a:lnTo>
                  <a:lnTo>
                    <a:pt x="6497" y="90"/>
                  </a:lnTo>
                  <a:lnTo>
                    <a:pt x="6407" y="45"/>
                  </a:lnTo>
                  <a:lnTo>
                    <a:pt x="63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6"/>
            <p:cNvSpPr/>
            <p:nvPr/>
          </p:nvSpPr>
          <p:spPr>
            <a:xfrm>
              <a:off x="7863850" y="1382350"/>
              <a:ext cx="163550" cy="12350"/>
            </a:xfrm>
            <a:custGeom>
              <a:rect b="b" l="l" r="r" t="t"/>
              <a:pathLst>
                <a:path extrusionOk="0" h="494" w="6542">
                  <a:moveTo>
                    <a:pt x="135" y="1"/>
                  </a:moveTo>
                  <a:lnTo>
                    <a:pt x="45" y="46"/>
                  </a:lnTo>
                  <a:lnTo>
                    <a:pt x="0" y="135"/>
                  </a:lnTo>
                  <a:lnTo>
                    <a:pt x="0" y="225"/>
                  </a:lnTo>
                  <a:lnTo>
                    <a:pt x="0" y="314"/>
                  </a:lnTo>
                  <a:lnTo>
                    <a:pt x="45" y="404"/>
                  </a:lnTo>
                  <a:lnTo>
                    <a:pt x="135" y="449"/>
                  </a:lnTo>
                  <a:lnTo>
                    <a:pt x="224" y="494"/>
                  </a:lnTo>
                  <a:lnTo>
                    <a:pt x="6318" y="494"/>
                  </a:lnTo>
                  <a:lnTo>
                    <a:pt x="6362" y="449"/>
                  </a:lnTo>
                  <a:lnTo>
                    <a:pt x="6452" y="404"/>
                  </a:lnTo>
                  <a:lnTo>
                    <a:pt x="6497" y="359"/>
                  </a:lnTo>
                  <a:lnTo>
                    <a:pt x="6542" y="270"/>
                  </a:lnTo>
                  <a:lnTo>
                    <a:pt x="6542" y="180"/>
                  </a:lnTo>
                  <a:lnTo>
                    <a:pt x="6497" y="90"/>
                  </a:lnTo>
                  <a:lnTo>
                    <a:pt x="6407" y="46"/>
                  </a:lnTo>
                  <a:lnTo>
                    <a:pt x="6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6"/>
            <p:cNvSpPr/>
            <p:nvPr/>
          </p:nvSpPr>
          <p:spPr>
            <a:xfrm>
              <a:off x="7863850" y="1405875"/>
              <a:ext cx="163550" cy="11225"/>
            </a:xfrm>
            <a:custGeom>
              <a:rect b="b" l="l" r="r" t="t"/>
              <a:pathLst>
                <a:path extrusionOk="0" h="449" w="6542">
                  <a:moveTo>
                    <a:pt x="135" y="1"/>
                  </a:moveTo>
                  <a:lnTo>
                    <a:pt x="45" y="46"/>
                  </a:lnTo>
                  <a:lnTo>
                    <a:pt x="0" y="135"/>
                  </a:lnTo>
                  <a:lnTo>
                    <a:pt x="0" y="180"/>
                  </a:lnTo>
                  <a:lnTo>
                    <a:pt x="0" y="314"/>
                  </a:lnTo>
                  <a:lnTo>
                    <a:pt x="45" y="359"/>
                  </a:lnTo>
                  <a:lnTo>
                    <a:pt x="135" y="449"/>
                  </a:lnTo>
                  <a:lnTo>
                    <a:pt x="6362" y="449"/>
                  </a:lnTo>
                  <a:lnTo>
                    <a:pt x="6452" y="404"/>
                  </a:lnTo>
                  <a:lnTo>
                    <a:pt x="6497" y="359"/>
                  </a:lnTo>
                  <a:lnTo>
                    <a:pt x="6542" y="270"/>
                  </a:lnTo>
                  <a:lnTo>
                    <a:pt x="6542" y="135"/>
                  </a:lnTo>
                  <a:lnTo>
                    <a:pt x="6497" y="90"/>
                  </a:lnTo>
                  <a:lnTo>
                    <a:pt x="64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 name="Google Shape;2648;p76"/>
          <p:cNvGrpSpPr/>
          <p:nvPr/>
        </p:nvGrpSpPr>
        <p:grpSpPr>
          <a:xfrm>
            <a:off x="1567925" y="1984475"/>
            <a:ext cx="257650" cy="395425"/>
            <a:chOff x="1069550" y="1949100"/>
            <a:chExt cx="257650" cy="395425"/>
          </a:xfrm>
        </p:grpSpPr>
        <p:sp>
          <p:nvSpPr>
            <p:cNvPr id="2649" name="Google Shape;2649;p76"/>
            <p:cNvSpPr/>
            <p:nvPr/>
          </p:nvSpPr>
          <p:spPr>
            <a:xfrm>
              <a:off x="1093075" y="1972625"/>
              <a:ext cx="210600" cy="221800"/>
            </a:xfrm>
            <a:custGeom>
              <a:rect b="b" l="l" r="r" t="t"/>
              <a:pathLst>
                <a:path extrusionOk="0" h="8872" w="8424">
                  <a:moveTo>
                    <a:pt x="7796" y="449"/>
                  </a:moveTo>
                  <a:lnTo>
                    <a:pt x="7886" y="538"/>
                  </a:lnTo>
                  <a:lnTo>
                    <a:pt x="7931" y="583"/>
                  </a:lnTo>
                  <a:lnTo>
                    <a:pt x="7931" y="673"/>
                  </a:lnTo>
                  <a:lnTo>
                    <a:pt x="7931" y="2510"/>
                  </a:lnTo>
                  <a:lnTo>
                    <a:pt x="7931" y="2599"/>
                  </a:lnTo>
                  <a:lnTo>
                    <a:pt x="7886" y="2689"/>
                  </a:lnTo>
                  <a:lnTo>
                    <a:pt x="7841" y="2734"/>
                  </a:lnTo>
                  <a:lnTo>
                    <a:pt x="7751" y="2778"/>
                  </a:lnTo>
                  <a:lnTo>
                    <a:pt x="7662" y="2778"/>
                  </a:lnTo>
                  <a:lnTo>
                    <a:pt x="7572" y="2734"/>
                  </a:lnTo>
                  <a:lnTo>
                    <a:pt x="7527" y="2644"/>
                  </a:lnTo>
                  <a:lnTo>
                    <a:pt x="7483" y="2554"/>
                  </a:lnTo>
                  <a:lnTo>
                    <a:pt x="7483" y="2465"/>
                  </a:lnTo>
                  <a:lnTo>
                    <a:pt x="7438" y="2375"/>
                  </a:lnTo>
                  <a:lnTo>
                    <a:pt x="7348" y="2330"/>
                  </a:lnTo>
                  <a:lnTo>
                    <a:pt x="7259" y="2286"/>
                  </a:lnTo>
                  <a:lnTo>
                    <a:pt x="5825" y="2286"/>
                  </a:lnTo>
                  <a:lnTo>
                    <a:pt x="5735" y="2330"/>
                  </a:lnTo>
                  <a:lnTo>
                    <a:pt x="5691" y="2375"/>
                  </a:lnTo>
                  <a:lnTo>
                    <a:pt x="5601" y="2465"/>
                  </a:lnTo>
                  <a:lnTo>
                    <a:pt x="5601" y="2554"/>
                  </a:lnTo>
                  <a:lnTo>
                    <a:pt x="5601" y="7707"/>
                  </a:lnTo>
                  <a:lnTo>
                    <a:pt x="5601" y="7796"/>
                  </a:lnTo>
                  <a:lnTo>
                    <a:pt x="5691" y="7886"/>
                  </a:lnTo>
                  <a:lnTo>
                    <a:pt x="5735" y="7931"/>
                  </a:lnTo>
                  <a:lnTo>
                    <a:pt x="5825" y="7931"/>
                  </a:lnTo>
                  <a:lnTo>
                    <a:pt x="5915" y="7975"/>
                  </a:lnTo>
                  <a:lnTo>
                    <a:pt x="6004" y="8020"/>
                  </a:lnTo>
                  <a:lnTo>
                    <a:pt x="6049" y="8110"/>
                  </a:lnTo>
                  <a:lnTo>
                    <a:pt x="6049" y="8200"/>
                  </a:lnTo>
                  <a:lnTo>
                    <a:pt x="6049" y="8289"/>
                  </a:lnTo>
                  <a:lnTo>
                    <a:pt x="5959" y="8334"/>
                  </a:lnTo>
                  <a:lnTo>
                    <a:pt x="5915" y="8379"/>
                  </a:lnTo>
                  <a:lnTo>
                    <a:pt x="2510" y="8379"/>
                  </a:lnTo>
                  <a:lnTo>
                    <a:pt x="2420" y="8334"/>
                  </a:lnTo>
                  <a:lnTo>
                    <a:pt x="2375" y="8289"/>
                  </a:lnTo>
                  <a:lnTo>
                    <a:pt x="2375" y="8200"/>
                  </a:lnTo>
                  <a:lnTo>
                    <a:pt x="2375" y="8110"/>
                  </a:lnTo>
                  <a:lnTo>
                    <a:pt x="2420" y="8020"/>
                  </a:lnTo>
                  <a:lnTo>
                    <a:pt x="2465" y="7975"/>
                  </a:lnTo>
                  <a:lnTo>
                    <a:pt x="2599" y="7931"/>
                  </a:lnTo>
                  <a:lnTo>
                    <a:pt x="2689" y="7931"/>
                  </a:lnTo>
                  <a:lnTo>
                    <a:pt x="2734" y="7886"/>
                  </a:lnTo>
                  <a:lnTo>
                    <a:pt x="2778" y="7796"/>
                  </a:lnTo>
                  <a:lnTo>
                    <a:pt x="2823" y="7707"/>
                  </a:lnTo>
                  <a:lnTo>
                    <a:pt x="2823" y="2554"/>
                  </a:lnTo>
                  <a:lnTo>
                    <a:pt x="2778" y="2465"/>
                  </a:lnTo>
                  <a:lnTo>
                    <a:pt x="2734" y="2375"/>
                  </a:lnTo>
                  <a:lnTo>
                    <a:pt x="2689" y="2330"/>
                  </a:lnTo>
                  <a:lnTo>
                    <a:pt x="2599" y="2286"/>
                  </a:lnTo>
                  <a:lnTo>
                    <a:pt x="1165" y="2286"/>
                  </a:lnTo>
                  <a:lnTo>
                    <a:pt x="1076" y="2330"/>
                  </a:lnTo>
                  <a:lnTo>
                    <a:pt x="986" y="2375"/>
                  </a:lnTo>
                  <a:lnTo>
                    <a:pt x="941" y="2465"/>
                  </a:lnTo>
                  <a:lnTo>
                    <a:pt x="941" y="2554"/>
                  </a:lnTo>
                  <a:lnTo>
                    <a:pt x="897" y="2644"/>
                  </a:lnTo>
                  <a:lnTo>
                    <a:pt x="852" y="2734"/>
                  </a:lnTo>
                  <a:lnTo>
                    <a:pt x="762" y="2778"/>
                  </a:lnTo>
                  <a:lnTo>
                    <a:pt x="673" y="2778"/>
                  </a:lnTo>
                  <a:lnTo>
                    <a:pt x="583" y="2734"/>
                  </a:lnTo>
                  <a:lnTo>
                    <a:pt x="538" y="2689"/>
                  </a:lnTo>
                  <a:lnTo>
                    <a:pt x="493" y="2599"/>
                  </a:lnTo>
                  <a:lnTo>
                    <a:pt x="449" y="2510"/>
                  </a:lnTo>
                  <a:lnTo>
                    <a:pt x="449" y="673"/>
                  </a:lnTo>
                  <a:lnTo>
                    <a:pt x="493" y="583"/>
                  </a:lnTo>
                  <a:lnTo>
                    <a:pt x="538" y="538"/>
                  </a:lnTo>
                  <a:lnTo>
                    <a:pt x="628" y="449"/>
                  </a:lnTo>
                  <a:close/>
                  <a:moveTo>
                    <a:pt x="538" y="1"/>
                  </a:moveTo>
                  <a:lnTo>
                    <a:pt x="449" y="45"/>
                  </a:lnTo>
                  <a:lnTo>
                    <a:pt x="225" y="180"/>
                  </a:lnTo>
                  <a:lnTo>
                    <a:pt x="45" y="404"/>
                  </a:lnTo>
                  <a:lnTo>
                    <a:pt x="1" y="538"/>
                  </a:lnTo>
                  <a:lnTo>
                    <a:pt x="1" y="673"/>
                  </a:lnTo>
                  <a:lnTo>
                    <a:pt x="1" y="2510"/>
                  </a:lnTo>
                  <a:lnTo>
                    <a:pt x="45" y="2778"/>
                  </a:lnTo>
                  <a:lnTo>
                    <a:pt x="180" y="3002"/>
                  </a:lnTo>
                  <a:lnTo>
                    <a:pt x="359" y="3137"/>
                  </a:lnTo>
                  <a:lnTo>
                    <a:pt x="628" y="3226"/>
                  </a:lnTo>
                  <a:lnTo>
                    <a:pt x="852" y="3226"/>
                  </a:lnTo>
                  <a:lnTo>
                    <a:pt x="1076" y="3137"/>
                  </a:lnTo>
                  <a:lnTo>
                    <a:pt x="1255" y="2958"/>
                  </a:lnTo>
                  <a:lnTo>
                    <a:pt x="1345" y="2778"/>
                  </a:lnTo>
                  <a:lnTo>
                    <a:pt x="2330" y="2778"/>
                  </a:lnTo>
                  <a:lnTo>
                    <a:pt x="2330" y="7527"/>
                  </a:lnTo>
                  <a:lnTo>
                    <a:pt x="2151" y="7617"/>
                  </a:lnTo>
                  <a:lnTo>
                    <a:pt x="2017" y="7796"/>
                  </a:lnTo>
                  <a:lnTo>
                    <a:pt x="1927" y="8020"/>
                  </a:lnTo>
                  <a:lnTo>
                    <a:pt x="1882" y="8244"/>
                  </a:lnTo>
                  <a:lnTo>
                    <a:pt x="1972" y="8513"/>
                  </a:lnTo>
                  <a:lnTo>
                    <a:pt x="2106" y="8692"/>
                  </a:lnTo>
                  <a:lnTo>
                    <a:pt x="2330" y="8827"/>
                  </a:lnTo>
                  <a:lnTo>
                    <a:pt x="2599" y="8872"/>
                  </a:lnTo>
                  <a:lnTo>
                    <a:pt x="5825" y="8872"/>
                  </a:lnTo>
                  <a:lnTo>
                    <a:pt x="6094" y="8827"/>
                  </a:lnTo>
                  <a:lnTo>
                    <a:pt x="6273" y="8692"/>
                  </a:lnTo>
                  <a:lnTo>
                    <a:pt x="6452" y="8513"/>
                  </a:lnTo>
                  <a:lnTo>
                    <a:pt x="6542" y="8244"/>
                  </a:lnTo>
                  <a:lnTo>
                    <a:pt x="6497" y="8020"/>
                  </a:lnTo>
                  <a:lnTo>
                    <a:pt x="6407" y="7796"/>
                  </a:lnTo>
                  <a:lnTo>
                    <a:pt x="6273" y="7617"/>
                  </a:lnTo>
                  <a:lnTo>
                    <a:pt x="6049" y="7527"/>
                  </a:lnTo>
                  <a:lnTo>
                    <a:pt x="6049" y="2778"/>
                  </a:lnTo>
                  <a:lnTo>
                    <a:pt x="7079" y="2778"/>
                  </a:lnTo>
                  <a:lnTo>
                    <a:pt x="7169" y="2958"/>
                  </a:lnTo>
                  <a:lnTo>
                    <a:pt x="7348" y="3137"/>
                  </a:lnTo>
                  <a:lnTo>
                    <a:pt x="7572" y="3226"/>
                  </a:lnTo>
                  <a:lnTo>
                    <a:pt x="7796" y="3226"/>
                  </a:lnTo>
                  <a:lnTo>
                    <a:pt x="8065" y="3137"/>
                  </a:lnTo>
                  <a:lnTo>
                    <a:pt x="8244" y="3002"/>
                  </a:lnTo>
                  <a:lnTo>
                    <a:pt x="8379" y="2778"/>
                  </a:lnTo>
                  <a:lnTo>
                    <a:pt x="8423" y="2510"/>
                  </a:lnTo>
                  <a:lnTo>
                    <a:pt x="8423" y="673"/>
                  </a:lnTo>
                  <a:lnTo>
                    <a:pt x="8423" y="538"/>
                  </a:lnTo>
                  <a:lnTo>
                    <a:pt x="8379" y="404"/>
                  </a:lnTo>
                  <a:lnTo>
                    <a:pt x="8199" y="180"/>
                  </a:lnTo>
                  <a:lnTo>
                    <a:pt x="7975" y="45"/>
                  </a:lnTo>
                  <a:lnTo>
                    <a:pt x="78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6"/>
            <p:cNvSpPr/>
            <p:nvPr/>
          </p:nvSpPr>
          <p:spPr>
            <a:xfrm>
              <a:off x="1069550" y="1949100"/>
              <a:ext cx="257650" cy="395425"/>
            </a:xfrm>
            <a:custGeom>
              <a:rect b="b" l="l" r="r" t="t"/>
              <a:pathLst>
                <a:path extrusionOk="0" h="15817" w="10306">
                  <a:moveTo>
                    <a:pt x="9812" y="449"/>
                  </a:moveTo>
                  <a:lnTo>
                    <a:pt x="9812" y="10261"/>
                  </a:lnTo>
                  <a:lnTo>
                    <a:pt x="494" y="10261"/>
                  </a:lnTo>
                  <a:lnTo>
                    <a:pt x="494" y="449"/>
                  </a:lnTo>
                  <a:close/>
                  <a:moveTo>
                    <a:pt x="9812" y="10753"/>
                  </a:moveTo>
                  <a:lnTo>
                    <a:pt x="9812" y="13531"/>
                  </a:lnTo>
                  <a:lnTo>
                    <a:pt x="2420" y="13531"/>
                  </a:lnTo>
                  <a:lnTo>
                    <a:pt x="2330" y="13576"/>
                  </a:lnTo>
                  <a:lnTo>
                    <a:pt x="2286" y="13621"/>
                  </a:lnTo>
                  <a:lnTo>
                    <a:pt x="2241" y="13710"/>
                  </a:lnTo>
                  <a:lnTo>
                    <a:pt x="2286" y="13800"/>
                  </a:lnTo>
                  <a:lnTo>
                    <a:pt x="2330" y="13890"/>
                  </a:lnTo>
                  <a:lnTo>
                    <a:pt x="2375" y="13979"/>
                  </a:lnTo>
                  <a:lnTo>
                    <a:pt x="9409" y="13979"/>
                  </a:lnTo>
                  <a:lnTo>
                    <a:pt x="9364" y="14203"/>
                  </a:lnTo>
                  <a:lnTo>
                    <a:pt x="9409" y="14427"/>
                  </a:lnTo>
                  <a:lnTo>
                    <a:pt x="897" y="14427"/>
                  </a:lnTo>
                  <a:lnTo>
                    <a:pt x="942" y="14203"/>
                  </a:lnTo>
                  <a:lnTo>
                    <a:pt x="897" y="13979"/>
                  </a:lnTo>
                  <a:lnTo>
                    <a:pt x="1658" y="13979"/>
                  </a:lnTo>
                  <a:lnTo>
                    <a:pt x="1703" y="13934"/>
                  </a:lnTo>
                  <a:lnTo>
                    <a:pt x="1793" y="13845"/>
                  </a:lnTo>
                  <a:lnTo>
                    <a:pt x="1793" y="13800"/>
                  </a:lnTo>
                  <a:lnTo>
                    <a:pt x="1793" y="13666"/>
                  </a:lnTo>
                  <a:lnTo>
                    <a:pt x="1748" y="13576"/>
                  </a:lnTo>
                  <a:lnTo>
                    <a:pt x="1658" y="13531"/>
                  </a:lnTo>
                  <a:lnTo>
                    <a:pt x="494" y="13531"/>
                  </a:lnTo>
                  <a:lnTo>
                    <a:pt x="494" y="10753"/>
                  </a:lnTo>
                  <a:close/>
                  <a:moveTo>
                    <a:pt x="9812" y="14920"/>
                  </a:moveTo>
                  <a:lnTo>
                    <a:pt x="9812" y="15368"/>
                  </a:lnTo>
                  <a:lnTo>
                    <a:pt x="494" y="15368"/>
                  </a:lnTo>
                  <a:lnTo>
                    <a:pt x="494" y="14920"/>
                  </a:lnTo>
                  <a:close/>
                  <a:moveTo>
                    <a:pt x="135" y="1"/>
                  </a:moveTo>
                  <a:lnTo>
                    <a:pt x="90" y="46"/>
                  </a:lnTo>
                  <a:lnTo>
                    <a:pt x="46" y="135"/>
                  </a:lnTo>
                  <a:lnTo>
                    <a:pt x="1" y="225"/>
                  </a:lnTo>
                  <a:lnTo>
                    <a:pt x="1" y="13755"/>
                  </a:lnTo>
                  <a:lnTo>
                    <a:pt x="46" y="13845"/>
                  </a:lnTo>
                  <a:lnTo>
                    <a:pt x="90" y="13934"/>
                  </a:lnTo>
                  <a:lnTo>
                    <a:pt x="135" y="13979"/>
                  </a:lnTo>
                  <a:lnTo>
                    <a:pt x="270" y="13979"/>
                  </a:lnTo>
                  <a:lnTo>
                    <a:pt x="359" y="14024"/>
                  </a:lnTo>
                  <a:lnTo>
                    <a:pt x="449" y="14069"/>
                  </a:lnTo>
                  <a:lnTo>
                    <a:pt x="494" y="14158"/>
                  </a:lnTo>
                  <a:lnTo>
                    <a:pt x="494" y="14248"/>
                  </a:lnTo>
                  <a:lnTo>
                    <a:pt x="449" y="14338"/>
                  </a:lnTo>
                  <a:lnTo>
                    <a:pt x="404" y="14382"/>
                  </a:lnTo>
                  <a:lnTo>
                    <a:pt x="225" y="14427"/>
                  </a:lnTo>
                  <a:lnTo>
                    <a:pt x="135" y="14472"/>
                  </a:lnTo>
                  <a:lnTo>
                    <a:pt x="90" y="14517"/>
                  </a:lnTo>
                  <a:lnTo>
                    <a:pt x="46" y="14606"/>
                  </a:lnTo>
                  <a:lnTo>
                    <a:pt x="1" y="14696"/>
                  </a:lnTo>
                  <a:lnTo>
                    <a:pt x="1" y="15592"/>
                  </a:lnTo>
                  <a:lnTo>
                    <a:pt x="46" y="15682"/>
                  </a:lnTo>
                  <a:lnTo>
                    <a:pt x="90" y="15771"/>
                  </a:lnTo>
                  <a:lnTo>
                    <a:pt x="135" y="15816"/>
                  </a:lnTo>
                  <a:lnTo>
                    <a:pt x="10126" y="15816"/>
                  </a:lnTo>
                  <a:lnTo>
                    <a:pt x="10216" y="15771"/>
                  </a:lnTo>
                  <a:lnTo>
                    <a:pt x="10261" y="15682"/>
                  </a:lnTo>
                  <a:lnTo>
                    <a:pt x="10305" y="15592"/>
                  </a:lnTo>
                  <a:lnTo>
                    <a:pt x="10305" y="14696"/>
                  </a:lnTo>
                  <a:lnTo>
                    <a:pt x="10261" y="14606"/>
                  </a:lnTo>
                  <a:lnTo>
                    <a:pt x="10216" y="14517"/>
                  </a:lnTo>
                  <a:lnTo>
                    <a:pt x="10126" y="14472"/>
                  </a:lnTo>
                  <a:lnTo>
                    <a:pt x="10037" y="14427"/>
                  </a:lnTo>
                  <a:lnTo>
                    <a:pt x="9947" y="14427"/>
                  </a:lnTo>
                  <a:lnTo>
                    <a:pt x="9857" y="14338"/>
                  </a:lnTo>
                  <a:lnTo>
                    <a:pt x="9812" y="14248"/>
                  </a:lnTo>
                  <a:lnTo>
                    <a:pt x="9812" y="14158"/>
                  </a:lnTo>
                  <a:lnTo>
                    <a:pt x="9857" y="14069"/>
                  </a:lnTo>
                  <a:lnTo>
                    <a:pt x="9902" y="14024"/>
                  </a:lnTo>
                  <a:lnTo>
                    <a:pt x="10037" y="13979"/>
                  </a:lnTo>
                  <a:lnTo>
                    <a:pt x="10126" y="13979"/>
                  </a:lnTo>
                  <a:lnTo>
                    <a:pt x="10216" y="13890"/>
                  </a:lnTo>
                  <a:lnTo>
                    <a:pt x="10261" y="13845"/>
                  </a:lnTo>
                  <a:lnTo>
                    <a:pt x="10305" y="13755"/>
                  </a:lnTo>
                  <a:lnTo>
                    <a:pt x="10305" y="225"/>
                  </a:lnTo>
                  <a:lnTo>
                    <a:pt x="10261" y="135"/>
                  </a:lnTo>
                  <a:lnTo>
                    <a:pt x="10216" y="46"/>
                  </a:lnTo>
                  <a:lnTo>
                    <a:pt x="101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1" name="Google Shape;2651;p76"/>
          <p:cNvSpPr/>
          <p:nvPr/>
        </p:nvSpPr>
        <p:spPr>
          <a:xfrm>
            <a:off x="2197050" y="1984475"/>
            <a:ext cx="373000" cy="395425"/>
          </a:xfrm>
          <a:custGeom>
            <a:rect b="b" l="l" r="r" t="t"/>
            <a:pathLst>
              <a:path extrusionOk="0" h="15817" w="14920">
                <a:moveTo>
                  <a:pt x="11694" y="942"/>
                </a:moveTo>
                <a:lnTo>
                  <a:pt x="11694" y="1390"/>
                </a:lnTo>
                <a:lnTo>
                  <a:pt x="3271" y="1390"/>
                </a:lnTo>
                <a:lnTo>
                  <a:pt x="3271" y="942"/>
                </a:lnTo>
                <a:close/>
                <a:moveTo>
                  <a:pt x="3719" y="1838"/>
                </a:moveTo>
                <a:lnTo>
                  <a:pt x="3719" y="3227"/>
                </a:lnTo>
                <a:lnTo>
                  <a:pt x="3271" y="3227"/>
                </a:lnTo>
                <a:lnTo>
                  <a:pt x="3271" y="1838"/>
                </a:lnTo>
                <a:close/>
                <a:moveTo>
                  <a:pt x="8647" y="2779"/>
                </a:moveTo>
                <a:lnTo>
                  <a:pt x="8737" y="2823"/>
                </a:lnTo>
                <a:lnTo>
                  <a:pt x="8826" y="2868"/>
                </a:lnTo>
                <a:lnTo>
                  <a:pt x="8871" y="2913"/>
                </a:lnTo>
                <a:lnTo>
                  <a:pt x="8916" y="3003"/>
                </a:lnTo>
                <a:lnTo>
                  <a:pt x="8871" y="3092"/>
                </a:lnTo>
                <a:lnTo>
                  <a:pt x="8826" y="3182"/>
                </a:lnTo>
                <a:lnTo>
                  <a:pt x="8737" y="3227"/>
                </a:lnTo>
                <a:lnTo>
                  <a:pt x="6183" y="3227"/>
                </a:lnTo>
                <a:lnTo>
                  <a:pt x="6138" y="3182"/>
                </a:lnTo>
                <a:lnTo>
                  <a:pt x="6049" y="3092"/>
                </a:lnTo>
                <a:lnTo>
                  <a:pt x="6049" y="3003"/>
                </a:lnTo>
                <a:lnTo>
                  <a:pt x="6049" y="2913"/>
                </a:lnTo>
                <a:lnTo>
                  <a:pt x="6138" y="2868"/>
                </a:lnTo>
                <a:lnTo>
                  <a:pt x="6183" y="2823"/>
                </a:lnTo>
                <a:lnTo>
                  <a:pt x="6273" y="2779"/>
                </a:lnTo>
                <a:close/>
                <a:moveTo>
                  <a:pt x="10753" y="1838"/>
                </a:moveTo>
                <a:lnTo>
                  <a:pt x="10753" y="3227"/>
                </a:lnTo>
                <a:lnTo>
                  <a:pt x="9319" y="3227"/>
                </a:lnTo>
                <a:lnTo>
                  <a:pt x="9364" y="3092"/>
                </a:lnTo>
                <a:lnTo>
                  <a:pt x="9364" y="2913"/>
                </a:lnTo>
                <a:lnTo>
                  <a:pt x="9274" y="2689"/>
                </a:lnTo>
                <a:lnTo>
                  <a:pt x="9095" y="2510"/>
                </a:lnTo>
                <a:lnTo>
                  <a:pt x="8871" y="2375"/>
                </a:lnTo>
                <a:lnTo>
                  <a:pt x="8647" y="2331"/>
                </a:lnTo>
                <a:lnTo>
                  <a:pt x="6273" y="2331"/>
                </a:lnTo>
                <a:lnTo>
                  <a:pt x="6049" y="2375"/>
                </a:lnTo>
                <a:lnTo>
                  <a:pt x="5825" y="2510"/>
                </a:lnTo>
                <a:lnTo>
                  <a:pt x="5690" y="2689"/>
                </a:lnTo>
                <a:lnTo>
                  <a:pt x="5601" y="2913"/>
                </a:lnTo>
                <a:lnTo>
                  <a:pt x="5601" y="3092"/>
                </a:lnTo>
                <a:lnTo>
                  <a:pt x="5601" y="3227"/>
                </a:lnTo>
                <a:lnTo>
                  <a:pt x="4167" y="3227"/>
                </a:lnTo>
                <a:lnTo>
                  <a:pt x="4167" y="1838"/>
                </a:lnTo>
                <a:close/>
                <a:moveTo>
                  <a:pt x="11694" y="1838"/>
                </a:moveTo>
                <a:lnTo>
                  <a:pt x="11694" y="3227"/>
                </a:lnTo>
                <a:lnTo>
                  <a:pt x="11201" y="3227"/>
                </a:lnTo>
                <a:lnTo>
                  <a:pt x="11201" y="1838"/>
                </a:lnTo>
                <a:close/>
                <a:moveTo>
                  <a:pt x="8647" y="5556"/>
                </a:moveTo>
                <a:lnTo>
                  <a:pt x="8737" y="5601"/>
                </a:lnTo>
                <a:lnTo>
                  <a:pt x="8826" y="5646"/>
                </a:lnTo>
                <a:lnTo>
                  <a:pt x="8871" y="5691"/>
                </a:lnTo>
                <a:lnTo>
                  <a:pt x="8916" y="5780"/>
                </a:lnTo>
                <a:lnTo>
                  <a:pt x="8871" y="5870"/>
                </a:lnTo>
                <a:lnTo>
                  <a:pt x="8826" y="5960"/>
                </a:lnTo>
                <a:lnTo>
                  <a:pt x="8737" y="6004"/>
                </a:lnTo>
                <a:lnTo>
                  <a:pt x="8647" y="6049"/>
                </a:lnTo>
                <a:lnTo>
                  <a:pt x="6273" y="6049"/>
                </a:lnTo>
                <a:lnTo>
                  <a:pt x="6183" y="6004"/>
                </a:lnTo>
                <a:lnTo>
                  <a:pt x="6138" y="5960"/>
                </a:lnTo>
                <a:lnTo>
                  <a:pt x="6049" y="5870"/>
                </a:lnTo>
                <a:lnTo>
                  <a:pt x="6049" y="5780"/>
                </a:lnTo>
                <a:lnTo>
                  <a:pt x="6049" y="5691"/>
                </a:lnTo>
                <a:lnTo>
                  <a:pt x="6138" y="5646"/>
                </a:lnTo>
                <a:lnTo>
                  <a:pt x="6183" y="5601"/>
                </a:lnTo>
                <a:lnTo>
                  <a:pt x="6273" y="5556"/>
                </a:lnTo>
                <a:close/>
                <a:moveTo>
                  <a:pt x="8737" y="6497"/>
                </a:moveTo>
                <a:lnTo>
                  <a:pt x="8826" y="6542"/>
                </a:lnTo>
                <a:lnTo>
                  <a:pt x="8871" y="6632"/>
                </a:lnTo>
                <a:lnTo>
                  <a:pt x="8916" y="6721"/>
                </a:lnTo>
                <a:lnTo>
                  <a:pt x="8871" y="6811"/>
                </a:lnTo>
                <a:lnTo>
                  <a:pt x="8826" y="6900"/>
                </a:lnTo>
                <a:lnTo>
                  <a:pt x="8737" y="6945"/>
                </a:lnTo>
                <a:lnTo>
                  <a:pt x="6183" y="6945"/>
                </a:lnTo>
                <a:lnTo>
                  <a:pt x="6138" y="6900"/>
                </a:lnTo>
                <a:lnTo>
                  <a:pt x="6049" y="6811"/>
                </a:lnTo>
                <a:lnTo>
                  <a:pt x="6049" y="6721"/>
                </a:lnTo>
                <a:lnTo>
                  <a:pt x="6049" y="6632"/>
                </a:lnTo>
                <a:lnTo>
                  <a:pt x="6138" y="6542"/>
                </a:lnTo>
                <a:lnTo>
                  <a:pt x="6183" y="6497"/>
                </a:lnTo>
                <a:close/>
                <a:moveTo>
                  <a:pt x="5601" y="5556"/>
                </a:moveTo>
                <a:lnTo>
                  <a:pt x="5601" y="5780"/>
                </a:lnTo>
                <a:lnTo>
                  <a:pt x="5645" y="6049"/>
                </a:lnTo>
                <a:lnTo>
                  <a:pt x="5735" y="6273"/>
                </a:lnTo>
                <a:lnTo>
                  <a:pt x="5645" y="6452"/>
                </a:lnTo>
                <a:lnTo>
                  <a:pt x="5601" y="6721"/>
                </a:lnTo>
                <a:lnTo>
                  <a:pt x="5645" y="6990"/>
                </a:lnTo>
                <a:lnTo>
                  <a:pt x="5735" y="7169"/>
                </a:lnTo>
                <a:lnTo>
                  <a:pt x="5645" y="7393"/>
                </a:lnTo>
                <a:lnTo>
                  <a:pt x="5601" y="7662"/>
                </a:lnTo>
                <a:lnTo>
                  <a:pt x="5601" y="7886"/>
                </a:lnTo>
                <a:lnTo>
                  <a:pt x="3271" y="7886"/>
                </a:lnTo>
                <a:lnTo>
                  <a:pt x="3271" y="5556"/>
                </a:lnTo>
                <a:close/>
                <a:moveTo>
                  <a:pt x="8737" y="7438"/>
                </a:moveTo>
                <a:lnTo>
                  <a:pt x="8826" y="7483"/>
                </a:lnTo>
                <a:lnTo>
                  <a:pt x="8871" y="7572"/>
                </a:lnTo>
                <a:lnTo>
                  <a:pt x="8916" y="7662"/>
                </a:lnTo>
                <a:lnTo>
                  <a:pt x="8871" y="7752"/>
                </a:lnTo>
                <a:lnTo>
                  <a:pt x="8826" y="7841"/>
                </a:lnTo>
                <a:lnTo>
                  <a:pt x="8737" y="7886"/>
                </a:lnTo>
                <a:lnTo>
                  <a:pt x="6183" y="7886"/>
                </a:lnTo>
                <a:lnTo>
                  <a:pt x="6138" y="7841"/>
                </a:lnTo>
                <a:lnTo>
                  <a:pt x="6049" y="7752"/>
                </a:lnTo>
                <a:lnTo>
                  <a:pt x="6049" y="7662"/>
                </a:lnTo>
                <a:lnTo>
                  <a:pt x="6049" y="7572"/>
                </a:lnTo>
                <a:lnTo>
                  <a:pt x="6138" y="7483"/>
                </a:lnTo>
                <a:lnTo>
                  <a:pt x="6183" y="7438"/>
                </a:lnTo>
                <a:close/>
                <a:moveTo>
                  <a:pt x="11694" y="5556"/>
                </a:moveTo>
                <a:lnTo>
                  <a:pt x="11694" y="7886"/>
                </a:lnTo>
                <a:lnTo>
                  <a:pt x="9319" y="7886"/>
                </a:lnTo>
                <a:lnTo>
                  <a:pt x="9364" y="7662"/>
                </a:lnTo>
                <a:lnTo>
                  <a:pt x="9319" y="7393"/>
                </a:lnTo>
                <a:lnTo>
                  <a:pt x="9185" y="7169"/>
                </a:lnTo>
                <a:lnTo>
                  <a:pt x="9319" y="6990"/>
                </a:lnTo>
                <a:lnTo>
                  <a:pt x="9364" y="6721"/>
                </a:lnTo>
                <a:lnTo>
                  <a:pt x="9319" y="6452"/>
                </a:lnTo>
                <a:lnTo>
                  <a:pt x="9185" y="6273"/>
                </a:lnTo>
                <a:lnTo>
                  <a:pt x="9319" y="6049"/>
                </a:lnTo>
                <a:lnTo>
                  <a:pt x="9364" y="5780"/>
                </a:lnTo>
                <a:lnTo>
                  <a:pt x="9319" y="5556"/>
                </a:lnTo>
                <a:close/>
                <a:moveTo>
                  <a:pt x="11694" y="8334"/>
                </a:moveTo>
                <a:lnTo>
                  <a:pt x="11694" y="8827"/>
                </a:lnTo>
                <a:lnTo>
                  <a:pt x="3271" y="8827"/>
                </a:lnTo>
                <a:lnTo>
                  <a:pt x="3271" y="8334"/>
                </a:lnTo>
                <a:close/>
                <a:moveTo>
                  <a:pt x="8423" y="9275"/>
                </a:moveTo>
                <a:lnTo>
                  <a:pt x="8423" y="9723"/>
                </a:lnTo>
                <a:lnTo>
                  <a:pt x="6497" y="9723"/>
                </a:lnTo>
                <a:lnTo>
                  <a:pt x="6497" y="9275"/>
                </a:lnTo>
                <a:close/>
                <a:moveTo>
                  <a:pt x="6049" y="9275"/>
                </a:moveTo>
                <a:lnTo>
                  <a:pt x="6049" y="9723"/>
                </a:lnTo>
                <a:lnTo>
                  <a:pt x="3943" y="9723"/>
                </a:lnTo>
                <a:lnTo>
                  <a:pt x="3853" y="9768"/>
                </a:lnTo>
                <a:lnTo>
                  <a:pt x="3808" y="9813"/>
                </a:lnTo>
                <a:lnTo>
                  <a:pt x="3719" y="9902"/>
                </a:lnTo>
                <a:lnTo>
                  <a:pt x="3719" y="9992"/>
                </a:lnTo>
                <a:lnTo>
                  <a:pt x="3719" y="10664"/>
                </a:lnTo>
                <a:lnTo>
                  <a:pt x="3271" y="10664"/>
                </a:lnTo>
                <a:lnTo>
                  <a:pt x="3271" y="9275"/>
                </a:lnTo>
                <a:close/>
                <a:moveTo>
                  <a:pt x="11694" y="9275"/>
                </a:moveTo>
                <a:lnTo>
                  <a:pt x="11694" y="10664"/>
                </a:lnTo>
                <a:lnTo>
                  <a:pt x="11201" y="10664"/>
                </a:lnTo>
                <a:lnTo>
                  <a:pt x="11201" y="9992"/>
                </a:lnTo>
                <a:lnTo>
                  <a:pt x="11201" y="9902"/>
                </a:lnTo>
                <a:lnTo>
                  <a:pt x="11156" y="9813"/>
                </a:lnTo>
                <a:lnTo>
                  <a:pt x="11066" y="9768"/>
                </a:lnTo>
                <a:lnTo>
                  <a:pt x="10977" y="9723"/>
                </a:lnTo>
                <a:lnTo>
                  <a:pt x="8871" y="9723"/>
                </a:lnTo>
                <a:lnTo>
                  <a:pt x="8871" y="9275"/>
                </a:lnTo>
                <a:close/>
                <a:moveTo>
                  <a:pt x="10753" y="10216"/>
                </a:moveTo>
                <a:lnTo>
                  <a:pt x="10753" y="10664"/>
                </a:lnTo>
                <a:lnTo>
                  <a:pt x="4884" y="10664"/>
                </a:lnTo>
                <a:lnTo>
                  <a:pt x="4794" y="10709"/>
                </a:lnTo>
                <a:lnTo>
                  <a:pt x="4749" y="10709"/>
                </a:lnTo>
                <a:lnTo>
                  <a:pt x="4660" y="10798"/>
                </a:lnTo>
                <a:lnTo>
                  <a:pt x="4660" y="10888"/>
                </a:lnTo>
                <a:lnTo>
                  <a:pt x="4660" y="10977"/>
                </a:lnTo>
                <a:lnTo>
                  <a:pt x="4705" y="11067"/>
                </a:lnTo>
                <a:lnTo>
                  <a:pt x="4794" y="11112"/>
                </a:lnTo>
                <a:lnTo>
                  <a:pt x="4884" y="11157"/>
                </a:lnTo>
                <a:lnTo>
                  <a:pt x="11694" y="11157"/>
                </a:lnTo>
                <a:lnTo>
                  <a:pt x="11694" y="12545"/>
                </a:lnTo>
                <a:lnTo>
                  <a:pt x="3271" y="12545"/>
                </a:lnTo>
                <a:lnTo>
                  <a:pt x="3271" y="11157"/>
                </a:lnTo>
                <a:lnTo>
                  <a:pt x="3943" y="11157"/>
                </a:lnTo>
                <a:lnTo>
                  <a:pt x="4033" y="11112"/>
                </a:lnTo>
                <a:lnTo>
                  <a:pt x="4122" y="11067"/>
                </a:lnTo>
                <a:lnTo>
                  <a:pt x="4167" y="10977"/>
                </a:lnTo>
                <a:lnTo>
                  <a:pt x="4167" y="10888"/>
                </a:lnTo>
                <a:lnTo>
                  <a:pt x="4167" y="10216"/>
                </a:lnTo>
                <a:close/>
                <a:moveTo>
                  <a:pt x="13531" y="449"/>
                </a:moveTo>
                <a:lnTo>
                  <a:pt x="13531" y="13531"/>
                </a:lnTo>
                <a:lnTo>
                  <a:pt x="12142" y="13531"/>
                </a:lnTo>
                <a:lnTo>
                  <a:pt x="12142" y="5332"/>
                </a:lnTo>
                <a:lnTo>
                  <a:pt x="12097" y="5243"/>
                </a:lnTo>
                <a:lnTo>
                  <a:pt x="12052" y="5153"/>
                </a:lnTo>
                <a:lnTo>
                  <a:pt x="12007" y="5108"/>
                </a:lnTo>
                <a:lnTo>
                  <a:pt x="2957" y="5108"/>
                </a:lnTo>
                <a:lnTo>
                  <a:pt x="2868" y="5153"/>
                </a:lnTo>
                <a:lnTo>
                  <a:pt x="2823" y="5243"/>
                </a:lnTo>
                <a:lnTo>
                  <a:pt x="2778" y="5332"/>
                </a:lnTo>
                <a:lnTo>
                  <a:pt x="2778" y="13531"/>
                </a:lnTo>
                <a:lnTo>
                  <a:pt x="1389" y="13531"/>
                </a:lnTo>
                <a:lnTo>
                  <a:pt x="1389" y="449"/>
                </a:lnTo>
                <a:lnTo>
                  <a:pt x="2778" y="449"/>
                </a:lnTo>
                <a:lnTo>
                  <a:pt x="2778" y="3495"/>
                </a:lnTo>
                <a:lnTo>
                  <a:pt x="2823" y="3585"/>
                </a:lnTo>
                <a:lnTo>
                  <a:pt x="2868" y="3630"/>
                </a:lnTo>
                <a:lnTo>
                  <a:pt x="2957" y="3675"/>
                </a:lnTo>
                <a:lnTo>
                  <a:pt x="3047" y="3719"/>
                </a:lnTo>
                <a:lnTo>
                  <a:pt x="11918" y="3719"/>
                </a:lnTo>
                <a:lnTo>
                  <a:pt x="12007" y="3675"/>
                </a:lnTo>
                <a:lnTo>
                  <a:pt x="12052" y="3630"/>
                </a:lnTo>
                <a:lnTo>
                  <a:pt x="12097" y="3585"/>
                </a:lnTo>
                <a:lnTo>
                  <a:pt x="12142" y="3495"/>
                </a:lnTo>
                <a:lnTo>
                  <a:pt x="12142" y="449"/>
                </a:lnTo>
                <a:close/>
                <a:moveTo>
                  <a:pt x="2778" y="13979"/>
                </a:moveTo>
                <a:lnTo>
                  <a:pt x="2778" y="14427"/>
                </a:lnTo>
                <a:lnTo>
                  <a:pt x="1389" y="14427"/>
                </a:lnTo>
                <a:lnTo>
                  <a:pt x="1389" y="13979"/>
                </a:lnTo>
                <a:close/>
                <a:moveTo>
                  <a:pt x="13531" y="13979"/>
                </a:moveTo>
                <a:lnTo>
                  <a:pt x="13531" y="14427"/>
                </a:lnTo>
                <a:lnTo>
                  <a:pt x="12142" y="14427"/>
                </a:lnTo>
                <a:lnTo>
                  <a:pt x="12142" y="13979"/>
                </a:lnTo>
                <a:close/>
                <a:moveTo>
                  <a:pt x="3047" y="14920"/>
                </a:moveTo>
                <a:lnTo>
                  <a:pt x="3271" y="14965"/>
                </a:lnTo>
                <a:lnTo>
                  <a:pt x="3450" y="15054"/>
                </a:lnTo>
                <a:lnTo>
                  <a:pt x="3584" y="15189"/>
                </a:lnTo>
                <a:lnTo>
                  <a:pt x="3674" y="15368"/>
                </a:lnTo>
                <a:lnTo>
                  <a:pt x="538" y="15368"/>
                </a:lnTo>
                <a:lnTo>
                  <a:pt x="628" y="15189"/>
                </a:lnTo>
                <a:lnTo>
                  <a:pt x="762" y="15054"/>
                </a:lnTo>
                <a:lnTo>
                  <a:pt x="941" y="14965"/>
                </a:lnTo>
                <a:lnTo>
                  <a:pt x="1165" y="14920"/>
                </a:lnTo>
                <a:close/>
                <a:moveTo>
                  <a:pt x="13755" y="14920"/>
                </a:moveTo>
                <a:lnTo>
                  <a:pt x="13979" y="14965"/>
                </a:lnTo>
                <a:lnTo>
                  <a:pt x="14158" y="15054"/>
                </a:lnTo>
                <a:lnTo>
                  <a:pt x="14337" y="15189"/>
                </a:lnTo>
                <a:lnTo>
                  <a:pt x="14427" y="15368"/>
                </a:lnTo>
                <a:lnTo>
                  <a:pt x="11246" y="15368"/>
                </a:lnTo>
                <a:lnTo>
                  <a:pt x="11335" y="15189"/>
                </a:lnTo>
                <a:lnTo>
                  <a:pt x="11515" y="15054"/>
                </a:lnTo>
                <a:lnTo>
                  <a:pt x="11694" y="14965"/>
                </a:lnTo>
                <a:lnTo>
                  <a:pt x="11918" y="14920"/>
                </a:lnTo>
                <a:close/>
                <a:moveTo>
                  <a:pt x="1076" y="1"/>
                </a:moveTo>
                <a:lnTo>
                  <a:pt x="986" y="46"/>
                </a:lnTo>
                <a:lnTo>
                  <a:pt x="941" y="135"/>
                </a:lnTo>
                <a:lnTo>
                  <a:pt x="941" y="225"/>
                </a:lnTo>
                <a:lnTo>
                  <a:pt x="941" y="14472"/>
                </a:lnTo>
                <a:lnTo>
                  <a:pt x="762" y="14517"/>
                </a:lnTo>
                <a:lnTo>
                  <a:pt x="583" y="14606"/>
                </a:lnTo>
                <a:lnTo>
                  <a:pt x="404" y="14741"/>
                </a:lnTo>
                <a:lnTo>
                  <a:pt x="269" y="14875"/>
                </a:lnTo>
                <a:lnTo>
                  <a:pt x="179" y="15010"/>
                </a:lnTo>
                <a:lnTo>
                  <a:pt x="90" y="15189"/>
                </a:lnTo>
                <a:lnTo>
                  <a:pt x="45" y="15413"/>
                </a:lnTo>
                <a:lnTo>
                  <a:pt x="0" y="15592"/>
                </a:lnTo>
                <a:lnTo>
                  <a:pt x="45" y="15682"/>
                </a:lnTo>
                <a:lnTo>
                  <a:pt x="90" y="15771"/>
                </a:lnTo>
                <a:lnTo>
                  <a:pt x="135" y="15816"/>
                </a:lnTo>
                <a:lnTo>
                  <a:pt x="4033" y="15816"/>
                </a:lnTo>
                <a:lnTo>
                  <a:pt x="4122" y="15771"/>
                </a:lnTo>
                <a:lnTo>
                  <a:pt x="4167" y="15682"/>
                </a:lnTo>
                <a:lnTo>
                  <a:pt x="4167" y="15592"/>
                </a:lnTo>
                <a:lnTo>
                  <a:pt x="4167" y="15413"/>
                </a:lnTo>
                <a:lnTo>
                  <a:pt x="4122" y="15189"/>
                </a:lnTo>
                <a:lnTo>
                  <a:pt x="4033" y="15010"/>
                </a:lnTo>
                <a:lnTo>
                  <a:pt x="3943" y="14875"/>
                </a:lnTo>
                <a:lnTo>
                  <a:pt x="3764" y="14741"/>
                </a:lnTo>
                <a:lnTo>
                  <a:pt x="3629" y="14606"/>
                </a:lnTo>
                <a:lnTo>
                  <a:pt x="3450" y="14517"/>
                </a:lnTo>
                <a:lnTo>
                  <a:pt x="3271" y="14472"/>
                </a:lnTo>
                <a:lnTo>
                  <a:pt x="3271" y="12994"/>
                </a:lnTo>
                <a:lnTo>
                  <a:pt x="11694" y="12994"/>
                </a:lnTo>
                <a:lnTo>
                  <a:pt x="11694" y="14472"/>
                </a:lnTo>
                <a:lnTo>
                  <a:pt x="11470" y="14517"/>
                </a:lnTo>
                <a:lnTo>
                  <a:pt x="11291" y="14606"/>
                </a:lnTo>
                <a:lnTo>
                  <a:pt x="11156" y="14741"/>
                </a:lnTo>
                <a:lnTo>
                  <a:pt x="11022" y="14875"/>
                </a:lnTo>
                <a:lnTo>
                  <a:pt x="10887" y="15010"/>
                </a:lnTo>
                <a:lnTo>
                  <a:pt x="10798" y="15189"/>
                </a:lnTo>
                <a:lnTo>
                  <a:pt x="10753" y="15413"/>
                </a:lnTo>
                <a:lnTo>
                  <a:pt x="10753" y="15592"/>
                </a:lnTo>
                <a:lnTo>
                  <a:pt x="10753" y="15682"/>
                </a:lnTo>
                <a:lnTo>
                  <a:pt x="10798" y="15771"/>
                </a:lnTo>
                <a:lnTo>
                  <a:pt x="10887" y="15816"/>
                </a:lnTo>
                <a:lnTo>
                  <a:pt x="14785" y="15816"/>
                </a:lnTo>
                <a:lnTo>
                  <a:pt x="14830" y="15771"/>
                </a:lnTo>
                <a:lnTo>
                  <a:pt x="14919" y="15682"/>
                </a:lnTo>
                <a:lnTo>
                  <a:pt x="14919" y="15592"/>
                </a:lnTo>
                <a:lnTo>
                  <a:pt x="14919" y="15413"/>
                </a:lnTo>
                <a:lnTo>
                  <a:pt x="14830" y="15189"/>
                </a:lnTo>
                <a:lnTo>
                  <a:pt x="14785" y="15010"/>
                </a:lnTo>
                <a:lnTo>
                  <a:pt x="14651" y="14875"/>
                </a:lnTo>
                <a:lnTo>
                  <a:pt x="14516" y="14741"/>
                </a:lnTo>
                <a:lnTo>
                  <a:pt x="14382" y="14606"/>
                </a:lnTo>
                <a:lnTo>
                  <a:pt x="14203" y="14517"/>
                </a:lnTo>
                <a:lnTo>
                  <a:pt x="13979" y="14472"/>
                </a:lnTo>
                <a:lnTo>
                  <a:pt x="13979" y="225"/>
                </a:lnTo>
                <a:lnTo>
                  <a:pt x="13979" y="135"/>
                </a:lnTo>
                <a:lnTo>
                  <a:pt x="13934" y="46"/>
                </a:lnTo>
                <a:lnTo>
                  <a:pt x="13844" y="1"/>
                </a:lnTo>
                <a:lnTo>
                  <a:pt x="11828" y="1"/>
                </a:lnTo>
                <a:lnTo>
                  <a:pt x="11739" y="46"/>
                </a:lnTo>
                <a:lnTo>
                  <a:pt x="11694" y="135"/>
                </a:lnTo>
                <a:lnTo>
                  <a:pt x="11694" y="225"/>
                </a:lnTo>
                <a:lnTo>
                  <a:pt x="11694" y="449"/>
                </a:lnTo>
                <a:lnTo>
                  <a:pt x="3271" y="449"/>
                </a:lnTo>
                <a:lnTo>
                  <a:pt x="3271" y="225"/>
                </a:lnTo>
                <a:lnTo>
                  <a:pt x="3226" y="135"/>
                </a:lnTo>
                <a:lnTo>
                  <a:pt x="3181" y="46"/>
                </a:lnTo>
                <a:lnTo>
                  <a:pt x="31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2" name="Google Shape;2652;p76"/>
          <p:cNvGrpSpPr/>
          <p:nvPr/>
        </p:nvGrpSpPr>
        <p:grpSpPr>
          <a:xfrm>
            <a:off x="2854138" y="1984475"/>
            <a:ext cx="395400" cy="395425"/>
            <a:chOff x="2438275" y="1949100"/>
            <a:chExt cx="395400" cy="395425"/>
          </a:xfrm>
        </p:grpSpPr>
        <p:sp>
          <p:nvSpPr>
            <p:cNvPr id="2653" name="Google Shape;2653;p76"/>
            <p:cNvSpPr/>
            <p:nvPr/>
          </p:nvSpPr>
          <p:spPr>
            <a:xfrm>
              <a:off x="2438275" y="1949100"/>
              <a:ext cx="395400" cy="395425"/>
            </a:xfrm>
            <a:custGeom>
              <a:rect b="b" l="l" r="r" t="t"/>
              <a:pathLst>
                <a:path extrusionOk="0" h="15817" w="15816">
                  <a:moveTo>
                    <a:pt x="2778" y="1390"/>
                  </a:moveTo>
                  <a:lnTo>
                    <a:pt x="2778" y="14203"/>
                  </a:lnTo>
                  <a:lnTo>
                    <a:pt x="2733" y="14427"/>
                  </a:lnTo>
                  <a:lnTo>
                    <a:pt x="2688" y="14651"/>
                  </a:lnTo>
                  <a:lnTo>
                    <a:pt x="2599" y="14830"/>
                  </a:lnTo>
                  <a:lnTo>
                    <a:pt x="2464" y="15010"/>
                  </a:lnTo>
                  <a:lnTo>
                    <a:pt x="2285" y="15144"/>
                  </a:lnTo>
                  <a:lnTo>
                    <a:pt x="2106" y="15278"/>
                  </a:lnTo>
                  <a:lnTo>
                    <a:pt x="1927" y="15323"/>
                  </a:lnTo>
                  <a:lnTo>
                    <a:pt x="1703" y="15368"/>
                  </a:lnTo>
                  <a:lnTo>
                    <a:pt x="1434" y="15368"/>
                  </a:lnTo>
                  <a:lnTo>
                    <a:pt x="1210" y="15323"/>
                  </a:lnTo>
                  <a:lnTo>
                    <a:pt x="986" y="15189"/>
                  </a:lnTo>
                  <a:lnTo>
                    <a:pt x="807" y="15054"/>
                  </a:lnTo>
                  <a:lnTo>
                    <a:pt x="672" y="14875"/>
                  </a:lnTo>
                  <a:lnTo>
                    <a:pt x="538" y="14696"/>
                  </a:lnTo>
                  <a:lnTo>
                    <a:pt x="493" y="14472"/>
                  </a:lnTo>
                  <a:lnTo>
                    <a:pt x="448" y="14203"/>
                  </a:lnTo>
                  <a:lnTo>
                    <a:pt x="448" y="3227"/>
                  </a:lnTo>
                  <a:lnTo>
                    <a:pt x="941" y="3227"/>
                  </a:lnTo>
                  <a:lnTo>
                    <a:pt x="941" y="14203"/>
                  </a:lnTo>
                  <a:lnTo>
                    <a:pt x="986" y="14472"/>
                  </a:lnTo>
                  <a:lnTo>
                    <a:pt x="1120" y="14696"/>
                  </a:lnTo>
                  <a:lnTo>
                    <a:pt x="1300" y="14830"/>
                  </a:lnTo>
                  <a:lnTo>
                    <a:pt x="1568" y="14920"/>
                  </a:lnTo>
                  <a:lnTo>
                    <a:pt x="1703" y="14920"/>
                  </a:lnTo>
                  <a:lnTo>
                    <a:pt x="1837" y="14875"/>
                  </a:lnTo>
                  <a:lnTo>
                    <a:pt x="1972" y="14830"/>
                  </a:lnTo>
                  <a:lnTo>
                    <a:pt x="2106" y="14741"/>
                  </a:lnTo>
                  <a:lnTo>
                    <a:pt x="2196" y="14606"/>
                  </a:lnTo>
                  <a:lnTo>
                    <a:pt x="2240" y="14517"/>
                  </a:lnTo>
                  <a:lnTo>
                    <a:pt x="2285" y="14382"/>
                  </a:lnTo>
                  <a:lnTo>
                    <a:pt x="2330" y="14203"/>
                  </a:lnTo>
                  <a:lnTo>
                    <a:pt x="2330" y="3003"/>
                  </a:lnTo>
                  <a:lnTo>
                    <a:pt x="2285" y="2958"/>
                  </a:lnTo>
                  <a:lnTo>
                    <a:pt x="2240" y="2868"/>
                  </a:lnTo>
                  <a:lnTo>
                    <a:pt x="2196" y="2823"/>
                  </a:lnTo>
                  <a:lnTo>
                    <a:pt x="2106" y="2779"/>
                  </a:lnTo>
                  <a:lnTo>
                    <a:pt x="2016" y="2779"/>
                  </a:lnTo>
                  <a:lnTo>
                    <a:pt x="1927" y="2823"/>
                  </a:lnTo>
                  <a:lnTo>
                    <a:pt x="1882" y="2913"/>
                  </a:lnTo>
                  <a:lnTo>
                    <a:pt x="1837" y="3003"/>
                  </a:lnTo>
                  <a:lnTo>
                    <a:pt x="1837" y="14203"/>
                  </a:lnTo>
                  <a:lnTo>
                    <a:pt x="1792" y="14338"/>
                  </a:lnTo>
                  <a:lnTo>
                    <a:pt x="1748" y="14427"/>
                  </a:lnTo>
                  <a:lnTo>
                    <a:pt x="1568" y="14427"/>
                  </a:lnTo>
                  <a:lnTo>
                    <a:pt x="1479" y="14382"/>
                  </a:lnTo>
                  <a:lnTo>
                    <a:pt x="1389" y="14293"/>
                  </a:lnTo>
                  <a:lnTo>
                    <a:pt x="1389" y="14203"/>
                  </a:lnTo>
                  <a:lnTo>
                    <a:pt x="1389" y="2331"/>
                  </a:lnTo>
                  <a:lnTo>
                    <a:pt x="2061" y="2331"/>
                  </a:lnTo>
                  <a:lnTo>
                    <a:pt x="2151" y="2286"/>
                  </a:lnTo>
                  <a:lnTo>
                    <a:pt x="2240" y="2241"/>
                  </a:lnTo>
                  <a:lnTo>
                    <a:pt x="2285" y="2196"/>
                  </a:lnTo>
                  <a:lnTo>
                    <a:pt x="2330" y="2107"/>
                  </a:lnTo>
                  <a:lnTo>
                    <a:pt x="2330" y="1390"/>
                  </a:lnTo>
                  <a:close/>
                  <a:moveTo>
                    <a:pt x="15368" y="449"/>
                  </a:moveTo>
                  <a:lnTo>
                    <a:pt x="15368" y="14203"/>
                  </a:lnTo>
                  <a:lnTo>
                    <a:pt x="15323" y="14427"/>
                  </a:lnTo>
                  <a:lnTo>
                    <a:pt x="15278" y="14651"/>
                  </a:lnTo>
                  <a:lnTo>
                    <a:pt x="15188" y="14875"/>
                  </a:lnTo>
                  <a:lnTo>
                    <a:pt x="15009" y="15054"/>
                  </a:lnTo>
                  <a:lnTo>
                    <a:pt x="14875" y="15189"/>
                  </a:lnTo>
                  <a:lnTo>
                    <a:pt x="14651" y="15278"/>
                  </a:lnTo>
                  <a:lnTo>
                    <a:pt x="14427" y="15368"/>
                  </a:lnTo>
                  <a:lnTo>
                    <a:pt x="2733" y="15368"/>
                  </a:lnTo>
                  <a:lnTo>
                    <a:pt x="2957" y="15144"/>
                  </a:lnTo>
                  <a:lnTo>
                    <a:pt x="3092" y="14830"/>
                  </a:lnTo>
                  <a:lnTo>
                    <a:pt x="3226" y="14562"/>
                  </a:lnTo>
                  <a:lnTo>
                    <a:pt x="3226" y="14203"/>
                  </a:lnTo>
                  <a:lnTo>
                    <a:pt x="3226" y="449"/>
                  </a:lnTo>
                  <a:close/>
                  <a:moveTo>
                    <a:pt x="2913" y="1"/>
                  </a:moveTo>
                  <a:lnTo>
                    <a:pt x="2823" y="46"/>
                  </a:lnTo>
                  <a:lnTo>
                    <a:pt x="2778" y="135"/>
                  </a:lnTo>
                  <a:lnTo>
                    <a:pt x="2778" y="225"/>
                  </a:lnTo>
                  <a:lnTo>
                    <a:pt x="2778" y="942"/>
                  </a:lnTo>
                  <a:lnTo>
                    <a:pt x="1972" y="942"/>
                  </a:lnTo>
                  <a:lnTo>
                    <a:pt x="1927" y="986"/>
                  </a:lnTo>
                  <a:lnTo>
                    <a:pt x="1882" y="1076"/>
                  </a:lnTo>
                  <a:lnTo>
                    <a:pt x="1837" y="1166"/>
                  </a:lnTo>
                  <a:lnTo>
                    <a:pt x="1837" y="1838"/>
                  </a:lnTo>
                  <a:lnTo>
                    <a:pt x="1165" y="1838"/>
                  </a:lnTo>
                  <a:lnTo>
                    <a:pt x="1076" y="1883"/>
                  </a:lnTo>
                  <a:lnTo>
                    <a:pt x="986" y="1927"/>
                  </a:lnTo>
                  <a:lnTo>
                    <a:pt x="941" y="2017"/>
                  </a:lnTo>
                  <a:lnTo>
                    <a:pt x="941" y="2107"/>
                  </a:lnTo>
                  <a:lnTo>
                    <a:pt x="941" y="2779"/>
                  </a:lnTo>
                  <a:lnTo>
                    <a:pt x="224" y="2779"/>
                  </a:lnTo>
                  <a:lnTo>
                    <a:pt x="135" y="2823"/>
                  </a:lnTo>
                  <a:lnTo>
                    <a:pt x="45" y="2868"/>
                  </a:lnTo>
                  <a:lnTo>
                    <a:pt x="0" y="2913"/>
                  </a:lnTo>
                  <a:lnTo>
                    <a:pt x="0" y="3003"/>
                  </a:lnTo>
                  <a:lnTo>
                    <a:pt x="0" y="14203"/>
                  </a:lnTo>
                  <a:lnTo>
                    <a:pt x="45" y="14562"/>
                  </a:lnTo>
                  <a:lnTo>
                    <a:pt x="135" y="14830"/>
                  </a:lnTo>
                  <a:lnTo>
                    <a:pt x="269" y="15099"/>
                  </a:lnTo>
                  <a:lnTo>
                    <a:pt x="448" y="15368"/>
                  </a:lnTo>
                  <a:lnTo>
                    <a:pt x="717" y="15547"/>
                  </a:lnTo>
                  <a:lnTo>
                    <a:pt x="986" y="15726"/>
                  </a:lnTo>
                  <a:lnTo>
                    <a:pt x="1300" y="15816"/>
                  </a:lnTo>
                  <a:lnTo>
                    <a:pt x="14516" y="15816"/>
                  </a:lnTo>
                  <a:lnTo>
                    <a:pt x="14830" y="15726"/>
                  </a:lnTo>
                  <a:lnTo>
                    <a:pt x="15099" y="15547"/>
                  </a:lnTo>
                  <a:lnTo>
                    <a:pt x="15368" y="15368"/>
                  </a:lnTo>
                  <a:lnTo>
                    <a:pt x="15547" y="15099"/>
                  </a:lnTo>
                  <a:lnTo>
                    <a:pt x="15681" y="14830"/>
                  </a:lnTo>
                  <a:lnTo>
                    <a:pt x="15816" y="14562"/>
                  </a:lnTo>
                  <a:lnTo>
                    <a:pt x="15816" y="14203"/>
                  </a:lnTo>
                  <a:lnTo>
                    <a:pt x="15816" y="225"/>
                  </a:lnTo>
                  <a:lnTo>
                    <a:pt x="15816" y="135"/>
                  </a:lnTo>
                  <a:lnTo>
                    <a:pt x="15771" y="46"/>
                  </a:lnTo>
                  <a:lnTo>
                    <a:pt x="156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6"/>
            <p:cNvSpPr/>
            <p:nvPr/>
          </p:nvSpPr>
          <p:spPr>
            <a:xfrm>
              <a:off x="2688050" y="2170875"/>
              <a:ext cx="99700" cy="11225"/>
            </a:xfrm>
            <a:custGeom>
              <a:rect b="b" l="l" r="r" t="t"/>
              <a:pathLst>
                <a:path extrusionOk="0" h="449" w="3988">
                  <a:moveTo>
                    <a:pt x="224" y="1"/>
                  </a:moveTo>
                  <a:lnTo>
                    <a:pt x="135" y="45"/>
                  </a:lnTo>
                  <a:lnTo>
                    <a:pt x="90" y="90"/>
                  </a:lnTo>
                  <a:lnTo>
                    <a:pt x="0" y="135"/>
                  </a:lnTo>
                  <a:lnTo>
                    <a:pt x="0" y="225"/>
                  </a:lnTo>
                  <a:lnTo>
                    <a:pt x="0" y="314"/>
                  </a:lnTo>
                  <a:lnTo>
                    <a:pt x="90" y="404"/>
                  </a:lnTo>
                  <a:lnTo>
                    <a:pt x="135" y="449"/>
                  </a:lnTo>
                  <a:lnTo>
                    <a:pt x="3853" y="449"/>
                  </a:lnTo>
                  <a:lnTo>
                    <a:pt x="3898" y="404"/>
                  </a:lnTo>
                  <a:lnTo>
                    <a:pt x="3943" y="314"/>
                  </a:lnTo>
                  <a:lnTo>
                    <a:pt x="3988" y="225"/>
                  </a:lnTo>
                  <a:lnTo>
                    <a:pt x="3943" y="135"/>
                  </a:lnTo>
                  <a:lnTo>
                    <a:pt x="3898" y="90"/>
                  </a:lnTo>
                  <a:lnTo>
                    <a:pt x="3853" y="45"/>
                  </a:lnTo>
                  <a:lnTo>
                    <a:pt x="37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6"/>
            <p:cNvSpPr/>
            <p:nvPr/>
          </p:nvSpPr>
          <p:spPr>
            <a:xfrm>
              <a:off x="2688050" y="2194400"/>
              <a:ext cx="99700" cy="11225"/>
            </a:xfrm>
            <a:custGeom>
              <a:rect b="b" l="l" r="r" t="t"/>
              <a:pathLst>
                <a:path extrusionOk="0" h="449" w="3988">
                  <a:moveTo>
                    <a:pt x="135" y="1"/>
                  </a:moveTo>
                  <a:lnTo>
                    <a:pt x="90" y="45"/>
                  </a:lnTo>
                  <a:lnTo>
                    <a:pt x="0" y="135"/>
                  </a:lnTo>
                  <a:lnTo>
                    <a:pt x="0" y="225"/>
                  </a:lnTo>
                  <a:lnTo>
                    <a:pt x="0" y="314"/>
                  </a:lnTo>
                  <a:lnTo>
                    <a:pt x="90" y="404"/>
                  </a:lnTo>
                  <a:lnTo>
                    <a:pt x="135" y="449"/>
                  </a:lnTo>
                  <a:lnTo>
                    <a:pt x="3853" y="449"/>
                  </a:lnTo>
                  <a:lnTo>
                    <a:pt x="3898" y="404"/>
                  </a:lnTo>
                  <a:lnTo>
                    <a:pt x="3943" y="314"/>
                  </a:lnTo>
                  <a:lnTo>
                    <a:pt x="3988" y="225"/>
                  </a:lnTo>
                  <a:lnTo>
                    <a:pt x="3943" y="135"/>
                  </a:lnTo>
                  <a:lnTo>
                    <a:pt x="3898" y="45"/>
                  </a:lnTo>
                  <a:lnTo>
                    <a:pt x="38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6"/>
            <p:cNvSpPr/>
            <p:nvPr/>
          </p:nvSpPr>
          <p:spPr>
            <a:xfrm>
              <a:off x="2688050" y="2147350"/>
              <a:ext cx="99700" cy="12350"/>
            </a:xfrm>
            <a:custGeom>
              <a:rect b="b" l="l" r="r" t="t"/>
              <a:pathLst>
                <a:path extrusionOk="0" h="494" w="3988">
                  <a:moveTo>
                    <a:pt x="224" y="1"/>
                  </a:moveTo>
                  <a:lnTo>
                    <a:pt x="135" y="46"/>
                  </a:lnTo>
                  <a:lnTo>
                    <a:pt x="90" y="90"/>
                  </a:lnTo>
                  <a:lnTo>
                    <a:pt x="0" y="180"/>
                  </a:lnTo>
                  <a:lnTo>
                    <a:pt x="0" y="270"/>
                  </a:lnTo>
                  <a:lnTo>
                    <a:pt x="0" y="359"/>
                  </a:lnTo>
                  <a:lnTo>
                    <a:pt x="90" y="404"/>
                  </a:lnTo>
                  <a:lnTo>
                    <a:pt x="135" y="449"/>
                  </a:lnTo>
                  <a:lnTo>
                    <a:pt x="224" y="494"/>
                  </a:lnTo>
                  <a:lnTo>
                    <a:pt x="3764" y="494"/>
                  </a:lnTo>
                  <a:lnTo>
                    <a:pt x="3853" y="449"/>
                  </a:lnTo>
                  <a:lnTo>
                    <a:pt x="3898" y="404"/>
                  </a:lnTo>
                  <a:lnTo>
                    <a:pt x="3943" y="359"/>
                  </a:lnTo>
                  <a:lnTo>
                    <a:pt x="3988" y="270"/>
                  </a:lnTo>
                  <a:lnTo>
                    <a:pt x="3943" y="180"/>
                  </a:lnTo>
                  <a:lnTo>
                    <a:pt x="3898" y="90"/>
                  </a:lnTo>
                  <a:lnTo>
                    <a:pt x="3853" y="46"/>
                  </a:lnTo>
                  <a:lnTo>
                    <a:pt x="37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6"/>
            <p:cNvSpPr/>
            <p:nvPr/>
          </p:nvSpPr>
          <p:spPr>
            <a:xfrm>
              <a:off x="2553625" y="2194400"/>
              <a:ext cx="99725" cy="104200"/>
            </a:xfrm>
            <a:custGeom>
              <a:rect b="b" l="l" r="r" t="t"/>
              <a:pathLst>
                <a:path extrusionOk="0" h="4168" w="3989">
                  <a:moveTo>
                    <a:pt x="3540" y="449"/>
                  </a:moveTo>
                  <a:lnTo>
                    <a:pt x="3540" y="3719"/>
                  </a:lnTo>
                  <a:lnTo>
                    <a:pt x="494" y="3719"/>
                  </a:lnTo>
                  <a:lnTo>
                    <a:pt x="494" y="449"/>
                  </a:lnTo>
                  <a:close/>
                  <a:moveTo>
                    <a:pt x="180" y="1"/>
                  </a:moveTo>
                  <a:lnTo>
                    <a:pt x="91" y="45"/>
                  </a:lnTo>
                  <a:lnTo>
                    <a:pt x="46" y="135"/>
                  </a:lnTo>
                  <a:lnTo>
                    <a:pt x="1" y="225"/>
                  </a:lnTo>
                  <a:lnTo>
                    <a:pt x="1" y="3943"/>
                  </a:lnTo>
                  <a:lnTo>
                    <a:pt x="46" y="4033"/>
                  </a:lnTo>
                  <a:lnTo>
                    <a:pt x="91" y="4122"/>
                  </a:lnTo>
                  <a:lnTo>
                    <a:pt x="180" y="4167"/>
                  </a:lnTo>
                  <a:lnTo>
                    <a:pt x="3854" y="4167"/>
                  </a:lnTo>
                  <a:lnTo>
                    <a:pt x="3944" y="4122"/>
                  </a:lnTo>
                  <a:lnTo>
                    <a:pt x="3988" y="4033"/>
                  </a:lnTo>
                  <a:lnTo>
                    <a:pt x="3988" y="3943"/>
                  </a:lnTo>
                  <a:lnTo>
                    <a:pt x="3988" y="225"/>
                  </a:lnTo>
                  <a:lnTo>
                    <a:pt x="3988" y="135"/>
                  </a:lnTo>
                  <a:lnTo>
                    <a:pt x="3944" y="45"/>
                  </a:lnTo>
                  <a:lnTo>
                    <a:pt x="385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6"/>
            <p:cNvSpPr/>
            <p:nvPr/>
          </p:nvSpPr>
          <p:spPr>
            <a:xfrm>
              <a:off x="2664525" y="2147350"/>
              <a:ext cx="11225" cy="151250"/>
            </a:xfrm>
            <a:custGeom>
              <a:rect b="b" l="l" r="r" t="t"/>
              <a:pathLst>
                <a:path extrusionOk="0" h="6050" w="449">
                  <a:moveTo>
                    <a:pt x="224" y="1"/>
                  </a:moveTo>
                  <a:lnTo>
                    <a:pt x="135" y="46"/>
                  </a:lnTo>
                  <a:lnTo>
                    <a:pt x="45" y="90"/>
                  </a:lnTo>
                  <a:lnTo>
                    <a:pt x="0" y="180"/>
                  </a:lnTo>
                  <a:lnTo>
                    <a:pt x="0" y="270"/>
                  </a:lnTo>
                  <a:lnTo>
                    <a:pt x="0" y="5825"/>
                  </a:lnTo>
                  <a:lnTo>
                    <a:pt x="0" y="5915"/>
                  </a:lnTo>
                  <a:lnTo>
                    <a:pt x="45" y="5960"/>
                  </a:lnTo>
                  <a:lnTo>
                    <a:pt x="135" y="6004"/>
                  </a:lnTo>
                  <a:lnTo>
                    <a:pt x="224" y="6049"/>
                  </a:lnTo>
                  <a:lnTo>
                    <a:pt x="314" y="6049"/>
                  </a:lnTo>
                  <a:lnTo>
                    <a:pt x="404" y="6004"/>
                  </a:lnTo>
                  <a:lnTo>
                    <a:pt x="448" y="5915"/>
                  </a:lnTo>
                  <a:lnTo>
                    <a:pt x="448" y="5825"/>
                  </a:lnTo>
                  <a:lnTo>
                    <a:pt x="448" y="270"/>
                  </a:lnTo>
                  <a:lnTo>
                    <a:pt x="448" y="135"/>
                  </a:lnTo>
                  <a:lnTo>
                    <a:pt x="404" y="90"/>
                  </a:lnTo>
                  <a:lnTo>
                    <a:pt x="314" y="46"/>
                  </a:lnTo>
                  <a:lnTo>
                    <a:pt x="2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6"/>
            <p:cNvSpPr/>
            <p:nvPr/>
          </p:nvSpPr>
          <p:spPr>
            <a:xfrm>
              <a:off x="2553625" y="1995025"/>
              <a:ext cx="234125" cy="95225"/>
            </a:xfrm>
            <a:custGeom>
              <a:rect b="b" l="l" r="r" t="t"/>
              <a:pathLst>
                <a:path extrusionOk="0" h="3809" w="9365">
                  <a:moveTo>
                    <a:pt x="8917" y="494"/>
                  </a:moveTo>
                  <a:lnTo>
                    <a:pt x="8917" y="3316"/>
                  </a:lnTo>
                  <a:lnTo>
                    <a:pt x="494" y="3316"/>
                  </a:lnTo>
                  <a:lnTo>
                    <a:pt x="494" y="494"/>
                  </a:lnTo>
                  <a:close/>
                  <a:moveTo>
                    <a:pt x="270" y="1"/>
                  </a:moveTo>
                  <a:lnTo>
                    <a:pt x="180" y="46"/>
                  </a:lnTo>
                  <a:lnTo>
                    <a:pt x="91" y="90"/>
                  </a:lnTo>
                  <a:lnTo>
                    <a:pt x="46" y="180"/>
                  </a:lnTo>
                  <a:lnTo>
                    <a:pt x="1" y="270"/>
                  </a:lnTo>
                  <a:lnTo>
                    <a:pt x="1" y="3540"/>
                  </a:lnTo>
                  <a:lnTo>
                    <a:pt x="46" y="3630"/>
                  </a:lnTo>
                  <a:lnTo>
                    <a:pt x="91" y="3719"/>
                  </a:lnTo>
                  <a:lnTo>
                    <a:pt x="180" y="3764"/>
                  </a:lnTo>
                  <a:lnTo>
                    <a:pt x="270" y="3809"/>
                  </a:lnTo>
                  <a:lnTo>
                    <a:pt x="9141" y="3809"/>
                  </a:lnTo>
                  <a:lnTo>
                    <a:pt x="9230" y="3764"/>
                  </a:lnTo>
                  <a:lnTo>
                    <a:pt x="9275" y="3719"/>
                  </a:lnTo>
                  <a:lnTo>
                    <a:pt x="9320" y="3630"/>
                  </a:lnTo>
                  <a:lnTo>
                    <a:pt x="9365" y="3540"/>
                  </a:lnTo>
                  <a:lnTo>
                    <a:pt x="9365" y="270"/>
                  </a:lnTo>
                  <a:lnTo>
                    <a:pt x="9320" y="180"/>
                  </a:lnTo>
                  <a:lnTo>
                    <a:pt x="9275" y="90"/>
                  </a:lnTo>
                  <a:lnTo>
                    <a:pt x="9230" y="46"/>
                  </a:lnTo>
                  <a:lnTo>
                    <a:pt x="91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6"/>
            <p:cNvSpPr/>
            <p:nvPr/>
          </p:nvSpPr>
          <p:spPr>
            <a:xfrm>
              <a:off x="2553625" y="2101425"/>
              <a:ext cx="234125" cy="34750"/>
            </a:xfrm>
            <a:custGeom>
              <a:rect b="b" l="l" r="r" t="t"/>
              <a:pathLst>
                <a:path extrusionOk="0" h="1390" w="9365">
                  <a:moveTo>
                    <a:pt x="8917" y="449"/>
                  </a:moveTo>
                  <a:lnTo>
                    <a:pt x="8917" y="942"/>
                  </a:lnTo>
                  <a:lnTo>
                    <a:pt x="494" y="942"/>
                  </a:lnTo>
                  <a:lnTo>
                    <a:pt x="494" y="449"/>
                  </a:lnTo>
                  <a:close/>
                  <a:moveTo>
                    <a:pt x="180" y="1"/>
                  </a:moveTo>
                  <a:lnTo>
                    <a:pt x="91" y="91"/>
                  </a:lnTo>
                  <a:lnTo>
                    <a:pt x="46" y="135"/>
                  </a:lnTo>
                  <a:lnTo>
                    <a:pt x="1" y="225"/>
                  </a:lnTo>
                  <a:lnTo>
                    <a:pt x="1" y="1166"/>
                  </a:lnTo>
                  <a:lnTo>
                    <a:pt x="46" y="1255"/>
                  </a:lnTo>
                  <a:lnTo>
                    <a:pt x="91" y="1345"/>
                  </a:lnTo>
                  <a:lnTo>
                    <a:pt x="180" y="1390"/>
                  </a:lnTo>
                  <a:lnTo>
                    <a:pt x="9230" y="1390"/>
                  </a:lnTo>
                  <a:lnTo>
                    <a:pt x="9275" y="1345"/>
                  </a:lnTo>
                  <a:lnTo>
                    <a:pt x="9320" y="1255"/>
                  </a:lnTo>
                  <a:lnTo>
                    <a:pt x="9365" y="1166"/>
                  </a:lnTo>
                  <a:lnTo>
                    <a:pt x="9365" y="225"/>
                  </a:lnTo>
                  <a:lnTo>
                    <a:pt x="9320" y="135"/>
                  </a:lnTo>
                  <a:lnTo>
                    <a:pt x="9275" y="91"/>
                  </a:lnTo>
                  <a:lnTo>
                    <a:pt x="92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6"/>
            <p:cNvSpPr/>
            <p:nvPr/>
          </p:nvSpPr>
          <p:spPr>
            <a:xfrm>
              <a:off x="2553625" y="2170875"/>
              <a:ext cx="99725" cy="11225"/>
            </a:xfrm>
            <a:custGeom>
              <a:rect b="b" l="l" r="r" t="t"/>
              <a:pathLst>
                <a:path extrusionOk="0" h="449" w="3989">
                  <a:moveTo>
                    <a:pt x="225" y="1"/>
                  </a:moveTo>
                  <a:lnTo>
                    <a:pt x="135" y="45"/>
                  </a:lnTo>
                  <a:lnTo>
                    <a:pt x="91" y="90"/>
                  </a:lnTo>
                  <a:lnTo>
                    <a:pt x="46" y="135"/>
                  </a:lnTo>
                  <a:lnTo>
                    <a:pt x="1" y="225"/>
                  </a:lnTo>
                  <a:lnTo>
                    <a:pt x="46" y="314"/>
                  </a:lnTo>
                  <a:lnTo>
                    <a:pt x="91" y="404"/>
                  </a:lnTo>
                  <a:lnTo>
                    <a:pt x="135" y="449"/>
                  </a:lnTo>
                  <a:lnTo>
                    <a:pt x="3854" y="449"/>
                  </a:lnTo>
                  <a:lnTo>
                    <a:pt x="3899" y="404"/>
                  </a:lnTo>
                  <a:lnTo>
                    <a:pt x="3988" y="314"/>
                  </a:lnTo>
                  <a:lnTo>
                    <a:pt x="3988" y="225"/>
                  </a:lnTo>
                  <a:lnTo>
                    <a:pt x="3988" y="135"/>
                  </a:lnTo>
                  <a:lnTo>
                    <a:pt x="3899" y="90"/>
                  </a:lnTo>
                  <a:lnTo>
                    <a:pt x="3854" y="45"/>
                  </a:lnTo>
                  <a:lnTo>
                    <a:pt x="37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6"/>
            <p:cNvSpPr/>
            <p:nvPr/>
          </p:nvSpPr>
          <p:spPr>
            <a:xfrm>
              <a:off x="2553625" y="2147350"/>
              <a:ext cx="99725" cy="12350"/>
            </a:xfrm>
            <a:custGeom>
              <a:rect b="b" l="l" r="r" t="t"/>
              <a:pathLst>
                <a:path extrusionOk="0" h="494" w="3989">
                  <a:moveTo>
                    <a:pt x="225" y="1"/>
                  </a:moveTo>
                  <a:lnTo>
                    <a:pt x="135" y="46"/>
                  </a:lnTo>
                  <a:lnTo>
                    <a:pt x="91" y="90"/>
                  </a:lnTo>
                  <a:lnTo>
                    <a:pt x="46" y="180"/>
                  </a:lnTo>
                  <a:lnTo>
                    <a:pt x="1" y="270"/>
                  </a:lnTo>
                  <a:lnTo>
                    <a:pt x="46" y="359"/>
                  </a:lnTo>
                  <a:lnTo>
                    <a:pt x="91" y="404"/>
                  </a:lnTo>
                  <a:lnTo>
                    <a:pt x="135" y="449"/>
                  </a:lnTo>
                  <a:lnTo>
                    <a:pt x="225" y="494"/>
                  </a:lnTo>
                  <a:lnTo>
                    <a:pt x="3764" y="494"/>
                  </a:lnTo>
                  <a:lnTo>
                    <a:pt x="3854" y="449"/>
                  </a:lnTo>
                  <a:lnTo>
                    <a:pt x="3899" y="404"/>
                  </a:lnTo>
                  <a:lnTo>
                    <a:pt x="3988" y="359"/>
                  </a:lnTo>
                  <a:lnTo>
                    <a:pt x="3988" y="270"/>
                  </a:lnTo>
                  <a:lnTo>
                    <a:pt x="3988" y="180"/>
                  </a:lnTo>
                  <a:lnTo>
                    <a:pt x="3899" y="90"/>
                  </a:lnTo>
                  <a:lnTo>
                    <a:pt x="3854" y="46"/>
                  </a:lnTo>
                  <a:lnTo>
                    <a:pt x="37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6"/>
            <p:cNvSpPr/>
            <p:nvPr/>
          </p:nvSpPr>
          <p:spPr>
            <a:xfrm>
              <a:off x="2688050" y="2240325"/>
              <a:ext cx="99700" cy="12350"/>
            </a:xfrm>
            <a:custGeom>
              <a:rect b="b" l="l" r="r" t="t"/>
              <a:pathLst>
                <a:path extrusionOk="0" h="494" w="3988">
                  <a:moveTo>
                    <a:pt x="224" y="0"/>
                  </a:moveTo>
                  <a:lnTo>
                    <a:pt x="135" y="45"/>
                  </a:lnTo>
                  <a:lnTo>
                    <a:pt x="90" y="90"/>
                  </a:lnTo>
                  <a:lnTo>
                    <a:pt x="0" y="135"/>
                  </a:lnTo>
                  <a:lnTo>
                    <a:pt x="0" y="224"/>
                  </a:lnTo>
                  <a:lnTo>
                    <a:pt x="0" y="314"/>
                  </a:lnTo>
                  <a:lnTo>
                    <a:pt x="90" y="404"/>
                  </a:lnTo>
                  <a:lnTo>
                    <a:pt x="135" y="448"/>
                  </a:lnTo>
                  <a:lnTo>
                    <a:pt x="224" y="493"/>
                  </a:lnTo>
                  <a:lnTo>
                    <a:pt x="3764" y="493"/>
                  </a:lnTo>
                  <a:lnTo>
                    <a:pt x="3853" y="448"/>
                  </a:lnTo>
                  <a:lnTo>
                    <a:pt x="3898" y="404"/>
                  </a:lnTo>
                  <a:lnTo>
                    <a:pt x="3943" y="314"/>
                  </a:lnTo>
                  <a:lnTo>
                    <a:pt x="3988" y="224"/>
                  </a:lnTo>
                  <a:lnTo>
                    <a:pt x="3943" y="135"/>
                  </a:lnTo>
                  <a:lnTo>
                    <a:pt x="3898" y="90"/>
                  </a:lnTo>
                  <a:lnTo>
                    <a:pt x="3853" y="45"/>
                  </a:lnTo>
                  <a:lnTo>
                    <a:pt x="37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6"/>
            <p:cNvSpPr/>
            <p:nvPr/>
          </p:nvSpPr>
          <p:spPr>
            <a:xfrm>
              <a:off x="2688050" y="2217925"/>
              <a:ext cx="99700" cy="11225"/>
            </a:xfrm>
            <a:custGeom>
              <a:rect b="b" l="l" r="r" t="t"/>
              <a:pathLst>
                <a:path extrusionOk="0" h="449" w="3988">
                  <a:moveTo>
                    <a:pt x="135" y="0"/>
                  </a:moveTo>
                  <a:lnTo>
                    <a:pt x="90" y="45"/>
                  </a:lnTo>
                  <a:lnTo>
                    <a:pt x="0" y="135"/>
                  </a:lnTo>
                  <a:lnTo>
                    <a:pt x="0" y="224"/>
                  </a:lnTo>
                  <a:lnTo>
                    <a:pt x="0" y="314"/>
                  </a:lnTo>
                  <a:lnTo>
                    <a:pt x="90" y="359"/>
                  </a:lnTo>
                  <a:lnTo>
                    <a:pt x="135" y="404"/>
                  </a:lnTo>
                  <a:lnTo>
                    <a:pt x="224" y="448"/>
                  </a:lnTo>
                  <a:lnTo>
                    <a:pt x="3764" y="448"/>
                  </a:lnTo>
                  <a:lnTo>
                    <a:pt x="3853" y="404"/>
                  </a:lnTo>
                  <a:lnTo>
                    <a:pt x="3898" y="359"/>
                  </a:lnTo>
                  <a:lnTo>
                    <a:pt x="3943" y="314"/>
                  </a:lnTo>
                  <a:lnTo>
                    <a:pt x="3988" y="224"/>
                  </a:lnTo>
                  <a:lnTo>
                    <a:pt x="3943" y="135"/>
                  </a:lnTo>
                  <a:lnTo>
                    <a:pt x="3898" y="45"/>
                  </a:lnTo>
                  <a:lnTo>
                    <a:pt x="38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6"/>
            <p:cNvSpPr/>
            <p:nvPr/>
          </p:nvSpPr>
          <p:spPr>
            <a:xfrm>
              <a:off x="2688050" y="2263850"/>
              <a:ext cx="99700" cy="11225"/>
            </a:xfrm>
            <a:custGeom>
              <a:rect b="b" l="l" r="r" t="t"/>
              <a:pathLst>
                <a:path extrusionOk="0" h="449" w="3988">
                  <a:moveTo>
                    <a:pt x="135" y="0"/>
                  </a:moveTo>
                  <a:lnTo>
                    <a:pt x="90" y="45"/>
                  </a:lnTo>
                  <a:lnTo>
                    <a:pt x="0" y="135"/>
                  </a:lnTo>
                  <a:lnTo>
                    <a:pt x="0" y="224"/>
                  </a:lnTo>
                  <a:lnTo>
                    <a:pt x="0" y="314"/>
                  </a:lnTo>
                  <a:lnTo>
                    <a:pt x="90" y="404"/>
                  </a:lnTo>
                  <a:lnTo>
                    <a:pt x="135" y="448"/>
                  </a:lnTo>
                  <a:lnTo>
                    <a:pt x="3853" y="448"/>
                  </a:lnTo>
                  <a:lnTo>
                    <a:pt x="3898" y="404"/>
                  </a:lnTo>
                  <a:lnTo>
                    <a:pt x="3943" y="314"/>
                  </a:lnTo>
                  <a:lnTo>
                    <a:pt x="3988" y="224"/>
                  </a:lnTo>
                  <a:lnTo>
                    <a:pt x="3943" y="135"/>
                  </a:lnTo>
                  <a:lnTo>
                    <a:pt x="3898" y="45"/>
                  </a:lnTo>
                  <a:lnTo>
                    <a:pt x="38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6"/>
            <p:cNvSpPr/>
            <p:nvPr/>
          </p:nvSpPr>
          <p:spPr>
            <a:xfrm>
              <a:off x="2688050" y="2287375"/>
              <a:ext cx="99700" cy="11225"/>
            </a:xfrm>
            <a:custGeom>
              <a:rect b="b" l="l" r="r" t="t"/>
              <a:pathLst>
                <a:path extrusionOk="0" h="449" w="3988">
                  <a:moveTo>
                    <a:pt x="135" y="0"/>
                  </a:moveTo>
                  <a:lnTo>
                    <a:pt x="90" y="45"/>
                  </a:lnTo>
                  <a:lnTo>
                    <a:pt x="0" y="135"/>
                  </a:lnTo>
                  <a:lnTo>
                    <a:pt x="0" y="224"/>
                  </a:lnTo>
                  <a:lnTo>
                    <a:pt x="0" y="314"/>
                  </a:lnTo>
                  <a:lnTo>
                    <a:pt x="90" y="403"/>
                  </a:lnTo>
                  <a:lnTo>
                    <a:pt x="135" y="448"/>
                  </a:lnTo>
                  <a:lnTo>
                    <a:pt x="3853" y="448"/>
                  </a:lnTo>
                  <a:lnTo>
                    <a:pt x="3898" y="403"/>
                  </a:lnTo>
                  <a:lnTo>
                    <a:pt x="3943" y="314"/>
                  </a:lnTo>
                  <a:lnTo>
                    <a:pt x="3988" y="224"/>
                  </a:lnTo>
                  <a:lnTo>
                    <a:pt x="3943" y="135"/>
                  </a:lnTo>
                  <a:lnTo>
                    <a:pt x="3898" y="45"/>
                  </a:lnTo>
                  <a:lnTo>
                    <a:pt x="38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7" name="Google Shape;2667;p76"/>
          <p:cNvSpPr/>
          <p:nvPr/>
        </p:nvSpPr>
        <p:spPr>
          <a:xfrm>
            <a:off x="3568363" y="1984475"/>
            <a:ext cx="303550" cy="395425"/>
          </a:xfrm>
          <a:custGeom>
            <a:rect b="b" l="l" r="r" t="t"/>
            <a:pathLst>
              <a:path extrusionOk="0" h="15817" w="12142">
                <a:moveTo>
                  <a:pt x="11425" y="12142"/>
                </a:moveTo>
                <a:lnTo>
                  <a:pt x="11291" y="12366"/>
                </a:lnTo>
                <a:lnTo>
                  <a:pt x="11201" y="12590"/>
                </a:lnTo>
                <a:lnTo>
                  <a:pt x="2330" y="12590"/>
                </a:lnTo>
                <a:lnTo>
                  <a:pt x="2330" y="12366"/>
                </a:lnTo>
                <a:lnTo>
                  <a:pt x="2330" y="12277"/>
                </a:lnTo>
                <a:lnTo>
                  <a:pt x="2375" y="12187"/>
                </a:lnTo>
                <a:lnTo>
                  <a:pt x="2465" y="12142"/>
                </a:lnTo>
                <a:close/>
                <a:moveTo>
                  <a:pt x="11112" y="13038"/>
                </a:moveTo>
                <a:lnTo>
                  <a:pt x="11112" y="13307"/>
                </a:lnTo>
                <a:lnTo>
                  <a:pt x="11112" y="13531"/>
                </a:lnTo>
                <a:lnTo>
                  <a:pt x="2330" y="13531"/>
                </a:lnTo>
                <a:lnTo>
                  <a:pt x="2330" y="13038"/>
                </a:lnTo>
                <a:close/>
                <a:moveTo>
                  <a:pt x="1882" y="12142"/>
                </a:moveTo>
                <a:lnTo>
                  <a:pt x="1882" y="12366"/>
                </a:lnTo>
                <a:lnTo>
                  <a:pt x="1882" y="14203"/>
                </a:lnTo>
                <a:lnTo>
                  <a:pt x="1882" y="14427"/>
                </a:lnTo>
                <a:lnTo>
                  <a:pt x="1524" y="14427"/>
                </a:lnTo>
                <a:lnTo>
                  <a:pt x="1479" y="14382"/>
                </a:lnTo>
                <a:lnTo>
                  <a:pt x="1434" y="14293"/>
                </a:lnTo>
                <a:lnTo>
                  <a:pt x="1389" y="14203"/>
                </a:lnTo>
                <a:lnTo>
                  <a:pt x="1389" y="12366"/>
                </a:lnTo>
                <a:lnTo>
                  <a:pt x="1434" y="12277"/>
                </a:lnTo>
                <a:lnTo>
                  <a:pt x="1479" y="12187"/>
                </a:lnTo>
                <a:lnTo>
                  <a:pt x="1524" y="12142"/>
                </a:lnTo>
                <a:close/>
                <a:moveTo>
                  <a:pt x="11201" y="13979"/>
                </a:moveTo>
                <a:lnTo>
                  <a:pt x="11291" y="14203"/>
                </a:lnTo>
                <a:lnTo>
                  <a:pt x="11425" y="14427"/>
                </a:lnTo>
                <a:lnTo>
                  <a:pt x="2465" y="14427"/>
                </a:lnTo>
                <a:lnTo>
                  <a:pt x="2375" y="14382"/>
                </a:lnTo>
                <a:lnTo>
                  <a:pt x="2330" y="14293"/>
                </a:lnTo>
                <a:lnTo>
                  <a:pt x="2330" y="14203"/>
                </a:lnTo>
                <a:lnTo>
                  <a:pt x="2330" y="13979"/>
                </a:lnTo>
                <a:close/>
                <a:moveTo>
                  <a:pt x="11649" y="449"/>
                </a:moveTo>
                <a:lnTo>
                  <a:pt x="11649" y="10753"/>
                </a:lnTo>
                <a:lnTo>
                  <a:pt x="2465" y="10753"/>
                </a:lnTo>
                <a:lnTo>
                  <a:pt x="2420" y="10798"/>
                </a:lnTo>
                <a:lnTo>
                  <a:pt x="2375" y="10843"/>
                </a:lnTo>
                <a:lnTo>
                  <a:pt x="2330" y="10933"/>
                </a:lnTo>
                <a:lnTo>
                  <a:pt x="2330" y="11022"/>
                </a:lnTo>
                <a:lnTo>
                  <a:pt x="2375" y="11112"/>
                </a:lnTo>
                <a:lnTo>
                  <a:pt x="2465" y="11157"/>
                </a:lnTo>
                <a:lnTo>
                  <a:pt x="2554" y="11201"/>
                </a:lnTo>
                <a:lnTo>
                  <a:pt x="11649" y="11201"/>
                </a:lnTo>
                <a:lnTo>
                  <a:pt x="11649" y="11649"/>
                </a:lnTo>
                <a:lnTo>
                  <a:pt x="1613" y="11649"/>
                </a:lnTo>
                <a:lnTo>
                  <a:pt x="1479" y="11694"/>
                </a:lnTo>
                <a:lnTo>
                  <a:pt x="1345" y="11694"/>
                </a:lnTo>
                <a:lnTo>
                  <a:pt x="1121" y="11873"/>
                </a:lnTo>
                <a:lnTo>
                  <a:pt x="986" y="12097"/>
                </a:lnTo>
                <a:lnTo>
                  <a:pt x="941" y="12232"/>
                </a:lnTo>
                <a:lnTo>
                  <a:pt x="941" y="12366"/>
                </a:lnTo>
                <a:lnTo>
                  <a:pt x="941" y="14203"/>
                </a:lnTo>
                <a:lnTo>
                  <a:pt x="941" y="14338"/>
                </a:lnTo>
                <a:lnTo>
                  <a:pt x="986" y="14472"/>
                </a:lnTo>
                <a:lnTo>
                  <a:pt x="1121" y="14696"/>
                </a:lnTo>
                <a:lnTo>
                  <a:pt x="1345" y="14875"/>
                </a:lnTo>
                <a:lnTo>
                  <a:pt x="1479" y="14875"/>
                </a:lnTo>
                <a:lnTo>
                  <a:pt x="1613" y="14920"/>
                </a:lnTo>
                <a:lnTo>
                  <a:pt x="11649" y="14920"/>
                </a:lnTo>
                <a:lnTo>
                  <a:pt x="11649" y="15368"/>
                </a:lnTo>
                <a:lnTo>
                  <a:pt x="941" y="15368"/>
                </a:lnTo>
                <a:lnTo>
                  <a:pt x="762" y="15323"/>
                </a:lnTo>
                <a:lnTo>
                  <a:pt x="628" y="15234"/>
                </a:lnTo>
                <a:lnTo>
                  <a:pt x="493" y="15099"/>
                </a:lnTo>
                <a:lnTo>
                  <a:pt x="493" y="14920"/>
                </a:lnTo>
                <a:lnTo>
                  <a:pt x="493" y="12366"/>
                </a:lnTo>
                <a:lnTo>
                  <a:pt x="493" y="12097"/>
                </a:lnTo>
                <a:lnTo>
                  <a:pt x="583" y="11873"/>
                </a:lnTo>
                <a:lnTo>
                  <a:pt x="673" y="11694"/>
                </a:lnTo>
                <a:lnTo>
                  <a:pt x="852" y="11515"/>
                </a:lnTo>
                <a:lnTo>
                  <a:pt x="1031" y="11381"/>
                </a:lnTo>
                <a:lnTo>
                  <a:pt x="1210" y="11291"/>
                </a:lnTo>
                <a:lnTo>
                  <a:pt x="1434" y="11201"/>
                </a:lnTo>
                <a:lnTo>
                  <a:pt x="1703" y="11201"/>
                </a:lnTo>
                <a:lnTo>
                  <a:pt x="1793" y="11157"/>
                </a:lnTo>
                <a:lnTo>
                  <a:pt x="1837" y="11022"/>
                </a:lnTo>
                <a:lnTo>
                  <a:pt x="1837" y="10888"/>
                </a:lnTo>
                <a:lnTo>
                  <a:pt x="1748" y="10753"/>
                </a:lnTo>
                <a:lnTo>
                  <a:pt x="1300" y="10753"/>
                </a:lnTo>
                <a:lnTo>
                  <a:pt x="986" y="10843"/>
                </a:lnTo>
                <a:lnTo>
                  <a:pt x="717" y="11022"/>
                </a:lnTo>
                <a:lnTo>
                  <a:pt x="493" y="11201"/>
                </a:lnTo>
                <a:lnTo>
                  <a:pt x="493" y="942"/>
                </a:lnTo>
                <a:lnTo>
                  <a:pt x="493" y="762"/>
                </a:lnTo>
                <a:lnTo>
                  <a:pt x="628" y="583"/>
                </a:lnTo>
                <a:lnTo>
                  <a:pt x="762" y="494"/>
                </a:lnTo>
                <a:lnTo>
                  <a:pt x="941" y="449"/>
                </a:lnTo>
                <a:close/>
                <a:moveTo>
                  <a:pt x="1255" y="1"/>
                </a:moveTo>
                <a:lnTo>
                  <a:pt x="1031" y="46"/>
                </a:lnTo>
                <a:lnTo>
                  <a:pt x="762" y="90"/>
                </a:lnTo>
                <a:lnTo>
                  <a:pt x="583" y="225"/>
                </a:lnTo>
                <a:lnTo>
                  <a:pt x="359" y="359"/>
                </a:lnTo>
                <a:lnTo>
                  <a:pt x="225" y="538"/>
                </a:lnTo>
                <a:lnTo>
                  <a:pt x="90" y="762"/>
                </a:lnTo>
                <a:lnTo>
                  <a:pt x="45" y="986"/>
                </a:lnTo>
                <a:lnTo>
                  <a:pt x="1" y="1255"/>
                </a:lnTo>
                <a:lnTo>
                  <a:pt x="1" y="14562"/>
                </a:lnTo>
                <a:lnTo>
                  <a:pt x="45" y="14830"/>
                </a:lnTo>
                <a:lnTo>
                  <a:pt x="90" y="15054"/>
                </a:lnTo>
                <a:lnTo>
                  <a:pt x="225" y="15278"/>
                </a:lnTo>
                <a:lnTo>
                  <a:pt x="359" y="15458"/>
                </a:lnTo>
                <a:lnTo>
                  <a:pt x="583" y="15637"/>
                </a:lnTo>
                <a:lnTo>
                  <a:pt x="762" y="15726"/>
                </a:lnTo>
                <a:lnTo>
                  <a:pt x="1031" y="15816"/>
                </a:lnTo>
                <a:lnTo>
                  <a:pt x="12008" y="15816"/>
                </a:lnTo>
                <a:lnTo>
                  <a:pt x="12097" y="15771"/>
                </a:lnTo>
                <a:lnTo>
                  <a:pt x="12097" y="15726"/>
                </a:lnTo>
                <a:lnTo>
                  <a:pt x="12142" y="15637"/>
                </a:lnTo>
                <a:lnTo>
                  <a:pt x="12142" y="14651"/>
                </a:lnTo>
                <a:lnTo>
                  <a:pt x="12142" y="14606"/>
                </a:lnTo>
                <a:lnTo>
                  <a:pt x="12097" y="14517"/>
                </a:lnTo>
                <a:lnTo>
                  <a:pt x="11873" y="14248"/>
                </a:lnTo>
                <a:lnTo>
                  <a:pt x="11694" y="13934"/>
                </a:lnTo>
                <a:lnTo>
                  <a:pt x="11604" y="13621"/>
                </a:lnTo>
                <a:lnTo>
                  <a:pt x="11560" y="13307"/>
                </a:lnTo>
                <a:lnTo>
                  <a:pt x="11604" y="12949"/>
                </a:lnTo>
                <a:lnTo>
                  <a:pt x="11694" y="12635"/>
                </a:lnTo>
                <a:lnTo>
                  <a:pt x="11873" y="12321"/>
                </a:lnTo>
                <a:lnTo>
                  <a:pt x="12097" y="12053"/>
                </a:lnTo>
                <a:lnTo>
                  <a:pt x="12142" y="11963"/>
                </a:lnTo>
                <a:lnTo>
                  <a:pt x="12142" y="11918"/>
                </a:lnTo>
                <a:lnTo>
                  <a:pt x="12142" y="225"/>
                </a:lnTo>
                <a:lnTo>
                  <a:pt x="12097" y="135"/>
                </a:lnTo>
                <a:lnTo>
                  <a:pt x="12052" y="46"/>
                </a:lnTo>
                <a:lnTo>
                  <a:pt x="120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8" name="Google Shape;2668;p76"/>
          <p:cNvGrpSpPr/>
          <p:nvPr/>
        </p:nvGrpSpPr>
        <p:grpSpPr>
          <a:xfrm>
            <a:off x="4225175" y="1984475"/>
            <a:ext cx="303575" cy="395425"/>
            <a:chOff x="4011950" y="1949100"/>
            <a:chExt cx="303575" cy="395425"/>
          </a:xfrm>
        </p:grpSpPr>
        <p:sp>
          <p:nvSpPr>
            <p:cNvPr id="2669" name="Google Shape;2669;p76"/>
            <p:cNvSpPr/>
            <p:nvPr/>
          </p:nvSpPr>
          <p:spPr>
            <a:xfrm>
              <a:off x="4011950" y="1949100"/>
              <a:ext cx="303575" cy="395425"/>
            </a:xfrm>
            <a:custGeom>
              <a:rect b="b" l="l" r="r" t="t"/>
              <a:pathLst>
                <a:path extrusionOk="0" h="15817" w="12143">
                  <a:moveTo>
                    <a:pt x="6542" y="2331"/>
                  </a:moveTo>
                  <a:lnTo>
                    <a:pt x="6542" y="3719"/>
                  </a:lnTo>
                  <a:lnTo>
                    <a:pt x="2331" y="3719"/>
                  </a:lnTo>
                  <a:lnTo>
                    <a:pt x="2331" y="2331"/>
                  </a:lnTo>
                  <a:close/>
                  <a:moveTo>
                    <a:pt x="7035" y="1883"/>
                  </a:moveTo>
                  <a:lnTo>
                    <a:pt x="10261" y="5108"/>
                  </a:lnTo>
                  <a:lnTo>
                    <a:pt x="7035" y="5108"/>
                  </a:lnTo>
                  <a:lnTo>
                    <a:pt x="7035" y="2107"/>
                  </a:lnTo>
                  <a:lnTo>
                    <a:pt x="7035" y="1883"/>
                  </a:lnTo>
                  <a:close/>
                  <a:moveTo>
                    <a:pt x="11649" y="449"/>
                  </a:moveTo>
                  <a:lnTo>
                    <a:pt x="11649" y="5870"/>
                  </a:lnTo>
                  <a:lnTo>
                    <a:pt x="11515" y="5736"/>
                  </a:lnTo>
                  <a:lnTo>
                    <a:pt x="6408" y="628"/>
                  </a:lnTo>
                  <a:lnTo>
                    <a:pt x="6228" y="449"/>
                  </a:lnTo>
                  <a:close/>
                  <a:moveTo>
                    <a:pt x="4167" y="8424"/>
                  </a:moveTo>
                  <a:lnTo>
                    <a:pt x="4167" y="12590"/>
                  </a:lnTo>
                  <a:lnTo>
                    <a:pt x="2331" y="12590"/>
                  </a:lnTo>
                  <a:lnTo>
                    <a:pt x="2331" y="8424"/>
                  </a:lnTo>
                  <a:close/>
                  <a:moveTo>
                    <a:pt x="4929" y="449"/>
                  </a:moveTo>
                  <a:lnTo>
                    <a:pt x="5243" y="494"/>
                  </a:lnTo>
                  <a:lnTo>
                    <a:pt x="5511" y="583"/>
                  </a:lnTo>
                  <a:lnTo>
                    <a:pt x="5780" y="718"/>
                  </a:lnTo>
                  <a:lnTo>
                    <a:pt x="6004" y="852"/>
                  </a:lnTo>
                  <a:lnTo>
                    <a:pt x="6184" y="1076"/>
                  </a:lnTo>
                  <a:lnTo>
                    <a:pt x="6363" y="1300"/>
                  </a:lnTo>
                  <a:lnTo>
                    <a:pt x="6497" y="1569"/>
                  </a:lnTo>
                  <a:lnTo>
                    <a:pt x="6542" y="1838"/>
                  </a:lnTo>
                  <a:lnTo>
                    <a:pt x="2106" y="1838"/>
                  </a:lnTo>
                  <a:lnTo>
                    <a:pt x="2017" y="1883"/>
                  </a:lnTo>
                  <a:lnTo>
                    <a:pt x="1927" y="1927"/>
                  </a:lnTo>
                  <a:lnTo>
                    <a:pt x="1882" y="2017"/>
                  </a:lnTo>
                  <a:lnTo>
                    <a:pt x="1882" y="2107"/>
                  </a:lnTo>
                  <a:lnTo>
                    <a:pt x="1882" y="7259"/>
                  </a:lnTo>
                  <a:lnTo>
                    <a:pt x="1882" y="7348"/>
                  </a:lnTo>
                  <a:lnTo>
                    <a:pt x="1927" y="7393"/>
                  </a:lnTo>
                  <a:lnTo>
                    <a:pt x="1972" y="7438"/>
                  </a:lnTo>
                  <a:lnTo>
                    <a:pt x="2062" y="7483"/>
                  </a:lnTo>
                  <a:lnTo>
                    <a:pt x="2151" y="7483"/>
                  </a:lnTo>
                  <a:lnTo>
                    <a:pt x="2241" y="7438"/>
                  </a:lnTo>
                  <a:lnTo>
                    <a:pt x="2286" y="7348"/>
                  </a:lnTo>
                  <a:lnTo>
                    <a:pt x="2331" y="7259"/>
                  </a:lnTo>
                  <a:lnTo>
                    <a:pt x="2331" y="4167"/>
                  </a:lnTo>
                  <a:lnTo>
                    <a:pt x="6542" y="4167"/>
                  </a:lnTo>
                  <a:lnTo>
                    <a:pt x="6542" y="5332"/>
                  </a:lnTo>
                  <a:lnTo>
                    <a:pt x="6587" y="5422"/>
                  </a:lnTo>
                  <a:lnTo>
                    <a:pt x="6632" y="5512"/>
                  </a:lnTo>
                  <a:lnTo>
                    <a:pt x="6721" y="5556"/>
                  </a:lnTo>
                  <a:lnTo>
                    <a:pt x="9813" y="5556"/>
                  </a:lnTo>
                  <a:lnTo>
                    <a:pt x="9813" y="12590"/>
                  </a:lnTo>
                  <a:lnTo>
                    <a:pt x="4660" y="12590"/>
                  </a:lnTo>
                  <a:lnTo>
                    <a:pt x="4660" y="8200"/>
                  </a:lnTo>
                  <a:lnTo>
                    <a:pt x="4615" y="8110"/>
                  </a:lnTo>
                  <a:lnTo>
                    <a:pt x="4571" y="8020"/>
                  </a:lnTo>
                  <a:lnTo>
                    <a:pt x="4481" y="7976"/>
                  </a:lnTo>
                  <a:lnTo>
                    <a:pt x="4391" y="7931"/>
                  </a:lnTo>
                  <a:lnTo>
                    <a:pt x="2106" y="7931"/>
                  </a:lnTo>
                  <a:lnTo>
                    <a:pt x="2017" y="7976"/>
                  </a:lnTo>
                  <a:lnTo>
                    <a:pt x="1927" y="8020"/>
                  </a:lnTo>
                  <a:lnTo>
                    <a:pt x="1882" y="8110"/>
                  </a:lnTo>
                  <a:lnTo>
                    <a:pt x="1882" y="8200"/>
                  </a:lnTo>
                  <a:lnTo>
                    <a:pt x="1882" y="12814"/>
                  </a:lnTo>
                  <a:lnTo>
                    <a:pt x="1882" y="12904"/>
                  </a:lnTo>
                  <a:lnTo>
                    <a:pt x="1927" y="12994"/>
                  </a:lnTo>
                  <a:lnTo>
                    <a:pt x="2017" y="13038"/>
                  </a:lnTo>
                  <a:lnTo>
                    <a:pt x="10126" y="13038"/>
                  </a:lnTo>
                  <a:lnTo>
                    <a:pt x="10216" y="12994"/>
                  </a:lnTo>
                  <a:lnTo>
                    <a:pt x="10261" y="12904"/>
                  </a:lnTo>
                  <a:lnTo>
                    <a:pt x="10261" y="12814"/>
                  </a:lnTo>
                  <a:lnTo>
                    <a:pt x="10261" y="5601"/>
                  </a:lnTo>
                  <a:lnTo>
                    <a:pt x="10574" y="5646"/>
                  </a:lnTo>
                  <a:lnTo>
                    <a:pt x="10843" y="5780"/>
                  </a:lnTo>
                  <a:lnTo>
                    <a:pt x="11067" y="5915"/>
                  </a:lnTo>
                  <a:lnTo>
                    <a:pt x="11246" y="6139"/>
                  </a:lnTo>
                  <a:lnTo>
                    <a:pt x="11425" y="6363"/>
                  </a:lnTo>
                  <a:lnTo>
                    <a:pt x="11560" y="6632"/>
                  </a:lnTo>
                  <a:lnTo>
                    <a:pt x="11649" y="6900"/>
                  </a:lnTo>
                  <a:lnTo>
                    <a:pt x="11649" y="7169"/>
                  </a:lnTo>
                  <a:lnTo>
                    <a:pt x="11649" y="14427"/>
                  </a:lnTo>
                  <a:lnTo>
                    <a:pt x="718" y="14427"/>
                  </a:lnTo>
                  <a:lnTo>
                    <a:pt x="449" y="14472"/>
                  </a:lnTo>
                  <a:lnTo>
                    <a:pt x="449" y="1166"/>
                  </a:lnTo>
                  <a:lnTo>
                    <a:pt x="494" y="1031"/>
                  </a:lnTo>
                  <a:lnTo>
                    <a:pt x="538" y="897"/>
                  </a:lnTo>
                  <a:lnTo>
                    <a:pt x="673" y="673"/>
                  </a:lnTo>
                  <a:lnTo>
                    <a:pt x="897" y="538"/>
                  </a:lnTo>
                  <a:lnTo>
                    <a:pt x="1031" y="494"/>
                  </a:lnTo>
                  <a:lnTo>
                    <a:pt x="1166" y="449"/>
                  </a:lnTo>
                  <a:close/>
                  <a:moveTo>
                    <a:pt x="11649" y="14920"/>
                  </a:moveTo>
                  <a:lnTo>
                    <a:pt x="11649" y="15368"/>
                  </a:lnTo>
                  <a:lnTo>
                    <a:pt x="718" y="15368"/>
                  </a:lnTo>
                  <a:lnTo>
                    <a:pt x="538" y="15323"/>
                  </a:lnTo>
                  <a:lnTo>
                    <a:pt x="494" y="15278"/>
                  </a:lnTo>
                  <a:lnTo>
                    <a:pt x="494" y="15189"/>
                  </a:lnTo>
                  <a:lnTo>
                    <a:pt x="494" y="15099"/>
                  </a:lnTo>
                  <a:lnTo>
                    <a:pt x="538" y="15010"/>
                  </a:lnTo>
                  <a:lnTo>
                    <a:pt x="583" y="14920"/>
                  </a:lnTo>
                  <a:close/>
                  <a:moveTo>
                    <a:pt x="942" y="1"/>
                  </a:moveTo>
                  <a:lnTo>
                    <a:pt x="718" y="90"/>
                  </a:lnTo>
                  <a:lnTo>
                    <a:pt x="538" y="180"/>
                  </a:lnTo>
                  <a:lnTo>
                    <a:pt x="359" y="359"/>
                  </a:lnTo>
                  <a:lnTo>
                    <a:pt x="225" y="494"/>
                  </a:lnTo>
                  <a:lnTo>
                    <a:pt x="90" y="718"/>
                  </a:lnTo>
                  <a:lnTo>
                    <a:pt x="46" y="942"/>
                  </a:lnTo>
                  <a:lnTo>
                    <a:pt x="1" y="1166"/>
                  </a:lnTo>
                  <a:lnTo>
                    <a:pt x="1" y="15144"/>
                  </a:lnTo>
                  <a:lnTo>
                    <a:pt x="1" y="15278"/>
                  </a:lnTo>
                  <a:lnTo>
                    <a:pt x="46" y="15413"/>
                  </a:lnTo>
                  <a:lnTo>
                    <a:pt x="225" y="15637"/>
                  </a:lnTo>
                  <a:lnTo>
                    <a:pt x="449" y="15771"/>
                  </a:lnTo>
                  <a:lnTo>
                    <a:pt x="583" y="15816"/>
                  </a:lnTo>
                  <a:lnTo>
                    <a:pt x="12008" y="15816"/>
                  </a:lnTo>
                  <a:lnTo>
                    <a:pt x="12053" y="15771"/>
                  </a:lnTo>
                  <a:lnTo>
                    <a:pt x="12097" y="15682"/>
                  </a:lnTo>
                  <a:lnTo>
                    <a:pt x="12142" y="15592"/>
                  </a:lnTo>
                  <a:lnTo>
                    <a:pt x="12142" y="225"/>
                  </a:lnTo>
                  <a:lnTo>
                    <a:pt x="12097" y="135"/>
                  </a:lnTo>
                  <a:lnTo>
                    <a:pt x="12053" y="46"/>
                  </a:lnTo>
                  <a:lnTo>
                    <a:pt x="1200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6"/>
            <p:cNvSpPr/>
            <p:nvPr/>
          </p:nvSpPr>
          <p:spPr>
            <a:xfrm>
              <a:off x="4082525" y="2240325"/>
              <a:ext cx="22425" cy="12350"/>
            </a:xfrm>
            <a:custGeom>
              <a:rect b="b" l="l" r="r" t="t"/>
              <a:pathLst>
                <a:path extrusionOk="0" h="494" w="897">
                  <a:moveTo>
                    <a:pt x="224" y="0"/>
                  </a:moveTo>
                  <a:lnTo>
                    <a:pt x="135" y="45"/>
                  </a:lnTo>
                  <a:lnTo>
                    <a:pt x="45" y="90"/>
                  </a:lnTo>
                  <a:lnTo>
                    <a:pt x="0" y="135"/>
                  </a:lnTo>
                  <a:lnTo>
                    <a:pt x="0" y="224"/>
                  </a:lnTo>
                  <a:lnTo>
                    <a:pt x="0" y="314"/>
                  </a:lnTo>
                  <a:lnTo>
                    <a:pt x="45" y="404"/>
                  </a:lnTo>
                  <a:lnTo>
                    <a:pt x="135" y="448"/>
                  </a:lnTo>
                  <a:lnTo>
                    <a:pt x="224" y="493"/>
                  </a:lnTo>
                  <a:lnTo>
                    <a:pt x="672" y="493"/>
                  </a:lnTo>
                  <a:lnTo>
                    <a:pt x="762" y="448"/>
                  </a:lnTo>
                  <a:lnTo>
                    <a:pt x="852" y="404"/>
                  </a:lnTo>
                  <a:lnTo>
                    <a:pt x="896" y="314"/>
                  </a:lnTo>
                  <a:lnTo>
                    <a:pt x="896" y="224"/>
                  </a:lnTo>
                  <a:lnTo>
                    <a:pt x="896" y="135"/>
                  </a:lnTo>
                  <a:lnTo>
                    <a:pt x="852" y="90"/>
                  </a:lnTo>
                  <a:lnTo>
                    <a:pt x="762" y="45"/>
                  </a:lnTo>
                  <a:lnTo>
                    <a:pt x="6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6"/>
            <p:cNvSpPr/>
            <p:nvPr/>
          </p:nvSpPr>
          <p:spPr>
            <a:xfrm>
              <a:off x="4082525" y="2217925"/>
              <a:ext cx="22425" cy="11225"/>
            </a:xfrm>
            <a:custGeom>
              <a:rect b="b" l="l" r="r" t="t"/>
              <a:pathLst>
                <a:path extrusionOk="0" h="449" w="897">
                  <a:moveTo>
                    <a:pt x="135" y="0"/>
                  </a:moveTo>
                  <a:lnTo>
                    <a:pt x="45" y="45"/>
                  </a:lnTo>
                  <a:lnTo>
                    <a:pt x="0" y="135"/>
                  </a:lnTo>
                  <a:lnTo>
                    <a:pt x="0" y="224"/>
                  </a:lnTo>
                  <a:lnTo>
                    <a:pt x="0" y="314"/>
                  </a:lnTo>
                  <a:lnTo>
                    <a:pt x="45" y="359"/>
                  </a:lnTo>
                  <a:lnTo>
                    <a:pt x="135" y="404"/>
                  </a:lnTo>
                  <a:lnTo>
                    <a:pt x="224" y="448"/>
                  </a:lnTo>
                  <a:lnTo>
                    <a:pt x="672" y="448"/>
                  </a:lnTo>
                  <a:lnTo>
                    <a:pt x="762" y="404"/>
                  </a:lnTo>
                  <a:lnTo>
                    <a:pt x="852" y="359"/>
                  </a:lnTo>
                  <a:lnTo>
                    <a:pt x="896" y="314"/>
                  </a:lnTo>
                  <a:lnTo>
                    <a:pt x="896" y="224"/>
                  </a:lnTo>
                  <a:lnTo>
                    <a:pt x="896" y="135"/>
                  </a:lnTo>
                  <a:lnTo>
                    <a:pt x="852" y="45"/>
                  </a:lnTo>
                  <a:lnTo>
                    <a:pt x="7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6"/>
            <p:cNvSpPr/>
            <p:nvPr/>
          </p:nvSpPr>
          <p:spPr>
            <a:xfrm>
              <a:off x="4082525" y="2194400"/>
              <a:ext cx="22425" cy="11225"/>
            </a:xfrm>
            <a:custGeom>
              <a:rect b="b" l="l" r="r" t="t"/>
              <a:pathLst>
                <a:path extrusionOk="0" h="449" w="897">
                  <a:moveTo>
                    <a:pt x="135" y="1"/>
                  </a:moveTo>
                  <a:lnTo>
                    <a:pt x="45" y="45"/>
                  </a:lnTo>
                  <a:lnTo>
                    <a:pt x="0" y="135"/>
                  </a:lnTo>
                  <a:lnTo>
                    <a:pt x="0" y="225"/>
                  </a:lnTo>
                  <a:lnTo>
                    <a:pt x="0" y="314"/>
                  </a:lnTo>
                  <a:lnTo>
                    <a:pt x="45" y="404"/>
                  </a:lnTo>
                  <a:lnTo>
                    <a:pt x="135" y="449"/>
                  </a:lnTo>
                  <a:lnTo>
                    <a:pt x="762" y="449"/>
                  </a:lnTo>
                  <a:lnTo>
                    <a:pt x="852" y="404"/>
                  </a:lnTo>
                  <a:lnTo>
                    <a:pt x="896" y="314"/>
                  </a:lnTo>
                  <a:lnTo>
                    <a:pt x="896" y="225"/>
                  </a:lnTo>
                  <a:lnTo>
                    <a:pt x="896" y="135"/>
                  </a:lnTo>
                  <a:lnTo>
                    <a:pt x="852" y="45"/>
                  </a:lnTo>
                  <a:lnTo>
                    <a:pt x="7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6"/>
            <p:cNvSpPr/>
            <p:nvPr/>
          </p:nvSpPr>
          <p:spPr>
            <a:xfrm>
              <a:off x="4082525" y="2170875"/>
              <a:ext cx="22425" cy="11225"/>
            </a:xfrm>
            <a:custGeom>
              <a:rect b="b" l="l" r="r" t="t"/>
              <a:pathLst>
                <a:path extrusionOk="0" h="449" w="897">
                  <a:moveTo>
                    <a:pt x="224" y="1"/>
                  </a:moveTo>
                  <a:lnTo>
                    <a:pt x="135" y="45"/>
                  </a:lnTo>
                  <a:lnTo>
                    <a:pt x="45" y="90"/>
                  </a:lnTo>
                  <a:lnTo>
                    <a:pt x="0" y="135"/>
                  </a:lnTo>
                  <a:lnTo>
                    <a:pt x="0" y="225"/>
                  </a:lnTo>
                  <a:lnTo>
                    <a:pt x="0" y="314"/>
                  </a:lnTo>
                  <a:lnTo>
                    <a:pt x="45" y="404"/>
                  </a:lnTo>
                  <a:lnTo>
                    <a:pt x="135" y="449"/>
                  </a:lnTo>
                  <a:lnTo>
                    <a:pt x="762" y="449"/>
                  </a:lnTo>
                  <a:lnTo>
                    <a:pt x="852" y="404"/>
                  </a:lnTo>
                  <a:lnTo>
                    <a:pt x="896" y="314"/>
                  </a:lnTo>
                  <a:lnTo>
                    <a:pt x="896" y="225"/>
                  </a:lnTo>
                  <a:lnTo>
                    <a:pt x="896" y="135"/>
                  </a:lnTo>
                  <a:lnTo>
                    <a:pt x="852" y="90"/>
                  </a:lnTo>
                  <a:lnTo>
                    <a:pt x="762" y="45"/>
                  </a:lnTo>
                  <a:lnTo>
                    <a:pt x="6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 name="Google Shape;2674;p76"/>
          <p:cNvGrpSpPr/>
          <p:nvPr/>
        </p:nvGrpSpPr>
        <p:grpSpPr>
          <a:xfrm>
            <a:off x="4806950" y="2014725"/>
            <a:ext cx="395400" cy="336050"/>
            <a:chOff x="4728800" y="1979350"/>
            <a:chExt cx="395400" cy="336050"/>
          </a:xfrm>
        </p:grpSpPr>
        <p:sp>
          <p:nvSpPr>
            <p:cNvPr id="2675" name="Google Shape;2675;p76"/>
            <p:cNvSpPr/>
            <p:nvPr/>
          </p:nvSpPr>
          <p:spPr>
            <a:xfrm>
              <a:off x="4728800" y="1979350"/>
              <a:ext cx="395400" cy="336050"/>
            </a:xfrm>
            <a:custGeom>
              <a:rect b="b" l="l" r="r" t="t"/>
              <a:pathLst>
                <a:path extrusionOk="0" h="13442" w="15816">
                  <a:moveTo>
                    <a:pt x="14427" y="1389"/>
                  </a:moveTo>
                  <a:lnTo>
                    <a:pt x="14427" y="10171"/>
                  </a:lnTo>
                  <a:lnTo>
                    <a:pt x="13979" y="10171"/>
                  </a:lnTo>
                  <a:lnTo>
                    <a:pt x="13979" y="2061"/>
                  </a:lnTo>
                  <a:lnTo>
                    <a:pt x="13979" y="1972"/>
                  </a:lnTo>
                  <a:lnTo>
                    <a:pt x="13889" y="1882"/>
                  </a:lnTo>
                  <a:lnTo>
                    <a:pt x="13844" y="1837"/>
                  </a:lnTo>
                  <a:lnTo>
                    <a:pt x="3226" y="1837"/>
                  </a:lnTo>
                  <a:lnTo>
                    <a:pt x="3226" y="1389"/>
                  </a:lnTo>
                  <a:close/>
                  <a:moveTo>
                    <a:pt x="15368" y="449"/>
                  </a:moveTo>
                  <a:lnTo>
                    <a:pt x="15368" y="11111"/>
                  </a:lnTo>
                  <a:lnTo>
                    <a:pt x="13979" y="11111"/>
                  </a:lnTo>
                  <a:lnTo>
                    <a:pt x="13979" y="10663"/>
                  </a:lnTo>
                  <a:lnTo>
                    <a:pt x="14696" y="10663"/>
                  </a:lnTo>
                  <a:lnTo>
                    <a:pt x="14785" y="10619"/>
                  </a:lnTo>
                  <a:lnTo>
                    <a:pt x="14830" y="10574"/>
                  </a:lnTo>
                  <a:lnTo>
                    <a:pt x="14875" y="10529"/>
                  </a:lnTo>
                  <a:lnTo>
                    <a:pt x="14920" y="10439"/>
                  </a:lnTo>
                  <a:lnTo>
                    <a:pt x="14920" y="1121"/>
                  </a:lnTo>
                  <a:lnTo>
                    <a:pt x="14875" y="1031"/>
                  </a:lnTo>
                  <a:lnTo>
                    <a:pt x="14830" y="986"/>
                  </a:lnTo>
                  <a:lnTo>
                    <a:pt x="14785" y="941"/>
                  </a:lnTo>
                  <a:lnTo>
                    <a:pt x="14696" y="897"/>
                  </a:lnTo>
                  <a:lnTo>
                    <a:pt x="3002" y="897"/>
                  </a:lnTo>
                  <a:lnTo>
                    <a:pt x="2913" y="941"/>
                  </a:lnTo>
                  <a:lnTo>
                    <a:pt x="2868" y="986"/>
                  </a:lnTo>
                  <a:lnTo>
                    <a:pt x="2778" y="1031"/>
                  </a:lnTo>
                  <a:lnTo>
                    <a:pt x="2778" y="1121"/>
                  </a:lnTo>
                  <a:lnTo>
                    <a:pt x="2778" y="1837"/>
                  </a:lnTo>
                  <a:lnTo>
                    <a:pt x="2330" y="1837"/>
                  </a:lnTo>
                  <a:lnTo>
                    <a:pt x="2330" y="449"/>
                  </a:lnTo>
                  <a:close/>
                  <a:moveTo>
                    <a:pt x="13531" y="2285"/>
                  </a:moveTo>
                  <a:lnTo>
                    <a:pt x="13531" y="12993"/>
                  </a:lnTo>
                  <a:lnTo>
                    <a:pt x="448" y="12993"/>
                  </a:lnTo>
                  <a:lnTo>
                    <a:pt x="448" y="2285"/>
                  </a:lnTo>
                  <a:close/>
                  <a:moveTo>
                    <a:pt x="2016" y="0"/>
                  </a:moveTo>
                  <a:lnTo>
                    <a:pt x="1927" y="45"/>
                  </a:lnTo>
                  <a:lnTo>
                    <a:pt x="1882" y="135"/>
                  </a:lnTo>
                  <a:lnTo>
                    <a:pt x="1837" y="225"/>
                  </a:lnTo>
                  <a:lnTo>
                    <a:pt x="1837" y="1837"/>
                  </a:lnTo>
                  <a:lnTo>
                    <a:pt x="135" y="1837"/>
                  </a:lnTo>
                  <a:lnTo>
                    <a:pt x="45" y="1882"/>
                  </a:lnTo>
                  <a:lnTo>
                    <a:pt x="0" y="1972"/>
                  </a:lnTo>
                  <a:lnTo>
                    <a:pt x="0" y="2061"/>
                  </a:lnTo>
                  <a:lnTo>
                    <a:pt x="0" y="13217"/>
                  </a:lnTo>
                  <a:lnTo>
                    <a:pt x="0" y="13307"/>
                  </a:lnTo>
                  <a:lnTo>
                    <a:pt x="45" y="13352"/>
                  </a:lnTo>
                  <a:lnTo>
                    <a:pt x="135" y="13396"/>
                  </a:lnTo>
                  <a:lnTo>
                    <a:pt x="224" y="13441"/>
                  </a:lnTo>
                  <a:lnTo>
                    <a:pt x="13755" y="13441"/>
                  </a:lnTo>
                  <a:lnTo>
                    <a:pt x="13844" y="13396"/>
                  </a:lnTo>
                  <a:lnTo>
                    <a:pt x="13889" y="13352"/>
                  </a:lnTo>
                  <a:lnTo>
                    <a:pt x="13979" y="13307"/>
                  </a:lnTo>
                  <a:lnTo>
                    <a:pt x="13979" y="13217"/>
                  </a:lnTo>
                  <a:lnTo>
                    <a:pt x="13979" y="11559"/>
                  </a:lnTo>
                  <a:lnTo>
                    <a:pt x="15681" y="11559"/>
                  </a:lnTo>
                  <a:lnTo>
                    <a:pt x="15771" y="11515"/>
                  </a:lnTo>
                  <a:lnTo>
                    <a:pt x="15816" y="11425"/>
                  </a:lnTo>
                  <a:lnTo>
                    <a:pt x="15816" y="11335"/>
                  </a:lnTo>
                  <a:lnTo>
                    <a:pt x="15816" y="225"/>
                  </a:lnTo>
                  <a:lnTo>
                    <a:pt x="15816" y="135"/>
                  </a:lnTo>
                  <a:lnTo>
                    <a:pt x="15771" y="45"/>
                  </a:lnTo>
                  <a:lnTo>
                    <a:pt x="156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6"/>
            <p:cNvSpPr/>
            <p:nvPr/>
          </p:nvSpPr>
          <p:spPr>
            <a:xfrm>
              <a:off x="4961775" y="2071200"/>
              <a:ext cx="70575" cy="81775"/>
            </a:xfrm>
            <a:custGeom>
              <a:rect b="b" l="l" r="r" t="t"/>
              <a:pathLst>
                <a:path extrusionOk="0" h="3271" w="2823">
                  <a:moveTo>
                    <a:pt x="2330" y="493"/>
                  </a:moveTo>
                  <a:lnTo>
                    <a:pt x="2330" y="2823"/>
                  </a:lnTo>
                  <a:lnTo>
                    <a:pt x="493" y="2823"/>
                  </a:lnTo>
                  <a:lnTo>
                    <a:pt x="493" y="493"/>
                  </a:lnTo>
                  <a:close/>
                  <a:moveTo>
                    <a:pt x="269" y="0"/>
                  </a:moveTo>
                  <a:lnTo>
                    <a:pt x="179" y="45"/>
                  </a:lnTo>
                  <a:lnTo>
                    <a:pt x="90" y="90"/>
                  </a:lnTo>
                  <a:lnTo>
                    <a:pt x="45" y="179"/>
                  </a:lnTo>
                  <a:lnTo>
                    <a:pt x="0" y="269"/>
                  </a:lnTo>
                  <a:lnTo>
                    <a:pt x="0" y="3047"/>
                  </a:lnTo>
                  <a:lnTo>
                    <a:pt x="45" y="3136"/>
                  </a:lnTo>
                  <a:lnTo>
                    <a:pt x="90" y="3181"/>
                  </a:lnTo>
                  <a:lnTo>
                    <a:pt x="179" y="3226"/>
                  </a:lnTo>
                  <a:lnTo>
                    <a:pt x="269" y="3271"/>
                  </a:lnTo>
                  <a:lnTo>
                    <a:pt x="2554" y="3271"/>
                  </a:lnTo>
                  <a:lnTo>
                    <a:pt x="2644" y="3226"/>
                  </a:lnTo>
                  <a:lnTo>
                    <a:pt x="2733" y="3181"/>
                  </a:lnTo>
                  <a:lnTo>
                    <a:pt x="2778" y="3136"/>
                  </a:lnTo>
                  <a:lnTo>
                    <a:pt x="2823" y="3047"/>
                  </a:lnTo>
                  <a:lnTo>
                    <a:pt x="2823" y="269"/>
                  </a:lnTo>
                  <a:lnTo>
                    <a:pt x="2778" y="179"/>
                  </a:lnTo>
                  <a:lnTo>
                    <a:pt x="2733" y="90"/>
                  </a:lnTo>
                  <a:lnTo>
                    <a:pt x="2644" y="45"/>
                  </a:lnTo>
                  <a:lnTo>
                    <a:pt x="2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6"/>
            <p:cNvSpPr/>
            <p:nvPr/>
          </p:nvSpPr>
          <p:spPr>
            <a:xfrm>
              <a:off x="4752325" y="2048800"/>
              <a:ext cx="302425" cy="243075"/>
            </a:xfrm>
            <a:custGeom>
              <a:rect b="b" l="l" r="r" t="t"/>
              <a:pathLst>
                <a:path extrusionOk="0" h="9723" w="12097">
                  <a:moveTo>
                    <a:pt x="135" y="0"/>
                  </a:moveTo>
                  <a:lnTo>
                    <a:pt x="45" y="45"/>
                  </a:lnTo>
                  <a:lnTo>
                    <a:pt x="0" y="135"/>
                  </a:lnTo>
                  <a:lnTo>
                    <a:pt x="0" y="224"/>
                  </a:lnTo>
                  <a:lnTo>
                    <a:pt x="0" y="4391"/>
                  </a:lnTo>
                  <a:lnTo>
                    <a:pt x="0" y="4480"/>
                  </a:lnTo>
                  <a:lnTo>
                    <a:pt x="45" y="4525"/>
                  </a:lnTo>
                  <a:lnTo>
                    <a:pt x="90" y="4615"/>
                  </a:lnTo>
                  <a:lnTo>
                    <a:pt x="269" y="4615"/>
                  </a:lnTo>
                  <a:lnTo>
                    <a:pt x="359" y="4570"/>
                  </a:lnTo>
                  <a:lnTo>
                    <a:pt x="448" y="4480"/>
                  </a:lnTo>
                  <a:lnTo>
                    <a:pt x="448" y="4391"/>
                  </a:lnTo>
                  <a:lnTo>
                    <a:pt x="448" y="448"/>
                  </a:lnTo>
                  <a:lnTo>
                    <a:pt x="11649" y="448"/>
                  </a:lnTo>
                  <a:lnTo>
                    <a:pt x="11649" y="9274"/>
                  </a:lnTo>
                  <a:lnTo>
                    <a:pt x="448" y="9274"/>
                  </a:lnTo>
                  <a:lnTo>
                    <a:pt x="448" y="5332"/>
                  </a:lnTo>
                  <a:lnTo>
                    <a:pt x="448" y="5242"/>
                  </a:lnTo>
                  <a:lnTo>
                    <a:pt x="403" y="5153"/>
                  </a:lnTo>
                  <a:lnTo>
                    <a:pt x="314" y="5108"/>
                  </a:lnTo>
                  <a:lnTo>
                    <a:pt x="135" y="5108"/>
                  </a:lnTo>
                  <a:lnTo>
                    <a:pt x="45" y="5153"/>
                  </a:lnTo>
                  <a:lnTo>
                    <a:pt x="0" y="5242"/>
                  </a:lnTo>
                  <a:lnTo>
                    <a:pt x="0" y="5332"/>
                  </a:lnTo>
                  <a:lnTo>
                    <a:pt x="0" y="9498"/>
                  </a:lnTo>
                  <a:lnTo>
                    <a:pt x="0" y="9588"/>
                  </a:lnTo>
                  <a:lnTo>
                    <a:pt x="45" y="9678"/>
                  </a:lnTo>
                  <a:lnTo>
                    <a:pt x="135" y="9722"/>
                  </a:lnTo>
                  <a:lnTo>
                    <a:pt x="11962" y="9722"/>
                  </a:lnTo>
                  <a:lnTo>
                    <a:pt x="12052" y="9678"/>
                  </a:lnTo>
                  <a:lnTo>
                    <a:pt x="12097" y="9588"/>
                  </a:lnTo>
                  <a:lnTo>
                    <a:pt x="12097" y="9498"/>
                  </a:lnTo>
                  <a:lnTo>
                    <a:pt x="12097" y="224"/>
                  </a:lnTo>
                  <a:lnTo>
                    <a:pt x="12097" y="135"/>
                  </a:lnTo>
                  <a:lnTo>
                    <a:pt x="12052" y="45"/>
                  </a:lnTo>
                  <a:lnTo>
                    <a:pt x="11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6"/>
            <p:cNvSpPr/>
            <p:nvPr/>
          </p:nvSpPr>
          <p:spPr>
            <a:xfrm>
              <a:off x="4897925" y="2071200"/>
              <a:ext cx="11225" cy="197150"/>
            </a:xfrm>
            <a:custGeom>
              <a:rect b="b" l="l" r="r" t="t"/>
              <a:pathLst>
                <a:path extrusionOk="0" h="7886" w="449">
                  <a:moveTo>
                    <a:pt x="269" y="0"/>
                  </a:moveTo>
                  <a:lnTo>
                    <a:pt x="180" y="45"/>
                  </a:lnTo>
                  <a:lnTo>
                    <a:pt x="90" y="90"/>
                  </a:lnTo>
                  <a:lnTo>
                    <a:pt x="45" y="135"/>
                  </a:lnTo>
                  <a:lnTo>
                    <a:pt x="1" y="269"/>
                  </a:lnTo>
                  <a:lnTo>
                    <a:pt x="1" y="7661"/>
                  </a:lnTo>
                  <a:lnTo>
                    <a:pt x="1" y="7751"/>
                  </a:lnTo>
                  <a:lnTo>
                    <a:pt x="45" y="7841"/>
                  </a:lnTo>
                  <a:lnTo>
                    <a:pt x="135" y="7885"/>
                  </a:lnTo>
                  <a:lnTo>
                    <a:pt x="314" y="7885"/>
                  </a:lnTo>
                  <a:lnTo>
                    <a:pt x="404" y="7841"/>
                  </a:lnTo>
                  <a:lnTo>
                    <a:pt x="449" y="7751"/>
                  </a:lnTo>
                  <a:lnTo>
                    <a:pt x="449" y="7661"/>
                  </a:lnTo>
                  <a:lnTo>
                    <a:pt x="449" y="269"/>
                  </a:lnTo>
                  <a:lnTo>
                    <a:pt x="449" y="179"/>
                  </a:lnTo>
                  <a:lnTo>
                    <a:pt x="404" y="90"/>
                  </a:lnTo>
                  <a:lnTo>
                    <a:pt x="359" y="45"/>
                  </a:lnTo>
                  <a:lnTo>
                    <a:pt x="2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6"/>
            <p:cNvSpPr/>
            <p:nvPr/>
          </p:nvSpPr>
          <p:spPr>
            <a:xfrm>
              <a:off x="4921450" y="2187675"/>
              <a:ext cx="110900" cy="11225"/>
            </a:xfrm>
            <a:custGeom>
              <a:rect b="b" l="l" r="r" t="t"/>
              <a:pathLst>
                <a:path extrusionOk="0" h="449" w="4436">
                  <a:moveTo>
                    <a:pt x="135" y="1"/>
                  </a:moveTo>
                  <a:lnTo>
                    <a:pt x="45" y="46"/>
                  </a:lnTo>
                  <a:lnTo>
                    <a:pt x="0" y="135"/>
                  </a:lnTo>
                  <a:lnTo>
                    <a:pt x="0" y="225"/>
                  </a:lnTo>
                  <a:lnTo>
                    <a:pt x="0" y="314"/>
                  </a:lnTo>
                  <a:lnTo>
                    <a:pt x="45" y="404"/>
                  </a:lnTo>
                  <a:lnTo>
                    <a:pt x="135" y="449"/>
                  </a:lnTo>
                  <a:lnTo>
                    <a:pt x="4301" y="449"/>
                  </a:lnTo>
                  <a:lnTo>
                    <a:pt x="4346" y="404"/>
                  </a:lnTo>
                  <a:lnTo>
                    <a:pt x="4391" y="314"/>
                  </a:lnTo>
                  <a:lnTo>
                    <a:pt x="4436" y="225"/>
                  </a:lnTo>
                  <a:lnTo>
                    <a:pt x="4391" y="135"/>
                  </a:lnTo>
                  <a:lnTo>
                    <a:pt x="4346" y="46"/>
                  </a:lnTo>
                  <a:lnTo>
                    <a:pt x="43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6"/>
            <p:cNvSpPr/>
            <p:nvPr/>
          </p:nvSpPr>
          <p:spPr>
            <a:xfrm>
              <a:off x="4921450" y="2211200"/>
              <a:ext cx="110900" cy="11225"/>
            </a:xfrm>
            <a:custGeom>
              <a:rect b="b" l="l" r="r" t="t"/>
              <a:pathLst>
                <a:path extrusionOk="0" h="449" w="4436">
                  <a:moveTo>
                    <a:pt x="135" y="1"/>
                  </a:moveTo>
                  <a:lnTo>
                    <a:pt x="45" y="45"/>
                  </a:lnTo>
                  <a:lnTo>
                    <a:pt x="0" y="135"/>
                  </a:lnTo>
                  <a:lnTo>
                    <a:pt x="0" y="225"/>
                  </a:lnTo>
                  <a:lnTo>
                    <a:pt x="0" y="314"/>
                  </a:lnTo>
                  <a:lnTo>
                    <a:pt x="45" y="404"/>
                  </a:lnTo>
                  <a:lnTo>
                    <a:pt x="135" y="449"/>
                  </a:lnTo>
                  <a:lnTo>
                    <a:pt x="4301" y="449"/>
                  </a:lnTo>
                  <a:lnTo>
                    <a:pt x="4346" y="404"/>
                  </a:lnTo>
                  <a:lnTo>
                    <a:pt x="4391" y="314"/>
                  </a:lnTo>
                  <a:lnTo>
                    <a:pt x="4436" y="225"/>
                  </a:lnTo>
                  <a:lnTo>
                    <a:pt x="4391" y="135"/>
                  </a:lnTo>
                  <a:lnTo>
                    <a:pt x="4346" y="45"/>
                  </a:lnTo>
                  <a:lnTo>
                    <a:pt x="43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6"/>
            <p:cNvSpPr/>
            <p:nvPr/>
          </p:nvSpPr>
          <p:spPr>
            <a:xfrm>
              <a:off x="4921450" y="2233600"/>
              <a:ext cx="110900" cy="12350"/>
            </a:xfrm>
            <a:custGeom>
              <a:rect b="b" l="l" r="r" t="t"/>
              <a:pathLst>
                <a:path extrusionOk="0" h="494" w="4436">
                  <a:moveTo>
                    <a:pt x="224" y="1"/>
                  </a:moveTo>
                  <a:lnTo>
                    <a:pt x="135" y="45"/>
                  </a:lnTo>
                  <a:lnTo>
                    <a:pt x="45" y="90"/>
                  </a:lnTo>
                  <a:lnTo>
                    <a:pt x="0" y="180"/>
                  </a:lnTo>
                  <a:lnTo>
                    <a:pt x="0" y="269"/>
                  </a:lnTo>
                  <a:lnTo>
                    <a:pt x="0" y="359"/>
                  </a:lnTo>
                  <a:lnTo>
                    <a:pt x="45" y="404"/>
                  </a:lnTo>
                  <a:lnTo>
                    <a:pt x="135" y="449"/>
                  </a:lnTo>
                  <a:lnTo>
                    <a:pt x="224" y="493"/>
                  </a:lnTo>
                  <a:lnTo>
                    <a:pt x="4212" y="493"/>
                  </a:lnTo>
                  <a:lnTo>
                    <a:pt x="4301" y="449"/>
                  </a:lnTo>
                  <a:lnTo>
                    <a:pt x="4346" y="404"/>
                  </a:lnTo>
                  <a:lnTo>
                    <a:pt x="4391" y="359"/>
                  </a:lnTo>
                  <a:lnTo>
                    <a:pt x="4436" y="269"/>
                  </a:lnTo>
                  <a:lnTo>
                    <a:pt x="4391" y="180"/>
                  </a:lnTo>
                  <a:lnTo>
                    <a:pt x="4346" y="90"/>
                  </a:lnTo>
                  <a:lnTo>
                    <a:pt x="4301" y="45"/>
                  </a:lnTo>
                  <a:lnTo>
                    <a:pt x="42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 name="Google Shape;2682;p76"/>
          <p:cNvGrpSpPr/>
          <p:nvPr/>
        </p:nvGrpSpPr>
        <p:grpSpPr>
          <a:xfrm>
            <a:off x="5405500" y="1984475"/>
            <a:ext cx="396525" cy="395425"/>
            <a:chOff x="5491550" y="1949100"/>
            <a:chExt cx="396525" cy="395425"/>
          </a:xfrm>
        </p:grpSpPr>
        <p:sp>
          <p:nvSpPr>
            <p:cNvPr id="2683" name="Google Shape;2683;p76"/>
            <p:cNvSpPr/>
            <p:nvPr/>
          </p:nvSpPr>
          <p:spPr>
            <a:xfrm>
              <a:off x="5491550" y="1949100"/>
              <a:ext cx="396525" cy="395425"/>
            </a:xfrm>
            <a:custGeom>
              <a:rect b="b" l="l" r="r" t="t"/>
              <a:pathLst>
                <a:path extrusionOk="0" h="15817" w="15861">
                  <a:moveTo>
                    <a:pt x="6094" y="1614"/>
                  </a:moveTo>
                  <a:lnTo>
                    <a:pt x="6094" y="3764"/>
                  </a:lnTo>
                  <a:lnTo>
                    <a:pt x="3943" y="3764"/>
                  </a:lnTo>
                  <a:lnTo>
                    <a:pt x="6094" y="1614"/>
                  </a:lnTo>
                  <a:close/>
                  <a:moveTo>
                    <a:pt x="6587" y="449"/>
                  </a:moveTo>
                  <a:lnTo>
                    <a:pt x="6587" y="494"/>
                  </a:lnTo>
                  <a:lnTo>
                    <a:pt x="2823" y="4257"/>
                  </a:lnTo>
                  <a:lnTo>
                    <a:pt x="2779" y="4257"/>
                  </a:lnTo>
                  <a:lnTo>
                    <a:pt x="2779" y="449"/>
                  </a:lnTo>
                  <a:close/>
                  <a:moveTo>
                    <a:pt x="2331" y="5646"/>
                  </a:moveTo>
                  <a:lnTo>
                    <a:pt x="2331" y="7483"/>
                  </a:lnTo>
                  <a:lnTo>
                    <a:pt x="986" y="6587"/>
                  </a:lnTo>
                  <a:lnTo>
                    <a:pt x="762" y="6408"/>
                  </a:lnTo>
                  <a:lnTo>
                    <a:pt x="628" y="6184"/>
                  </a:lnTo>
                  <a:lnTo>
                    <a:pt x="494" y="5915"/>
                  </a:lnTo>
                  <a:lnTo>
                    <a:pt x="494" y="5646"/>
                  </a:lnTo>
                  <a:close/>
                  <a:moveTo>
                    <a:pt x="15368" y="5646"/>
                  </a:moveTo>
                  <a:lnTo>
                    <a:pt x="15368" y="5915"/>
                  </a:lnTo>
                  <a:lnTo>
                    <a:pt x="15234" y="6184"/>
                  </a:lnTo>
                  <a:lnTo>
                    <a:pt x="15099" y="6408"/>
                  </a:lnTo>
                  <a:lnTo>
                    <a:pt x="14875" y="6587"/>
                  </a:lnTo>
                  <a:lnTo>
                    <a:pt x="13531" y="7483"/>
                  </a:lnTo>
                  <a:lnTo>
                    <a:pt x="13531" y="5646"/>
                  </a:lnTo>
                  <a:close/>
                  <a:moveTo>
                    <a:pt x="13083" y="449"/>
                  </a:moveTo>
                  <a:lnTo>
                    <a:pt x="13083" y="7796"/>
                  </a:lnTo>
                  <a:lnTo>
                    <a:pt x="9409" y="10216"/>
                  </a:lnTo>
                  <a:lnTo>
                    <a:pt x="8827" y="9857"/>
                  </a:lnTo>
                  <a:lnTo>
                    <a:pt x="8603" y="9723"/>
                  </a:lnTo>
                  <a:lnTo>
                    <a:pt x="8379" y="9633"/>
                  </a:lnTo>
                  <a:lnTo>
                    <a:pt x="8155" y="9589"/>
                  </a:lnTo>
                  <a:lnTo>
                    <a:pt x="7707" y="9589"/>
                  </a:lnTo>
                  <a:lnTo>
                    <a:pt x="7483" y="9633"/>
                  </a:lnTo>
                  <a:lnTo>
                    <a:pt x="7259" y="9723"/>
                  </a:lnTo>
                  <a:lnTo>
                    <a:pt x="7035" y="9857"/>
                  </a:lnTo>
                  <a:lnTo>
                    <a:pt x="6452" y="10216"/>
                  </a:lnTo>
                  <a:lnTo>
                    <a:pt x="2779" y="7796"/>
                  </a:lnTo>
                  <a:lnTo>
                    <a:pt x="2779" y="5377"/>
                  </a:lnTo>
                  <a:lnTo>
                    <a:pt x="2823" y="5153"/>
                  </a:lnTo>
                  <a:lnTo>
                    <a:pt x="2868" y="4929"/>
                  </a:lnTo>
                  <a:lnTo>
                    <a:pt x="3003" y="4750"/>
                  </a:lnTo>
                  <a:lnTo>
                    <a:pt x="3137" y="4571"/>
                  </a:lnTo>
                  <a:lnTo>
                    <a:pt x="3316" y="4436"/>
                  </a:lnTo>
                  <a:lnTo>
                    <a:pt x="3495" y="4347"/>
                  </a:lnTo>
                  <a:lnTo>
                    <a:pt x="3719" y="4257"/>
                  </a:lnTo>
                  <a:lnTo>
                    <a:pt x="6318" y="4257"/>
                  </a:lnTo>
                  <a:lnTo>
                    <a:pt x="6408" y="4212"/>
                  </a:lnTo>
                  <a:lnTo>
                    <a:pt x="6497" y="4167"/>
                  </a:lnTo>
                  <a:lnTo>
                    <a:pt x="6542" y="4078"/>
                  </a:lnTo>
                  <a:lnTo>
                    <a:pt x="6587" y="3988"/>
                  </a:lnTo>
                  <a:lnTo>
                    <a:pt x="6587" y="1614"/>
                  </a:lnTo>
                  <a:lnTo>
                    <a:pt x="6587" y="1390"/>
                  </a:lnTo>
                  <a:lnTo>
                    <a:pt x="6676" y="1166"/>
                  </a:lnTo>
                  <a:lnTo>
                    <a:pt x="6766" y="986"/>
                  </a:lnTo>
                  <a:lnTo>
                    <a:pt x="6900" y="807"/>
                  </a:lnTo>
                  <a:lnTo>
                    <a:pt x="7080" y="673"/>
                  </a:lnTo>
                  <a:lnTo>
                    <a:pt x="7259" y="538"/>
                  </a:lnTo>
                  <a:lnTo>
                    <a:pt x="7483" y="494"/>
                  </a:lnTo>
                  <a:lnTo>
                    <a:pt x="7752" y="449"/>
                  </a:lnTo>
                  <a:close/>
                  <a:moveTo>
                    <a:pt x="15368" y="6766"/>
                  </a:moveTo>
                  <a:lnTo>
                    <a:pt x="15368" y="14248"/>
                  </a:lnTo>
                  <a:lnTo>
                    <a:pt x="15144" y="14024"/>
                  </a:lnTo>
                  <a:lnTo>
                    <a:pt x="9813" y="10485"/>
                  </a:lnTo>
                  <a:lnTo>
                    <a:pt x="15144" y="6990"/>
                  </a:lnTo>
                  <a:lnTo>
                    <a:pt x="15368" y="6766"/>
                  </a:lnTo>
                  <a:close/>
                  <a:moveTo>
                    <a:pt x="494" y="6766"/>
                  </a:moveTo>
                  <a:lnTo>
                    <a:pt x="718" y="6990"/>
                  </a:lnTo>
                  <a:lnTo>
                    <a:pt x="6049" y="10485"/>
                  </a:lnTo>
                  <a:lnTo>
                    <a:pt x="3943" y="11918"/>
                  </a:lnTo>
                  <a:lnTo>
                    <a:pt x="3854" y="11963"/>
                  </a:lnTo>
                  <a:lnTo>
                    <a:pt x="3809" y="12053"/>
                  </a:lnTo>
                  <a:lnTo>
                    <a:pt x="3809" y="12142"/>
                  </a:lnTo>
                  <a:lnTo>
                    <a:pt x="3854" y="12232"/>
                  </a:lnTo>
                  <a:lnTo>
                    <a:pt x="3943" y="12277"/>
                  </a:lnTo>
                  <a:lnTo>
                    <a:pt x="3988" y="12321"/>
                  </a:lnTo>
                  <a:lnTo>
                    <a:pt x="4078" y="12321"/>
                  </a:lnTo>
                  <a:lnTo>
                    <a:pt x="4167" y="12277"/>
                  </a:lnTo>
                  <a:lnTo>
                    <a:pt x="7304" y="10216"/>
                  </a:lnTo>
                  <a:lnTo>
                    <a:pt x="7617" y="10081"/>
                  </a:lnTo>
                  <a:lnTo>
                    <a:pt x="7931" y="10037"/>
                  </a:lnTo>
                  <a:lnTo>
                    <a:pt x="8244" y="10081"/>
                  </a:lnTo>
                  <a:lnTo>
                    <a:pt x="8558" y="10216"/>
                  </a:lnTo>
                  <a:lnTo>
                    <a:pt x="14875" y="14427"/>
                  </a:lnTo>
                  <a:lnTo>
                    <a:pt x="15099" y="14606"/>
                  </a:lnTo>
                  <a:lnTo>
                    <a:pt x="15234" y="14830"/>
                  </a:lnTo>
                  <a:lnTo>
                    <a:pt x="15368" y="15099"/>
                  </a:lnTo>
                  <a:lnTo>
                    <a:pt x="15368" y="15368"/>
                  </a:lnTo>
                  <a:lnTo>
                    <a:pt x="494" y="15368"/>
                  </a:lnTo>
                  <a:lnTo>
                    <a:pt x="494" y="15099"/>
                  </a:lnTo>
                  <a:lnTo>
                    <a:pt x="628" y="14830"/>
                  </a:lnTo>
                  <a:lnTo>
                    <a:pt x="762" y="14606"/>
                  </a:lnTo>
                  <a:lnTo>
                    <a:pt x="986" y="14427"/>
                  </a:lnTo>
                  <a:lnTo>
                    <a:pt x="3406" y="12814"/>
                  </a:lnTo>
                  <a:lnTo>
                    <a:pt x="3451" y="12725"/>
                  </a:lnTo>
                  <a:lnTo>
                    <a:pt x="3495" y="12680"/>
                  </a:lnTo>
                  <a:lnTo>
                    <a:pt x="3495" y="12590"/>
                  </a:lnTo>
                  <a:lnTo>
                    <a:pt x="3451" y="12501"/>
                  </a:lnTo>
                  <a:lnTo>
                    <a:pt x="3406" y="12411"/>
                  </a:lnTo>
                  <a:lnTo>
                    <a:pt x="3316" y="12366"/>
                  </a:lnTo>
                  <a:lnTo>
                    <a:pt x="3227" y="12366"/>
                  </a:lnTo>
                  <a:lnTo>
                    <a:pt x="3137" y="12411"/>
                  </a:lnTo>
                  <a:lnTo>
                    <a:pt x="718" y="14024"/>
                  </a:lnTo>
                  <a:lnTo>
                    <a:pt x="494" y="14248"/>
                  </a:lnTo>
                  <a:lnTo>
                    <a:pt x="494" y="6766"/>
                  </a:lnTo>
                  <a:close/>
                  <a:moveTo>
                    <a:pt x="2465" y="1"/>
                  </a:moveTo>
                  <a:lnTo>
                    <a:pt x="2420" y="46"/>
                  </a:lnTo>
                  <a:lnTo>
                    <a:pt x="2331" y="135"/>
                  </a:lnTo>
                  <a:lnTo>
                    <a:pt x="2331" y="225"/>
                  </a:lnTo>
                  <a:lnTo>
                    <a:pt x="2331" y="5153"/>
                  </a:lnTo>
                  <a:lnTo>
                    <a:pt x="225" y="5153"/>
                  </a:lnTo>
                  <a:lnTo>
                    <a:pt x="135" y="5198"/>
                  </a:lnTo>
                  <a:lnTo>
                    <a:pt x="90" y="5243"/>
                  </a:lnTo>
                  <a:lnTo>
                    <a:pt x="46" y="5288"/>
                  </a:lnTo>
                  <a:lnTo>
                    <a:pt x="1" y="5377"/>
                  </a:lnTo>
                  <a:lnTo>
                    <a:pt x="1" y="15592"/>
                  </a:lnTo>
                  <a:lnTo>
                    <a:pt x="46" y="15682"/>
                  </a:lnTo>
                  <a:lnTo>
                    <a:pt x="90" y="15771"/>
                  </a:lnTo>
                  <a:lnTo>
                    <a:pt x="135" y="15816"/>
                  </a:lnTo>
                  <a:lnTo>
                    <a:pt x="15726" y="15816"/>
                  </a:lnTo>
                  <a:lnTo>
                    <a:pt x="15771" y="15771"/>
                  </a:lnTo>
                  <a:lnTo>
                    <a:pt x="15816" y="15682"/>
                  </a:lnTo>
                  <a:lnTo>
                    <a:pt x="15861" y="15592"/>
                  </a:lnTo>
                  <a:lnTo>
                    <a:pt x="15861" y="5377"/>
                  </a:lnTo>
                  <a:lnTo>
                    <a:pt x="15816" y="5288"/>
                  </a:lnTo>
                  <a:lnTo>
                    <a:pt x="15771" y="5243"/>
                  </a:lnTo>
                  <a:lnTo>
                    <a:pt x="15726" y="5198"/>
                  </a:lnTo>
                  <a:lnTo>
                    <a:pt x="15637" y="5153"/>
                  </a:lnTo>
                  <a:lnTo>
                    <a:pt x="13531" y="5153"/>
                  </a:lnTo>
                  <a:lnTo>
                    <a:pt x="13531" y="225"/>
                  </a:lnTo>
                  <a:lnTo>
                    <a:pt x="13531" y="135"/>
                  </a:lnTo>
                  <a:lnTo>
                    <a:pt x="13442" y="46"/>
                  </a:lnTo>
                  <a:lnTo>
                    <a:pt x="133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6"/>
            <p:cNvSpPr/>
            <p:nvPr/>
          </p:nvSpPr>
          <p:spPr>
            <a:xfrm>
              <a:off x="5595725" y="2090225"/>
              <a:ext cx="187075" cy="11225"/>
            </a:xfrm>
            <a:custGeom>
              <a:rect b="b" l="l" r="r" t="t"/>
              <a:pathLst>
                <a:path extrusionOk="0" h="449" w="7483">
                  <a:moveTo>
                    <a:pt x="135" y="1"/>
                  </a:moveTo>
                  <a:lnTo>
                    <a:pt x="90" y="46"/>
                  </a:lnTo>
                  <a:lnTo>
                    <a:pt x="45" y="135"/>
                  </a:lnTo>
                  <a:lnTo>
                    <a:pt x="0" y="225"/>
                  </a:lnTo>
                  <a:lnTo>
                    <a:pt x="45" y="315"/>
                  </a:lnTo>
                  <a:lnTo>
                    <a:pt x="90" y="359"/>
                  </a:lnTo>
                  <a:lnTo>
                    <a:pt x="135" y="449"/>
                  </a:lnTo>
                  <a:lnTo>
                    <a:pt x="7348" y="449"/>
                  </a:lnTo>
                  <a:lnTo>
                    <a:pt x="7438" y="359"/>
                  </a:lnTo>
                  <a:lnTo>
                    <a:pt x="7482" y="315"/>
                  </a:lnTo>
                  <a:lnTo>
                    <a:pt x="7482" y="225"/>
                  </a:lnTo>
                  <a:lnTo>
                    <a:pt x="7482" y="135"/>
                  </a:lnTo>
                  <a:lnTo>
                    <a:pt x="7438" y="46"/>
                  </a:lnTo>
                  <a:lnTo>
                    <a:pt x="73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6"/>
            <p:cNvSpPr/>
            <p:nvPr/>
          </p:nvSpPr>
          <p:spPr>
            <a:xfrm>
              <a:off x="5689800" y="2018550"/>
              <a:ext cx="93000" cy="11225"/>
            </a:xfrm>
            <a:custGeom>
              <a:rect b="b" l="l" r="r" t="t"/>
              <a:pathLst>
                <a:path extrusionOk="0" h="449" w="3720">
                  <a:moveTo>
                    <a:pt x="270" y="1"/>
                  </a:moveTo>
                  <a:lnTo>
                    <a:pt x="180" y="45"/>
                  </a:lnTo>
                  <a:lnTo>
                    <a:pt x="90" y="90"/>
                  </a:lnTo>
                  <a:lnTo>
                    <a:pt x="46" y="135"/>
                  </a:lnTo>
                  <a:lnTo>
                    <a:pt x="1" y="225"/>
                  </a:lnTo>
                  <a:lnTo>
                    <a:pt x="46" y="314"/>
                  </a:lnTo>
                  <a:lnTo>
                    <a:pt x="90" y="404"/>
                  </a:lnTo>
                  <a:lnTo>
                    <a:pt x="180" y="449"/>
                  </a:lnTo>
                  <a:lnTo>
                    <a:pt x="3585" y="449"/>
                  </a:lnTo>
                  <a:lnTo>
                    <a:pt x="3675" y="404"/>
                  </a:lnTo>
                  <a:lnTo>
                    <a:pt x="3719" y="314"/>
                  </a:lnTo>
                  <a:lnTo>
                    <a:pt x="3719" y="225"/>
                  </a:lnTo>
                  <a:lnTo>
                    <a:pt x="3719" y="135"/>
                  </a:lnTo>
                  <a:lnTo>
                    <a:pt x="3675" y="90"/>
                  </a:lnTo>
                  <a:lnTo>
                    <a:pt x="3585" y="45"/>
                  </a:lnTo>
                  <a:lnTo>
                    <a:pt x="34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6"/>
            <p:cNvSpPr/>
            <p:nvPr/>
          </p:nvSpPr>
          <p:spPr>
            <a:xfrm>
              <a:off x="5689800" y="1995025"/>
              <a:ext cx="93000" cy="12350"/>
            </a:xfrm>
            <a:custGeom>
              <a:rect b="b" l="l" r="r" t="t"/>
              <a:pathLst>
                <a:path extrusionOk="0" h="494" w="3720">
                  <a:moveTo>
                    <a:pt x="270" y="1"/>
                  </a:moveTo>
                  <a:lnTo>
                    <a:pt x="180" y="46"/>
                  </a:lnTo>
                  <a:lnTo>
                    <a:pt x="90" y="90"/>
                  </a:lnTo>
                  <a:lnTo>
                    <a:pt x="46" y="180"/>
                  </a:lnTo>
                  <a:lnTo>
                    <a:pt x="1" y="270"/>
                  </a:lnTo>
                  <a:lnTo>
                    <a:pt x="46" y="359"/>
                  </a:lnTo>
                  <a:lnTo>
                    <a:pt x="90" y="404"/>
                  </a:lnTo>
                  <a:lnTo>
                    <a:pt x="180" y="449"/>
                  </a:lnTo>
                  <a:lnTo>
                    <a:pt x="270" y="494"/>
                  </a:lnTo>
                  <a:lnTo>
                    <a:pt x="3495" y="494"/>
                  </a:lnTo>
                  <a:lnTo>
                    <a:pt x="3585" y="449"/>
                  </a:lnTo>
                  <a:lnTo>
                    <a:pt x="3675" y="404"/>
                  </a:lnTo>
                  <a:lnTo>
                    <a:pt x="3719" y="359"/>
                  </a:lnTo>
                  <a:lnTo>
                    <a:pt x="3719" y="270"/>
                  </a:lnTo>
                  <a:lnTo>
                    <a:pt x="3719" y="180"/>
                  </a:lnTo>
                  <a:lnTo>
                    <a:pt x="3675" y="90"/>
                  </a:lnTo>
                  <a:lnTo>
                    <a:pt x="3585" y="46"/>
                  </a:lnTo>
                  <a:lnTo>
                    <a:pt x="34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6"/>
            <p:cNvSpPr/>
            <p:nvPr/>
          </p:nvSpPr>
          <p:spPr>
            <a:xfrm>
              <a:off x="5595725" y="2112625"/>
              <a:ext cx="187075" cy="12350"/>
            </a:xfrm>
            <a:custGeom>
              <a:rect b="b" l="l" r="r" t="t"/>
              <a:pathLst>
                <a:path extrusionOk="0" h="494" w="7483">
                  <a:moveTo>
                    <a:pt x="224" y="1"/>
                  </a:moveTo>
                  <a:lnTo>
                    <a:pt x="135" y="46"/>
                  </a:lnTo>
                  <a:lnTo>
                    <a:pt x="90" y="91"/>
                  </a:lnTo>
                  <a:lnTo>
                    <a:pt x="45" y="180"/>
                  </a:lnTo>
                  <a:lnTo>
                    <a:pt x="0" y="270"/>
                  </a:lnTo>
                  <a:lnTo>
                    <a:pt x="45" y="359"/>
                  </a:lnTo>
                  <a:lnTo>
                    <a:pt x="90" y="404"/>
                  </a:lnTo>
                  <a:lnTo>
                    <a:pt x="135" y="449"/>
                  </a:lnTo>
                  <a:lnTo>
                    <a:pt x="224" y="494"/>
                  </a:lnTo>
                  <a:lnTo>
                    <a:pt x="7258" y="494"/>
                  </a:lnTo>
                  <a:lnTo>
                    <a:pt x="7348" y="449"/>
                  </a:lnTo>
                  <a:lnTo>
                    <a:pt x="7438" y="404"/>
                  </a:lnTo>
                  <a:lnTo>
                    <a:pt x="7482" y="359"/>
                  </a:lnTo>
                  <a:lnTo>
                    <a:pt x="7482" y="270"/>
                  </a:lnTo>
                  <a:lnTo>
                    <a:pt x="7482" y="180"/>
                  </a:lnTo>
                  <a:lnTo>
                    <a:pt x="7438" y="91"/>
                  </a:lnTo>
                  <a:lnTo>
                    <a:pt x="7348" y="46"/>
                  </a:lnTo>
                  <a:lnTo>
                    <a:pt x="72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6"/>
            <p:cNvSpPr/>
            <p:nvPr/>
          </p:nvSpPr>
          <p:spPr>
            <a:xfrm>
              <a:off x="5595725" y="2136150"/>
              <a:ext cx="187075" cy="11225"/>
            </a:xfrm>
            <a:custGeom>
              <a:rect b="b" l="l" r="r" t="t"/>
              <a:pathLst>
                <a:path extrusionOk="0" h="449" w="7483">
                  <a:moveTo>
                    <a:pt x="135" y="1"/>
                  </a:moveTo>
                  <a:lnTo>
                    <a:pt x="90" y="90"/>
                  </a:lnTo>
                  <a:lnTo>
                    <a:pt x="45" y="135"/>
                  </a:lnTo>
                  <a:lnTo>
                    <a:pt x="0" y="225"/>
                  </a:lnTo>
                  <a:lnTo>
                    <a:pt x="45" y="314"/>
                  </a:lnTo>
                  <a:lnTo>
                    <a:pt x="90" y="404"/>
                  </a:lnTo>
                  <a:lnTo>
                    <a:pt x="135" y="449"/>
                  </a:lnTo>
                  <a:lnTo>
                    <a:pt x="7348" y="449"/>
                  </a:lnTo>
                  <a:lnTo>
                    <a:pt x="7438" y="404"/>
                  </a:lnTo>
                  <a:lnTo>
                    <a:pt x="7482" y="314"/>
                  </a:lnTo>
                  <a:lnTo>
                    <a:pt x="7482" y="225"/>
                  </a:lnTo>
                  <a:lnTo>
                    <a:pt x="7482" y="135"/>
                  </a:lnTo>
                  <a:lnTo>
                    <a:pt x="7438" y="90"/>
                  </a:lnTo>
                  <a:lnTo>
                    <a:pt x="73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9" name="Google Shape;2689;p76"/>
          <p:cNvSpPr/>
          <p:nvPr/>
        </p:nvSpPr>
        <p:spPr>
          <a:xfrm>
            <a:off x="6071175" y="1984475"/>
            <a:ext cx="324850" cy="395425"/>
          </a:xfrm>
          <a:custGeom>
            <a:rect b="b" l="l" r="r" t="t"/>
            <a:pathLst>
              <a:path extrusionOk="0" h="15817" w="12994">
                <a:moveTo>
                  <a:pt x="10664" y="2331"/>
                </a:moveTo>
                <a:lnTo>
                  <a:pt x="10664" y="2420"/>
                </a:lnTo>
                <a:lnTo>
                  <a:pt x="10619" y="2465"/>
                </a:lnTo>
                <a:lnTo>
                  <a:pt x="9141" y="3943"/>
                </a:lnTo>
                <a:lnTo>
                  <a:pt x="9051" y="4033"/>
                </a:lnTo>
                <a:lnTo>
                  <a:pt x="8917" y="4078"/>
                </a:lnTo>
                <a:lnTo>
                  <a:pt x="8782" y="4123"/>
                </a:lnTo>
                <a:lnTo>
                  <a:pt x="2286" y="4123"/>
                </a:lnTo>
                <a:lnTo>
                  <a:pt x="2196" y="4078"/>
                </a:lnTo>
                <a:lnTo>
                  <a:pt x="2062" y="4033"/>
                </a:lnTo>
                <a:lnTo>
                  <a:pt x="1927" y="3943"/>
                </a:lnTo>
                <a:lnTo>
                  <a:pt x="494" y="2465"/>
                </a:lnTo>
                <a:lnTo>
                  <a:pt x="449" y="2420"/>
                </a:lnTo>
                <a:lnTo>
                  <a:pt x="404" y="2331"/>
                </a:lnTo>
                <a:close/>
                <a:moveTo>
                  <a:pt x="12501" y="449"/>
                </a:moveTo>
                <a:lnTo>
                  <a:pt x="12501" y="13531"/>
                </a:lnTo>
                <a:lnTo>
                  <a:pt x="12053" y="13531"/>
                </a:lnTo>
                <a:lnTo>
                  <a:pt x="12053" y="1166"/>
                </a:lnTo>
                <a:lnTo>
                  <a:pt x="12053" y="1076"/>
                </a:lnTo>
                <a:lnTo>
                  <a:pt x="11963" y="986"/>
                </a:lnTo>
                <a:lnTo>
                  <a:pt x="11918" y="942"/>
                </a:lnTo>
                <a:lnTo>
                  <a:pt x="2286" y="942"/>
                </a:lnTo>
                <a:lnTo>
                  <a:pt x="2286" y="449"/>
                </a:lnTo>
                <a:close/>
                <a:moveTo>
                  <a:pt x="11605" y="1390"/>
                </a:moveTo>
                <a:lnTo>
                  <a:pt x="11605" y="14427"/>
                </a:lnTo>
                <a:lnTo>
                  <a:pt x="11112" y="14427"/>
                </a:lnTo>
                <a:lnTo>
                  <a:pt x="11112" y="2107"/>
                </a:lnTo>
                <a:lnTo>
                  <a:pt x="11112" y="2017"/>
                </a:lnTo>
                <a:lnTo>
                  <a:pt x="11067" y="1927"/>
                </a:lnTo>
                <a:lnTo>
                  <a:pt x="10978" y="1883"/>
                </a:lnTo>
                <a:lnTo>
                  <a:pt x="10888" y="1838"/>
                </a:lnTo>
                <a:lnTo>
                  <a:pt x="1390" y="1838"/>
                </a:lnTo>
                <a:lnTo>
                  <a:pt x="1390" y="1390"/>
                </a:lnTo>
                <a:close/>
                <a:moveTo>
                  <a:pt x="10664" y="3092"/>
                </a:moveTo>
                <a:lnTo>
                  <a:pt x="10664" y="14651"/>
                </a:lnTo>
                <a:lnTo>
                  <a:pt x="9454" y="13442"/>
                </a:lnTo>
                <a:lnTo>
                  <a:pt x="9275" y="13307"/>
                </a:lnTo>
                <a:lnTo>
                  <a:pt x="9096" y="13218"/>
                </a:lnTo>
                <a:lnTo>
                  <a:pt x="8872" y="13128"/>
                </a:lnTo>
                <a:lnTo>
                  <a:pt x="5780" y="13128"/>
                </a:lnTo>
                <a:lnTo>
                  <a:pt x="5780" y="9320"/>
                </a:lnTo>
                <a:lnTo>
                  <a:pt x="5736" y="9275"/>
                </a:lnTo>
                <a:lnTo>
                  <a:pt x="5736" y="9185"/>
                </a:lnTo>
                <a:lnTo>
                  <a:pt x="5646" y="9141"/>
                </a:lnTo>
                <a:lnTo>
                  <a:pt x="5556" y="9096"/>
                </a:lnTo>
                <a:lnTo>
                  <a:pt x="5467" y="9096"/>
                </a:lnTo>
                <a:lnTo>
                  <a:pt x="5377" y="9141"/>
                </a:lnTo>
                <a:lnTo>
                  <a:pt x="5332" y="9230"/>
                </a:lnTo>
                <a:lnTo>
                  <a:pt x="5288" y="9320"/>
                </a:lnTo>
                <a:lnTo>
                  <a:pt x="5288" y="13128"/>
                </a:lnTo>
                <a:lnTo>
                  <a:pt x="2241" y="13128"/>
                </a:lnTo>
                <a:lnTo>
                  <a:pt x="2017" y="13218"/>
                </a:lnTo>
                <a:lnTo>
                  <a:pt x="1793" y="13307"/>
                </a:lnTo>
                <a:lnTo>
                  <a:pt x="1614" y="13442"/>
                </a:lnTo>
                <a:lnTo>
                  <a:pt x="449" y="14651"/>
                </a:lnTo>
                <a:lnTo>
                  <a:pt x="449" y="3092"/>
                </a:lnTo>
                <a:lnTo>
                  <a:pt x="1614" y="4257"/>
                </a:lnTo>
                <a:lnTo>
                  <a:pt x="1793" y="4391"/>
                </a:lnTo>
                <a:lnTo>
                  <a:pt x="2017" y="4526"/>
                </a:lnTo>
                <a:lnTo>
                  <a:pt x="2241" y="4571"/>
                </a:lnTo>
                <a:lnTo>
                  <a:pt x="2465" y="4615"/>
                </a:lnTo>
                <a:lnTo>
                  <a:pt x="5288" y="4615"/>
                </a:lnTo>
                <a:lnTo>
                  <a:pt x="5288" y="8379"/>
                </a:lnTo>
                <a:lnTo>
                  <a:pt x="5332" y="8468"/>
                </a:lnTo>
                <a:lnTo>
                  <a:pt x="5377" y="8558"/>
                </a:lnTo>
                <a:lnTo>
                  <a:pt x="5422" y="8603"/>
                </a:lnTo>
                <a:lnTo>
                  <a:pt x="5601" y="8603"/>
                </a:lnTo>
                <a:lnTo>
                  <a:pt x="5691" y="8558"/>
                </a:lnTo>
                <a:lnTo>
                  <a:pt x="5736" y="8468"/>
                </a:lnTo>
                <a:lnTo>
                  <a:pt x="5780" y="8379"/>
                </a:lnTo>
                <a:lnTo>
                  <a:pt x="5780" y="4615"/>
                </a:lnTo>
                <a:lnTo>
                  <a:pt x="8648" y="4615"/>
                </a:lnTo>
                <a:lnTo>
                  <a:pt x="8872" y="4571"/>
                </a:lnTo>
                <a:lnTo>
                  <a:pt x="9096" y="4526"/>
                </a:lnTo>
                <a:lnTo>
                  <a:pt x="9275" y="4436"/>
                </a:lnTo>
                <a:lnTo>
                  <a:pt x="9454" y="4257"/>
                </a:lnTo>
                <a:lnTo>
                  <a:pt x="10664" y="3092"/>
                </a:lnTo>
                <a:close/>
                <a:moveTo>
                  <a:pt x="8782" y="13576"/>
                </a:moveTo>
                <a:lnTo>
                  <a:pt x="8917" y="13621"/>
                </a:lnTo>
                <a:lnTo>
                  <a:pt x="9051" y="13710"/>
                </a:lnTo>
                <a:lnTo>
                  <a:pt x="9141" y="13800"/>
                </a:lnTo>
                <a:lnTo>
                  <a:pt x="10619" y="15234"/>
                </a:lnTo>
                <a:lnTo>
                  <a:pt x="10664" y="15323"/>
                </a:lnTo>
                <a:lnTo>
                  <a:pt x="10664" y="15413"/>
                </a:lnTo>
                <a:lnTo>
                  <a:pt x="404" y="15413"/>
                </a:lnTo>
                <a:lnTo>
                  <a:pt x="449" y="15323"/>
                </a:lnTo>
                <a:lnTo>
                  <a:pt x="494" y="15234"/>
                </a:lnTo>
                <a:lnTo>
                  <a:pt x="1927" y="13800"/>
                </a:lnTo>
                <a:lnTo>
                  <a:pt x="2062" y="13710"/>
                </a:lnTo>
                <a:lnTo>
                  <a:pt x="2196" y="13621"/>
                </a:lnTo>
                <a:lnTo>
                  <a:pt x="2286" y="13576"/>
                </a:lnTo>
                <a:close/>
                <a:moveTo>
                  <a:pt x="1972" y="1"/>
                </a:moveTo>
                <a:lnTo>
                  <a:pt x="1927" y="46"/>
                </a:lnTo>
                <a:lnTo>
                  <a:pt x="1883" y="135"/>
                </a:lnTo>
                <a:lnTo>
                  <a:pt x="1838" y="225"/>
                </a:lnTo>
                <a:lnTo>
                  <a:pt x="1838" y="942"/>
                </a:lnTo>
                <a:lnTo>
                  <a:pt x="1076" y="942"/>
                </a:lnTo>
                <a:lnTo>
                  <a:pt x="987" y="986"/>
                </a:lnTo>
                <a:lnTo>
                  <a:pt x="942" y="1076"/>
                </a:lnTo>
                <a:lnTo>
                  <a:pt x="897" y="1166"/>
                </a:lnTo>
                <a:lnTo>
                  <a:pt x="897" y="1838"/>
                </a:lnTo>
                <a:lnTo>
                  <a:pt x="225" y="1838"/>
                </a:lnTo>
                <a:lnTo>
                  <a:pt x="135" y="1883"/>
                </a:lnTo>
                <a:lnTo>
                  <a:pt x="46" y="1927"/>
                </a:lnTo>
                <a:lnTo>
                  <a:pt x="1" y="2017"/>
                </a:lnTo>
                <a:lnTo>
                  <a:pt x="1" y="2107"/>
                </a:lnTo>
                <a:lnTo>
                  <a:pt x="1" y="15592"/>
                </a:lnTo>
                <a:lnTo>
                  <a:pt x="1" y="15682"/>
                </a:lnTo>
                <a:lnTo>
                  <a:pt x="46" y="15771"/>
                </a:lnTo>
                <a:lnTo>
                  <a:pt x="135" y="15816"/>
                </a:lnTo>
                <a:lnTo>
                  <a:pt x="10978" y="15816"/>
                </a:lnTo>
                <a:lnTo>
                  <a:pt x="11067" y="15771"/>
                </a:lnTo>
                <a:lnTo>
                  <a:pt x="11112" y="15682"/>
                </a:lnTo>
                <a:lnTo>
                  <a:pt x="11112" y="15592"/>
                </a:lnTo>
                <a:lnTo>
                  <a:pt x="11112" y="14920"/>
                </a:lnTo>
                <a:lnTo>
                  <a:pt x="11829" y="14920"/>
                </a:lnTo>
                <a:lnTo>
                  <a:pt x="11918" y="14875"/>
                </a:lnTo>
                <a:lnTo>
                  <a:pt x="11963" y="14830"/>
                </a:lnTo>
                <a:lnTo>
                  <a:pt x="12053" y="14786"/>
                </a:lnTo>
                <a:lnTo>
                  <a:pt x="12053" y="14696"/>
                </a:lnTo>
                <a:lnTo>
                  <a:pt x="12053" y="13979"/>
                </a:lnTo>
                <a:lnTo>
                  <a:pt x="12814" y="13979"/>
                </a:lnTo>
                <a:lnTo>
                  <a:pt x="12904" y="13934"/>
                </a:lnTo>
                <a:lnTo>
                  <a:pt x="12949" y="13845"/>
                </a:lnTo>
                <a:lnTo>
                  <a:pt x="12994" y="13755"/>
                </a:lnTo>
                <a:lnTo>
                  <a:pt x="12994" y="225"/>
                </a:lnTo>
                <a:lnTo>
                  <a:pt x="12949" y="135"/>
                </a:lnTo>
                <a:lnTo>
                  <a:pt x="12904" y="46"/>
                </a:lnTo>
                <a:lnTo>
                  <a:pt x="128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0" name="Google Shape;2690;p76"/>
          <p:cNvGrpSpPr/>
          <p:nvPr/>
        </p:nvGrpSpPr>
        <p:grpSpPr>
          <a:xfrm>
            <a:off x="6685850" y="1984475"/>
            <a:ext cx="349475" cy="395425"/>
            <a:chOff x="7087650" y="1949100"/>
            <a:chExt cx="349475" cy="395425"/>
          </a:xfrm>
        </p:grpSpPr>
        <p:sp>
          <p:nvSpPr>
            <p:cNvPr id="2691" name="Google Shape;2691;p76"/>
            <p:cNvSpPr/>
            <p:nvPr/>
          </p:nvSpPr>
          <p:spPr>
            <a:xfrm>
              <a:off x="7087650" y="1949100"/>
              <a:ext cx="349475" cy="395425"/>
            </a:xfrm>
            <a:custGeom>
              <a:rect b="b" l="l" r="r" t="t"/>
              <a:pathLst>
                <a:path extrusionOk="0" h="15817" w="13979">
                  <a:moveTo>
                    <a:pt x="12814" y="449"/>
                  </a:moveTo>
                  <a:lnTo>
                    <a:pt x="12993" y="494"/>
                  </a:lnTo>
                  <a:lnTo>
                    <a:pt x="13083" y="538"/>
                  </a:lnTo>
                  <a:lnTo>
                    <a:pt x="13307" y="673"/>
                  </a:lnTo>
                  <a:lnTo>
                    <a:pt x="13486" y="897"/>
                  </a:lnTo>
                  <a:lnTo>
                    <a:pt x="13531" y="1031"/>
                  </a:lnTo>
                  <a:lnTo>
                    <a:pt x="13531" y="1166"/>
                  </a:lnTo>
                  <a:lnTo>
                    <a:pt x="13531" y="14696"/>
                  </a:lnTo>
                  <a:lnTo>
                    <a:pt x="13531" y="14830"/>
                  </a:lnTo>
                  <a:lnTo>
                    <a:pt x="13486" y="14965"/>
                  </a:lnTo>
                  <a:lnTo>
                    <a:pt x="13307" y="15189"/>
                  </a:lnTo>
                  <a:lnTo>
                    <a:pt x="13083" y="15323"/>
                  </a:lnTo>
                  <a:lnTo>
                    <a:pt x="12993" y="15368"/>
                  </a:lnTo>
                  <a:lnTo>
                    <a:pt x="1031" y="15368"/>
                  </a:lnTo>
                  <a:lnTo>
                    <a:pt x="896" y="15323"/>
                  </a:lnTo>
                  <a:lnTo>
                    <a:pt x="672" y="15189"/>
                  </a:lnTo>
                  <a:lnTo>
                    <a:pt x="538" y="14965"/>
                  </a:lnTo>
                  <a:lnTo>
                    <a:pt x="493" y="14830"/>
                  </a:lnTo>
                  <a:lnTo>
                    <a:pt x="493" y="14696"/>
                  </a:lnTo>
                  <a:lnTo>
                    <a:pt x="493" y="1166"/>
                  </a:lnTo>
                  <a:lnTo>
                    <a:pt x="493" y="1031"/>
                  </a:lnTo>
                  <a:lnTo>
                    <a:pt x="538" y="897"/>
                  </a:lnTo>
                  <a:lnTo>
                    <a:pt x="672" y="673"/>
                  </a:lnTo>
                  <a:lnTo>
                    <a:pt x="896" y="538"/>
                  </a:lnTo>
                  <a:lnTo>
                    <a:pt x="1031" y="494"/>
                  </a:lnTo>
                  <a:lnTo>
                    <a:pt x="1165" y="449"/>
                  </a:lnTo>
                  <a:close/>
                  <a:moveTo>
                    <a:pt x="941" y="1"/>
                  </a:moveTo>
                  <a:lnTo>
                    <a:pt x="717" y="90"/>
                  </a:lnTo>
                  <a:lnTo>
                    <a:pt x="538" y="180"/>
                  </a:lnTo>
                  <a:lnTo>
                    <a:pt x="359" y="359"/>
                  </a:lnTo>
                  <a:lnTo>
                    <a:pt x="224" y="494"/>
                  </a:lnTo>
                  <a:lnTo>
                    <a:pt x="90" y="718"/>
                  </a:lnTo>
                  <a:lnTo>
                    <a:pt x="45" y="942"/>
                  </a:lnTo>
                  <a:lnTo>
                    <a:pt x="0" y="1166"/>
                  </a:lnTo>
                  <a:lnTo>
                    <a:pt x="0" y="14696"/>
                  </a:lnTo>
                  <a:lnTo>
                    <a:pt x="45" y="14920"/>
                  </a:lnTo>
                  <a:lnTo>
                    <a:pt x="90" y="15144"/>
                  </a:lnTo>
                  <a:lnTo>
                    <a:pt x="224" y="15323"/>
                  </a:lnTo>
                  <a:lnTo>
                    <a:pt x="359" y="15502"/>
                  </a:lnTo>
                  <a:lnTo>
                    <a:pt x="538" y="15637"/>
                  </a:lnTo>
                  <a:lnTo>
                    <a:pt x="717" y="15726"/>
                  </a:lnTo>
                  <a:lnTo>
                    <a:pt x="941" y="15816"/>
                  </a:lnTo>
                  <a:lnTo>
                    <a:pt x="13083" y="15816"/>
                  </a:lnTo>
                  <a:lnTo>
                    <a:pt x="13307" y="15726"/>
                  </a:lnTo>
                  <a:lnTo>
                    <a:pt x="13486" y="15637"/>
                  </a:lnTo>
                  <a:lnTo>
                    <a:pt x="13665" y="15502"/>
                  </a:lnTo>
                  <a:lnTo>
                    <a:pt x="13799" y="15323"/>
                  </a:lnTo>
                  <a:lnTo>
                    <a:pt x="13889" y="15144"/>
                  </a:lnTo>
                  <a:lnTo>
                    <a:pt x="13979" y="14920"/>
                  </a:lnTo>
                  <a:lnTo>
                    <a:pt x="13979" y="14696"/>
                  </a:lnTo>
                  <a:lnTo>
                    <a:pt x="13979" y="1166"/>
                  </a:lnTo>
                  <a:lnTo>
                    <a:pt x="13979" y="942"/>
                  </a:lnTo>
                  <a:lnTo>
                    <a:pt x="13889" y="718"/>
                  </a:lnTo>
                  <a:lnTo>
                    <a:pt x="13799" y="494"/>
                  </a:lnTo>
                  <a:lnTo>
                    <a:pt x="13665" y="359"/>
                  </a:lnTo>
                  <a:lnTo>
                    <a:pt x="13486" y="180"/>
                  </a:lnTo>
                  <a:lnTo>
                    <a:pt x="13307" y="90"/>
                  </a:lnTo>
                  <a:lnTo>
                    <a:pt x="130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6"/>
            <p:cNvSpPr/>
            <p:nvPr/>
          </p:nvSpPr>
          <p:spPr>
            <a:xfrm>
              <a:off x="7111175" y="1972625"/>
              <a:ext cx="303550" cy="349475"/>
            </a:xfrm>
            <a:custGeom>
              <a:rect b="b" l="l" r="r" t="t"/>
              <a:pathLst>
                <a:path extrusionOk="0" h="13979" w="12142">
                  <a:moveTo>
                    <a:pt x="135" y="1"/>
                  </a:moveTo>
                  <a:lnTo>
                    <a:pt x="45" y="45"/>
                  </a:lnTo>
                  <a:lnTo>
                    <a:pt x="0" y="135"/>
                  </a:lnTo>
                  <a:lnTo>
                    <a:pt x="0" y="225"/>
                  </a:lnTo>
                  <a:lnTo>
                    <a:pt x="0" y="6497"/>
                  </a:lnTo>
                  <a:lnTo>
                    <a:pt x="0" y="6587"/>
                  </a:lnTo>
                  <a:lnTo>
                    <a:pt x="45" y="6676"/>
                  </a:lnTo>
                  <a:lnTo>
                    <a:pt x="135" y="6721"/>
                  </a:lnTo>
                  <a:lnTo>
                    <a:pt x="224" y="6766"/>
                  </a:lnTo>
                  <a:lnTo>
                    <a:pt x="314" y="6721"/>
                  </a:lnTo>
                  <a:lnTo>
                    <a:pt x="403" y="6676"/>
                  </a:lnTo>
                  <a:lnTo>
                    <a:pt x="448" y="6631"/>
                  </a:lnTo>
                  <a:lnTo>
                    <a:pt x="448" y="6497"/>
                  </a:lnTo>
                  <a:lnTo>
                    <a:pt x="448" y="449"/>
                  </a:lnTo>
                  <a:lnTo>
                    <a:pt x="11649" y="449"/>
                  </a:lnTo>
                  <a:lnTo>
                    <a:pt x="11649" y="13486"/>
                  </a:lnTo>
                  <a:lnTo>
                    <a:pt x="448" y="13486"/>
                  </a:lnTo>
                  <a:lnTo>
                    <a:pt x="448" y="7438"/>
                  </a:lnTo>
                  <a:lnTo>
                    <a:pt x="448" y="7348"/>
                  </a:lnTo>
                  <a:lnTo>
                    <a:pt x="403" y="7303"/>
                  </a:lnTo>
                  <a:lnTo>
                    <a:pt x="359" y="7259"/>
                  </a:lnTo>
                  <a:lnTo>
                    <a:pt x="269" y="7214"/>
                  </a:lnTo>
                  <a:lnTo>
                    <a:pt x="179" y="7214"/>
                  </a:lnTo>
                  <a:lnTo>
                    <a:pt x="90" y="7259"/>
                  </a:lnTo>
                  <a:lnTo>
                    <a:pt x="0" y="7348"/>
                  </a:lnTo>
                  <a:lnTo>
                    <a:pt x="0" y="7438"/>
                  </a:lnTo>
                  <a:lnTo>
                    <a:pt x="0" y="13755"/>
                  </a:lnTo>
                  <a:lnTo>
                    <a:pt x="0" y="13845"/>
                  </a:lnTo>
                  <a:lnTo>
                    <a:pt x="45" y="13889"/>
                  </a:lnTo>
                  <a:lnTo>
                    <a:pt x="135" y="13934"/>
                  </a:lnTo>
                  <a:lnTo>
                    <a:pt x="224" y="13979"/>
                  </a:lnTo>
                  <a:lnTo>
                    <a:pt x="11873" y="13979"/>
                  </a:lnTo>
                  <a:lnTo>
                    <a:pt x="11962" y="13934"/>
                  </a:lnTo>
                  <a:lnTo>
                    <a:pt x="12052" y="13889"/>
                  </a:lnTo>
                  <a:lnTo>
                    <a:pt x="12097" y="13845"/>
                  </a:lnTo>
                  <a:lnTo>
                    <a:pt x="12142" y="13755"/>
                  </a:lnTo>
                  <a:lnTo>
                    <a:pt x="12142" y="225"/>
                  </a:lnTo>
                  <a:lnTo>
                    <a:pt x="12097" y="135"/>
                  </a:lnTo>
                  <a:lnTo>
                    <a:pt x="12052" y="45"/>
                  </a:lnTo>
                  <a:lnTo>
                    <a:pt x="119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6"/>
            <p:cNvSpPr/>
            <p:nvPr/>
          </p:nvSpPr>
          <p:spPr>
            <a:xfrm>
              <a:off x="7134700" y="2088000"/>
              <a:ext cx="256500" cy="210600"/>
            </a:xfrm>
            <a:custGeom>
              <a:rect b="b" l="l" r="r" t="t"/>
              <a:pathLst>
                <a:path extrusionOk="0" h="8424" w="10260">
                  <a:moveTo>
                    <a:pt x="9812" y="493"/>
                  </a:moveTo>
                  <a:lnTo>
                    <a:pt x="9812" y="7975"/>
                  </a:lnTo>
                  <a:lnTo>
                    <a:pt x="448" y="7975"/>
                  </a:lnTo>
                  <a:lnTo>
                    <a:pt x="448" y="493"/>
                  </a:lnTo>
                  <a:close/>
                  <a:moveTo>
                    <a:pt x="224" y="0"/>
                  </a:moveTo>
                  <a:lnTo>
                    <a:pt x="134" y="45"/>
                  </a:lnTo>
                  <a:lnTo>
                    <a:pt x="45" y="90"/>
                  </a:lnTo>
                  <a:lnTo>
                    <a:pt x="0" y="135"/>
                  </a:lnTo>
                  <a:lnTo>
                    <a:pt x="0" y="224"/>
                  </a:lnTo>
                  <a:lnTo>
                    <a:pt x="0" y="8199"/>
                  </a:lnTo>
                  <a:lnTo>
                    <a:pt x="0" y="8289"/>
                  </a:lnTo>
                  <a:lnTo>
                    <a:pt x="45" y="8378"/>
                  </a:lnTo>
                  <a:lnTo>
                    <a:pt x="134" y="8423"/>
                  </a:lnTo>
                  <a:lnTo>
                    <a:pt x="10125" y="8423"/>
                  </a:lnTo>
                  <a:lnTo>
                    <a:pt x="10170" y="8378"/>
                  </a:lnTo>
                  <a:lnTo>
                    <a:pt x="10215" y="8289"/>
                  </a:lnTo>
                  <a:lnTo>
                    <a:pt x="10260" y="8199"/>
                  </a:lnTo>
                  <a:lnTo>
                    <a:pt x="10260" y="224"/>
                  </a:lnTo>
                  <a:lnTo>
                    <a:pt x="10215" y="135"/>
                  </a:lnTo>
                  <a:lnTo>
                    <a:pt x="10170" y="90"/>
                  </a:lnTo>
                  <a:lnTo>
                    <a:pt x="10125" y="45"/>
                  </a:lnTo>
                  <a:lnTo>
                    <a:pt x="100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6"/>
            <p:cNvSpPr/>
            <p:nvPr/>
          </p:nvSpPr>
          <p:spPr>
            <a:xfrm>
              <a:off x="7180600" y="2192150"/>
              <a:ext cx="163575" cy="60525"/>
            </a:xfrm>
            <a:custGeom>
              <a:rect b="b" l="l" r="r" t="t"/>
              <a:pathLst>
                <a:path extrusionOk="0" h="2421" w="6543">
                  <a:moveTo>
                    <a:pt x="6094" y="494"/>
                  </a:moveTo>
                  <a:lnTo>
                    <a:pt x="6094" y="1927"/>
                  </a:lnTo>
                  <a:lnTo>
                    <a:pt x="449" y="1927"/>
                  </a:lnTo>
                  <a:lnTo>
                    <a:pt x="449" y="494"/>
                  </a:lnTo>
                  <a:close/>
                  <a:moveTo>
                    <a:pt x="225" y="1"/>
                  </a:moveTo>
                  <a:lnTo>
                    <a:pt x="135" y="46"/>
                  </a:lnTo>
                  <a:lnTo>
                    <a:pt x="91" y="91"/>
                  </a:lnTo>
                  <a:lnTo>
                    <a:pt x="46" y="180"/>
                  </a:lnTo>
                  <a:lnTo>
                    <a:pt x="1" y="270"/>
                  </a:lnTo>
                  <a:lnTo>
                    <a:pt x="1" y="2151"/>
                  </a:lnTo>
                  <a:lnTo>
                    <a:pt x="46" y="2241"/>
                  </a:lnTo>
                  <a:lnTo>
                    <a:pt x="91" y="2331"/>
                  </a:lnTo>
                  <a:lnTo>
                    <a:pt x="135" y="2375"/>
                  </a:lnTo>
                  <a:lnTo>
                    <a:pt x="225" y="2420"/>
                  </a:lnTo>
                  <a:lnTo>
                    <a:pt x="6318" y="2420"/>
                  </a:lnTo>
                  <a:lnTo>
                    <a:pt x="6408" y="2375"/>
                  </a:lnTo>
                  <a:lnTo>
                    <a:pt x="6497" y="2331"/>
                  </a:lnTo>
                  <a:lnTo>
                    <a:pt x="6542" y="2241"/>
                  </a:lnTo>
                  <a:lnTo>
                    <a:pt x="6542" y="2151"/>
                  </a:lnTo>
                  <a:lnTo>
                    <a:pt x="6542" y="270"/>
                  </a:lnTo>
                  <a:lnTo>
                    <a:pt x="6542" y="180"/>
                  </a:lnTo>
                  <a:lnTo>
                    <a:pt x="6497" y="91"/>
                  </a:lnTo>
                  <a:lnTo>
                    <a:pt x="6408" y="46"/>
                  </a:lnTo>
                  <a:lnTo>
                    <a:pt x="6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6"/>
            <p:cNvSpPr/>
            <p:nvPr/>
          </p:nvSpPr>
          <p:spPr>
            <a:xfrm>
              <a:off x="7204125" y="2215675"/>
              <a:ext cx="117625" cy="12350"/>
            </a:xfrm>
            <a:custGeom>
              <a:rect b="b" l="l" r="r" t="t"/>
              <a:pathLst>
                <a:path extrusionOk="0" h="494" w="4705">
                  <a:moveTo>
                    <a:pt x="225" y="1"/>
                  </a:moveTo>
                  <a:lnTo>
                    <a:pt x="135" y="46"/>
                  </a:lnTo>
                  <a:lnTo>
                    <a:pt x="46" y="90"/>
                  </a:lnTo>
                  <a:lnTo>
                    <a:pt x="1" y="135"/>
                  </a:lnTo>
                  <a:lnTo>
                    <a:pt x="1" y="225"/>
                  </a:lnTo>
                  <a:lnTo>
                    <a:pt x="1" y="314"/>
                  </a:lnTo>
                  <a:lnTo>
                    <a:pt x="46" y="404"/>
                  </a:lnTo>
                  <a:lnTo>
                    <a:pt x="135" y="449"/>
                  </a:lnTo>
                  <a:lnTo>
                    <a:pt x="225" y="494"/>
                  </a:lnTo>
                  <a:lnTo>
                    <a:pt x="4481" y="494"/>
                  </a:lnTo>
                  <a:lnTo>
                    <a:pt x="4571" y="449"/>
                  </a:lnTo>
                  <a:lnTo>
                    <a:pt x="4615" y="404"/>
                  </a:lnTo>
                  <a:lnTo>
                    <a:pt x="4660" y="314"/>
                  </a:lnTo>
                  <a:lnTo>
                    <a:pt x="4705" y="225"/>
                  </a:lnTo>
                  <a:lnTo>
                    <a:pt x="4660" y="135"/>
                  </a:lnTo>
                  <a:lnTo>
                    <a:pt x="4615" y="90"/>
                  </a:lnTo>
                  <a:lnTo>
                    <a:pt x="4571" y="46"/>
                  </a:lnTo>
                  <a:lnTo>
                    <a:pt x="44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6"/>
            <p:cNvSpPr/>
            <p:nvPr/>
          </p:nvSpPr>
          <p:spPr>
            <a:xfrm>
              <a:off x="7134700" y="1995025"/>
              <a:ext cx="256500" cy="81800"/>
            </a:xfrm>
            <a:custGeom>
              <a:rect b="b" l="l" r="r" t="t"/>
              <a:pathLst>
                <a:path extrusionOk="0" h="3272" w="10260">
                  <a:moveTo>
                    <a:pt x="9812" y="494"/>
                  </a:moveTo>
                  <a:lnTo>
                    <a:pt x="9812" y="2106"/>
                  </a:lnTo>
                  <a:lnTo>
                    <a:pt x="9767" y="2241"/>
                  </a:lnTo>
                  <a:lnTo>
                    <a:pt x="9722" y="2375"/>
                  </a:lnTo>
                  <a:lnTo>
                    <a:pt x="9588" y="2599"/>
                  </a:lnTo>
                  <a:lnTo>
                    <a:pt x="9364" y="2734"/>
                  </a:lnTo>
                  <a:lnTo>
                    <a:pt x="9229" y="2778"/>
                  </a:lnTo>
                  <a:lnTo>
                    <a:pt x="9095" y="2823"/>
                  </a:lnTo>
                  <a:lnTo>
                    <a:pt x="1165" y="2823"/>
                  </a:lnTo>
                  <a:lnTo>
                    <a:pt x="986" y="2778"/>
                  </a:lnTo>
                  <a:lnTo>
                    <a:pt x="896" y="2734"/>
                  </a:lnTo>
                  <a:lnTo>
                    <a:pt x="672" y="2599"/>
                  </a:lnTo>
                  <a:lnTo>
                    <a:pt x="493" y="2375"/>
                  </a:lnTo>
                  <a:lnTo>
                    <a:pt x="448" y="2241"/>
                  </a:lnTo>
                  <a:lnTo>
                    <a:pt x="448" y="2106"/>
                  </a:lnTo>
                  <a:lnTo>
                    <a:pt x="448" y="494"/>
                  </a:lnTo>
                  <a:close/>
                  <a:moveTo>
                    <a:pt x="224" y="1"/>
                  </a:moveTo>
                  <a:lnTo>
                    <a:pt x="134" y="46"/>
                  </a:lnTo>
                  <a:lnTo>
                    <a:pt x="45" y="90"/>
                  </a:lnTo>
                  <a:lnTo>
                    <a:pt x="0" y="180"/>
                  </a:lnTo>
                  <a:lnTo>
                    <a:pt x="0" y="270"/>
                  </a:lnTo>
                  <a:lnTo>
                    <a:pt x="0" y="2106"/>
                  </a:lnTo>
                  <a:lnTo>
                    <a:pt x="0" y="2330"/>
                  </a:lnTo>
                  <a:lnTo>
                    <a:pt x="90" y="2554"/>
                  </a:lnTo>
                  <a:lnTo>
                    <a:pt x="179" y="2734"/>
                  </a:lnTo>
                  <a:lnTo>
                    <a:pt x="314" y="2913"/>
                  </a:lnTo>
                  <a:lnTo>
                    <a:pt x="493" y="3047"/>
                  </a:lnTo>
                  <a:lnTo>
                    <a:pt x="672" y="3182"/>
                  </a:lnTo>
                  <a:lnTo>
                    <a:pt x="896" y="3226"/>
                  </a:lnTo>
                  <a:lnTo>
                    <a:pt x="1165" y="3271"/>
                  </a:lnTo>
                  <a:lnTo>
                    <a:pt x="9095" y="3271"/>
                  </a:lnTo>
                  <a:lnTo>
                    <a:pt x="9319" y="3226"/>
                  </a:lnTo>
                  <a:lnTo>
                    <a:pt x="9543" y="3182"/>
                  </a:lnTo>
                  <a:lnTo>
                    <a:pt x="9722" y="3047"/>
                  </a:lnTo>
                  <a:lnTo>
                    <a:pt x="9901" y="2913"/>
                  </a:lnTo>
                  <a:lnTo>
                    <a:pt x="10036" y="2734"/>
                  </a:lnTo>
                  <a:lnTo>
                    <a:pt x="10170" y="2554"/>
                  </a:lnTo>
                  <a:lnTo>
                    <a:pt x="10215" y="2330"/>
                  </a:lnTo>
                  <a:lnTo>
                    <a:pt x="10260" y="2106"/>
                  </a:lnTo>
                  <a:lnTo>
                    <a:pt x="10260" y="270"/>
                  </a:lnTo>
                  <a:lnTo>
                    <a:pt x="10215" y="180"/>
                  </a:lnTo>
                  <a:lnTo>
                    <a:pt x="10170" y="90"/>
                  </a:lnTo>
                  <a:lnTo>
                    <a:pt x="10125" y="46"/>
                  </a:lnTo>
                  <a:lnTo>
                    <a:pt x="100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6"/>
            <p:cNvSpPr/>
            <p:nvPr/>
          </p:nvSpPr>
          <p:spPr>
            <a:xfrm>
              <a:off x="7238850" y="2111525"/>
              <a:ext cx="47075" cy="45950"/>
            </a:xfrm>
            <a:custGeom>
              <a:rect b="b" l="l" r="r" t="t"/>
              <a:pathLst>
                <a:path extrusionOk="0" h="1838" w="1883">
                  <a:moveTo>
                    <a:pt x="941" y="448"/>
                  </a:moveTo>
                  <a:lnTo>
                    <a:pt x="1121" y="493"/>
                  </a:lnTo>
                  <a:lnTo>
                    <a:pt x="1300" y="583"/>
                  </a:lnTo>
                  <a:lnTo>
                    <a:pt x="1390" y="762"/>
                  </a:lnTo>
                  <a:lnTo>
                    <a:pt x="1434" y="941"/>
                  </a:lnTo>
                  <a:lnTo>
                    <a:pt x="1390" y="1120"/>
                  </a:lnTo>
                  <a:lnTo>
                    <a:pt x="1300" y="1255"/>
                  </a:lnTo>
                  <a:lnTo>
                    <a:pt x="1121" y="1344"/>
                  </a:lnTo>
                  <a:lnTo>
                    <a:pt x="941" y="1389"/>
                  </a:lnTo>
                  <a:lnTo>
                    <a:pt x="762" y="1344"/>
                  </a:lnTo>
                  <a:lnTo>
                    <a:pt x="628" y="1255"/>
                  </a:lnTo>
                  <a:lnTo>
                    <a:pt x="538" y="1120"/>
                  </a:lnTo>
                  <a:lnTo>
                    <a:pt x="493" y="941"/>
                  </a:lnTo>
                  <a:lnTo>
                    <a:pt x="538" y="762"/>
                  </a:lnTo>
                  <a:lnTo>
                    <a:pt x="628" y="583"/>
                  </a:lnTo>
                  <a:lnTo>
                    <a:pt x="762" y="493"/>
                  </a:lnTo>
                  <a:lnTo>
                    <a:pt x="941" y="448"/>
                  </a:lnTo>
                  <a:close/>
                  <a:moveTo>
                    <a:pt x="762" y="0"/>
                  </a:moveTo>
                  <a:lnTo>
                    <a:pt x="583" y="90"/>
                  </a:lnTo>
                  <a:lnTo>
                    <a:pt x="449" y="179"/>
                  </a:lnTo>
                  <a:lnTo>
                    <a:pt x="314" y="269"/>
                  </a:lnTo>
                  <a:lnTo>
                    <a:pt x="180" y="403"/>
                  </a:lnTo>
                  <a:lnTo>
                    <a:pt x="90" y="583"/>
                  </a:lnTo>
                  <a:lnTo>
                    <a:pt x="45" y="762"/>
                  </a:lnTo>
                  <a:lnTo>
                    <a:pt x="1" y="941"/>
                  </a:lnTo>
                  <a:lnTo>
                    <a:pt x="45" y="1120"/>
                  </a:lnTo>
                  <a:lnTo>
                    <a:pt x="90" y="1299"/>
                  </a:lnTo>
                  <a:lnTo>
                    <a:pt x="180" y="1434"/>
                  </a:lnTo>
                  <a:lnTo>
                    <a:pt x="314" y="1568"/>
                  </a:lnTo>
                  <a:lnTo>
                    <a:pt x="449" y="1703"/>
                  </a:lnTo>
                  <a:lnTo>
                    <a:pt x="583" y="1792"/>
                  </a:lnTo>
                  <a:lnTo>
                    <a:pt x="762" y="1837"/>
                  </a:lnTo>
                  <a:lnTo>
                    <a:pt x="1121" y="1837"/>
                  </a:lnTo>
                  <a:lnTo>
                    <a:pt x="1300" y="1792"/>
                  </a:lnTo>
                  <a:lnTo>
                    <a:pt x="1479" y="1703"/>
                  </a:lnTo>
                  <a:lnTo>
                    <a:pt x="1614" y="1568"/>
                  </a:lnTo>
                  <a:lnTo>
                    <a:pt x="1703" y="1434"/>
                  </a:lnTo>
                  <a:lnTo>
                    <a:pt x="1793" y="1299"/>
                  </a:lnTo>
                  <a:lnTo>
                    <a:pt x="1882" y="1120"/>
                  </a:lnTo>
                  <a:lnTo>
                    <a:pt x="1882" y="941"/>
                  </a:lnTo>
                  <a:lnTo>
                    <a:pt x="1882" y="762"/>
                  </a:lnTo>
                  <a:lnTo>
                    <a:pt x="1793" y="583"/>
                  </a:lnTo>
                  <a:lnTo>
                    <a:pt x="1703" y="403"/>
                  </a:lnTo>
                  <a:lnTo>
                    <a:pt x="1614" y="269"/>
                  </a:lnTo>
                  <a:lnTo>
                    <a:pt x="1479" y="179"/>
                  </a:lnTo>
                  <a:lnTo>
                    <a:pt x="1300" y="90"/>
                  </a:lnTo>
                  <a:lnTo>
                    <a:pt x="11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8" name="Google Shape;2698;p76"/>
          <p:cNvGrpSpPr/>
          <p:nvPr/>
        </p:nvGrpSpPr>
        <p:grpSpPr>
          <a:xfrm>
            <a:off x="7290425" y="1984475"/>
            <a:ext cx="313650" cy="395425"/>
            <a:chOff x="7788800" y="1949100"/>
            <a:chExt cx="313650" cy="395425"/>
          </a:xfrm>
        </p:grpSpPr>
        <p:sp>
          <p:nvSpPr>
            <p:cNvPr id="2699" name="Google Shape;2699;p76"/>
            <p:cNvSpPr/>
            <p:nvPr/>
          </p:nvSpPr>
          <p:spPr>
            <a:xfrm>
              <a:off x="7834725" y="2180950"/>
              <a:ext cx="93000" cy="94125"/>
            </a:xfrm>
            <a:custGeom>
              <a:rect b="b" l="l" r="r" t="t"/>
              <a:pathLst>
                <a:path extrusionOk="0" h="3765" w="3720">
                  <a:moveTo>
                    <a:pt x="3271" y="449"/>
                  </a:moveTo>
                  <a:lnTo>
                    <a:pt x="3271" y="3316"/>
                  </a:lnTo>
                  <a:lnTo>
                    <a:pt x="493" y="3316"/>
                  </a:lnTo>
                  <a:lnTo>
                    <a:pt x="493" y="449"/>
                  </a:lnTo>
                  <a:close/>
                  <a:moveTo>
                    <a:pt x="269" y="1"/>
                  </a:moveTo>
                  <a:lnTo>
                    <a:pt x="180" y="46"/>
                  </a:lnTo>
                  <a:lnTo>
                    <a:pt x="90" y="91"/>
                  </a:lnTo>
                  <a:lnTo>
                    <a:pt x="45" y="135"/>
                  </a:lnTo>
                  <a:lnTo>
                    <a:pt x="1" y="225"/>
                  </a:lnTo>
                  <a:lnTo>
                    <a:pt x="1" y="3540"/>
                  </a:lnTo>
                  <a:lnTo>
                    <a:pt x="45" y="3630"/>
                  </a:lnTo>
                  <a:lnTo>
                    <a:pt x="90" y="3720"/>
                  </a:lnTo>
                  <a:lnTo>
                    <a:pt x="180" y="3764"/>
                  </a:lnTo>
                  <a:lnTo>
                    <a:pt x="3585" y="3764"/>
                  </a:lnTo>
                  <a:lnTo>
                    <a:pt x="3674" y="3720"/>
                  </a:lnTo>
                  <a:lnTo>
                    <a:pt x="3719" y="3630"/>
                  </a:lnTo>
                  <a:lnTo>
                    <a:pt x="3719" y="3540"/>
                  </a:lnTo>
                  <a:lnTo>
                    <a:pt x="3719" y="225"/>
                  </a:lnTo>
                  <a:lnTo>
                    <a:pt x="3719" y="135"/>
                  </a:lnTo>
                  <a:lnTo>
                    <a:pt x="3674" y="91"/>
                  </a:lnTo>
                  <a:lnTo>
                    <a:pt x="3585" y="46"/>
                  </a:lnTo>
                  <a:lnTo>
                    <a:pt x="34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6"/>
            <p:cNvSpPr/>
            <p:nvPr/>
          </p:nvSpPr>
          <p:spPr>
            <a:xfrm>
              <a:off x="7985925" y="2204475"/>
              <a:ext cx="47075" cy="48200"/>
            </a:xfrm>
            <a:custGeom>
              <a:rect b="b" l="l" r="r" t="t"/>
              <a:pathLst>
                <a:path extrusionOk="0" h="1928" w="1883">
                  <a:moveTo>
                    <a:pt x="1390" y="449"/>
                  </a:moveTo>
                  <a:lnTo>
                    <a:pt x="1390" y="1434"/>
                  </a:lnTo>
                  <a:lnTo>
                    <a:pt x="449" y="1434"/>
                  </a:lnTo>
                  <a:lnTo>
                    <a:pt x="449" y="449"/>
                  </a:lnTo>
                  <a:close/>
                  <a:moveTo>
                    <a:pt x="135" y="1"/>
                  </a:moveTo>
                  <a:lnTo>
                    <a:pt x="90" y="46"/>
                  </a:lnTo>
                  <a:lnTo>
                    <a:pt x="46" y="135"/>
                  </a:lnTo>
                  <a:lnTo>
                    <a:pt x="1" y="225"/>
                  </a:lnTo>
                  <a:lnTo>
                    <a:pt x="1" y="1658"/>
                  </a:lnTo>
                  <a:lnTo>
                    <a:pt x="46" y="1748"/>
                  </a:lnTo>
                  <a:lnTo>
                    <a:pt x="90" y="1838"/>
                  </a:lnTo>
                  <a:lnTo>
                    <a:pt x="135" y="1882"/>
                  </a:lnTo>
                  <a:lnTo>
                    <a:pt x="225" y="1927"/>
                  </a:lnTo>
                  <a:lnTo>
                    <a:pt x="1614" y="1927"/>
                  </a:lnTo>
                  <a:lnTo>
                    <a:pt x="1703" y="1882"/>
                  </a:lnTo>
                  <a:lnTo>
                    <a:pt x="1793" y="1838"/>
                  </a:lnTo>
                  <a:lnTo>
                    <a:pt x="1838" y="1748"/>
                  </a:lnTo>
                  <a:lnTo>
                    <a:pt x="1883" y="1658"/>
                  </a:lnTo>
                  <a:lnTo>
                    <a:pt x="1883" y="225"/>
                  </a:lnTo>
                  <a:lnTo>
                    <a:pt x="1838" y="135"/>
                  </a:lnTo>
                  <a:lnTo>
                    <a:pt x="1793" y="46"/>
                  </a:lnTo>
                  <a:lnTo>
                    <a:pt x="17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6"/>
            <p:cNvSpPr/>
            <p:nvPr/>
          </p:nvSpPr>
          <p:spPr>
            <a:xfrm>
              <a:off x="7788800" y="1949100"/>
              <a:ext cx="313650" cy="395425"/>
            </a:xfrm>
            <a:custGeom>
              <a:rect b="b" l="l" r="r" t="t"/>
              <a:pathLst>
                <a:path extrusionOk="0" h="15817" w="12546">
                  <a:moveTo>
                    <a:pt x="6049" y="1390"/>
                  </a:moveTo>
                  <a:lnTo>
                    <a:pt x="6049" y="6497"/>
                  </a:lnTo>
                  <a:lnTo>
                    <a:pt x="3271" y="6497"/>
                  </a:lnTo>
                  <a:lnTo>
                    <a:pt x="3271" y="1390"/>
                  </a:lnTo>
                  <a:close/>
                  <a:moveTo>
                    <a:pt x="9275" y="1390"/>
                  </a:moveTo>
                  <a:lnTo>
                    <a:pt x="9275" y="6497"/>
                  </a:lnTo>
                  <a:lnTo>
                    <a:pt x="6497" y="6497"/>
                  </a:lnTo>
                  <a:lnTo>
                    <a:pt x="6497" y="1390"/>
                  </a:lnTo>
                  <a:close/>
                  <a:moveTo>
                    <a:pt x="10440" y="449"/>
                  </a:moveTo>
                  <a:lnTo>
                    <a:pt x="10529" y="494"/>
                  </a:lnTo>
                  <a:lnTo>
                    <a:pt x="10574" y="538"/>
                  </a:lnTo>
                  <a:lnTo>
                    <a:pt x="10664" y="583"/>
                  </a:lnTo>
                  <a:lnTo>
                    <a:pt x="10664" y="673"/>
                  </a:lnTo>
                  <a:lnTo>
                    <a:pt x="10664" y="762"/>
                  </a:lnTo>
                  <a:lnTo>
                    <a:pt x="10619" y="852"/>
                  </a:lnTo>
                  <a:lnTo>
                    <a:pt x="10529" y="897"/>
                  </a:lnTo>
                  <a:lnTo>
                    <a:pt x="10440" y="942"/>
                  </a:lnTo>
                  <a:lnTo>
                    <a:pt x="10350" y="942"/>
                  </a:lnTo>
                  <a:lnTo>
                    <a:pt x="10260" y="986"/>
                  </a:lnTo>
                  <a:lnTo>
                    <a:pt x="10216" y="1076"/>
                  </a:lnTo>
                  <a:lnTo>
                    <a:pt x="10216" y="1166"/>
                  </a:lnTo>
                  <a:lnTo>
                    <a:pt x="10216" y="6497"/>
                  </a:lnTo>
                  <a:lnTo>
                    <a:pt x="9768" y="6497"/>
                  </a:lnTo>
                  <a:lnTo>
                    <a:pt x="9768" y="1166"/>
                  </a:lnTo>
                  <a:lnTo>
                    <a:pt x="9723" y="1076"/>
                  </a:lnTo>
                  <a:lnTo>
                    <a:pt x="9678" y="986"/>
                  </a:lnTo>
                  <a:lnTo>
                    <a:pt x="9588" y="942"/>
                  </a:lnTo>
                  <a:lnTo>
                    <a:pt x="2913" y="942"/>
                  </a:lnTo>
                  <a:lnTo>
                    <a:pt x="2868" y="986"/>
                  </a:lnTo>
                  <a:lnTo>
                    <a:pt x="2823" y="1076"/>
                  </a:lnTo>
                  <a:lnTo>
                    <a:pt x="2778" y="1166"/>
                  </a:lnTo>
                  <a:lnTo>
                    <a:pt x="2778" y="6497"/>
                  </a:lnTo>
                  <a:lnTo>
                    <a:pt x="2330" y="6497"/>
                  </a:lnTo>
                  <a:lnTo>
                    <a:pt x="2330" y="1166"/>
                  </a:lnTo>
                  <a:lnTo>
                    <a:pt x="2286" y="1076"/>
                  </a:lnTo>
                  <a:lnTo>
                    <a:pt x="2241" y="986"/>
                  </a:lnTo>
                  <a:lnTo>
                    <a:pt x="2196" y="942"/>
                  </a:lnTo>
                  <a:lnTo>
                    <a:pt x="2106" y="942"/>
                  </a:lnTo>
                  <a:lnTo>
                    <a:pt x="1972" y="897"/>
                  </a:lnTo>
                  <a:lnTo>
                    <a:pt x="1927" y="852"/>
                  </a:lnTo>
                  <a:lnTo>
                    <a:pt x="1882" y="762"/>
                  </a:lnTo>
                  <a:lnTo>
                    <a:pt x="1882" y="673"/>
                  </a:lnTo>
                  <a:lnTo>
                    <a:pt x="1882" y="583"/>
                  </a:lnTo>
                  <a:lnTo>
                    <a:pt x="1927" y="538"/>
                  </a:lnTo>
                  <a:lnTo>
                    <a:pt x="2017" y="494"/>
                  </a:lnTo>
                  <a:lnTo>
                    <a:pt x="2106" y="449"/>
                  </a:lnTo>
                  <a:close/>
                  <a:moveTo>
                    <a:pt x="10350" y="6945"/>
                  </a:moveTo>
                  <a:lnTo>
                    <a:pt x="11739" y="8334"/>
                  </a:lnTo>
                  <a:lnTo>
                    <a:pt x="807" y="8334"/>
                  </a:lnTo>
                  <a:lnTo>
                    <a:pt x="2196" y="6945"/>
                  </a:lnTo>
                  <a:close/>
                  <a:moveTo>
                    <a:pt x="10216" y="9723"/>
                  </a:moveTo>
                  <a:lnTo>
                    <a:pt x="10216" y="14427"/>
                  </a:lnTo>
                  <a:lnTo>
                    <a:pt x="7438" y="14427"/>
                  </a:lnTo>
                  <a:lnTo>
                    <a:pt x="7438" y="9723"/>
                  </a:lnTo>
                  <a:close/>
                  <a:moveTo>
                    <a:pt x="12052" y="8827"/>
                  </a:moveTo>
                  <a:lnTo>
                    <a:pt x="12052" y="13531"/>
                  </a:lnTo>
                  <a:lnTo>
                    <a:pt x="10664" y="13531"/>
                  </a:lnTo>
                  <a:lnTo>
                    <a:pt x="10664" y="9499"/>
                  </a:lnTo>
                  <a:lnTo>
                    <a:pt x="10664" y="9409"/>
                  </a:lnTo>
                  <a:lnTo>
                    <a:pt x="10619" y="9365"/>
                  </a:lnTo>
                  <a:lnTo>
                    <a:pt x="10529" y="9320"/>
                  </a:lnTo>
                  <a:lnTo>
                    <a:pt x="10440" y="9275"/>
                  </a:lnTo>
                  <a:lnTo>
                    <a:pt x="7214" y="9275"/>
                  </a:lnTo>
                  <a:lnTo>
                    <a:pt x="7124" y="9320"/>
                  </a:lnTo>
                  <a:lnTo>
                    <a:pt x="7035" y="9365"/>
                  </a:lnTo>
                  <a:lnTo>
                    <a:pt x="6990" y="9409"/>
                  </a:lnTo>
                  <a:lnTo>
                    <a:pt x="6945" y="9499"/>
                  </a:lnTo>
                  <a:lnTo>
                    <a:pt x="6945" y="13531"/>
                  </a:lnTo>
                  <a:lnTo>
                    <a:pt x="2017" y="13531"/>
                  </a:lnTo>
                  <a:lnTo>
                    <a:pt x="1927" y="13576"/>
                  </a:lnTo>
                  <a:lnTo>
                    <a:pt x="1882" y="13621"/>
                  </a:lnTo>
                  <a:lnTo>
                    <a:pt x="1882" y="13710"/>
                  </a:lnTo>
                  <a:lnTo>
                    <a:pt x="1882" y="13800"/>
                  </a:lnTo>
                  <a:lnTo>
                    <a:pt x="1927" y="13890"/>
                  </a:lnTo>
                  <a:lnTo>
                    <a:pt x="1972" y="13979"/>
                  </a:lnTo>
                  <a:lnTo>
                    <a:pt x="6945" y="13979"/>
                  </a:lnTo>
                  <a:lnTo>
                    <a:pt x="6945" y="15368"/>
                  </a:lnTo>
                  <a:lnTo>
                    <a:pt x="449" y="15368"/>
                  </a:lnTo>
                  <a:lnTo>
                    <a:pt x="449" y="13979"/>
                  </a:lnTo>
                  <a:lnTo>
                    <a:pt x="1255" y="13979"/>
                  </a:lnTo>
                  <a:lnTo>
                    <a:pt x="1300" y="13934"/>
                  </a:lnTo>
                  <a:lnTo>
                    <a:pt x="1345" y="13845"/>
                  </a:lnTo>
                  <a:lnTo>
                    <a:pt x="1390" y="13800"/>
                  </a:lnTo>
                  <a:lnTo>
                    <a:pt x="1390" y="13666"/>
                  </a:lnTo>
                  <a:lnTo>
                    <a:pt x="1345" y="13576"/>
                  </a:lnTo>
                  <a:lnTo>
                    <a:pt x="1255" y="13531"/>
                  </a:lnTo>
                  <a:lnTo>
                    <a:pt x="449" y="13531"/>
                  </a:lnTo>
                  <a:lnTo>
                    <a:pt x="449" y="8827"/>
                  </a:lnTo>
                  <a:close/>
                  <a:moveTo>
                    <a:pt x="10216" y="14920"/>
                  </a:moveTo>
                  <a:lnTo>
                    <a:pt x="10216" y="15368"/>
                  </a:lnTo>
                  <a:lnTo>
                    <a:pt x="7438" y="15368"/>
                  </a:lnTo>
                  <a:lnTo>
                    <a:pt x="7438" y="14920"/>
                  </a:lnTo>
                  <a:close/>
                  <a:moveTo>
                    <a:pt x="12052" y="13979"/>
                  </a:moveTo>
                  <a:lnTo>
                    <a:pt x="12052" y="15368"/>
                  </a:lnTo>
                  <a:lnTo>
                    <a:pt x="10664" y="15368"/>
                  </a:lnTo>
                  <a:lnTo>
                    <a:pt x="10664" y="13979"/>
                  </a:lnTo>
                  <a:close/>
                  <a:moveTo>
                    <a:pt x="2106" y="1"/>
                  </a:moveTo>
                  <a:lnTo>
                    <a:pt x="1838" y="46"/>
                  </a:lnTo>
                  <a:lnTo>
                    <a:pt x="1614" y="180"/>
                  </a:lnTo>
                  <a:lnTo>
                    <a:pt x="1479" y="359"/>
                  </a:lnTo>
                  <a:lnTo>
                    <a:pt x="1390" y="628"/>
                  </a:lnTo>
                  <a:lnTo>
                    <a:pt x="1434" y="852"/>
                  </a:lnTo>
                  <a:lnTo>
                    <a:pt x="1524" y="1076"/>
                  </a:lnTo>
                  <a:lnTo>
                    <a:pt x="1658" y="1255"/>
                  </a:lnTo>
                  <a:lnTo>
                    <a:pt x="1838" y="1345"/>
                  </a:lnTo>
                  <a:lnTo>
                    <a:pt x="1838" y="6632"/>
                  </a:lnTo>
                  <a:lnTo>
                    <a:pt x="90" y="8424"/>
                  </a:lnTo>
                  <a:lnTo>
                    <a:pt x="1" y="8513"/>
                  </a:lnTo>
                  <a:lnTo>
                    <a:pt x="1" y="8603"/>
                  </a:lnTo>
                  <a:lnTo>
                    <a:pt x="1" y="15592"/>
                  </a:lnTo>
                  <a:lnTo>
                    <a:pt x="1" y="15682"/>
                  </a:lnTo>
                  <a:lnTo>
                    <a:pt x="90" y="15771"/>
                  </a:lnTo>
                  <a:lnTo>
                    <a:pt x="135" y="15816"/>
                  </a:lnTo>
                  <a:lnTo>
                    <a:pt x="12366" y="15816"/>
                  </a:lnTo>
                  <a:lnTo>
                    <a:pt x="12456" y="15771"/>
                  </a:lnTo>
                  <a:lnTo>
                    <a:pt x="12501" y="15682"/>
                  </a:lnTo>
                  <a:lnTo>
                    <a:pt x="12545" y="15592"/>
                  </a:lnTo>
                  <a:lnTo>
                    <a:pt x="12545" y="8603"/>
                  </a:lnTo>
                  <a:lnTo>
                    <a:pt x="12501" y="8513"/>
                  </a:lnTo>
                  <a:lnTo>
                    <a:pt x="12456" y="8424"/>
                  </a:lnTo>
                  <a:lnTo>
                    <a:pt x="10664" y="6632"/>
                  </a:lnTo>
                  <a:lnTo>
                    <a:pt x="10664" y="1345"/>
                  </a:lnTo>
                  <a:lnTo>
                    <a:pt x="10888" y="1255"/>
                  </a:lnTo>
                  <a:lnTo>
                    <a:pt x="11022" y="1076"/>
                  </a:lnTo>
                  <a:lnTo>
                    <a:pt x="11112" y="852"/>
                  </a:lnTo>
                  <a:lnTo>
                    <a:pt x="11112" y="628"/>
                  </a:lnTo>
                  <a:lnTo>
                    <a:pt x="11067" y="359"/>
                  </a:lnTo>
                  <a:lnTo>
                    <a:pt x="10888" y="180"/>
                  </a:lnTo>
                  <a:lnTo>
                    <a:pt x="10664" y="46"/>
                  </a:lnTo>
                  <a:lnTo>
                    <a:pt x="1044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6"/>
            <p:cNvSpPr/>
            <p:nvPr/>
          </p:nvSpPr>
          <p:spPr>
            <a:xfrm>
              <a:off x="7881775" y="1995025"/>
              <a:ext cx="45950" cy="47075"/>
            </a:xfrm>
            <a:custGeom>
              <a:rect b="b" l="l" r="r" t="t"/>
              <a:pathLst>
                <a:path extrusionOk="0" h="1883" w="1838">
                  <a:moveTo>
                    <a:pt x="941" y="494"/>
                  </a:moveTo>
                  <a:lnTo>
                    <a:pt x="1120" y="538"/>
                  </a:lnTo>
                  <a:lnTo>
                    <a:pt x="1255" y="628"/>
                  </a:lnTo>
                  <a:lnTo>
                    <a:pt x="1344" y="762"/>
                  </a:lnTo>
                  <a:lnTo>
                    <a:pt x="1389" y="942"/>
                  </a:lnTo>
                  <a:lnTo>
                    <a:pt x="1344" y="1121"/>
                  </a:lnTo>
                  <a:lnTo>
                    <a:pt x="1255" y="1255"/>
                  </a:lnTo>
                  <a:lnTo>
                    <a:pt x="1120" y="1390"/>
                  </a:lnTo>
                  <a:lnTo>
                    <a:pt x="762" y="1390"/>
                  </a:lnTo>
                  <a:lnTo>
                    <a:pt x="583" y="1255"/>
                  </a:lnTo>
                  <a:lnTo>
                    <a:pt x="493" y="1121"/>
                  </a:lnTo>
                  <a:lnTo>
                    <a:pt x="448" y="942"/>
                  </a:lnTo>
                  <a:lnTo>
                    <a:pt x="493" y="762"/>
                  </a:lnTo>
                  <a:lnTo>
                    <a:pt x="583" y="628"/>
                  </a:lnTo>
                  <a:lnTo>
                    <a:pt x="762" y="538"/>
                  </a:lnTo>
                  <a:lnTo>
                    <a:pt x="941" y="494"/>
                  </a:lnTo>
                  <a:close/>
                  <a:moveTo>
                    <a:pt x="941" y="1"/>
                  </a:moveTo>
                  <a:lnTo>
                    <a:pt x="717" y="46"/>
                  </a:lnTo>
                  <a:lnTo>
                    <a:pt x="583" y="90"/>
                  </a:lnTo>
                  <a:lnTo>
                    <a:pt x="403" y="180"/>
                  </a:lnTo>
                  <a:lnTo>
                    <a:pt x="269" y="270"/>
                  </a:lnTo>
                  <a:lnTo>
                    <a:pt x="135" y="449"/>
                  </a:lnTo>
                  <a:lnTo>
                    <a:pt x="90" y="583"/>
                  </a:lnTo>
                  <a:lnTo>
                    <a:pt x="0" y="762"/>
                  </a:lnTo>
                  <a:lnTo>
                    <a:pt x="0" y="942"/>
                  </a:lnTo>
                  <a:lnTo>
                    <a:pt x="0" y="1121"/>
                  </a:lnTo>
                  <a:lnTo>
                    <a:pt x="90" y="1300"/>
                  </a:lnTo>
                  <a:lnTo>
                    <a:pt x="135" y="1479"/>
                  </a:lnTo>
                  <a:lnTo>
                    <a:pt x="269" y="1614"/>
                  </a:lnTo>
                  <a:lnTo>
                    <a:pt x="403" y="1703"/>
                  </a:lnTo>
                  <a:lnTo>
                    <a:pt x="583" y="1793"/>
                  </a:lnTo>
                  <a:lnTo>
                    <a:pt x="717" y="1838"/>
                  </a:lnTo>
                  <a:lnTo>
                    <a:pt x="941" y="1882"/>
                  </a:lnTo>
                  <a:lnTo>
                    <a:pt x="1120" y="1838"/>
                  </a:lnTo>
                  <a:lnTo>
                    <a:pt x="1300" y="1793"/>
                  </a:lnTo>
                  <a:lnTo>
                    <a:pt x="1434" y="1703"/>
                  </a:lnTo>
                  <a:lnTo>
                    <a:pt x="1568" y="1614"/>
                  </a:lnTo>
                  <a:lnTo>
                    <a:pt x="1703" y="1479"/>
                  </a:lnTo>
                  <a:lnTo>
                    <a:pt x="1792" y="1300"/>
                  </a:lnTo>
                  <a:lnTo>
                    <a:pt x="1837" y="1121"/>
                  </a:lnTo>
                  <a:lnTo>
                    <a:pt x="1837" y="942"/>
                  </a:lnTo>
                  <a:lnTo>
                    <a:pt x="1837" y="762"/>
                  </a:lnTo>
                  <a:lnTo>
                    <a:pt x="1792" y="583"/>
                  </a:lnTo>
                  <a:lnTo>
                    <a:pt x="1703" y="449"/>
                  </a:lnTo>
                  <a:lnTo>
                    <a:pt x="1568" y="270"/>
                  </a:lnTo>
                  <a:lnTo>
                    <a:pt x="1434" y="180"/>
                  </a:lnTo>
                  <a:lnTo>
                    <a:pt x="1300" y="90"/>
                  </a:lnTo>
                  <a:lnTo>
                    <a:pt x="1120" y="46"/>
                  </a:lnTo>
                  <a:lnTo>
                    <a:pt x="9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6"/>
            <p:cNvSpPr/>
            <p:nvPr/>
          </p:nvSpPr>
          <p:spPr>
            <a:xfrm>
              <a:off x="7962425" y="1995025"/>
              <a:ext cx="47050" cy="47075"/>
            </a:xfrm>
            <a:custGeom>
              <a:rect b="b" l="l" r="r" t="t"/>
              <a:pathLst>
                <a:path extrusionOk="0" h="1883" w="1882">
                  <a:moveTo>
                    <a:pt x="941" y="494"/>
                  </a:moveTo>
                  <a:lnTo>
                    <a:pt x="1120" y="538"/>
                  </a:lnTo>
                  <a:lnTo>
                    <a:pt x="1254" y="628"/>
                  </a:lnTo>
                  <a:lnTo>
                    <a:pt x="1389" y="762"/>
                  </a:lnTo>
                  <a:lnTo>
                    <a:pt x="1389" y="942"/>
                  </a:lnTo>
                  <a:lnTo>
                    <a:pt x="1389" y="1121"/>
                  </a:lnTo>
                  <a:lnTo>
                    <a:pt x="1254" y="1255"/>
                  </a:lnTo>
                  <a:lnTo>
                    <a:pt x="1120" y="1390"/>
                  </a:lnTo>
                  <a:lnTo>
                    <a:pt x="762" y="1390"/>
                  </a:lnTo>
                  <a:lnTo>
                    <a:pt x="627" y="1255"/>
                  </a:lnTo>
                  <a:lnTo>
                    <a:pt x="538" y="1121"/>
                  </a:lnTo>
                  <a:lnTo>
                    <a:pt x="493" y="942"/>
                  </a:lnTo>
                  <a:lnTo>
                    <a:pt x="538" y="762"/>
                  </a:lnTo>
                  <a:lnTo>
                    <a:pt x="627" y="628"/>
                  </a:lnTo>
                  <a:lnTo>
                    <a:pt x="762" y="538"/>
                  </a:lnTo>
                  <a:lnTo>
                    <a:pt x="941" y="494"/>
                  </a:lnTo>
                  <a:close/>
                  <a:moveTo>
                    <a:pt x="941" y="1"/>
                  </a:moveTo>
                  <a:lnTo>
                    <a:pt x="762" y="46"/>
                  </a:lnTo>
                  <a:lnTo>
                    <a:pt x="582" y="90"/>
                  </a:lnTo>
                  <a:lnTo>
                    <a:pt x="448" y="180"/>
                  </a:lnTo>
                  <a:lnTo>
                    <a:pt x="269" y="270"/>
                  </a:lnTo>
                  <a:lnTo>
                    <a:pt x="179" y="449"/>
                  </a:lnTo>
                  <a:lnTo>
                    <a:pt x="90" y="583"/>
                  </a:lnTo>
                  <a:lnTo>
                    <a:pt x="45" y="762"/>
                  </a:lnTo>
                  <a:lnTo>
                    <a:pt x="0" y="942"/>
                  </a:lnTo>
                  <a:lnTo>
                    <a:pt x="45" y="1121"/>
                  </a:lnTo>
                  <a:lnTo>
                    <a:pt x="90" y="1300"/>
                  </a:lnTo>
                  <a:lnTo>
                    <a:pt x="179" y="1479"/>
                  </a:lnTo>
                  <a:lnTo>
                    <a:pt x="269" y="1614"/>
                  </a:lnTo>
                  <a:lnTo>
                    <a:pt x="448" y="1703"/>
                  </a:lnTo>
                  <a:lnTo>
                    <a:pt x="582" y="1793"/>
                  </a:lnTo>
                  <a:lnTo>
                    <a:pt x="762" y="1838"/>
                  </a:lnTo>
                  <a:lnTo>
                    <a:pt x="941" y="1882"/>
                  </a:lnTo>
                  <a:lnTo>
                    <a:pt x="1120" y="1838"/>
                  </a:lnTo>
                  <a:lnTo>
                    <a:pt x="1299" y="1793"/>
                  </a:lnTo>
                  <a:lnTo>
                    <a:pt x="1479" y="1703"/>
                  </a:lnTo>
                  <a:lnTo>
                    <a:pt x="1613" y="1614"/>
                  </a:lnTo>
                  <a:lnTo>
                    <a:pt x="1703" y="1479"/>
                  </a:lnTo>
                  <a:lnTo>
                    <a:pt x="1792" y="1300"/>
                  </a:lnTo>
                  <a:lnTo>
                    <a:pt x="1837" y="1121"/>
                  </a:lnTo>
                  <a:lnTo>
                    <a:pt x="1882" y="942"/>
                  </a:lnTo>
                  <a:lnTo>
                    <a:pt x="1837" y="762"/>
                  </a:lnTo>
                  <a:lnTo>
                    <a:pt x="1792" y="583"/>
                  </a:lnTo>
                  <a:lnTo>
                    <a:pt x="1703" y="449"/>
                  </a:lnTo>
                  <a:lnTo>
                    <a:pt x="1613" y="270"/>
                  </a:lnTo>
                  <a:lnTo>
                    <a:pt x="1479" y="180"/>
                  </a:lnTo>
                  <a:lnTo>
                    <a:pt x="1299" y="90"/>
                  </a:lnTo>
                  <a:lnTo>
                    <a:pt x="1120" y="46"/>
                  </a:lnTo>
                  <a:lnTo>
                    <a:pt x="9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6"/>
            <p:cNvSpPr/>
            <p:nvPr/>
          </p:nvSpPr>
          <p:spPr>
            <a:xfrm>
              <a:off x="7962425" y="2053275"/>
              <a:ext cx="47050" cy="47075"/>
            </a:xfrm>
            <a:custGeom>
              <a:rect b="b" l="l" r="r" t="t"/>
              <a:pathLst>
                <a:path extrusionOk="0" h="1883" w="1882">
                  <a:moveTo>
                    <a:pt x="1120" y="493"/>
                  </a:moveTo>
                  <a:lnTo>
                    <a:pt x="1254" y="628"/>
                  </a:lnTo>
                  <a:lnTo>
                    <a:pt x="1389" y="762"/>
                  </a:lnTo>
                  <a:lnTo>
                    <a:pt x="1389" y="941"/>
                  </a:lnTo>
                  <a:lnTo>
                    <a:pt x="1389" y="1121"/>
                  </a:lnTo>
                  <a:lnTo>
                    <a:pt x="1254" y="1255"/>
                  </a:lnTo>
                  <a:lnTo>
                    <a:pt x="1120" y="1345"/>
                  </a:lnTo>
                  <a:lnTo>
                    <a:pt x="941" y="1389"/>
                  </a:lnTo>
                  <a:lnTo>
                    <a:pt x="762" y="1345"/>
                  </a:lnTo>
                  <a:lnTo>
                    <a:pt x="627" y="1255"/>
                  </a:lnTo>
                  <a:lnTo>
                    <a:pt x="538" y="1121"/>
                  </a:lnTo>
                  <a:lnTo>
                    <a:pt x="493" y="941"/>
                  </a:lnTo>
                  <a:lnTo>
                    <a:pt x="538" y="762"/>
                  </a:lnTo>
                  <a:lnTo>
                    <a:pt x="627" y="628"/>
                  </a:lnTo>
                  <a:lnTo>
                    <a:pt x="762" y="493"/>
                  </a:lnTo>
                  <a:close/>
                  <a:moveTo>
                    <a:pt x="941" y="0"/>
                  </a:moveTo>
                  <a:lnTo>
                    <a:pt x="762" y="45"/>
                  </a:lnTo>
                  <a:lnTo>
                    <a:pt x="582" y="90"/>
                  </a:lnTo>
                  <a:lnTo>
                    <a:pt x="448" y="180"/>
                  </a:lnTo>
                  <a:lnTo>
                    <a:pt x="269" y="269"/>
                  </a:lnTo>
                  <a:lnTo>
                    <a:pt x="179" y="404"/>
                  </a:lnTo>
                  <a:lnTo>
                    <a:pt x="90" y="583"/>
                  </a:lnTo>
                  <a:lnTo>
                    <a:pt x="45" y="762"/>
                  </a:lnTo>
                  <a:lnTo>
                    <a:pt x="0" y="941"/>
                  </a:lnTo>
                  <a:lnTo>
                    <a:pt x="45" y="1121"/>
                  </a:lnTo>
                  <a:lnTo>
                    <a:pt x="90" y="1300"/>
                  </a:lnTo>
                  <a:lnTo>
                    <a:pt x="179" y="1434"/>
                  </a:lnTo>
                  <a:lnTo>
                    <a:pt x="269" y="1569"/>
                  </a:lnTo>
                  <a:lnTo>
                    <a:pt x="448" y="1703"/>
                  </a:lnTo>
                  <a:lnTo>
                    <a:pt x="582" y="1793"/>
                  </a:lnTo>
                  <a:lnTo>
                    <a:pt x="762" y="1837"/>
                  </a:lnTo>
                  <a:lnTo>
                    <a:pt x="941" y="1882"/>
                  </a:lnTo>
                  <a:lnTo>
                    <a:pt x="1120" y="1837"/>
                  </a:lnTo>
                  <a:lnTo>
                    <a:pt x="1299" y="1793"/>
                  </a:lnTo>
                  <a:lnTo>
                    <a:pt x="1479" y="1703"/>
                  </a:lnTo>
                  <a:lnTo>
                    <a:pt x="1613" y="1569"/>
                  </a:lnTo>
                  <a:lnTo>
                    <a:pt x="1703" y="1434"/>
                  </a:lnTo>
                  <a:lnTo>
                    <a:pt x="1792" y="1300"/>
                  </a:lnTo>
                  <a:lnTo>
                    <a:pt x="1837" y="1121"/>
                  </a:lnTo>
                  <a:lnTo>
                    <a:pt x="1882" y="941"/>
                  </a:lnTo>
                  <a:lnTo>
                    <a:pt x="1837" y="762"/>
                  </a:lnTo>
                  <a:lnTo>
                    <a:pt x="1792" y="583"/>
                  </a:lnTo>
                  <a:lnTo>
                    <a:pt x="1703" y="404"/>
                  </a:lnTo>
                  <a:lnTo>
                    <a:pt x="1613" y="269"/>
                  </a:lnTo>
                  <a:lnTo>
                    <a:pt x="1479" y="180"/>
                  </a:lnTo>
                  <a:lnTo>
                    <a:pt x="1299" y="90"/>
                  </a:lnTo>
                  <a:lnTo>
                    <a:pt x="1120" y="45"/>
                  </a:lnTo>
                  <a:lnTo>
                    <a:pt x="9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6"/>
            <p:cNvSpPr/>
            <p:nvPr/>
          </p:nvSpPr>
          <p:spPr>
            <a:xfrm>
              <a:off x="7881775" y="2053275"/>
              <a:ext cx="45950" cy="47075"/>
            </a:xfrm>
            <a:custGeom>
              <a:rect b="b" l="l" r="r" t="t"/>
              <a:pathLst>
                <a:path extrusionOk="0" h="1883" w="1838">
                  <a:moveTo>
                    <a:pt x="1120" y="493"/>
                  </a:moveTo>
                  <a:lnTo>
                    <a:pt x="1255" y="628"/>
                  </a:lnTo>
                  <a:lnTo>
                    <a:pt x="1344" y="762"/>
                  </a:lnTo>
                  <a:lnTo>
                    <a:pt x="1389" y="941"/>
                  </a:lnTo>
                  <a:lnTo>
                    <a:pt x="1344" y="1121"/>
                  </a:lnTo>
                  <a:lnTo>
                    <a:pt x="1255" y="1255"/>
                  </a:lnTo>
                  <a:lnTo>
                    <a:pt x="1120" y="1345"/>
                  </a:lnTo>
                  <a:lnTo>
                    <a:pt x="941" y="1389"/>
                  </a:lnTo>
                  <a:lnTo>
                    <a:pt x="762" y="1345"/>
                  </a:lnTo>
                  <a:lnTo>
                    <a:pt x="583" y="1255"/>
                  </a:lnTo>
                  <a:lnTo>
                    <a:pt x="493" y="1121"/>
                  </a:lnTo>
                  <a:lnTo>
                    <a:pt x="448" y="941"/>
                  </a:lnTo>
                  <a:lnTo>
                    <a:pt x="493" y="762"/>
                  </a:lnTo>
                  <a:lnTo>
                    <a:pt x="583" y="628"/>
                  </a:lnTo>
                  <a:lnTo>
                    <a:pt x="762" y="493"/>
                  </a:lnTo>
                  <a:close/>
                  <a:moveTo>
                    <a:pt x="941" y="0"/>
                  </a:moveTo>
                  <a:lnTo>
                    <a:pt x="717" y="45"/>
                  </a:lnTo>
                  <a:lnTo>
                    <a:pt x="583" y="90"/>
                  </a:lnTo>
                  <a:lnTo>
                    <a:pt x="403" y="180"/>
                  </a:lnTo>
                  <a:lnTo>
                    <a:pt x="269" y="269"/>
                  </a:lnTo>
                  <a:lnTo>
                    <a:pt x="135" y="404"/>
                  </a:lnTo>
                  <a:lnTo>
                    <a:pt x="90" y="583"/>
                  </a:lnTo>
                  <a:lnTo>
                    <a:pt x="0" y="762"/>
                  </a:lnTo>
                  <a:lnTo>
                    <a:pt x="0" y="941"/>
                  </a:lnTo>
                  <a:lnTo>
                    <a:pt x="0" y="1121"/>
                  </a:lnTo>
                  <a:lnTo>
                    <a:pt x="90" y="1300"/>
                  </a:lnTo>
                  <a:lnTo>
                    <a:pt x="135" y="1434"/>
                  </a:lnTo>
                  <a:lnTo>
                    <a:pt x="269" y="1569"/>
                  </a:lnTo>
                  <a:lnTo>
                    <a:pt x="403" y="1703"/>
                  </a:lnTo>
                  <a:lnTo>
                    <a:pt x="583" y="1793"/>
                  </a:lnTo>
                  <a:lnTo>
                    <a:pt x="717" y="1837"/>
                  </a:lnTo>
                  <a:lnTo>
                    <a:pt x="941" y="1882"/>
                  </a:lnTo>
                  <a:lnTo>
                    <a:pt x="1120" y="1837"/>
                  </a:lnTo>
                  <a:lnTo>
                    <a:pt x="1300" y="1793"/>
                  </a:lnTo>
                  <a:lnTo>
                    <a:pt x="1434" y="1703"/>
                  </a:lnTo>
                  <a:lnTo>
                    <a:pt x="1568" y="1569"/>
                  </a:lnTo>
                  <a:lnTo>
                    <a:pt x="1703" y="1434"/>
                  </a:lnTo>
                  <a:lnTo>
                    <a:pt x="1792" y="1300"/>
                  </a:lnTo>
                  <a:lnTo>
                    <a:pt x="1837" y="1121"/>
                  </a:lnTo>
                  <a:lnTo>
                    <a:pt x="1837" y="941"/>
                  </a:lnTo>
                  <a:lnTo>
                    <a:pt x="1837" y="762"/>
                  </a:lnTo>
                  <a:lnTo>
                    <a:pt x="1792" y="583"/>
                  </a:lnTo>
                  <a:lnTo>
                    <a:pt x="1703" y="404"/>
                  </a:lnTo>
                  <a:lnTo>
                    <a:pt x="1568" y="269"/>
                  </a:lnTo>
                  <a:lnTo>
                    <a:pt x="1434" y="180"/>
                  </a:lnTo>
                  <a:lnTo>
                    <a:pt x="1300" y="90"/>
                  </a:lnTo>
                  <a:lnTo>
                    <a:pt x="1120" y="45"/>
                  </a:lnTo>
                  <a:lnTo>
                    <a:pt x="9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6" name="Google Shape;2706;p76"/>
          <p:cNvGrpSpPr/>
          <p:nvPr/>
        </p:nvGrpSpPr>
        <p:grpSpPr>
          <a:xfrm>
            <a:off x="1498500" y="2685625"/>
            <a:ext cx="396525" cy="301325"/>
            <a:chOff x="1000125" y="2786900"/>
            <a:chExt cx="396525" cy="301325"/>
          </a:xfrm>
        </p:grpSpPr>
        <p:sp>
          <p:nvSpPr>
            <p:cNvPr id="2707" name="Google Shape;2707;p76"/>
            <p:cNvSpPr/>
            <p:nvPr/>
          </p:nvSpPr>
          <p:spPr>
            <a:xfrm>
              <a:off x="1000125" y="2786900"/>
              <a:ext cx="396525" cy="301325"/>
            </a:xfrm>
            <a:custGeom>
              <a:rect b="b" l="l" r="r" t="t"/>
              <a:pathLst>
                <a:path extrusionOk="0" h="12053" w="15861">
                  <a:moveTo>
                    <a:pt x="3943" y="2331"/>
                  </a:moveTo>
                  <a:lnTo>
                    <a:pt x="4077" y="2375"/>
                  </a:lnTo>
                  <a:lnTo>
                    <a:pt x="4167" y="2420"/>
                  </a:lnTo>
                  <a:lnTo>
                    <a:pt x="4167" y="2510"/>
                  </a:lnTo>
                  <a:lnTo>
                    <a:pt x="4167" y="2599"/>
                  </a:lnTo>
                  <a:lnTo>
                    <a:pt x="4122" y="2689"/>
                  </a:lnTo>
                  <a:lnTo>
                    <a:pt x="4032" y="2734"/>
                  </a:lnTo>
                  <a:lnTo>
                    <a:pt x="3943" y="2779"/>
                  </a:lnTo>
                  <a:lnTo>
                    <a:pt x="1165" y="2779"/>
                  </a:lnTo>
                  <a:lnTo>
                    <a:pt x="1075" y="2734"/>
                  </a:lnTo>
                  <a:lnTo>
                    <a:pt x="986" y="2689"/>
                  </a:lnTo>
                  <a:lnTo>
                    <a:pt x="941" y="2599"/>
                  </a:lnTo>
                  <a:lnTo>
                    <a:pt x="941" y="2510"/>
                  </a:lnTo>
                  <a:lnTo>
                    <a:pt x="986" y="2420"/>
                  </a:lnTo>
                  <a:lnTo>
                    <a:pt x="1030" y="2375"/>
                  </a:lnTo>
                  <a:lnTo>
                    <a:pt x="1165" y="2331"/>
                  </a:lnTo>
                  <a:close/>
                  <a:moveTo>
                    <a:pt x="3271" y="3227"/>
                  </a:moveTo>
                  <a:lnTo>
                    <a:pt x="3271" y="3720"/>
                  </a:lnTo>
                  <a:lnTo>
                    <a:pt x="1882" y="3720"/>
                  </a:lnTo>
                  <a:lnTo>
                    <a:pt x="1882" y="3227"/>
                  </a:lnTo>
                  <a:close/>
                  <a:moveTo>
                    <a:pt x="14785" y="449"/>
                  </a:moveTo>
                  <a:lnTo>
                    <a:pt x="15009" y="494"/>
                  </a:lnTo>
                  <a:lnTo>
                    <a:pt x="15188" y="583"/>
                  </a:lnTo>
                  <a:lnTo>
                    <a:pt x="15278" y="718"/>
                  </a:lnTo>
                  <a:lnTo>
                    <a:pt x="15367" y="897"/>
                  </a:lnTo>
                  <a:lnTo>
                    <a:pt x="15367" y="1076"/>
                  </a:lnTo>
                  <a:lnTo>
                    <a:pt x="15367" y="1211"/>
                  </a:lnTo>
                  <a:lnTo>
                    <a:pt x="15054" y="2062"/>
                  </a:lnTo>
                  <a:lnTo>
                    <a:pt x="14964" y="2510"/>
                  </a:lnTo>
                  <a:lnTo>
                    <a:pt x="14919" y="3003"/>
                  </a:lnTo>
                  <a:lnTo>
                    <a:pt x="14919" y="3720"/>
                  </a:lnTo>
                  <a:lnTo>
                    <a:pt x="13082" y="3720"/>
                  </a:lnTo>
                  <a:lnTo>
                    <a:pt x="13082" y="3003"/>
                  </a:lnTo>
                  <a:lnTo>
                    <a:pt x="13038" y="2510"/>
                  </a:lnTo>
                  <a:lnTo>
                    <a:pt x="12903" y="2062"/>
                  </a:lnTo>
                  <a:lnTo>
                    <a:pt x="12634" y="1211"/>
                  </a:lnTo>
                  <a:lnTo>
                    <a:pt x="12589" y="1076"/>
                  </a:lnTo>
                  <a:lnTo>
                    <a:pt x="12589" y="897"/>
                  </a:lnTo>
                  <a:lnTo>
                    <a:pt x="12679" y="718"/>
                  </a:lnTo>
                  <a:lnTo>
                    <a:pt x="12814" y="583"/>
                  </a:lnTo>
                  <a:lnTo>
                    <a:pt x="12993" y="494"/>
                  </a:lnTo>
                  <a:lnTo>
                    <a:pt x="13172" y="449"/>
                  </a:lnTo>
                  <a:close/>
                  <a:moveTo>
                    <a:pt x="4346" y="4168"/>
                  </a:moveTo>
                  <a:lnTo>
                    <a:pt x="4256" y="4392"/>
                  </a:lnTo>
                  <a:lnTo>
                    <a:pt x="4211" y="4616"/>
                  </a:lnTo>
                  <a:lnTo>
                    <a:pt x="1389" y="4616"/>
                  </a:lnTo>
                  <a:lnTo>
                    <a:pt x="1389" y="4168"/>
                  </a:lnTo>
                  <a:close/>
                  <a:moveTo>
                    <a:pt x="14919" y="4168"/>
                  </a:moveTo>
                  <a:lnTo>
                    <a:pt x="14919" y="4616"/>
                  </a:lnTo>
                  <a:lnTo>
                    <a:pt x="8378" y="4616"/>
                  </a:lnTo>
                  <a:lnTo>
                    <a:pt x="8333" y="4392"/>
                  </a:lnTo>
                  <a:lnTo>
                    <a:pt x="8288" y="4168"/>
                  </a:lnTo>
                  <a:close/>
                  <a:moveTo>
                    <a:pt x="2778" y="5108"/>
                  </a:moveTo>
                  <a:lnTo>
                    <a:pt x="2778" y="5332"/>
                  </a:lnTo>
                  <a:lnTo>
                    <a:pt x="2778" y="5422"/>
                  </a:lnTo>
                  <a:lnTo>
                    <a:pt x="2688" y="5512"/>
                  </a:lnTo>
                  <a:lnTo>
                    <a:pt x="2599" y="5556"/>
                  </a:lnTo>
                  <a:lnTo>
                    <a:pt x="2509" y="5556"/>
                  </a:lnTo>
                  <a:lnTo>
                    <a:pt x="2419" y="5512"/>
                  </a:lnTo>
                  <a:lnTo>
                    <a:pt x="2375" y="5467"/>
                  </a:lnTo>
                  <a:lnTo>
                    <a:pt x="2330" y="5332"/>
                  </a:lnTo>
                  <a:lnTo>
                    <a:pt x="2330" y="5108"/>
                  </a:lnTo>
                  <a:close/>
                  <a:moveTo>
                    <a:pt x="10260" y="5108"/>
                  </a:moveTo>
                  <a:lnTo>
                    <a:pt x="10260" y="5332"/>
                  </a:lnTo>
                  <a:lnTo>
                    <a:pt x="10260" y="5422"/>
                  </a:lnTo>
                  <a:lnTo>
                    <a:pt x="10170" y="5512"/>
                  </a:lnTo>
                  <a:lnTo>
                    <a:pt x="10081" y="5556"/>
                  </a:lnTo>
                  <a:lnTo>
                    <a:pt x="9991" y="5556"/>
                  </a:lnTo>
                  <a:lnTo>
                    <a:pt x="9901" y="5512"/>
                  </a:lnTo>
                  <a:lnTo>
                    <a:pt x="9857" y="5467"/>
                  </a:lnTo>
                  <a:lnTo>
                    <a:pt x="9812" y="5332"/>
                  </a:lnTo>
                  <a:lnTo>
                    <a:pt x="9812" y="5108"/>
                  </a:lnTo>
                  <a:close/>
                  <a:moveTo>
                    <a:pt x="3271" y="6945"/>
                  </a:moveTo>
                  <a:lnTo>
                    <a:pt x="3271" y="7438"/>
                  </a:lnTo>
                  <a:lnTo>
                    <a:pt x="1882" y="7438"/>
                  </a:lnTo>
                  <a:lnTo>
                    <a:pt x="1882" y="6945"/>
                  </a:lnTo>
                  <a:close/>
                  <a:moveTo>
                    <a:pt x="6407" y="3227"/>
                  </a:moveTo>
                  <a:lnTo>
                    <a:pt x="6720" y="3316"/>
                  </a:lnTo>
                  <a:lnTo>
                    <a:pt x="6989" y="3406"/>
                  </a:lnTo>
                  <a:lnTo>
                    <a:pt x="7258" y="3540"/>
                  </a:lnTo>
                  <a:lnTo>
                    <a:pt x="7482" y="3764"/>
                  </a:lnTo>
                  <a:lnTo>
                    <a:pt x="7661" y="3988"/>
                  </a:lnTo>
                  <a:lnTo>
                    <a:pt x="7796" y="4257"/>
                  </a:lnTo>
                  <a:lnTo>
                    <a:pt x="7885" y="4571"/>
                  </a:lnTo>
                  <a:lnTo>
                    <a:pt x="7930" y="4884"/>
                  </a:lnTo>
                  <a:lnTo>
                    <a:pt x="7930" y="7438"/>
                  </a:lnTo>
                  <a:lnTo>
                    <a:pt x="4659" y="7438"/>
                  </a:lnTo>
                  <a:lnTo>
                    <a:pt x="4659" y="4884"/>
                  </a:lnTo>
                  <a:lnTo>
                    <a:pt x="4704" y="4526"/>
                  </a:lnTo>
                  <a:lnTo>
                    <a:pt x="4794" y="4212"/>
                  </a:lnTo>
                  <a:lnTo>
                    <a:pt x="4973" y="3944"/>
                  </a:lnTo>
                  <a:lnTo>
                    <a:pt x="5197" y="3675"/>
                  </a:lnTo>
                  <a:lnTo>
                    <a:pt x="5421" y="3496"/>
                  </a:lnTo>
                  <a:lnTo>
                    <a:pt x="5735" y="3361"/>
                  </a:lnTo>
                  <a:lnTo>
                    <a:pt x="6048" y="3272"/>
                  </a:lnTo>
                  <a:lnTo>
                    <a:pt x="6407" y="3227"/>
                  </a:lnTo>
                  <a:close/>
                  <a:moveTo>
                    <a:pt x="10753" y="6945"/>
                  </a:moveTo>
                  <a:lnTo>
                    <a:pt x="10753" y="7438"/>
                  </a:lnTo>
                  <a:lnTo>
                    <a:pt x="9364" y="7438"/>
                  </a:lnTo>
                  <a:lnTo>
                    <a:pt x="9364" y="6945"/>
                  </a:lnTo>
                  <a:close/>
                  <a:moveTo>
                    <a:pt x="12589" y="7886"/>
                  </a:moveTo>
                  <a:lnTo>
                    <a:pt x="12589" y="8334"/>
                  </a:lnTo>
                  <a:lnTo>
                    <a:pt x="1882" y="8334"/>
                  </a:lnTo>
                  <a:lnTo>
                    <a:pt x="1882" y="7886"/>
                  </a:lnTo>
                  <a:close/>
                  <a:moveTo>
                    <a:pt x="14919" y="8827"/>
                  </a:moveTo>
                  <a:lnTo>
                    <a:pt x="14919" y="10664"/>
                  </a:lnTo>
                  <a:lnTo>
                    <a:pt x="1568" y="10664"/>
                  </a:lnTo>
                  <a:lnTo>
                    <a:pt x="1478" y="10709"/>
                  </a:lnTo>
                  <a:lnTo>
                    <a:pt x="1434" y="10798"/>
                  </a:lnTo>
                  <a:lnTo>
                    <a:pt x="1389" y="10888"/>
                  </a:lnTo>
                  <a:lnTo>
                    <a:pt x="1389" y="10978"/>
                  </a:lnTo>
                  <a:lnTo>
                    <a:pt x="1478" y="11067"/>
                  </a:lnTo>
                  <a:lnTo>
                    <a:pt x="1523" y="11112"/>
                  </a:lnTo>
                  <a:lnTo>
                    <a:pt x="15143" y="11112"/>
                  </a:lnTo>
                  <a:lnTo>
                    <a:pt x="15278" y="11202"/>
                  </a:lnTo>
                  <a:lnTo>
                    <a:pt x="15322" y="11246"/>
                  </a:lnTo>
                  <a:lnTo>
                    <a:pt x="15367" y="11291"/>
                  </a:lnTo>
                  <a:lnTo>
                    <a:pt x="15367" y="11426"/>
                  </a:lnTo>
                  <a:lnTo>
                    <a:pt x="15322" y="11515"/>
                  </a:lnTo>
                  <a:lnTo>
                    <a:pt x="15233" y="11560"/>
                  </a:lnTo>
                  <a:lnTo>
                    <a:pt x="15143" y="11605"/>
                  </a:lnTo>
                  <a:lnTo>
                    <a:pt x="717" y="11605"/>
                  </a:lnTo>
                  <a:lnTo>
                    <a:pt x="627" y="11560"/>
                  </a:lnTo>
                  <a:lnTo>
                    <a:pt x="538" y="11560"/>
                  </a:lnTo>
                  <a:lnTo>
                    <a:pt x="493" y="11470"/>
                  </a:lnTo>
                  <a:lnTo>
                    <a:pt x="493" y="11381"/>
                  </a:lnTo>
                  <a:lnTo>
                    <a:pt x="493" y="11291"/>
                  </a:lnTo>
                  <a:lnTo>
                    <a:pt x="538" y="11202"/>
                  </a:lnTo>
                  <a:lnTo>
                    <a:pt x="582" y="11157"/>
                  </a:lnTo>
                  <a:lnTo>
                    <a:pt x="717" y="11112"/>
                  </a:lnTo>
                  <a:lnTo>
                    <a:pt x="806" y="11112"/>
                  </a:lnTo>
                  <a:lnTo>
                    <a:pt x="851" y="11067"/>
                  </a:lnTo>
                  <a:lnTo>
                    <a:pt x="896" y="10978"/>
                  </a:lnTo>
                  <a:lnTo>
                    <a:pt x="941" y="10888"/>
                  </a:lnTo>
                  <a:lnTo>
                    <a:pt x="941" y="8827"/>
                  </a:lnTo>
                  <a:close/>
                  <a:moveTo>
                    <a:pt x="12993" y="1"/>
                  </a:moveTo>
                  <a:lnTo>
                    <a:pt x="12814" y="46"/>
                  </a:lnTo>
                  <a:lnTo>
                    <a:pt x="12634" y="135"/>
                  </a:lnTo>
                  <a:lnTo>
                    <a:pt x="12500" y="225"/>
                  </a:lnTo>
                  <a:lnTo>
                    <a:pt x="12365" y="359"/>
                  </a:lnTo>
                  <a:lnTo>
                    <a:pt x="12276" y="539"/>
                  </a:lnTo>
                  <a:lnTo>
                    <a:pt x="12186" y="673"/>
                  </a:lnTo>
                  <a:lnTo>
                    <a:pt x="12141" y="852"/>
                  </a:lnTo>
                  <a:lnTo>
                    <a:pt x="12141" y="1121"/>
                  </a:lnTo>
                  <a:lnTo>
                    <a:pt x="12186" y="1345"/>
                  </a:lnTo>
                  <a:lnTo>
                    <a:pt x="12455" y="2196"/>
                  </a:lnTo>
                  <a:lnTo>
                    <a:pt x="12545" y="2599"/>
                  </a:lnTo>
                  <a:lnTo>
                    <a:pt x="12589" y="3003"/>
                  </a:lnTo>
                  <a:lnTo>
                    <a:pt x="12589" y="3720"/>
                  </a:lnTo>
                  <a:lnTo>
                    <a:pt x="8020" y="3720"/>
                  </a:lnTo>
                  <a:lnTo>
                    <a:pt x="7885" y="3496"/>
                  </a:lnTo>
                  <a:lnTo>
                    <a:pt x="7706" y="3316"/>
                  </a:lnTo>
                  <a:lnTo>
                    <a:pt x="7527" y="3182"/>
                  </a:lnTo>
                  <a:lnTo>
                    <a:pt x="7303" y="3048"/>
                  </a:lnTo>
                  <a:lnTo>
                    <a:pt x="7079" y="2913"/>
                  </a:lnTo>
                  <a:lnTo>
                    <a:pt x="6810" y="2824"/>
                  </a:lnTo>
                  <a:lnTo>
                    <a:pt x="6586" y="2779"/>
                  </a:lnTo>
                  <a:lnTo>
                    <a:pt x="6048" y="2779"/>
                  </a:lnTo>
                  <a:lnTo>
                    <a:pt x="5780" y="2824"/>
                  </a:lnTo>
                  <a:lnTo>
                    <a:pt x="5556" y="2913"/>
                  </a:lnTo>
                  <a:lnTo>
                    <a:pt x="5287" y="3048"/>
                  </a:lnTo>
                  <a:lnTo>
                    <a:pt x="5107" y="3182"/>
                  </a:lnTo>
                  <a:lnTo>
                    <a:pt x="4883" y="3316"/>
                  </a:lnTo>
                  <a:lnTo>
                    <a:pt x="4704" y="3496"/>
                  </a:lnTo>
                  <a:lnTo>
                    <a:pt x="4570" y="3720"/>
                  </a:lnTo>
                  <a:lnTo>
                    <a:pt x="3719" y="3720"/>
                  </a:lnTo>
                  <a:lnTo>
                    <a:pt x="3719" y="3227"/>
                  </a:lnTo>
                  <a:lnTo>
                    <a:pt x="4301" y="3227"/>
                  </a:lnTo>
                  <a:lnTo>
                    <a:pt x="4435" y="3092"/>
                  </a:lnTo>
                  <a:lnTo>
                    <a:pt x="4570" y="2868"/>
                  </a:lnTo>
                  <a:lnTo>
                    <a:pt x="4659" y="2689"/>
                  </a:lnTo>
                  <a:lnTo>
                    <a:pt x="4659" y="2465"/>
                  </a:lnTo>
                  <a:lnTo>
                    <a:pt x="4570" y="2241"/>
                  </a:lnTo>
                  <a:lnTo>
                    <a:pt x="4480" y="2107"/>
                  </a:lnTo>
                  <a:lnTo>
                    <a:pt x="4346" y="1972"/>
                  </a:lnTo>
                  <a:lnTo>
                    <a:pt x="4167" y="1883"/>
                  </a:lnTo>
                  <a:lnTo>
                    <a:pt x="3943" y="1838"/>
                  </a:lnTo>
                  <a:lnTo>
                    <a:pt x="986" y="1838"/>
                  </a:lnTo>
                  <a:lnTo>
                    <a:pt x="851" y="1883"/>
                  </a:lnTo>
                  <a:lnTo>
                    <a:pt x="717" y="1972"/>
                  </a:lnTo>
                  <a:lnTo>
                    <a:pt x="538" y="2196"/>
                  </a:lnTo>
                  <a:lnTo>
                    <a:pt x="493" y="2420"/>
                  </a:lnTo>
                  <a:lnTo>
                    <a:pt x="493" y="2644"/>
                  </a:lnTo>
                  <a:lnTo>
                    <a:pt x="538" y="2824"/>
                  </a:lnTo>
                  <a:lnTo>
                    <a:pt x="627" y="3003"/>
                  </a:lnTo>
                  <a:lnTo>
                    <a:pt x="806" y="3137"/>
                  </a:lnTo>
                  <a:lnTo>
                    <a:pt x="986" y="3227"/>
                  </a:lnTo>
                  <a:lnTo>
                    <a:pt x="1389" y="3227"/>
                  </a:lnTo>
                  <a:lnTo>
                    <a:pt x="1389" y="3720"/>
                  </a:lnTo>
                  <a:lnTo>
                    <a:pt x="1075" y="3720"/>
                  </a:lnTo>
                  <a:lnTo>
                    <a:pt x="986" y="3764"/>
                  </a:lnTo>
                  <a:lnTo>
                    <a:pt x="941" y="3854"/>
                  </a:lnTo>
                  <a:lnTo>
                    <a:pt x="941" y="3944"/>
                  </a:lnTo>
                  <a:lnTo>
                    <a:pt x="941" y="4884"/>
                  </a:lnTo>
                  <a:lnTo>
                    <a:pt x="941" y="4974"/>
                  </a:lnTo>
                  <a:lnTo>
                    <a:pt x="986" y="5019"/>
                  </a:lnTo>
                  <a:lnTo>
                    <a:pt x="1075" y="5064"/>
                  </a:lnTo>
                  <a:lnTo>
                    <a:pt x="1165" y="5108"/>
                  </a:lnTo>
                  <a:lnTo>
                    <a:pt x="1882" y="5108"/>
                  </a:lnTo>
                  <a:lnTo>
                    <a:pt x="1882" y="5332"/>
                  </a:lnTo>
                  <a:lnTo>
                    <a:pt x="1927" y="5556"/>
                  </a:lnTo>
                  <a:lnTo>
                    <a:pt x="2061" y="5780"/>
                  </a:lnTo>
                  <a:lnTo>
                    <a:pt x="2240" y="5960"/>
                  </a:lnTo>
                  <a:lnTo>
                    <a:pt x="2509" y="6004"/>
                  </a:lnTo>
                  <a:lnTo>
                    <a:pt x="2778" y="6004"/>
                  </a:lnTo>
                  <a:lnTo>
                    <a:pt x="2912" y="5915"/>
                  </a:lnTo>
                  <a:lnTo>
                    <a:pt x="3047" y="5825"/>
                  </a:lnTo>
                  <a:lnTo>
                    <a:pt x="3136" y="5736"/>
                  </a:lnTo>
                  <a:lnTo>
                    <a:pt x="3181" y="5601"/>
                  </a:lnTo>
                  <a:lnTo>
                    <a:pt x="3226" y="5467"/>
                  </a:lnTo>
                  <a:lnTo>
                    <a:pt x="3271" y="5332"/>
                  </a:lnTo>
                  <a:lnTo>
                    <a:pt x="3271" y="5108"/>
                  </a:lnTo>
                  <a:lnTo>
                    <a:pt x="4211" y="5108"/>
                  </a:lnTo>
                  <a:lnTo>
                    <a:pt x="4211" y="7438"/>
                  </a:lnTo>
                  <a:lnTo>
                    <a:pt x="3719" y="7438"/>
                  </a:lnTo>
                  <a:lnTo>
                    <a:pt x="3719" y="6721"/>
                  </a:lnTo>
                  <a:lnTo>
                    <a:pt x="3719" y="6632"/>
                  </a:lnTo>
                  <a:lnTo>
                    <a:pt x="3674" y="6542"/>
                  </a:lnTo>
                  <a:lnTo>
                    <a:pt x="3584" y="6497"/>
                  </a:lnTo>
                  <a:lnTo>
                    <a:pt x="1523" y="6497"/>
                  </a:lnTo>
                  <a:lnTo>
                    <a:pt x="1478" y="6542"/>
                  </a:lnTo>
                  <a:lnTo>
                    <a:pt x="1434" y="6632"/>
                  </a:lnTo>
                  <a:lnTo>
                    <a:pt x="1389" y="6721"/>
                  </a:lnTo>
                  <a:lnTo>
                    <a:pt x="1389" y="8334"/>
                  </a:lnTo>
                  <a:lnTo>
                    <a:pt x="717" y="8334"/>
                  </a:lnTo>
                  <a:lnTo>
                    <a:pt x="627" y="8379"/>
                  </a:lnTo>
                  <a:lnTo>
                    <a:pt x="538" y="8424"/>
                  </a:lnTo>
                  <a:lnTo>
                    <a:pt x="493" y="8469"/>
                  </a:lnTo>
                  <a:lnTo>
                    <a:pt x="493" y="8558"/>
                  </a:lnTo>
                  <a:lnTo>
                    <a:pt x="493" y="10709"/>
                  </a:lnTo>
                  <a:lnTo>
                    <a:pt x="269" y="10798"/>
                  </a:lnTo>
                  <a:lnTo>
                    <a:pt x="134" y="10978"/>
                  </a:lnTo>
                  <a:lnTo>
                    <a:pt x="45" y="11202"/>
                  </a:lnTo>
                  <a:lnTo>
                    <a:pt x="0" y="11426"/>
                  </a:lnTo>
                  <a:lnTo>
                    <a:pt x="90" y="11694"/>
                  </a:lnTo>
                  <a:lnTo>
                    <a:pt x="224" y="11874"/>
                  </a:lnTo>
                  <a:lnTo>
                    <a:pt x="448" y="12008"/>
                  </a:lnTo>
                  <a:lnTo>
                    <a:pt x="717" y="12053"/>
                  </a:lnTo>
                  <a:lnTo>
                    <a:pt x="15143" y="12053"/>
                  </a:lnTo>
                  <a:lnTo>
                    <a:pt x="15412" y="12008"/>
                  </a:lnTo>
                  <a:lnTo>
                    <a:pt x="15591" y="11874"/>
                  </a:lnTo>
                  <a:lnTo>
                    <a:pt x="15770" y="11694"/>
                  </a:lnTo>
                  <a:lnTo>
                    <a:pt x="15860" y="11426"/>
                  </a:lnTo>
                  <a:lnTo>
                    <a:pt x="15815" y="11202"/>
                  </a:lnTo>
                  <a:lnTo>
                    <a:pt x="15726" y="10978"/>
                  </a:lnTo>
                  <a:lnTo>
                    <a:pt x="15591" y="10798"/>
                  </a:lnTo>
                  <a:lnTo>
                    <a:pt x="15367" y="10709"/>
                  </a:lnTo>
                  <a:lnTo>
                    <a:pt x="15367" y="8558"/>
                  </a:lnTo>
                  <a:lnTo>
                    <a:pt x="15367" y="8469"/>
                  </a:lnTo>
                  <a:lnTo>
                    <a:pt x="15322" y="8424"/>
                  </a:lnTo>
                  <a:lnTo>
                    <a:pt x="15233" y="8379"/>
                  </a:lnTo>
                  <a:lnTo>
                    <a:pt x="15143" y="8334"/>
                  </a:lnTo>
                  <a:lnTo>
                    <a:pt x="13082" y="8334"/>
                  </a:lnTo>
                  <a:lnTo>
                    <a:pt x="13082" y="7662"/>
                  </a:lnTo>
                  <a:lnTo>
                    <a:pt x="13038" y="7573"/>
                  </a:lnTo>
                  <a:lnTo>
                    <a:pt x="12993" y="7483"/>
                  </a:lnTo>
                  <a:lnTo>
                    <a:pt x="12903" y="7438"/>
                  </a:lnTo>
                  <a:lnTo>
                    <a:pt x="11201" y="7438"/>
                  </a:lnTo>
                  <a:lnTo>
                    <a:pt x="11201" y="6721"/>
                  </a:lnTo>
                  <a:lnTo>
                    <a:pt x="11201" y="6632"/>
                  </a:lnTo>
                  <a:lnTo>
                    <a:pt x="11156" y="6542"/>
                  </a:lnTo>
                  <a:lnTo>
                    <a:pt x="11066" y="6497"/>
                  </a:lnTo>
                  <a:lnTo>
                    <a:pt x="9005" y="6497"/>
                  </a:lnTo>
                  <a:lnTo>
                    <a:pt x="8960" y="6542"/>
                  </a:lnTo>
                  <a:lnTo>
                    <a:pt x="8916" y="6632"/>
                  </a:lnTo>
                  <a:lnTo>
                    <a:pt x="8871" y="6721"/>
                  </a:lnTo>
                  <a:lnTo>
                    <a:pt x="8871" y="7438"/>
                  </a:lnTo>
                  <a:lnTo>
                    <a:pt x="8378" y="7438"/>
                  </a:lnTo>
                  <a:lnTo>
                    <a:pt x="8378" y="5108"/>
                  </a:lnTo>
                  <a:lnTo>
                    <a:pt x="9364" y="5108"/>
                  </a:lnTo>
                  <a:lnTo>
                    <a:pt x="9364" y="5332"/>
                  </a:lnTo>
                  <a:lnTo>
                    <a:pt x="9409" y="5556"/>
                  </a:lnTo>
                  <a:lnTo>
                    <a:pt x="9543" y="5780"/>
                  </a:lnTo>
                  <a:lnTo>
                    <a:pt x="9722" y="5960"/>
                  </a:lnTo>
                  <a:lnTo>
                    <a:pt x="9991" y="6004"/>
                  </a:lnTo>
                  <a:lnTo>
                    <a:pt x="10260" y="6004"/>
                  </a:lnTo>
                  <a:lnTo>
                    <a:pt x="10394" y="5915"/>
                  </a:lnTo>
                  <a:lnTo>
                    <a:pt x="10529" y="5825"/>
                  </a:lnTo>
                  <a:lnTo>
                    <a:pt x="10618" y="5736"/>
                  </a:lnTo>
                  <a:lnTo>
                    <a:pt x="10663" y="5601"/>
                  </a:lnTo>
                  <a:lnTo>
                    <a:pt x="10708" y="5467"/>
                  </a:lnTo>
                  <a:lnTo>
                    <a:pt x="10753" y="5332"/>
                  </a:lnTo>
                  <a:lnTo>
                    <a:pt x="10753" y="5108"/>
                  </a:lnTo>
                  <a:lnTo>
                    <a:pt x="15143" y="5108"/>
                  </a:lnTo>
                  <a:lnTo>
                    <a:pt x="15233" y="5064"/>
                  </a:lnTo>
                  <a:lnTo>
                    <a:pt x="15322" y="5019"/>
                  </a:lnTo>
                  <a:lnTo>
                    <a:pt x="15367" y="4974"/>
                  </a:lnTo>
                  <a:lnTo>
                    <a:pt x="15367" y="4884"/>
                  </a:lnTo>
                  <a:lnTo>
                    <a:pt x="15367" y="3003"/>
                  </a:lnTo>
                  <a:lnTo>
                    <a:pt x="15412" y="2599"/>
                  </a:lnTo>
                  <a:lnTo>
                    <a:pt x="15502" y="2196"/>
                  </a:lnTo>
                  <a:lnTo>
                    <a:pt x="15770" y="1345"/>
                  </a:lnTo>
                  <a:lnTo>
                    <a:pt x="15860" y="1121"/>
                  </a:lnTo>
                  <a:lnTo>
                    <a:pt x="15815" y="852"/>
                  </a:lnTo>
                  <a:lnTo>
                    <a:pt x="15770" y="673"/>
                  </a:lnTo>
                  <a:lnTo>
                    <a:pt x="15726" y="539"/>
                  </a:lnTo>
                  <a:lnTo>
                    <a:pt x="15591" y="359"/>
                  </a:lnTo>
                  <a:lnTo>
                    <a:pt x="15457" y="225"/>
                  </a:lnTo>
                  <a:lnTo>
                    <a:pt x="15322" y="135"/>
                  </a:lnTo>
                  <a:lnTo>
                    <a:pt x="15143" y="46"/>
                  </a:lnTo>
                  <a:lnTo>
                    <a:pt x="149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6"/>
            <p:cNvSpPr/>
            <p:nvPr/>
          </p:nvSpPr>
          <p:spPr>
            <a:xfrm>
              <a:off x="1128925" y="2879875"/>
              <a:ext cx="58275" cy="58275"/>
            </a:xfrm>
            <a:custGeom>
              <a:rect b="b" l="l" r="r" t="t"/>
              <a:pathLst>
                <a:path extrusionOk="0" h="2331" w="2331">
                  <a:moveTo>
                    <a:pt x="1165" y="449"/>
                  </a:moveTo>
                  <a:lnTo>
                    <a:pt x="1300" y="493"/>
                  </a:lnTo>
                  <a:lnTo>
                    <a:pt x="1434" y="493"/>
                  </a:lnTo>
                  <a:lnTo>
                    <a:pt x="1658" y="673"/>
                  </a:lnTo>
                  <a:lnTo>
                    <a:pt x="1792" y="897"/>
                  </a:lnTo>
                  <a:lnTo>
                    <a:pt x="1837" y="1031"/>
                  </a:lnTo>
                  <a:lnTo>
                    <a:pt x="1837" y="1165"/>
                  </a:lnTo>
                  <a:lnTo>
                    <a:pt x="1837" y="1300"/>
                  </a:lnTo>
                  <a:lnTo>
                    <a:pt x="1792" y="1434"/>
                  </a:lnTo>
                  <a:lnTo>
                    <a:pt x="1658" y="1658"/>
                  </a:lnTo>
                  <a:lnTo>
                    <a:pt x="1434" y="1793"/>
                  </a:lnTo>
                  <a:lnTo>
                    <a:pt x="1300" y="1837"/>
                  </a:lnTo>
                  <a:lnTo>
                    <a:pt x="1031" y="1837"/>
                  </a:lnTo>
                  <a:lnTo>
                    <a:pt x="896" y="1793"/>
                  </a:lnTo>
                  <a:lnTo>
                    <a:pt x="672" y="1658"/>
                  </a:lnTo>
                  <a:lnTo>
                    <a:pt x="493" y="1434"/>
                  </a:lnTo>
                  <a:lnTo>
                    <a:pt x="448" y="1300"/>
                  </a:lnTo>
                  <a:lnTo>
                    <a:pt x="448" y="1165"/>
                  </a:lnTo>
                  <a:lnTo>
                    <a:pt x="448" y="1031"/>
                  </a:lnTo>
                  <a:lnTo>
                    <a:pt x="493" y="897"/>
                  </a:lnTo>
                  <a:lnTo>
                    <a:pt x="672" y="673"/>
                  </a:lnTo>
                  <a:lnTo>
                    <a:pt x="896" y="493"/>
                  </a:lnTo>
                  <a:lnTo>
                    <a:pt x="1031" y="493"/>
                  </a:lnTo>
                  <a:lnTo>
                    <a:pt x="1165" y="449"/>
                  </a:lnTo>
                  <a:close/>
                  <a:moveTo>
                    <a:pt x="896" y="1"/>
                  </a:moveTo>
                  <a:lnTo>
                    <a:pt x="717" y="90"/>
                  </a:lnTo>
                  <a:lnTo>
                    <a:pt x="493" y="180"/>
                  </a:lnTo>
                  <a:lnTo>
                    <a:pt x="314" y="359"/>
                  </a:lnTo>
                  <a:lnTo>
                    <a:pt x="179" y="493"/>
                  </a:lnTo>
                  <a:lnTo>
                    <a:pt x="90" y="717"/>
                  </a:lnTo>
                  <a:lnTo>
                    <a:pt x="0" y="941"/>
                  </a:lnTo>
                  <a:lnTo>
                    <a:pt x="0" y="1165"/>
                  </a:lnTo>
                  <a:lnTo>
                    <a:pt x="0" y="1389"/>
                  </a:lnTo>
                  <a:lnTo>
                    <a:pt x="90" y="1613"/>
                  </a:lnTo>
                  <a:lnTo>
                    <a:pt x="179" y="1793"/>
                  </a:lnTo>
                  <a:lnTo>
                    <a:pt x="314" y="1972"/>
                  </a:lnTo>
                  <a:lnTo>
                    <a:pt x="493" y="2106"/>
                  </a:lnTo>
                  <a:lnTo>
                    <a:pt x="717" y="2241"/>
                  </a:lnTo>
                  <a:lnTo>
                    <a:pt x="896" y="2285"/>
                  </a:lnTo>
                  <a:lnTo>
                    <a:pt x="1165" y="2330"/>
                  </a:lnTo>
                  <a:lnTo>
                    <a:pt x="1389" y="2285"/>
                  </a:lnTo>
                  <a:lnTo>
                    <a:pt x="1613" y="2241"/>
                  </a:lnTo>
                  <a:lnTo>
                    <a:pt x="1792" y="2106"/>
                  </a:lnTo>
                  <a:lnTo>
                    <a:pt x="1972" y="1972"/>
                  </a:lnTo>
                  <a:lnTo>
                    <a:pt x="2106" y="1793"/>
                  </a:lnTo>
                  <a:lnTo>
                    <a:pt x="2240" y="1613"/>
                  </a:lnTo>
                  <a:lnTo>
                    <a:pt x="2285" y="1389"/>
                  </a:lnTo>
                  <a:lnTo>
                    <a:pt x="2330" y="1165"/>
                  </a:lnTo>
                  <a:lnTo>
                    <a:pt x="2285" y="941"/>
                  </a:lnTo>
                  <a:lnTo>
                    <a:pt x="2240" y="717"/>
                  </a:lnTo>
                  <a:lnTo>
                    <a:pt x="2106" y="493"/>
                  </a:lnTo>
                  <a:lnTo>
                    <a:pt x="1972" y="359"/>
                  </a:lnTo>
                  <a:lnTo>
                    <a:pt x="1792" y="180"/>
                  </a:lnTo>
                  <a:lnTo>
                    <a:pt x="1613" y="90"/>
                  </a:lnTo>
                  <a:lnTo>
                    <a:pt x="13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9" name="Google Shape;2709;p76"/>
          <p:cNvGrpSpPr/>
          <p:nvPr/>
        </p:nvGrpSpPr>
        <p:grpSpPr>
          <a:xfrm>
            <a:off x="2185850" y="2638600"/>
            <a:ext cx="395400" cy="395400"/>
            <a:chOff x="1667675" y="2739875"/>
            <a:chExt cx="395400" cy="395400"/>
          </a:xfrm>
        </p:grpSpPr>
        <p:sp>
          <p:nvSpPr>
            <p:cNvPr id="2710" name="Google Shape;2710;p76"/>
            <p:cNvSpPr/>
            <p:nvPr/>
          </p:nvSpPr>
          <p:spPr>
            <a:xfrm>
              <a:off x="1667675" y="2857475"/>
              <a:ext cx="80675" cy="277800"/>
            </a:xfrm>
            <a:custGeom>
              <a:rect b="b" l="l" r="r" t="t"/>
              <a:pathLst>
                <a:path extrusionOk="0" h="11112" w="3227">
                  <a:moveTo>
                    <a:pt x="941" y="852"/>
                  </a:moveTo>
                  <a:lnTo>
                    <a:pt x="941" y="3719"/>
                  </a:lnTo>
                  <a:lnTo>
                    <a:pt x="448" y="3719"/>
                  </a:lnTo>
                  <a:lnTo>
                    <a:pt x="448" y="852"/>
                  </a:lnTo>
                  <a:close/>
                  <a:moveTo>
                    <a:pt x="1658" y="449"/>
                  </a:moveTo>
                  <a:lnTo>
                    <a:pt x="1748" y="493"/>
                  </a:lnTo>
                  <a:lnTo>
                    <a:pt x="1792" y="538"/>
                  </a:lnTo>
                  <a:lnTo>
                    <a:pt x="1837" y="673"/>
                  </a:lnTo>
                  <a:lnTo>
                    <a:pt x="1837" y="3719"/>
                  </a:lnTo>
                  <a:lnTo>
                    <a:pt x="1389" y="3719"/>
                  </a:lnTo>
                  <a:lnTo>
                    <a:pt x="1389" y="673"/>
                  </a:lnTo>
                  <a:lnTo>
                    <a:pt x="1389" y="583"/>
                  </a:lnTo>
                  <a:lnTo>
                    <a:pt x="1479" y="493"/>
                  </a:lnTo>
                  <a:lnTo>
                    <a:pt x="1568" y="449"/>
                  </a:lnTo>
                  <a:close/>
                  <a:moveTo>
                    <a:pt x="2778" y="852"/>
                  </a:moveTo>
                  <a:lnTo>
                    <a:pt x="2778" y="3719"/>
                  </a:lnTo>
                  <a:lnTo>
                    <a:pt x="2330" y="3719"/>
                  </a:lnTo>
                  <a:lnTo>
                    <a:pt x="2330" y="852"/>
                  </a:lnTo>
                  <a:close/>
                  <a:moveTo>
                    <a:pt x="2778" y="4167"/>
                  </a:moveTo>
                  <a:lnTo>
                    <a:pt x="2778" y="6497"/>
                  </a:lnTo>
                  <a:lnTo>
                    <a:pt x="448" y="6497"/>
                  </a:lnTo>
                  <a:lnTo>
                    <a:pt x="448" y="4167"/>
                  </a:lnTo>
                  <a:close/>
                  <a:moveTo>
                    <a:pt x="1837" y="6945"/>
                  </a:moveTo>
                  <a:lnTo>
                    <a:pt x="1837" y="7886"/>
                  </a:lnTo>
                  <a:lnTo>
                    <a:pt x="1389" y="7886"/>
                  </a:lnTo>
                  <a:lnTo>
                    <a:pt x="1389" y="6945"/>
                  </a:lnTo>
                  <a:close/>
                  <a:moveTo>
                    <a:pt x="2778" y="6945"/>
                  </a:moveTo>
                  <a:lnTo>
                    <a:pt x="2778" y="9723"/>
                  </a:lnTo>
                  <a:lnTo>
                    <a:pt x="448" y="9723"/>
                  </a:lnTo>
                  <a:lnTo>
                    <a:pt x="448" y="6945"/>
                  </a:lnTo>
                  <a:lnTo>
                    <a:pt x="941" y="6945"/>
                  </a:lnTo>
                  <a:lnTo>
                    <a:pt x="941" y="8110"/>
                  </a:lnTo>
                  <a:lnTo>
                    <a:pt x="941" y="8199"/>
                  </a:lnTo>
                  <a:lnTo>
                    <a:pt x="986" y="8289"/>
                  </a:lnTo>
                  <a:lnTo>
                    <a:pt x="1076" y="8334"/>
                  </a:lnTo>
                  <a:lnTo>
                    <a:pt x="2151" y="8334"/>
                  </a:lnTo>
                  <a:lnTo>
                    <a:pt x="2240" y="8289"/>
                  </a:lnTo>
                  <a:lnTo>
                    <a:pt x="2285" y="8199"/>
                  </a:lnTo>
                  <a:lnTo>
                    <a:pt x="2330" y="8110"/>
                  </a:lnTo>
                  <a:lnTo>
                    <a:pt x="2330" y="6945"/>
                  </a:lnTo>
                  <a:close/>
                  <a:moveTo>
                    <a:pt x="2778" y="10215"/>
                  </a:moveTo>
                  <a:lnTo>
                    <a:pt x="2778" y="10663"/>
                  </a:lnTo>
                  <a:lnTo>
                    <a:pt x="448" y="10663"/>
                  </a:lnTo>
                  <a:lnTo>
                    <a:pt x="448" y="10215"/>
                  </a:lnTo>
                  <a:close/>
                  <a:moveTo>
                    <a:pt x="1434" y="1"/>
                  </a:moveTo>
                  <a:lnTo>
                    <a:pt x="1255" y="90"/>
                  </a:lnTo>
                  <a:lnTo>
                    <a:pt x="1076" y="225"/>
                  </a:lnTo>
                  <a:lnTo>
                    <a:pt x="986" y="404"/>
                  </a:lnTo>
                  <a:lnTo>
                    <a:pt x="135" y="404"/>
                  </a:lnTo>
                  <a:lnTo>
                    <a:pt x="45" y="449"/>
                  </a:lnTo>
                  <a:lnTo>
                    <a:pt x="0" y="538"/>
                  </a:lnTo>
                  <a:lnTo>
                    <a:pt x="0" y="628"/>
                  </a:lnTo>
                  <a:lnTo>
                    <a:pt x="0" y="10887"/>
                  </a:lnTo>
                  <a:lnTo>
                    <a:pt x="0" y="10977"/>
                  </a:lnTo>
                  <a:lnTo>
                    <a:pt x="45" y="11067"/>
                  </a:lnTo>
                  <a:lnTo>
                    <a:pt x="135" y="11111"/>
                  </a:lnTo>
                  <a:lnTo>
                    <a:pt x="3092" y="11111"/>
                  </a:lnTo>
                  <a:lnTo>
                    <a:pt x="3181" y="11067"/>
                  </a:lnTo>
                  <a:lnTo>
                    <a:pt x="3226" y="10977"/>
                  </a:lnTo>
                  <a:lnTo>
                    <a:pt x="3226" y="10887"/>
                  </a:lnTo>
                  <a:lnTo>
                    <a:pt x="3226" y="628"/>
                  </a:lnTo>
                  <a:lnTo>
                    <a:pt x="3226" y="538"/>
                  </a:lnTo>
                  <a:lnTo>
                    <a:pt x="3181" y="449"/>
                  </a:lnTo>
                  <a:lnTo>
                    <a:pt x="3092" y="404"/>
                  </a:lnTo>
                  <a:lnTo>
                    <a:pt x="2240" y="404"/>
                  </a:lnTo>
                  <a:lnTo>
                    <a:pt x="2151" y="225"/>
                  </a:lnTo>
                  <a:lnTo>
                    <a:pt x="2016" y="90"/>
                  </a:lnTo>
                  <a:lnTo>
                    <a:pt x="18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6"/>
            <p:cNvSpPr/>
            <p:nvPr/>
          </p:nvSpPr>
          <p:spPr>
            <a:xfrm>
              <a:off x="1691200" y="2972850"/>
              <a:ext cx="11225" cy="11225"/>
            </a:xfrm>
            <a:custGeom>
              <a:rect b="b" l="l" r="r" t="t"/>
              <a:pathLst>
                <a:path extrusionOk="0" h="449" w="449">
                  <a:moveTo>
                    <a:pt x="135" y="0"/>
                  </a:moveTo>
                  <a:lnTo>
                    <a:pt x="45" y="45"/>
                  </a:lnTo>
                  <a:lnTo>
                    <a:pt x="0" y="135"/>
                  </a:lnTo>
                  <a:lnTo>
                    <a:pt x="0" y="224"/>
                  </a:lnTo>
                  <a:lnTo>
                    <a:pt x="0" y="314"/>
                  </a:lnTo>
                  <a:lnTo>
                    <a:pt x="45" y="403"/>
                  </a:lnTo>
                  <a:lnTo>
                    <a:pt x="135" y="448"/>
                  </a:lnTo>
                  <a:lnTo>
                    <a:pt x="314" y="448"/>
                  </a:lnTo>
                  <a:lnTo>
                    <a:pt x="359" y="403"/>
                  </a:lnTo>
                  <a:lnTo>
                    <a:pt x="448" y="314"/>
                  </a:lnTo>
                  <a:lnTo>
                    <a:pt x="448" y="224"/>
                  </a:lnTo>
                  <a:lnTo>
                    <a:pt x="448" y="135"/>
                  </a:lnTo>
                  <a:lnTo>
                    <a:pt x="359" y="45"/>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6"/>
            <p:cNvSpPr/>
            <p:nvPr/>
          </p:nvSpPr>
          <p:spPr>
            <a:xfrm>
              <a:off x="1691200" y="2996350"/>
              <a:ext cx="11225" cy="11250"/>
            </a:xfrm>
            <a:custGeom>
              <a:rect b="b" l="l" r="r" t="t"/>
              <a:pathLst>
                <a:path extrusionOk="0" h="450" w="449">
                  <a:moveTo>
                    <a:pt x="135" y="1"/>
                  </a:moveTo>
                  <a:lnTo>
                    <a:pt x="45" y="46"/>
                  </a:lnTo>
                  <a:lnTo>
                    <a:pt x="0" y="135"/>
                  </a:lnTo>
                  <a:lnTo>
                    <a:pt x="0" y="225"/>
                  </a:lnTo>
                  <a:lnTo>
                    <a:pt x="0" y="315"/>
                  </a:lnTo>
                  <a:lnTo>
                    <a:pt x="45" y="359"/>
                  </a:lnTo>
                  <a:lnTo>
                    <a:pt x="135" y="449"/>
                  </a:lnTo>
                  <a:lnTo>
                    <a:pt x="314" y="449"/>
                  </a:lnTo>
                  <a:lnTo>
                    <a:pt x="359" y="359"/>
                  </a:lnTo>
                  <a:lnTo>
                    <a:pt x="448" y="315"/>
                  </a:lnTo>
                  <a:lnTo>
                    <a:pt x="448" y="225"/>
                  </a:lnTo>
                  <a:lnTo>
                    <a:pt x="448" y="135"/>
                  </a:lnTo>
                  <a:lnTo>
                    <a:pt x="359" y="46"/>
                  </a:lnTo>
                  <a:lnTo>
                    <a:pt x="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6"/>
            <p:cNvSpPr/>
            <p:nvPr/>
          </p:nvSpPr>
          <p:spPr>
            <a:xfrm>
              <a:off x="1713600" y="2972850"/>
              <a:ext cx="12325" cy="11225"/>
            </a:xfrm>
            <a:custGeom>
              <a:rect b="b" l="l" r="r" t="t"/>
              <a:pathLst>
                <a:path extrusionOk="0" h="449" w="493">
                  <a:moveTo>
                    <a:pt x="135" y="0"/>
                  </a:moveTo>
                  <a:lnTo>
                    <a:pt x="90" y="45"/>
                  </a:lnTo>
                  <a:lnTo>
                    <a:pt x="45" y="135"/>
                  </a:lnTo>
                  <a:lnTo>
                    <a:pt x="0" y="224"/>
                  </a:lnTo>
                  <a:lnTo>
                    <a:pt x="45" y="314"/>
                  </a:lnTo>
                  <a:lnTo>
                    <a:pt x="90" y="403"/>
                  </a:lnTo>
                  <a:lnTo>
                    <a:pt x="135" y="448"/>
                  </a:lnTo>
                  <a:lnTo>
                    <a:pt x="314" y="448"/>
                  </a:lnTo>
                  <a:lnTo>
                    <a:pt x="403" y="403"/>
                  </a:lnTo>
                  <a:lnTo>
                    <a:pt x="448" y="314"/>
                  </a:lnTo>
                  <a:lnTo>
                    <a:pt x="493" y="224"/>
                  </a:lnTo>
                  <a:lnTo>
                    <a:pt x="448" y="135"/>
                  </a:lnTo>
                  <a:lnTo>
                    <a:pt x="403" y="45"/>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6"/>
            <p:cNvSpPr/>
            <p:nvPr/>
          </p:nvSpPr>
          <p:spPr>
            <a:xfrm>
              <a:off x="1713600" y="2996350"/>
              <a:ext cx="12325" cy="11250"/>
            </a:xfrm>
            <a:custGeom>
              <a:rect b="b" l="l" r="r" t="t"/>
              <a:pathLst>
                <a:path extrusionOk="0" h="450" w="493">
                  <a:moveTo>
                    <a:pt x="135" y="1"/>
                  </a:moveTo>
                  <a:lnTo>
                    <a:pt x="90" y="46"/>
                  </a:lnTo>
                  <a:lnTo>
                    <a:pt x="45" y="135"/>
                  </a:lnTo>
                  <a:lnTo>
                    <a:pt x="0" y="225"/>
                  </a:lnTo>
                  <a:lnTo>
                    <a:pt x="45" y="315"/>
                  </a:lnTo>
                  <a:lnTo>
                    <a:pt x="90" y="359"/>
                  </a:lnTo>
                  <a:lnTo>
                    <a:pt x="135" y="449"/>
                  </a:lnTo>
                  <a:lnTo>
                    <a:pt x="314" y="449"/>
                  </a:lnTo>
                  <a:lnTo>
                    <a:pt x="403" y="359"/>
                  </a:lnTo>
                  <a:lnTo>
                    <a:pt x="448" y="315"/>
                  </a:lnTo>
                  <a:lnTo>
                    <a:pt x="493" y="225"/>
                  </a:lnTo>
                  <a:lnTo>
                    <a:pt x="448" y="135"/>
                  </a:lnTo>
                  <a:lnTo>
                    <a:pt x="403" y="46"/>
                  </a:lnTo>
                  <a:lnTo>
                    <a:pt x="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6"/>
            <p:cNvSpPr/>
            <p:nvPr/>
          </p:nvSpPr>
          <p:spPr>
            <a:xfrm>
              <a:off x="1760625" y="2832825"/>
              <a:ext cx="302450" cy="302450"/>
            </a:xfrm>
            <a:custGeom>
              <a:rect b="b" l="l" r="r" t="t"/>
              <a:pathLst>
                <a:path extrusionOk="0" h="12098" w="12098">
                  <a:moveTo>
                    <a:pt x="9813" y="449"/>
                  </a:moveTo>
                  <a:lnTo>
                    <a:pt x="9813" y="2823"/>
                  </a:lnTo>
                  <a:lnTo>
                    <a:pt x="2331" y="2823"/>
                  </a:lnTo>
                  <a:lnTo>
                    <a:pt x="2331" y="449"/>
                  </a:lnTo>
                  <a:close/>
                  <a:moveTo>
                    <a:pt x="9813" y="3271"/>
                  </a:moveTo>
                  <a:lnTo>
                    <a:pt x="9813" y="3809"/>
                  </a:lnTo>
                  <a:lnTo>
                    <a:pt x="2331" y="3809"/>
                  </a:lnTo>
                  <a:lnTo>
                    <a:pt x="2331" y="3271"/>
                  </a:lnTo>
                  <a:close/>
                  <a:moveTo>
                    <a:pt x="11112" y="1838"/>
                  </a:moveTo>
                  <a:lnTo>
                    <a:pt x="11246" y="1883"/>
                  </a:lnTo>
                  <a:lnTo>
                    <a:pt x="11425" y="2062"/>
                  </a:lnTo>
                  <a:lnTo>
                    <a:pt x="11605" y="2286"/>
                  </a:lnTo>
                  <a:lnTo>
                    <a:pt x="11649" y="2375"/>
                  </a:lnTo>
                  <a:lnTo>
                    <a:pt x="11649" y="2555"/>
                  </a:lnTo>
                  <a:lnTo>
                    <a:pt x="11649" y="6542"/>
                  </a:lnTo>
                  <a:lnTo>
                    <a:pt x="2017" y="6542"/>
                  </a:lnTo>
                  <a:lnTo>
                    <a:pt x="1927" y="6587"/>
                  </a:lnTo>
                  <a:lnTo>
                    <a:pt x="1883" y="6676"/>
                  </a:lnTo>
                  <a:lnTo>
                    <a:pt x="1838" y="6766"/>
                  </a:lnTo>
                  <a:lnTo>
                    <a:pt x="1838" y="6856"/>
                  </a:lnTo>
                  <a:lnTo>
                    <a:pt x="1883" y="6945"/>
                  </a:lnTo>
                  <a:lnTo>
                    <a:pt x="1972" y="6990"/>
                  </a:lnTo>
                  <a:lnTo>
                    <a:pt x="11649" y="6990"/>
                  </a:lnTo>
                  <a:lnTo>
                    <a:pt x="11649" y="11649"/>
                  </a:lnTo>
                  <a:lnTo>
                    <a:pt x="449" y="11649"/>
                  </a:lnTo>
                  <a:lnTo>
                    <a:pt x="449" y="6990"/>
                  </a:lnTo>
                  <a:lnTo>
                    <a:pt x="1211" y="6990"/>
                  </a:lnTo>
                  <a:lnTo>
                    <a:pt x="1300" y="6945"/>
                  </a:lnTo>
                  <a:lnTo>
                    <a:pt x="1345" y="6900"/>
                  </a:lnTo>
                  <a:lnTo>
                    <a:pt x="1390" y="6811"/>
                  </a:lnTo>
                  <a:lnTo>
                    <a:pt x="1390" y="6721"/>
                  </a:lnTo>
                  <a:lnTo>
                    <a:pt x="1300" y="6632"/>
                  </a:lnTo>
                  <a:lnTo>
                    <a:pt x="1255" y="6542"/>
                  </a:lnTo>
                  <a:lnTo>
                    <a:pt x="449" y="6542"/>
                  </a:lnTo>
                  <a:lnTo>
                    <a:pt x="449" y="2555"/>
                  </a:lnTo>
                  <a:lnTo>
                    <a:pt x="449" y="2375"/>
                  </a:lnTo>
                  <a:lnTo>
                    <a:pt x="494" y="2286"/>
                  </a:lnTo>
                  <a:lnTo>
                    <a:pt x="673" y="2062"/>
                  </a:lnTo>
                  <a:lnTo>
                    <a:pt x="897" y="1883"/>
                  </a:lnTo>
                  <a:lnTo>
                    <a:pt x="987" y="1838"/>
                  </a:lnTo>
                  <a:lnTo>
                    <a:pt x="1838" y="1838"/>
                  </a:lnTo>
                  <a:lnTo>
                    <a:pt x="1838" y="4033"/>
                  </a:lnTo>
                  <a:lnTo>
                    <a:pt x="1883" y="4123"/>
                  </a:lnTo>
                  <a:lnTo>
                    <a:pt x="1927" y="4212"/>
                  </a:lnTo>
                  <a:lnTo>
                    <a:pt x="1972" y="4257"/>
                  </a:lnTo>
                  <a:lnTo>
                    <a:pt x="2062" y="4302"/>
                  </a:lnTo>
                  <a:lnTo>
                    <a:pt x="10037" y="4302"/>
                  </a:lnTo>
                  <a:lnTo>
                    <a:pt x="10126" y="4257"/>
                  </a:lnTo>
                  <a:lnTo>
                    <a:pt x="10171" y="4212"/>
                  </a:lnTo>
                  <a:lnTo>
                    <a:pt x="10261" y="4123"/>
                  </a:lnTo>
                  <a:lnTo>
                    <a:pt x="10261" y="4033"/>
                  </a:lnTo>
                  <a:lnTo>
                    <a:pt x="10261" y="1838"/>
                  </a:lnTo>
                  <a:close/>
                  <a:moveTo>
                    <a:pt x="1972" y="1"/>
                  </a:moveTo>
                  <a:lnTo>
                    <a:pt x="1927" y="46"/>
                  </a:lnTo>
                  <a:lnTo>
                    <a:pt x="1883" y="135"/>
                  </a:lnTo>
                  <a:lnTo>
                    <a:pt x="1838" y="225"/>
                  </a:lnTo>
                  <a:lnTo>
                    <a:pt x="1838" y="1390"/>
                  </a:lnTo>
                  <a:lnTo>
                    <a:pt x="897" y="1390"/>
                  </a:lnTo>
                  <a:lnTo>
                    <a:pt x="718" y="1479"/>
                  </a:lnTo>
                  <a:lnTo>
                    <a:pt x="494" y="1569"/>
                  </a:lnTo>
                  <a:lnTo>
                    <a:pt x="314" y="1703"/>
                  </a:lnTo>
                  <a:lnTo>
                    <a:pt x="180" y="1883"/>
                  </a:lnTo>
                  <a:lnTo>
                    <a:pt x="90" y="2062"/>
                  </a:lnTo>
                  <a:lnTo>
                    <a:pt x="1" y="2286"/>
                  </a:lnTo>
                  <a:lnTo>
                    <a:pt x="1" y="2555"/>
                  </a:lnTo>
                  <a:lnTo>
                    <a:pt x="1" y="11873"/>
                  </a:lnTo>
                  <a:lnTo>
                    <a:pt x="1" y="11963"/>
                  </a:lnTo>
                  <a:lnTo>
                    <a:pt x="46" y="12053"/>
                  </a:lnTo>
                  <a:lnTo>
                    <a:pt x="135" y="12097"/>
                  </a:lnTo>
                  <a:lnTo>
                    <a:pt x="11963" y="12097"/>
                  </a:lnTo>
                  <a:lnTo>
                    <a:pt x="12053" y="12053"/>
                  </a:lnTo>
                  <a:lnTo>
                    <a:pt x="12098" y="11963"/>
                  </a:lnTo>
                  <a:lnTo>
                    <a:pt x="12098" y="11873"/>
                  </a:lnTo>
                  <a:lnTo>
                    <a:pt x="12098" y="2555"/>
                  </a:lnTo>
                  <a:lnTo>
                    <a:pt x="12098" y="2286"/>
                  </a:lnTo>
                  <a:lnTo>
                    <a:pt x="12008" y="2062"/>
                  </a:lnTo>
                  <a:lnTo>
                    <a:pt x="11918" y="1883"/>
                  </a:lnTo>
                  <a:lnTo>
                    <a:pt x="11784" y="1703"/>
                  </a:lnTo>
                  <a:lnTo>
                    <a:pt x="11605" y="1569"/>
                  </a:lnTo>
                  <a:lnTo>
                    <a:pt x="11425" y="1479"/>
                  </a:lnTo>
                  <a:lnTo>
                    <a:pt x="11201" y="1390"/>
                  </a:lnTo>
                  <a:lnTo>
                    <a:pt x="10261" y="1390"/>
                  </a:lnTo>
                  <a:lnTo>
                    <a:pt x="10261" y="225"/>
                  </a:lnTo>
                  <a:lnTo>
                    <a:pt x="10261" y="135"/>
                  </a:lnTo>
                  <a:lnTo>
                    <a:pt x="10171" y="46"/>
                  </a:lnTo>
                  <a:lnTo>
                    <a:pt x="101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6"/>
            <p:cNvSpPr/>
            <p:nvPr/>
          </p:nvSpPr>
          <p:spPr>
            <a:xfrm>
              <a:off x="1806550" y="2739875"/>
              <a:ext cx="210600" cy="82900"/>
            </a:xfrm>
            <a:custGeom>
              <a:rect b="b" l="l" r="r" t="t"/>
              <a:pathLst>
                <a:path extrusionOk="0" h="3316" w="8424">
                  <a:moveTo>
                    <a:pt x="7976" y="448"/>
                  </a:moveTo>
                  <a:lnTo>
                    <a:pt x="7976" y="2823"/>
                  </a:lnTo>
                  <a:lnTo>
                    <a:pt x="494" y="2823"/>
                  </a:lnTo>
                  <a:lnTo>
                    <a:pt x="494" y="448"/>
                  </a:lnTo>
                  <a:close/>
                  <a:moveTo>
                    <a:pt x="135" y="0"/>
                  </a:moveTo>
                  <a:lnTo>
                    <a:pt x="90" y="45"/>
                  </a:lnTo>
                  <a:lnTo>
                    <a:pt x="46" y="135"/>
                  </a:lnTo>
                  <a:lnTo>
                    <a:pt x="1" y="224"/>
                  </a:lnTo>
                  <a:lnTo>
                    <a:pt x="1" y="3047"/>
                  </a:lnTo>
                  <a:lnTo>
                    <a:pt x="46" y="3136"/>
                  </a:lnTo>
                  <a:lnTo>
                    <a:pt x="90" y="3226"/>
                  </a:lnTo>
                  <a:lnTo>
                    <a:pt x="135" y="3271"/>
                  </a:lnTo>
                  <a:lnTo>
                    <a:pt x="225" y="3316"/>
                  </a:lnTo>
                  <a:lnTo>
                    <a:pt x="8200" y="3316"/>
                  </a:lnTo>
                  <a:lnTo>
                    <a:pt x="8289" y="3271"/>
                  </a:lnTo>
                  <a:lnTo>
                    <a:pt x="8334" y="3226"/>
                  </a:lnTo>
                  <a:lnTo>
                    <a:pt x="8424" y="3136"/>
                  </a:lnTo>
                  <a:lnTo>
                    <a:pt x="8424" y="3047"/>
                  </a:lnTo>
                  <a:lnTo>
                    <a:pt x="8424" y="224"/>
                  </a:lnTo>
                  <a:lnTo>
                    <a:pt x="8424" y="135"/>
                  </a:lnTo>
                  <a:lnTo>
                    <a:pt x="8334" y="45"/>
                  </a:lnTo>
                  <a:lnTo>
                    <a:pt x="82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6"/>
            <p:cNvSpPr/>
            <p:nvPr/>
          </p:nvSpPr>
          <p:spPr>
            <a:xfrm>
              <a:off x="1783025" y="3019875"/>
              <a:ext cx="257650" cy="93000"/>
            </a:xfrm>
            <a:custGeom>
              <a:rect b="b" l="l" r="r" t="t"/>
              <a:pathLst>
                <a:path extrusionOk="0" h="3720" w="10306">
                  <a:moveTo>
                    <a:pt x="8917" y="2779"/>
                  </a:moveTo>
                  <a:lnTo>
                    <a:pt x="8917" y="3227"/>
                  </a:lnTo>
                  <a:lnTo>
                    <a:pt x="1435" y="3227"/>
                  </a:lnTo>
                  <a:lnTo>
                    <a:pt x="1435" y="2779"/>
                  </a:lnTo>
                  <a:close/>
                  <a:moveTo>
                    <a:pt x="9813" y="449"/>
                  </a:moveTo>
                  <a:lnTo>
                    <a:pt x="9813" y="3227"/>
                  </a:lnTo>
                  <a:lnTo>
                    <a:pt x="9365" y="3227"/>
                  </a:lnTo>
                  <a:lnTo>
                    <a:pt x="9365" y="2555"/>
                  </a:lnTo>
                  <a:lnTo>
                    <a:pt x="9365" y="2465"/>
                  </a:lnTo>
                  <a:lnTo>
                    <a:pt x="9275" y="2375"/>
                  </a:lnTo>
                  <a:lnTo>
                    <a:pt x="9230" y="2331"/>
                  </a:lnTo>
                  <a:lnTo>
                    <a:pt x="9141" y="2286"/>
                  </a:lnTo>
                  <a:lnTo>
                    <a:pt x="1166" y="2286"/>
                  </a:lnTo>
                  <a:lnTo>
                    <a:pt x="1076" y="2331"/>
                  </a:lnTo>
                  <a:lnTo>
                    <a:pt x="1031" y="2375"/>
                  </a:lnTo>
                  <a:lnTo>
                    <a:pt x="987" y="2465"/>
                  </a:lnTo>
                  <a:lnTo>
                    <a:pt x="942" y="2555"/>
                  </a:lnTo>
                  <a:lnTo>
                    <a:pt x="942" y="3227"/>
                  </a:lnTo>
                  <a:lnTo>
                    <a:pt x="494" y="3227"/>
                  </a:lnTo>
                  <a:lnTo>
                    <a:pt x="494" y="449"/>
                  </a:lnTo>
                  <a:close/>
                  <a:moveTo>
                    <a:pt x="180" y="1"/>
                  </a:moveTo>
                  <a:lnTo>
                    <a:pt x="91" y="46"/>
                  </a:lnTo>
                  <a:lnTo>
                    <a:pt x="46" y="135"/>
                  </a:lnTo>
                  <a:lnTo>
                    <a:pt x="1" y="225"/>
                  </a:lnTo>
                  <a:lnTo>
                    <a:pt x="1" y="3451"/>
                  </a:lnTo>
                  <a:lnTo>
                    <a:pt x="46" y="3540"/>
                  </a:lnTo>
                  <a:lnTo>
                    <a:pt x="91" y="3630"/>
                  </a:lnTo>
                  <a:lnTo>
                    <a:pt x="180" y="3675"/>
                  </a:lnTo>
                  <a:lnTo>
                    <a:pt x="270" y="3719"/>
                  </a:lnTo>
                  <a:lnTo>
                    <a:pt x="10037" y="3719"/>
                  </a:lnTo>
                  <a:lnTo>
                    <a:pt x="10171" y="3675"/>
                  </a:lnTo>
                  <a:lnTo>
                    <a:pt x="10216" y="3630"/>
                  </a:lnTo>
                  <a:lnTo>
                    <a:pt x="10261" y="3540"/>
                  </a:lnTo>
                  <a:lnTo>
                    <a:pt x="10305" y="3451"/>
                  </a:lnTo>
                  <a:lnTo>
                    <a:pt x="10305" y="225"/>
                  </a:lnTo>
                  <a:lnTo>
                    <a:pt x="10261" y="135"/>
                  </a:lnTo>
                  <a:lnTo>
                    <a:pt x="10216" y="46"/>
                  </a:lnTo>
                  <a:lnTo>
                    <a:pt x="101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8" name="Google Shape;2718;p76"/>
          <p:cNvGrpSpPr/>
          <p:nvPr/>
        </p:nvGrpSpPr>
        <p:grpSpPr>
          <a:xfrm>
            <a:off x="2877663" y="2638600"/>
            <a:ext cx="349475" cy="395400"/>
            <a:chOff x="2461800" y="2739875"/>
            <a:chExt cx="349475" cy="395400"/>
          </a:xfrm>
        </p:grpSpPr>
        <p:sp>
          <p:nvSpPr>
            <p:cNvPr id="2719" name="Google Shape;2719;p76"/>
            <p:cNvSpPr/>
            <p:nvPr/>
          </p:nvSpPr>
          <p:spPr>
            <a:xfrm>
              <a:off x="2461800" y="2739875"/>
              <a:ext cx="349475" cy="395400"/>
            </a:xfrm>
            <a:custGeom>
              <a:rect b="b" l="l" r="r" t="t"/>
              <a:pathLst>
                <a:path extrusionOk="0" h="15816" w="13979">
                  <a:moveTo>
                    <a:pt x="13486" y="1389"/>
                  </a:moveTo>
                  <a:lnTo>
                    <a:pt x="13486" y="3136"/>
                  </a:lnTo>
                  <a:lnTo>
                    <a:pt x="13486" y="3271"/>
                  </a:lnTo>
                  <a:lnTo>
                    <a:pt x="13441" y="3405"/>
                  </a:lnTo>
                  <a:lnTo>
                    <a:pt x="13396" y="3540"/>
                  </a:lnTo>
                  <a:lnTo>
                    <a:pt x="13307" y="3629"/>
                  </a:lnTo>
                  <a:lnTo>
                    <a:pt x="12097" y="4839"/>
                  </a:lnTo>
                  <a:lnTo>
                    <a:pt x="12097" y="1389"/>
                  </a:lnTo>
                  <a:close/>
                  <a:moveTo>
                    <a:pt x="13486" y="4077"/>
                  </a:moveTo>
                  <a:lnTo>
                    <a:pt x="13486" y="4973"/>
                  </a:lnTo>
                  <a:lnTo>
                    <a:pt x="13486" y="5108"/>
                  </a:lnTo>
                  <a:lnTo>
                    <a:pt x="13441" y="5242"/>
                  </a:lnTo>
                  <a:lnTo>
                    <a:pt x="13396" y="5377"/>
                  </a:lnTo>
                  <a:lnTo>
                    <a:pt x="13307" y="5466"/>
                  </a:lnTo>
                  <a:lnTo>
                    <a:pt x="12097" y="6676"/>
                  </a:lnTo>
                  <a:lnTo>
                    <a:pt x="12097" y="5466"/>
                  </a:lnTo>
                  <a:lnTo>
                    <a:pt x="13486" y="4077"/>
                  </a:lnTo>
                  <a:close/>
                  <a:moveTo>
                    <a:pt x="13486" y="5914"/>
                  </a:moveTo>
                  <a:lnTo>
                    <a:pt x="13486" y="6855"/>
                  </a:lnTo>
                  <a:lnTo>
                    <a:pt x="13486" y="6989"/>
                  </a:lnTo>
                  <a:lnTo>
                    <a:pt x="13441" y="7124"/>
                  </a:lnTo>
                  <a:lnTo>
                    <a:pt x="13396" y="7213"/>
                  </a:lnTo>
                  <a:lnTo>
                    <a:pt x="13307" y="7348"/>
                  </a:lnTo>
                  <a:lnTo>
                    <a:pt x="12097" y="8513"/>
                  </a:lnTo>
                  <a:lnTo>
                    <a:pt x="12097" y="7303"/>
                  </a:lnTo>
                  <a:lnTo>
                    <a:pt x="13486" y="5914"/>
                  </a:lnTo>
                  <a:close/>
                  <a:moveTo>
                    <a:pt x="13486" y="7796"/>
                  </a:moveTo>
                  <a:lnTo>
                    <a:pt x="13486" y="8692"/>
                  </a:lnTo>
                  <a:lnTo>
                    <a:pt x="13486" y="8826"/>
                  </a:lnTo>
                  <a:lnTo>
                    <a:pt x="13441" y="8961"/>
                  </a:lnTo>
                  <a:lnTo>
                    <a:pt x="13396" y="9095"/>
                  </a:lnTo>
                  <a:lnTo>
                    <a:pt x="13307" y="9185"/>
                  </a:lnTo>
                  <a:lnTo>
                    <a:pt x="12097" y="10394"/>
                  </a:lnTo>
                  <a:lnTo>
                    <a:pt x="12097" y="9185"/>
                  </a:lnTo>
                  <a:lnTo>
                    <a:pt x="13486" y="7796"/>
                  </a:lnTo>
                  <a:close/>
                  <a:moveTo>
                    <a:pt x="11649" y="448"/>
                  </a:moveTo>
                  <a:lnTo>
                    <a:pt x="11649" y="11649"/>
                  </a:lnTo>
                  <a:lnTo>
                    <a:pt x="1613" y="11649"/>
                  </a:lnTo>
                  <a:lnTo>
                    <a:pt x="1255" y="11694"/>
                  </a:lnTo>
                  <a:lnTo>
                    <a:pt x="941" y="11783"/>
                  </a:lnTo>
                  <a:lnTo>
                    <a:pt x="672" y="11918"/>
                  </a:lnTo>
                  <a:lnTo>
                    <a:pt x="448" y="12142"/>
                  </a:lnTo>
                  <a:lnTo>
                    <a:pt x="448" y="1613"/>
                  </a:lnTo>
                  <a:lnTo>
                    <a:pt x="448" y="1389"/>
                  </a:lnTo>
                  <a:lnTo>
                    <a:pt x="538" y="1165"/>
                  </a:lnTo>
                  <a:lnTo>
                    <a:pt x="627" y="986"/>
                  </a:lnTo>
                  <a:lnTo>
                    <a:pt x="762" y="807"/>
                  </a:lnTo>
                  <a:lnTo>
                    <a:pt x="941" y="672"/>
                  </a:lnTo>
                  <a:lnTo>
                    <a:pt x="1165" y="538"/>
                  </a:lnTo>
                  <a:lnTo>
                    <a:pt x="1389" y="493"/>
                  </a:lnTo>
                  <a:lnTo>
                    <a:pt x="1613" y="448"/>
                  </a:lnTo>
                  <a:close/>
                  <a:moveTo>
                    <a:pt x="11425" y="13038"/>
                  </a:moveTo>
                  <a:lnTo>
                    <a:pt x="11335" y="13262"/>
                  </a:lnTo>
                  <a:lnTo>
                    <a:pt x="11290" y="13486"/>
                  </a:lnTo>
                  <a:lnTo>
                    <a:pt x="2285" y="13486"/>
                  </a:lnTo>
                  <a:lnTo>
                    <a:pt x="2285" y="13262"/>
                  </a:lnTo>
                  <a:lnTo>
                    <a:pt x="2330" y="13172"/>
                  </a:lnTo>
                  <a:lnTo>
                    <a:pt x="2375" y="13127"/>
                  </a:lnTo>
                  <a:lnTo>
                    <a:pt x="2420" y="13083"/>
                  </a:lnTo>
                  <a:lnTo>
                    <a:pt x="2509" y="13038"/>
                  </a:lnTo>
                  <a:close/>
                  <a:moveTo>
                    <a:pt x="1882" y="13038"/>
                  </a:moveTo>
                  <a:lnTo>
                    <a:pt x="1837" y="13262"/>
                  </a:lnTo>
                  <a:lnTo>
                    <a:pt x="1837" y="14203"/>
                  </a:lnTo>
                  <a:lnTo>
                    <a:pt x="1882" y="14427"/>
                  </a:lnTo>
                  <a:lnTo>
                    <a:pt x="1523" y="14427"/>
                  </a:lnTo>
                  <a:lnTo>
                    <a:pt x="1434" y="14382"/>
                  </a:lnTo>
                  <a:lnTo>
                    <a:pt x="1389" y="14292"/>
                  </a:lnTo>
                  <a:lnTo>
                    <a:pt x="1389" y="14203"/>
                  </a:lnTo>
                  <a:lnTo>
                    <a:pt x="1389" y="13262"/>
                  </a:lnTo>
                  <a:lnTo>
                    <a:pt x="1389" y="13172"/>
                  </a:lnTo>
                  <a:lnTo>
                    <a:pt x="1434" y="13127"/>
                  </a:lnTo>
                  <a:lnTo>
                    <a:pt x="1523" y="13083"/>
                  </a:lnTo>
                  <a:lnTo>
                    <a:pt x="1613" y="13038"/>
                  </a:lnTo>
                  <a:close/>
                  <a:moveTo>
                    <a:pt x="11290" y="13979"/>
                  </a:moveTo>
                  <a:lnTo>
                    <a:pt x="11335" y="14203"/>
                  </a:lnTo>
                  <a:lnTo>
                    <a:pt x="11425" y="14427"/>
                  </a:lnTo>
                  <a:lnTo>
                    <a:pt x="2420" y="14427"/>
                  </a:lnTo>
                  <a:lnTo>
                    <a:pt x="2375" y="14382"/>
                  </a:lnTo>
                  <a:lnTo>
                    <a:pt x="2330" y="14292"/>
                  </a:lnTo>
                  <a:lnTo>
                    <a:pt x="2285" y="14203"/>
                  </a:lnTo>
                  <a:lnTo>
                    <a:pt x="2285" y="13979"/>
                  </a:lnTo>
                  <a:close/>
                  <a:moveTo>
                    <a:pt x="11649" y="12097"/>
                  </a:moveTo>
                  <a:lnTo>
                    <a:pt x="11649" y="12590"/>
                  </a:lnTo>
                  <a:lnTo>
                    <a:pt x="1479" y="12590"/>
                  </a:lnTo>
                  <a:lnTo>
                    <a:pt x="1344" y="12635"/>
                  </a:lnTo>
                  <a:lnTo>
                    <a:pt x="1120" y="12769"/>
                  </a:lnTo>
                  <a:lnTo>
                    <a:pt x="941" y="12993"/>
                  </a:lnTo>
                  <a:lnTo>
                    <a:pt x="941" y="13127"/>
                  </a:lnTo>
                  <a:lnTo>
                    <a:pt x="896" y="13262"/>
                  </a:lnTo>
                  <a:lnTo>
                    <a:pt x="896" y="14203"/>
                  </a:lnTo>
                  <a:lnTo>
                    <a:pt x="941" y="14337"/>
                  </a:lnTo>
                  <a:lnTo>
                    <a:pt x="941" y="14471"/>
                  </a:lnTo>
                  <a:lnTo>
                    <a:pt x="1120" y="14695"/>
                  </a:lnTo>
                  <a:lnTo>
                    <a:pt x="1344" y="14830"/>
                  </a:lnTo>
                  <a:lnTo>
                    <a:pt x="1479" y="14875"/>
                  </a:lnTo>
                  <a:lnTo>
                    <a:pt x="1613" y="14919"/>
                  </a:lnTo>
                  <a:lnTo>
                    <a:pt x="11649" y="14919"/>
                  </a:lnTo>
                  <a:lnTo>
                    <a:pt x="11649" y="15367"/>
                  </a:lnTo>
                  <a:lnTo>
                    <a:pt x="1613" y="15367"/>
                  </a:lnTo>
                  <a:lnTo>
                    <a:pt x="1389" y="15323"/>
                  </a:lnTo>
                  <a:lnTo>
                    <a:pt x="1165" y="15278"/>
                  </a:lnTo>
                  <a:lnTo>
                    <a:pt x="941" y="15143"/>
                  </a:lnTo>
                  <a:lnTo>
                    <a:pt x="762" y="15009"/>
                  </a:lnTo>
                  <a:lnTo>
                    <a:pt x="627" y="14830"/>
                  </a:lnTo>
                  <a:lnTo>
                    <a:pt x="538" y="14651"/>
                  </a:lnTo>
                  <a:lnTo>
                    <a:pt x="448" y="14427"/>
                  </a:lnTo>
                  <a:lnTo>
                    <a:pt x="448" y="14203"/>
                  </a:lnTo>
                  <a:lnTo>
                    <a:pt x="448" y="13262"/>
                  </a:lnTo>
                  <a:lnTo>
                    <a:pt x="448" y="13038"/>
                  </a:lnTo>
                  <a:lnTo>
                    <a:pt x="538" y="12814"/>
                  </a:lnTo>
                  <a:lnTo>
                    <a:pt x="627" y="12635"/>
                  </a:lnTo>
                  <a:lnTo>
                    <a:pt x="762" y="12455"/>
                  </a:lnTo>
                  <a:lnTo>
                    <a:pt x="941" y="12321"/>
                  </a:lnTo>
                  <a:lnTo>
                    <a:pt x="1165" y="12186"/>
                  </a:lnTo>
                  <a:lnTo>
                    <a:pt x="1389" y="12142"/>
                  </a:lnTo>
                  <a:lnTo>
                    <a:pt x="1613" y="12097"/>
                  </a:lnTo>
                  <a:close/>
                  <a:moveTo>
                    <a:pt x="1255" y="0"/>
                  </a:moveTo>
                  <a:lnTo>
                    <a:pt x="986" y="135"/>
                  </a:lnTo>
                  <a:lnTo>
                    <a:pt x="717" y="269"/>
                  </a:lnTo>
                  <a:lnTo>
                    <a:pt x="448" y="448"/>
                  </a:lnTo>
                  <a:lnTo>
                    <a:pt x="269" y="717"/>
                  </a:lnTo>
                  <a:lnTo>
                    <a:pt x="90" y="986"/>
                  </a:lnTo>
                  <a:lnTo>
                    <a:pt x="0" y="1300"/>
                  </a:lnTo>
                  <a:lnTo>
                    <a:pt x="0" y="1613"/>
                  </a:lnTo>
                  <a:lnTo>
                    <a:pt x="0" y="14203"/>
                  </a:lnTo>
                  <a:lnTo>
                    <a:pt x="0" y="14516"/>
                  </a:lnTo>
                  <a:lnTo>
                    <a:pt x="90" y="14830"/>
                  </a:lnTo>
                  <a:lnTo>
                    <a:pt x="269" y="15099"/>
                  </a:lnTo>
                  <a:lnTo>
                    <a:pt x="448" y="15367"/>
                  </a:lnTo>
                  <a:lnTo>
                    <a:pt x="717" y="15547"/>
                  </a:lnTo>
                  <a:lnTo>
                    <a:pt x="986" y="15681"/>
                  </a:lnTo>
                  <a:lnTo>
                    <a:pt x="1255" y="15815"/>
                  </a:lnTo>
                  <a:lnTo>
                    <a:pt x="11962" y="15815"/>
                  </a:lnTo>
                  <a:lnTo>
                    <a:pt x="12052" y="15771"/>
                  </a:lnTo>
                  <a:lnTo>
                    <a:pt x="12097" y="15681"/>
                  </a:lnTo>
                  <a:lnTo>
                    <a:pt x="12097" y="15591"/>
                  </a:lnTo>
                  <a:lnTo>
                    <a:pt x="12097" y="14651"/>
                  </a:lnTo>
                  <a:lnTo>
                    <a:pt x="12097" y="14561"/>
                  </a:lnTo>
                  <a:lnTo>
                    <a:pt x="12052" y="14516"/>
                  </a:lnTo>
                  <a:lnTo>
                    <a:pt x="11918" y="14337"/>
                  </a:lnTo>
                  <a:lnTo>
                    <a:pt x="11783" y="14158"/>
                  </a:lnTo>
                  <a:lnTo>
                    <a:pt x="11738" y="13934"/>
                  </a:lnTo>
                  <a:lnTo>
                    <a:pt x="11738" y="13755"/>
                  </a:lnTo>
                  <a:lnTo>
                    <a:pt x="11738" y="13531"/>
                  </a:lnTo>
                  <a:lnTo>
                    <a:pt x="11783" y="13307"/>
                  </a:lnTo>
                  <a:lnTo>
                    <a:pt x="11918" y="13127"/>
                  </a:lnTo>
                  <a:lnTo>
                    <a:pt x="12052" y="12993"/>
                  </a:lnTo>
                  <a:lnTo>
                    <a:pt x="12097" y="12903"/>
                  </a:lnTo>
                  <a:lnTo>
                    <a:pt x="12097" y="12814"/>
                  </a:lnTo>
                  <a:lnTo>
                    <a:pt x="12097" y="11066"/>
                  </a:lnTo>
                  <a:lnTo>
                    <a:pt x="13620" y="9543"/>
                  </a:lnTo>
                  <a:lnTo>
                    <a:pt x="13755" y="9364"/>
                  </a:lnTo>
                  <a:lnTo>
                    <a:pt x="13889" y="9140"/>
                  </a:lnTo>
                  <a:lnTo>
                    <a:pt x="13934" y="8961"/>
                  </a:lnTo>
                  <a:lnTo>
                    <a:pt x="13979" y="8737"/>
                  </a:lnTo>
                  <a:lnTo>
                    <a:pt x="13979" y="1165"/>
                  </a:lnTo>
                  <a:lnTo>
                    <a:pt x="13934" y="1076"/>
                  </a:lnTo>
                  <a:lnTo>
                    <a:pt x="13889" y="986"/>
                  </a:lnTo>
                  <a:lnTo>
                    <a:pt x="13799" y="941"/>
                  </a:lnTo>
                  <a:lnTo>
                    <a:pt x="13710" y="896"/>
                  </a:lnTo>
                  <a:lnTo>
                    <a:pt x="12097" y="896"/>
                  </a:lnTo>
                  <a:lnTo>
                    <a:pt x="12097" y="224"/>
                  </a:lnTo>
                  <a:lnTo>
                    <a:pt x="12097" y="135"/>
                  </a:lnTo>
                  <a:lnTo>
                    <a:pt x="12052" y="45"/>
                  </a:lnTo>
                  <a:lnTo>
                    <a:pt x="119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6"/>
            <p:cNvSpPr/>
            <p:nvPr/>
          </p:nvSpPr>
          <p:spPr>
            <a:xfrm>
              <a:off x="2507725" y="2762275"/>
              <a:ext cx="232975" cy="257625"/>
            </a:xfrm>
            <a:custGeom>
              <a:rect b="b" l="l" r="r" t="t"/>
              <a:pathLst>
                <a:path extrusionOk="0" h="10305" w="9319">
                  <a:moveTo>
                    <a:pt x="224" y="0"/>
                  </a:moveTo>
                  <a:lnTo>
                    <a:pt x="135" y="45"/>
                  </a:lnTo>
                  <a:lnTo>
                    <a:pt x="45" y="90"/>
                  </a:lnTo>
                  <a:lnTo>
                    <a:pt x="0" y="180"/>
                  </a:lnTo>
                  <a:lnTo>
                    <a:pt x="0" y="269"/>
                  </a:lnTo>
                  <a:lnTo>
                    <a:pt x="0" y="4705"/>
                  </a:lnTo>
                  <a:lnTo>
                    <a:pt x="0" y="4749"/>
                  </a:lnTo>
                  <a:lnTo>
                    <a:pt x="45" y="4839"/>
                  </a:lnTo>
                  <a:lnTo>
                    <a:pt x="135" y="4884"/>
                  </a:lnTo>
                  <a:lnTo>
                    <a:pt x="179" y="4929"/>
                  </a:lnTo>
                  <a:lnTo>
                    <a:pt x="314" y="4929"/>
                  </a:lnTo>
                  <a:lnTo>
                    <a:pt x="403" y="4884"/>
                  </a:lnTo>
                  <a:lnTo>
                    <a:pt x="448" y="4794"/>
                  </a:lnTo>
                  <a:lnTo>
                    <a:pt x="448" y="4705"/>
                  </a:lnTo>
                  <a:lnTo>
                    <a:pt x="448" y="493"/>
                  </a:lnTo>
                  <a:lnTo>
                    <a:pt x="8871" y="493"/>
                  </a:lnTo>
                  <a:lnTo>
                    <a:pt x="8871" y="9812"/>
                  </a:lnTo>
                  <a:lnTo>
                    <a:pt x="448" y="9812"/>
                  </a:lnTo>
                  <a:lnTo>
                    <a:pt x="448" y="5645"/>
                  </a:lnTo>
                  <a:lnTo>
                    <a:pt x="448" y="5556"/>
                  </a:lnTo>
                  <a:lnTo>
                    <a:pt x="403" y="5466"/>
                  </a:lnTo>
                  <a:lnTo>
                    <a:pt x="359" y="5421"/>
                  </a:lnTo>
                  <a:lnTo>
                    <a:pt x="269" y="5377"/>
                  </a:lnTo>
                  <a:lnTo>
                    <a:pt x="179" y="5421"/>
                  </a:lnTo>
                  <a:lnTo>
                    <a:pt x="90" y="5466"/>
                  </a:lnTo>
                  <a:lnTo>
                    <a:pt x="0" y="5511"/>
                  </a:lnTo>
                  <a:lnTo>
                    <a:pt x="0" y="5601"/>
                  </a:lnTo>
                  <a:lnTo>
                    <a:pt x="0" y="10081"/>
                  </a:lnTo>
                  <a:lnTo>
                    <a:pt x="0" y="10170"/>
                  </a:lnTo>
                  <a:lnTo>
                    <a:pt x="45" y="10215"/>
                  </a:lnTo>
                  <a:lnTo>
                    <a:pt x="135" y="10260"/>
                  </a:lnTo>
                  <a:lnTo>
                    <a:pt x="224" y="10305"/>
                  </a:lnTo>
                  <a:lnTo>
                    <a:pt x="9095" y="10305"/>
                  </a:lnTo>
                  <a:lnTo>
                    <a:pt x="9185" y="10260"/>
                  </a:lnTo>
                  <a:lnTo>
                    <a:pt x="9274" y="10215"/>
                  </a:lnTo>
                  <a:lnTo>
                    <a:pt x="9319" y="10170"/>
                  </a:lnTo>
                  <a:lnTo>
                    <a:pt x="9319" y="10081"/>
                  </a:lnTo>
                  <a:lnTo>
                    <a:pt x="9319" y="269"/>
                  </a:lnTo>
                  <a:lnTo>
                    <a:pt x="9319" y="180"/>
                  </a:lnTo>
                  <a:lnTo>
                    <a:pt x="9274" y="90"/>
                  </a:lnTo>
                  <a:lnTo>
                    <a:pt x="9185" y="45"/>
                  </a:lnTo>
                  <a:lnTo>
                    <a:pt x="90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6"/>
            <p:cNvSpPr/>
            <p:nvPr/>
          </p:nvSpPr>
          <p:spPr>
            <a:xfrm>
              <a:off x="2531225" y="2785800"/>
              <a:ext cx="187075" cy="58250"/>
            </a:xfrm>
            <a:custGeom>
              <a:rect b="b" l="l" r="r" t="t"/>
              <a:pathLst>
                <a:path extrusionOk="0" h="2330" w="7483">
                  <a:moveTo>
                    <a:pt x="6990" y="493"/>
                  </a:moveTo>
                  <a:lnTo>
                    <a:pt x="6990" y="1882"/>
                  </a:lnTo>
                  <a:lnTo>
                    <a:pt x="449" y="1882"/>
                  </a:lnTo>
                  <a:lnTo>
                    <a:pt x="449" y="493"/>
                  </a:lnTo>
                  <a:close/>
                  <a:moveTo>
                    <a:pt x="225" y="0"/>
                  </a:moveTo>
                  <a:lnTo>
                    <a:pt x="135" y="45"/>
                  </a:lnTo>
                  <a:lnTo>
                    <a:pt x="46" y="90"/>
                  </a:lnTo>
                  <a:lnTo>
                    <a:pt x="1" y="135"/>
                  </a:lnTo>
                  <a:lnTo>
                    <a:pt x="1" y="224"/>
                  </a:lnTo>
                  <a:lnTo>
                    <a:pt x="1" y="2106"/>
                  </a:lnTo>
                  <a:lnTo>
                    <a:pt x="1" y="2195"/>
                  </a:lnTo>
                  <a:lnTo>
                    <a:pt x="46" y="2240"/>
                  </a:lnTo>
                  <a:lnTo>
                    <a:pt x="135" y="2330"/>
                  </a:lnTo>
                  <a:lnTo>
                    <a:pt x="7349" y="2330"/>
                  </a:lnTo>
                  <a:lnTo>
                    <a:pt x="7393" y="2240"/>
                  </a:lnTo>
                  <a:lnTo>
                    <a:pt x="7438" y="2195"/>
                  </a:lnTo>
                  <a:lnTo>
                    <a:pt x="7483" y="2106"/>
                  </a:lnTo>
                  <a:lnTo>
                    <a:pt x="7483" y="224"/>
                  </a:lnTo>
                  <a:lnTo>
                    <a:pt x="7438" y="135"/>
                  </a:lnTo>
                  <a:lnTo>
                    <a:pt x="7393" y="90"/>
                  </a:lnTo>
                  <a:lnTo>
                    <a:pt x="7349" y="45"/>
                  </a:lnTo>
                  <a:lnTo>
                    <a:pt x="72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2" name="Google Shape;2722;p76"/>
          <p:cNvGrpSpPr/>
          <p:nvPr/>
        </p:nvGrpSpPr>
        <p:grpSpPr>
          <a:xfrm>
            <a:off x="3529163" y="2638600"/>
            <a:ext cx="381975" cy="395400"/>
            <a:chOff x="3208875" y="2739875"/>
            <a:chExt cx="381975" cy="395400"/>
          </a:xfrm>
        </p:grpSpPr>
        <p:sp>
          <p:nvSpPr>
            <p:cNvPr id="2723" name="Google Shape;2723;p76"/>
            <p:cNvSpPr/>
            <p:nvPr/>
          </p:nvSpPr>
          <p:spPr>
            <a:xfrm>
              <a:off x="3208875" y="2739875"/>
              <a:ext cx="381975" cy="395400"/>
            </a:xfrm>
            <a:custGeom>
              <a:rect b="b" l="l" r="r" t="t"/>
              <a:pathLst>
                <a:path extrusionOk="0" h="15816" w="15279">
                  <a:moveTo>
                    <a:pt x="2151" y="4167"/>
                  </a:moveTo>
                  <a:lnTo>
                    <a:pt x="2375" y="4256"/>
                  </a:lnTo>
                  <a:lnTo>
                    <a:pt x="2599" y="4391"/>
                  </a:lnTo>
                  <a:lnTo>
                    <a:pt x="2733" y="4615"/>
                  </a:lnTo>
                  <a:lnTo>
                    <a:pt x="2778" y="4884"/>
                  </a:lnTo>
                  <a:lnTo>
                    <a:pt x="2778" y="5108"/>
                  </a:lnTo>
                  <a:lnTo>
                    <a:pt x="1389" y="5108"/>
                  </a:lnTo>
                  <a:lnTo>
                    <a:pt x="1389" y="4839"/>
                  </a:lnTo>
                  <a:lnTo>
                    <a:pt x="1389" y="4705"/>
                  </a:lnTo>
                  <a:lnTo>
                    <a:pt x="1434" y="4570"/>
                  </a:lnTo>
                  <a:lnTo>
                    <a:pt x="1524" y="4436"/>
                  </a:lnTo>
                  <a:lnTo>
                    <a:pt x="1613" y="4346"/>
                  </a:lnTo>
                  <a:lnTo>
                    <a:pt x="1703" y="4256"/>
                  </a:lnTo>
                  <a:lnTo>
                    <a:pt x="1837" y="4212"/>
                  </a:lnTo>
                  <a:lnTo>
                    <a:pt x="1972" y="4167"/>
                  </a:lnTo>
                  <a:close/>
                  <a:moveTo>
                    <a:pt x="4615" y="5556"/>
                  </a:moveTo>
                  <a:lnTo>
                    <a:pt x="4615" y="6004"/>
                  </a:lnTo>
                  <a:lnTo>
                    <a:pt x="1165" y="6004"/>
                  </a:lnTo>
                  <a:lnTo>
                    <a:pt x="986" y="5959"/>
                  </a:lnTo>
                  <a:lnTo>
                    <a:pt x="941" y="5914"/>
                  </a:lnTo>
                  <a:lnTo>
                    <a:pt x="896" y="5825"/>
                  </a:lnTo>
                  <a:lnTo>
                    <a:pt x="896" y="5735"/>
                  </a:lnTo>
                  <a:lnTo>
                    <a:pt x="941" y="5645"/>
                  </a:lnTo>
                  <a:lnTo>
                    <a:pt x="1031" y="5601"/>
                  </a:lnTo>
                  <a:lnTo>
                    <a:pt x="1165" y="5556"/>
                  </a:lnTo>
                  <a:close/>
                  <a:moveTo>
                    <a:pt x="2778" y="6497"/>
                  </a:moveTo>
                  <a:lnTo>
                    <a:pt x="2778" y="7885"/>
                  </a:lnTo>
                  <a:lnTo>
                    <a:pt x="1389" y="7885"/>
                  </a:lnTo>
                  <a:lnTo>
                    <a:pt x="1389" y="6497"/>
                  </a:lnTo>
                  <a:close/>
                  <a:moveTo>
                    <a:pt x="3002" y="8333"/>
                  </a:moveTo>
                  <a:lnTo>
                    <a:pt x="3092" y="8378"/>
                  </a:lnTo>
                  <a:lnTo>
                    <a:pt x="3181" y="8423"/>
                  </a:lnTo>
                  <a:lnTo>
                    <a:pt x="3226" y="8468"/>
                  </a:lnTo>
                  <a:lnTo>
                    <a:pt x="3226" y="8558"/>
                  </a:lnTo>
                  <a:lnTo>
                    <a:pt x="3226" y="9274"/>
                  </a:lnTo>
                  <a:lnTo>
                    <a:pt x="896" y="9274"/>
                  </a:lnTo>
                  <a:lnTo>
                    <a:pt x="896" y="8558"/>
                  </a:lnTo>
                  <a:lnTo>
                    <a:pt x="941" y="8468"/>
                  </a:lnTo>
                  <a:lnTo>
                    <a:pt x="986" y="8423"/>
                  </a:lnTo>
                  <a:lnTo>
                    <a:pt x="1031" y="8378"/>
                  </a:lnTo>
                  <a:lnTo>
                    <a:pt x="1165" y="8333"/>
                  </a:lnTo>
                  <a:close/>
                  <a:moveTo>
                    <a:pt x="3450" y="9722"/>
                  </a:moveTo>
                  <a:lnTo>
                    <a:pt x="3585" y="9767"/>
                  </a:lnTo>
                  <a:lnTo>
                    <a:pt x="3674" y="9857"/>
                  </a:lnTo>
                  <a:lnTo>
                    <a:pt x="3674" y="9902"/>
                  </a:lnTo>
                  <a:lnTo>
                    <a:pt x="3674" y="10036"/>
                  </a:lnTo>
                  <a:lnTo>
                    <a:pt x="3629" y="10126"/>
                  </a:lnTo>
                  <a:lnTo>
                    <a:pt x="3585" y="10170"/>
                  </a:lnTo>
                  <a:lnTo>
                    <a:pt x="3450" y="10215"/>
                  </a:lnTo>
                  <a:lnTo>
                    <a:pt x="672" y="10215"/>
                  </a:lnTo>
                  <a:lnTo>
                    <a:pt x="538" y="10126"/>
                  </a:lnTo>
                  <a:lnTo>
                    <a:pt x="493" y="10081"/>
                  </a:lnTo>
                  <a:lnTo>
                    <a:pt x="448" y="10036"/>
                  </a:lnTo>
                  <a:lnTo>
                    <a:pt x="448" y="9902"/>
                  </a:lnTo>
                  <a:lnTo>
                    <a:pt x="493" y="9812"/>
                  </a:lnTo>
                  <a:lnTo>
                    <a:pt x="583" y="9767"/>
                  </a:lnTo>
                  <a:lnTo>
                    <a:pt x="672" y="9722"/>
                  </a:lnTo>
                  <a:close/>
                  <a:moveTo>
                    <a:pt x="5556" y="0"/>
                  </a:moveTo>
                  <a:lnTo>
                    <a:pt x="5332" y="90"/>
                  </a:lnTo>
                  <a:lnTo>
                    <a:pt x="5153" y="179"/>
                  </a:lnTo>
                  <a:lnTo>
                    <a:pt x="4973" y="314"/>
                  </a:lnTo>
                  <a:lnTo>
                    <a:pt x="4839" y="493"/>
                  </a:lnTo>
                  <a:lnTo>
                    <a:pt x="4705" y="717"/>
                  </a:lnTo>
                  <a:lnTo>
                    <a:pt x="4660" y="896"/>
                  </a:lnTo>
                  <a:lnTo>
                    <a:pt x="4615" y="1165"/>
                  </a:lnTo>
                  <a:lnTo>
                    <a:pt x="4615" y="5108"/>
                  </a:lnTo>
                  <a:lnTo>
                    <a:pt x="3226" y="5108"/>
                  </a:lnTo>
                  <a:lnTo>
                    <a:pt x="3226" y="4884"/>
                  </a:lnTo>
                  <a:lnTo>
                    <a:pt x="3226" y="4660"/>
                  </a:lnTo>
                  <a:lnTo>
                    <a:pt x="3137" y="4436"/>
                  </a:lnTo>
                  <a:lnTo>
                    <a:pt x="3047" y="4256"/>
                  </a:lnTo>
                  <a:lnTo>
                    <a:pt x="2913" y="4077"/>
                  </a:lnTo>
                  <a:lnTo>
                    <a:pt x="2778" y="3943"/>
                  </a:lnTo>
                  <a:lnTo>
                    <a:pt x="2554" y="3808"/>
                  </a:lnTo>
                  <a:lnTo>
                    <a:pt x="2375" y="3719"/>
                  </a:lnTo>
                  <a:lnTo>
                    <a:pt x="1882" y="3719"/>
                  </a:lnTo>
                  <a:lnTo>
                    <a:pt x="1658" y="3764"/>
                  </a:lnTo>
                  <a:lnTo>
                    <a:pt x="1479" y="3898"/>
                  </a:lnTo>
                  <a:lnTo>
                    <a:pt x="1255" y="4032"/>
                  </a:lnTo>
                  <a:lnTo>
                    <a:pt x="1120" y="4212"/>
                  </a:lnTo>
                  <a:lnTo>
                    <a:pt x="1031" y="4391"/>
                  </a:lnTo>
                  <a:lnTo>
                    <a:pt x="941" y="4615"/>
                  </a:lnTo>
                  <a:lnTo>
                    <a:pt x="896" y="4839"/>
                  </a:lnTo>
                  <a:lnTo>
                    <a:pt x="896" y="5153"/>
                  </a:lnTo>
                  <a:lnTo>
                    <a:pt x="717" y="5242"/>
                  </a:lnTo>
                  <a:lnTo>
                    <a:pt x="583" y="5377"/>
                  </a:lnTo>
                  <a:lnTo>
                    <a:pt x="493" y="5556"/>
                  </a:lnTo>
                  <a:lnTo>
                    <a:pt x="448" y="5780"/>
                  </a:lnTo>
                  <a:lnTo>
                    <a:pt x="493" y="6004"/>
                  </a:lnTo>
                  <a:lnTo>
                    <a:pt x="583" y="6183"/>
                  </a:lnTo>
                  <a:lnTo>
                    <a:pt x="717" y="6362"/>
                  </a:lnTo>
                  <a:lnTo>
                    <a:pt x="896" y="6452"/>
                  </a:lnTo>
                  <a:lnTo>
                    <a:pt x="896" y="7930"/>
                  </a:lnTo>
                  <a:lnTo>
                    <a:pt x="717" y="8020"/>
                  </a:lnTo>
                  <a:lnTo>
                    <a:pt x="583" y="8154"/>
                  </a:lnTo>
                  <a:lnTo>
                    <a:pt x="493" y="8378"/>
                  </a:lnTo>
                  <a:lnTo>
                    <a:pt x="448" y="8558"/>
                  </a:lnTo>
                  <a:lnTo>
                    <a:pt x="448" y="9319"/>
                  </a:lnTo>
                  <a:lnTo>
                    <a:pt x="224" y="9409"/>
                  </a:lnTo>
                  <a:lnTo>
                    <a:pt x="90" y="9588"/>
                  </a:lnTo>
                  <a:lnTo>
                    <a:pt x="0" y="9812"/>
                  </a:lnTo>
                  <a:lnTo>
                    <a:pt x="0" y="10036"/>
                  </a:lnTo>
                  <a:lnTo>
                    <a:pt x="45" y="10305"/>
                  </a:lnTo>
                  <a:lnTo>
                    <a:pt x="224" y="10484"/>
                  </a:lnTo>
                  <a:lnTo>
                    <a:pt x="448" y="10618"/>
                  </a:lnTo>
                  <a:lnTo>
                    <a:pt x="672" y="10663"/>
                  </a:lnTo>
                  <a:lnTo>
                    <a:pt x="3450" y="10663"/>
                  </a:lnTo>
                  <a:lnTo>
                    <a:pt x="3719" y="10618"/>
                  </a:lnTo>
                  <a:lnTo>
                    <a:pt x="3898" y="10484"/>
                  </a:lnTo>
                  <a:lnTo>
                    <a:pt x="4077" y="10305"/>
                  </a:lnTo>
                  <a:lnTo>
                    <a:pt x="4167" y="10036"/>
                  </a:lnTo>
                  <a:lnTo>
                    <a:pt x="4122" y="9812"/>
                  </a:lnTo>
                  <a:lnTo>
                    <a:pt x="4033" y="9588"/>
                  </a:lnTo>
                  <a:lnTo>
                    <a:pt x="3898" y="9409"/>
                  </a:lnTo>
                  <a:lnTo>
                    <a:pt x="3674" y="9319"/>
                  </a:lnTo>
                  <a:lnTo>
                    <a:pt x="3674" y="8558"/>
                  </a:lnTo>
                  <a:lnTo>
                    <a:pt x="3674" y="8378"/>
                  </a:lnTo>
                  <a:lnTo>
                    <a:pt x="3585" y="8154"/>
                  </a:lnTo>
                  <a:lnTo>
                    <a:pt x="3405" y="8020"/>
                  </a:lnTo>
                  <a:lnTo>
                    <a:pt x="3226" y="7930"/>
                  </a:lnTo>
                  <a:lnTo>
                    <a:pt x="3226" y="6497"/>
                  </a:lnTo>
                  <a:lnTo>
                    <a:pt x="4839" y="6497"/>
                  </a:lnTo>
                  <a:lnTo>
                    <a:pt x="4929" y="6452"/>
                  </a:lnTo>
                  <a:lnTo>
                    <a:pt x="5018" y="6407"/>
                  </a:lnTo>
                  <a:lnTo>
                    <a:pt x="5063" y="6362"/>
                  </a:lnTo>
                  <a:lnTo>
                    <a:pt x="5108" y="6273"/>
                  </a:lnTo>
                  <a:lnTo>
                    <a:pt x="5108" y="1165"/>
                  </a:lnTo>
                  <a:lnTo>
                    <a:pt x="5108" y="1031"/>
                  </a:lnTo>
                  <a:lnTo>
                    <a:pt x="5153" y="896"/>
                  </a:lnTo>
                  <a:lnTo>
                    <a:pt x="5287" y="672"/>
                  </a:lnTo>
                  <a:lnTo>
                    <a:pt x="5511" y="493"/>
                  </a:lnTo>
                  <a:lnTo>
                    <a:pt x="5646" y="448"/>
                  </a:lnTo>
                  <a:lnTo>
                    <a:pt x="14292" y="448"/>
                  </a:lnTo>
                  <a:lnTo>
                    <a:pt x="14427" y="493"/>
                  </a:lnTo>
                  <a:lnTo>
                    <a:pt x="14606" y="672"/>
                  </a:lnTo>
                  <a:lnTo>
                    <a:pt x="14785" y="896"/>
                  </a:lnTo>
                  <a:lnTo>
                    <a:pt x="14830" y="1031"/>
                  </a:lnTo>
                  <a:lnTo>
                    <a:pt x="14830" y="1165"/>
                  </a:lnTo>
                  <a:lnTo>
                    <a:pt x="14830" y="14651"/>
                  </a:lnTo>
                  <a:lnTo>
                    <a:pt x="14830" y="14785"/>
                  </a:lnTo>
                  <a:lnTo>
                    <a:pt x="14785" y="14919"/>
                  </a:lnTo>
                  <a:lnTo>
                    <a:pt x="14606" y="15143"/>
                  </a:lnTo>
                  <a:lnTo>
                    <a:pt x="14427" y="15323"/>
                  </a:lnTo>
                  <a:lnTo>
                    <a:pt x="14292" y="15367"/>
                  </a:lnTo>
                  <a:lnTo>
                    <a:pt x="5332" y="15367"/>
                  </a:lnTo>
                  <a:lnTo>
                    <a:pt x="5242" y="15323"/>
                  </a:lnTo>
                  <a:lnTo>
                    <a:pt x="5153" y="15278"/>
                  </a:lnTo>
                  <a:lnTo>
                    <a:pt x="5108" y="15233"/>
                  </a:lnTo>
                  <a:lnTo>
                    <a:pt x="5108" y="15099"/>
                  </a:lnTo>
                  <a:lnTo>
                    <a:pt x="5108" y="7124"/>
                  </a:lnTo>
                  <a:lnTo>
                    <a:pt x="5063" y="7034"/>
                  </a:lnTo>
                  <a:lnTo>
                    <a:pt x="4929" y="6945"/>
                  </a:lnTo>
                  <a:lnTo>
                    <a:pt x="4749" y="6945"/>
                  </a:lnTo>
                  <a:lnTo>
                    <a:pt x="4660" y="7034"/>
                  </a:lnTo>
                  <a:lnTo>
                    <a:pt x="4615" y="7169"/>
                  </a:lnTo>
                  <a:lnTo>
                    <a:pt x="4615" y="14651"/>
                  </a:lnTo>
                  <a:lnTo>
                    <a:pt x="4660" y="14919"/>
                  </a:lnTo>
                  <a:lnTo>
                    <a:pt x="4705" y="15099"/>
                  </a:lnTo>
                  <a:lnTo>
                    <a:pt x="4839" y="15323"/>
                  </a:lnTo>
                  <a:lnTo>
                    <a:pt x="4973" y="15502"/>
                  </a:lnTo>
                  <a:lnTo>
                    <a:pt x="5153" y="15636"/>
                  </a:lnTo>
                  <a:lnTo>
                    <a:pt x="5332" y="15726"/>
                  </a:lnTo>
                  <a:lnTo>
                    <a:pt x="5556" y="15815"/>
                  </a:lnTo>
                  <a:lnTo>
                    <a:pt x="14382" y="15815"/>
                  </a:lnTo>
                  <a:lnTo>
                    <a:pt x="14606" y="15726"/>
                  </a:lnTo>
                  <a:lnTo>
                    <a:pt x="14785" y="15636"/>
                  </a:lnTo>
                  <a:lnTo>
                    <a:pt x="14964" y="15502"/>
                  </a:lnTo>
                  <a:lnTo>
                    <a:pt x="15099" y="15323"/>
                  </a:lnTo>
                  <a:lnTo>
                    <a:pt x="15188" y="15099"/>
                  </a:lnTo>
                  <a:lnTo>
                    <a:pt x="15278" y="14919"/>
                  </a:lnTo>
                  <a:lnTo>
                    <a:pt x="15278" y="14651"/>
                  </a:lnTo>
                  <a:lnTo>
                    <a:pt x="15278" y="1165"/>
                  </a:lnTo>
                  <a:lnTo>
                    <a:pt x="15278" y="896"/>
                  </a:lnTo>
                  <a:lnTo>
                    <a:pt x="15188" y="717"/>
                  </a:lnTo>
                  <a:lnTo>
                    <a:pt x="15099" y="493"/>
                  </a:lnTo>
                  <a:lnTo>
                    <a:pt x="14964" y="314"/>
                  </a:lnTo>
                  <a:lnTo>
                    <a:pt x="14785" y="179"/>
                  </a:lnTo>
                  <a:lnTo>
                    <a:pt x="14606" y="90"/>
                  </a:lnTo>
                  <a:lnTo>
                    <a:pt x="143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6"/>
            <p:cNvSpPr/>
            <p:nvPr/>
          </p:nvSpPr>
          <p:spPr>
            <a:xfrm>
              <a:off x="3393675" y="3064675"/>
              <a:ext cx="127725" cy="48200"/>
            </a:xfrm>
            <a:custGeom>
              <a:rect b="b" l="l" r="r" t="t"/>
              <a:pathLst>
                <a:path extrusionOk="0" h="1928" w="5109">
                  <a:moveTo>
                    <a:pt x="4660" y="449"/>
                  </a:moveTo>
                  <a:lnTo>
                    <a:pt x="4660" y="1435"/>
                  </a:lnTo>
                  <a:lnTo>
                    <a:pt x="494" y="1435"/>
                  </a:lnTo>
                  <a:lnTo>
                    <a:pt x="494" y="449"/>
                  </a:lnTo>
                  <a:close/>
                  <a:moveTo>
                    <a:pt x="135" y="1"/>
                  </a:moveTo>
                  <a:lnTo>
                    <a:pt x="90" y="46"/>
                  </a:lnTo>
                  <a:lnTo>
                    <a:pt x="46" y="135"/>
                  </a:lnTo>
                  <a:lnTo>
                    <a:pt x="1" y="225"/>
                  </a:lnTo>
                  <a:lnTo>
                    <a:pt x="1" y="1659"/>
                  </a:lnTo>
                  <a:lnTo>
                    <a:pt x="46" y="1748"/>
                  </a:lnTo>
                  <a:lnTo>
                    <a:pt x="90" y="1838"/>
                  </a:lnTo>
                  <a:lnTo>
                    <a:pt x="135" y="1883"/>
                  </a:lnTo>
                  <a:lnTo>
                    <a:pt x="225" y="1927"/>
                  </a:lnTo>
                  <a:lnTo>
                    <a:pt x="4884" y="1927"/>
                  </a:lnTo>
                  <a:lnTo>
                    <a:pt x="4974" y="1883"/>
                  </a:lnTo>
                  <a:lnTo>
                    <a:pt x="5064" y="1838"/>
                  </a:lnTo>
                  <a:lnTo>
                    <a:pt x="5108" y="1748"/>
                  </a:lnTo>
                  <a:lnTo>
                    <a:pt x="5108" y="1659"/>
                  </a:lnTo>
                  <a:lnTo>
                    <a:pt x="5108" y="225"/>
                  </a:lnTo>
                  <a:lnTo>
                    <a:pt x="5108" y="135"/>
                  </a:lnTo>
                  <a:lnTo>
                    <a:pt x="5064" y="46"/>
                  </a:lnTo>
                  <a:lnTo>
                    <a:pt x="49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6"/>
            <p:cNvSpPr/>
            <p:nvPr/>
          </p:nvSpPr>
          <p:spPr>
            <a:xfrm>
              <a:off x="3347750" y="2762275"/>
              <a:ext cx="104200" cy="104175"/>
            </a:xfrm>
            <a:custGeom>
              <a:rect b="b" l="l" r="r" t="t"/>
              <a:pathLst>
                <a:path extrusionOk="0" h="4167" w="4168">
                  <a:moveTo>
                    <a:pt x="2062" y="448"/>
                  </a:moveTo>
                  <a:lnTo>
                    <a:pt x="2420" y="493"/>
                  </a:lnTo>
                  <a:lnTo>
                    <a:pt x="2734" y="583"/>
                  </a:lnTo>
                  <a:lnTo>
                    <a:pt x="3003" y="762"/>
                  </a:lnTo>
                  <a:lnTo>
                    <a:pt x="3227" y="941"/>
                  </a:lnTo>
                  <a:lnTo>
                    <a:pt x="3451" y="1165"/>
                  </a:lnTo>
                  <a:lnTo>
                    <a:pt x="3585" y="1479"/>
                  </a:lnTo>
                  <a:lnTo>
                    <a:pt x="3675" y="1748"/>
                  </a:lnTo>
                  <a:lnTo>
                    <a:pt x="3720" y="2106"/>
                  </a:lnTo>
                  <a:lnTo>
                    <a:pt x="3675" y="2420"/>
                  </a:lnTo>
                  <a:lnTo>
                    <a:pt x="3585" y="2733"/>
                  </a:lnTo>
                  <a:lnTo>
                    <a:pt x="3451" y="3002"/>
                  </a:lnTo>
                  <a:lnTo>
                    <a:pt x="3227" y="3226"/>
                  </a:lnTo>
                  <a:lnTo>
                    <a:pt x="3003" y="3450"/>
                  </a:lnTo>
                  <a:lnTo>
                    <a:pt x="2734" y="3584"/>
                  </a:lnTo>
                  <a:lnTo>
                    <a:pt x="2420" y="3674"/>
                  </a:lnTo>
                  <a:lnTo>
                    <a:pt x="2062" y="3719"/>
                  </a:lnTo>
                  <a:lnTo>
                    <a:pt x="1748" y="3674"/>
                  </a:lnTo>
                  <a:lnTo>
                    <a:pt x="1435" y="3584"/>
                  </a:lnTo>
                  <a:lnTo>
                    <a:pt x="1166" y="3450"/>
                  </a:lnTo>
                  <a:lnTo>
                    <a:pt x="942" y="3226"/>
                  </a:lnTo>
                  <a:lnTo>
                    <a:pt x="718" y="3002"/>
                  </a:lnTo>
                  <a:lnTo>
                    <a:pt x="583" y="2733"/>
                  </a:lnTo>
                  <a:lnTo>
                    <a:pt x="494" y="2420"/>
                  </a:lnTo>
                  <a:lnTo>
                    <a:pt x="449" y="2106"/>
                  </a:lnTo>
                  <a:lnTo>
                    <a:pt x="494" y="1748"/>
                  </a:lnTo>
                  <a:lnTo>
                    <a:pt x="583" y="1479"/>
                  </a:lnTo>
                  <a:lnTo>
                    <a:pt x="718" y="1165"/>
                  </a:lnTo>
                  <a:lnTo>
                    <a:pt x="942" y="941"/>
                  </a:lnTo>
                  <a:lnTo>
                    <a:pt x="1166" y="762"/>
                  </a:lnTo>
                  <a:lnTo>
                    <a:pt x="1435" y="583"/>
                  </a:lnTo>
                  <a:lnTo>
                    <a:pt x="1748" y="493"/>
                  </a:lnTo>
                  <a:lnTo>
                    <a:pt x="2062" y="448"/>
                  </a:lnTo>
                  <a:close/>
                  <a:moveTo>
                    <a:pt x="2062" y="0"/>
                  </a:moveTo>
                  <a:lnTo>
                    <a:pt x="1659" y="45"/>
                  </a:lnTo>
                  <a:lnTo>
                    <a:pt x="1255" y="180"/>
                  </a:lnTo>
                  <a:lnTo>
                    <a:pt x="897" y="359"/>
                  </a:lnTo>
                  <a:lnTo>
                    <a:pt x="628" y="628"/>
                  </a:lnTo>
                  <a:lnTo>
                    <a:pt x="359" y="941"/>
                  </a:lnTo>
                  <a:lnTo>
                    <a:pt x="180" y="1300"/>
                  </a:lnTo>
                  <a:lnTo>
                    <a:pt x="46" y="1658"/>
                  </a:lnTo>
                  <a:lnTo>
                    <a:pt x="1" y="2106"/>
                  </a:lnTo>
                  <a:lnTo>
                    <a:pt x="46" y="2509"/>
                  </a:lnTo>
                  <a:lnTo>
                    <a:pt x="180" y="2912"/>
                  </a:lnTo>
                  <a:lnTo>
                    <a:pt x="359" y="3271"/>
                  </a:lnTo>
                  <a:lnTo>
                    <a:pt x="628" y="3584"/>
                  </a:lnTo>
                  <a:lnTo>
                    <a:pt x="897" y="3809"/>
                  </a:lnTo>
                  <a:lnTo>
                    <a:pt x="1255" y="4033"/>
                  </a:lnTo>
                  <a:lnTo>
                    <a:pt x="1659" y="4122"/>
                  </a:lnTo>
                  <a:lnTo>
                    <a:pt x="2062" y="4167"/>
                  </a:lnTo>
                  <a:lnTo>
                    <a:pt x="2510" y="4122"/>
                  </a:lnTo>
                  <a:lnTo>
                    <a:pt x="2913" y="4033"/>
                  </a:lnTo>
                  <a:lnTo>
                    <a:pt x="3272" y="3809"/>
                  </a:lnTo>
                  <a:lnTo>
                    <a:pt x="3540" y="3584"/>
                  </a:lnTo>
                  <a:lnTo>
                    <a:pt x="3809" y="3271"/>
                  </a:lnTo>
                  <a:lnTo>
                    <a:pt x="3988" y="2912"/>
                  </a:lnTo>
                  <a:lnTo>
                    <a:pt x="4123" y="2509"/>
                  </a:lnTo>
                  <a:lnTo>
                    <a:pt x="4168" y="2106"/>
                  </a:lnTo>
                  <a:lnTo>
                    <a:pt x="4123" y="1658"/>
                  </a:lnTo>
                  <a:lnTo>
                    <a:pt x="3988" y="1300"/>
                  </a:lnTo>
                  <a:lnTo>
                    <a:pt x="3809" y="941"/>
                  </a:lnTo>
                  <a:lnTo>
                    <a:pt x="3540" y="628"/>
                  </a:lnTo>
                  <a:lnTo>
                    <a:pt x="3272" y="359"/>
                  </a:lnTo>
                  <a:lnTo>
                    <a:pt x="2913" y="180"/>
                  </a:lnTo>
                  <a:lnTo>
                    <a:pt x="2510" y="45"/>
                  </a:lnTo>
                  <a:lnTo>
                    <a:pt x="20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6"/>
            <p:cNvSpPr/>
            <p:nvPr/>
          </p:nvSpPr>
          <p:spPr>
            <a:xfrm>
              <a:off x="3393675" y="2809325"/>
              <a:ext cx="12350" cy="11225"/>
            </a:xfrm>
            <a:custGeom>
              <a:rect b="b" l="l" r="r" t="t"/>
              <a:pathLst>
                <a:path extrusionOk="0" h="449" w="494">
                  <a:moveTo>
                    <a:pt x="135" y="0"/>
                  </a:moveTo>
                  <a:lnTo>
                    <a:pt x="90" y="45"/>
                  </a:lnTo>
                  <a:lnTo>
                    <a:pt x="46" y="134"/>
                  </a:lnTo>
                  <a:lnTo>
                    <a:pt x="1" y="224"/>
                  </a:lnTo>
                  <a:lnTo>
                    <a:pt x="46" y="314"/>
                  </a:lnTo>
                  <a:lnTo>
                    <a:pt x="90" y="358"/>
                  </a:lnTo>
                  <a:lnTo>
                    <a:pt x="135" y="403"/>
                  </a:lnTo>
                  <a:lnTo>
                    <a:pt x="225" y="448"/>
                  </a:lnTo>
                  <a:lnTo>
                    <a:pt x="359" y="403"/>
                  </a:lnTo>
                  <a:lnTo>
                    <a:pt x="404" y="358"/>
                  </a:lnTo>
                  <a:lnTo>
                    <a:pt x="449" y="314"/>
                  </a:lnTo>
                  <a:lnTo>
                    <a:pt x="494" y="224"/>
                  </a:lnTo>
                  <a:lnTo>
                    <a:pt x="449" y="134"/>
                  </a:lnTo>
                  <a:lnTo>
                    <a:pt x="404" y="45"/>
                  </a:lnTo>
                  <a:lnTo>
                    <a:pt x="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6"/>
            <p:cNvSpPr/>
            <p:nvPr/>
          </p:nvSpPr>
          <p:spPr>
            <a:xfrm>
              <a:off x="3463125" y="2762275"/>
              <a:ext cx="105325" cy="104175"/>
            </a:xfrm>
            <a:custGeom>
              <a:rect b="b" l="l" r="r" t="t"/>
              <a:pathLst>
                <a:path extrusionOk="0" h="4167" w="4213">
                  <a:moveTo>
                    <a:pt x="2106" y="448"/>
                  </a:moveTo>
                  <a:lnTo>
                    <a:pt x="2420" y="493"/>
                  </a:lnTo>
                  <a:lnTo>
                    <a:pt x="2734" y="583"/>
                  </a:lnTo>
                  <a:lnTo>
                    <a:pt x="3002" y="762"/>
                  </a:lnTo>
                  <a:lnTo>
                    <a:pt x="3271" y="941"/>
                  </a:lnTo>
                  <a:lnTo>
                    <a:pt x="3450" y="1165"/>
                  </a:lnTo>
                  <a:lnTo>
                    <a:pt x="3585" y="1479"/>
                  </a:lnTo>
                  <a:lnTo>
                    <a:pt x="3719" y="1748"/>
                  </a:lnTo>
                  <a:lnTo>
                    <a:pt x="3719" y="2106"/>
                  </a:lnTo>
                  <a:lnTo>
                    <a:pt x="3719" y="2420"/>
                  </a:lnTo>
                  <a:lnTo>
                    <a:pt x="3585" y="2733"/>
                  </a:lnTo>
                  <a:lnTo>
                    <a:pt x="3450" y="3002"/>
                  </a:lnTo>
                  <a:lnTo>
                    <a:pt x="3271" y="3226"/>
                  </a:lnTo>
                  <a:lnTo>
                    <a:pt x="3002" y="3450"/>
                  </a:lnTo>
                  <a:lnTo>
                    <a:pt x="2734" y="3584"/>
                  </a:lnTo>
                  <a:lnTo>
                    <a:pt x="2420" y="3674"/>
                  </a:lnTo>
                  <a:lnTo>
                    <a:pt x="2106" y="3719"/>
                  </a:lnTo>
                  <a:lnTo>
                    <a:pt x="1793" y="3674"/>
                  </a:lnTo>
                  <a:lnTo>
                    <a:pt x="1479" y="3584"/>
                  </a:lnTo>
                  <a:lnTo>
                    <a:pt x="1210" y="3450"/>
                  </a:lnTo>
                  <a:lnTo>
                    <a:pt x="941" y="3226"/>
                  </a:lnTo>
                  <a:lnTo>
                    <a:pt x="762" y="3002"/>
                  </a:lnTo>
                  <a:lnTo>
                    <a:pt x="628" y="2733"/>
                  </a:lnTo>
                  <a:lnTo>
                    <a:pt x="538" y="2420"/>
                  </a:lnTo>
                  <a:lnTo>
                    <a:pt x="493" y="2106"/>
                  </a:lnTo>
                  <a:lnTo>
                    <a:pt x="538" y="1748"/>
                  </a:lnTo>
                  <a:lnTo>
                    <a:pt x="628" y="1479"/>
                  </a:lnTo>
                  <a:lnTo>
                    <a:pt x="762" y="1165"/>
                  </a:lnTo>
                  <a:lnTo>
                    <a:pt x="941" y="941"/>
                  </a:lnTo>
                  <a:lnTo>
                    <a:pt x="1210" y="762"/>
                  </a:lnTo>
                  <a:lnTo>
                    <a:pt x="1479" y="583"/>
                  </a:lnTo>
                  <a:lnTo>
                    <a:pt x="1793" y="493"/>
                  </a:lnTo>
                  <a:lnTo>
                    <a:pt x="2106" y="448"/>
                  </a:lnTo>
                  <a:close/>
                  <a:moveTo>
                    <a:pt x="2106" y="0"/>
                  </a:moveTo>
                  <a:lnTo>
                    <a:pt x="1703" y="45"/>
                  </a:lnTo>
                  <a:lnTo>
                    <a:pt x="1300" y="180"/>
                  </a:lnTo>
                  <a:lnTo>
                    <a:pt x="941" y="359"/>
                  </a:lnTo>
                  <a:lnTo>
                    <a:pt x="628" y="628"/>
                  </a:lnTo>
                  <a:lnTo>
                    <a:pt x="359" y="941"/>
                  </a:lnTo>
                  <a:lnTo>
                    <a:pt x="180" y="1300"/>
                  </a:lnTo>
                  <a:lnTo>
                    <a:pt x="45" y="1658"/>
                  </a:lnTo>
                  <a:lnTo>
                    <a:pt x="1" y="2106"/>
                  </a:lnTo>
                  <a:lnTo>
                    <a:pt x="45" y="2509"/>
                  </a:lnTo>
                  <a:lnTo>
                    <a:pt x="180" y="2912"/>
                  </a:lnTo>
                  <a:lnTo>
                    <a:pt x="359" y="3271"/>
                  </a:lnTo>
                  <a:lnTo>
                    <a:pt x="628" y="3584"/>
                  </a:lnTo>
                  <a:lnTo>
                    <a:pt x="941" y="3809"/>
                  </a:lnTo>
                  <a:lnTo>
                    <a:pt x="1300" y="4033"/>
                  </a:lnTo>
                  <a:lnTo>
                    <a:pt x="1703" y="4122"/>
                  </a:lnTo>
                  <a:lnTo>
                    <a:pt x="2106" y="4167"/>
                  </a:lnTo>
                  <a:lnTo>
                    <a:pt x="2510" y="4122"/>
                  </a:lnTo>
                  <a:lnTo>
                    <a:pt x="2913" y="4033"/>
                  </a:lnTo>
                  <a:lnTo>
                    <a:pt x="3271" y="3809"/>
                  </a:lnTo>
                  <a:lnTo>
                    <a:pt x="3585" y="3584"/>
                  </a:lnTo>
                  <a:lnTo>
                    <a:pt x="3854" y="3271"/>
                  </a:lnTo>
                  <a:lnTo>
                    <a:pt x="4033" y="2912"/>
                  </a:lnTo>
                  <a:lnTo>
                    <a:pt x="4167" y="2509"/>
                  </a:lnTo>
                  <a:lnTo>
                    <a:pt x="4212" y="2106"/>
                  </a:lnTo>
                  <a:lnTo>
                    <a:pt x="4167" y="1658"/>
                  </a:lnTo>
                  <a:lnTo>
                    <a:pt x="4033" y="1300"/>
                  </a:lnTo>
                  <a:lnTo>
                    <a:pt x="3854" y="941"/>
                  </a:lnTo>
                  <a:lnTo>
                    <a:pt x="3585" y="628"/>
                  </a:lnTo>
                  <a:lnTo>
                    <a:pt x="3271" y="359"/>
                  </a:lnTo>
                  <a:lnTo>
                    <a:pt x="2913" y="180"/>
                  </a:lnTo>
                  <a:lnTo>
                    <a:pt x="2510" y="45"/>
                  </a:lnTo>
                  <a:lnTo>
                    <a:pt x="21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6"/>
            <p:cNvSpPr/>
            <p:nvPr/>
          </p:nvSpPr>
          <p:spPr>
            <a:xfrm>
              <a:off x="3510175" y="2809325"/>
              <a:ext cx="11225" cy="11225"/>
            </a:xfrm>
            <a:custGeom>
              <a:rect b="b" l="l" r="r" t="t"/>
              <a:pathLst>
                <a:path extrusionOk="0" h="449" w="449">
                  <a:moveTo>
                    <a:pt x="135" y="0"/>
                  </a:moveTo>
                  <a:lnTo>
                    <a:pt x="45" y="45"/>
                  </a:lnTo>
                  <a:lnTo>
                    <a:pt x="0" y="134"/>
                  </a:lnTo>
                  <a:lnTo>
                    <a:pt x="0" y="224"/>
                  </a:lnTo>
                  <a:lnTo>
                    <a:pt x="0" y="314"/>
                  </a:lnTo>
                  <a:lnTo>
                    <a:pt x="45" y="358"/>
                  </a:lnTo>
                  <a:lnTo>
                    <a:pt x="135" y="403"/>
                  </a:lnTo>
                  <a:lnTo>
                    <a:pt x="224" y="448"/>
                  </a:lnTo>
                  <a:lnTo>
                    <a:pt x="314" y="403"/>
                  </a:lnTo>
                  <a:lnTo>
                    <a:pt x="404" y="358"/>
                  </a:lnTo>
                  <a:lnTo>
                    <a:pt x="448" y="314"/>
                  </a:lnTo>
                  <a:lnTo>
                    <a:pt x="448" y="224"/>
                  </a:lnTo>
                  <a:lnTo>
                    <a:pt x="448" y="134"/>
                  </a:lnTo>
                  <a:lnTo>
                    <a:pt x="404" y="45"/>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6"/>
            <p:cNvSpPr/>
            <p:nvPr/>
          </p:nvSpPr>
          <p:spPr>
            <a:xfrm>
              <a:off x="3371275" y="2878750"/>
              <a:ext cx="173650" cy="173650"/>
            </a:xfrm>
            <a:custGeom>
              <a:rect b="b" l="l" r="r" t="t"/>
              <a:pathLst>
                <a:path extrusionOk="0" h="6946" w="6946">
                  <a:moveTo>
                    <a:pt x="3764" y="449"/>
                  </a:moveTo>
                  <a:lnTo>
                    <a:pt x="4078" y="494"/>
                  </a:lnTo>
                  <a:lnTo>
                    <a:pt x="4347" y="583"/>
                  </a:lnTo>
                  <a:lnTo>
                    <a:pt x="4615" y="673"/>
                  </a:lnTo>
                  <a:lnTo>
                    <a:pt x="4884" y="807"/>
                  </a:lnTo>
                  <a:lnTo>
                    <a:pt x="5153" y="986"/>
                  </a:lnTo>
                  <a:lnTo>
                    <a:pt x="5377" y="1121"/>
                  </a:lnTo>
                  <a:lnTo>
                    <a:pt x="5601" y="1345"/>
                  </a:lnTo>
                  <a:lnTo>
                    <a:pt x="5780" y="1569"/>
                  </a:lnTo>
                  <a:lnTo>
                    <a:pt x="5960" y="1793"/>
                  </a:lnTo>
                  <a:lnTo>
                    <a:pt x="6094" y="2017"/>
                  </a:lnTo>
                  <a:lnTo>
                    <a:pt x="6228" y="2286"/>
                  </a:lnTo>
                  <a:lnTo>
                    <a:pt x="6363" y="2554"/>
                  </a:lnTo>
                  <a:lnTo>
                    <a:pt x="6408" y="2868"/>
                  </a:lnTo>
                  <a:lnTo>
                    <a:pt x="6452" y="3137"/>
                  </a:lnTo>
                  <a:lnTo>
                    <a:pt x="6497" y="3451"/>
                  </a:lnTo>
                  <a:lnTo>
                    <a:pt x="6452" y="3764"/>
                  </a:lnTo>
                  <a:lnTo>
                    <a:pt x="6408" y="4078"/>
                  </a:lnTo>
                  <a:lnTo>
                    <a:pt x="6363" y="4347"/>
                  </a:lnTo>
                  <a:lnTo>
                    <a:pt x="6228" y="4660"/>
                  </a:lnTo>
                  <a:lnTo>
                    <a:pt x="6094" y="4884"/>
                  </a:lnTo>
                  <a:lnTo>
                    <a:pt x="5960" y="5153"/>
                  </a:lnTo>
                  <a:lnTo>
                    <a:pt x="5780" y="5377"/>
                  </a:lnTo>
                  <a:lnTo>
                    <a:pt x="5601" y="5601"/>
                  </a:lnTo>
                  <a:lnTo>
                    <a:pt x="5377" y="5780"/>
                  </a:lnTo>
                  <a:lnTo>
                    <a:pt x="5153" y="5959"/>
                  </a:lnTo>
                  <a:lnTo>
                    <a:pt x="4884" y="6139"/>
                  </a:lnTo>
                  <a:lnTo>
                    <a:pt x="4615" y="6228"/>
                  </a:lnTo>
                  <a:lnTo>
                    <a:pt x="4347" y="6363"/>
                  </a:lnTo>
                  <a:lnTo>
                    <a:pt x="4078" y="6407"/>
                  </a:lnTo>
                  <a:lnTo>
                    <a:pt x="3764" y="6452"/>
                  </a:lnTo>
                  <a:lnTo>
                    <a:pt x="3451" y="6497"/>
                  </a:lnTo>
                  <a:lnTo>
                    <a:pt x="3137" y="6452"/>
                  </a:lnTo>
                  <a:lnTo>
                    <a:pt x="2868" y="6407"/>
                  </a:lnTo>
                  <a:lnTo>
                    <a:pt x="2555" y="6363"/>
                  </a:lnTo>
                  <a:lnTo>
                    <a:pt x="2286" y="6228"/>
                  </a:lnTo>
                  <a:lnTo>
                    <a:pt x="2017" y="6139"/>
                  </a:lnTo>
                  <a:lnTo>
                    <a:pt x="1793" y="5959"/>
                  </a:lnTo>
                  <a:lnTo>
                    <a:pt x="1524" y="5780"/>
                  </a:lnTo>
                  <a:lnTo>
                    <a:pt x="1345" y="5601"/>
                  </a:lnTo>
                  <a:lnTo>
                    <a:pt x="1121" y="5377"/>
                  </a:lnTo>
                  <a:lnTo>
                    <a:pt x="942" y="5153"/>
                  </a:lnTo>
                  <a:lnTo>
                    <a:pt x="807" y="4884"/>
                  </a:lnTo>
                  <a:lnTo>
                    <a:pt x="673" y="4660"/>
                  </a:lnTo>
                  <a:lnTo>
                    <a:pt x="583" y="4347"/>
                  </a:lnTo>
                  <a:lnTo>
                    <a:pt x="494" y="4078"/>
                  </a:lnTo>
                  <a:lnTo>
                    <a:pt x="449" y="3764"/>
                  </a:lnTo>
                  <a:lnTo>
                    <a:pt x="449" y="3451"/>
                  </a:lnTo>
                  <a:lnTo>
                    <a:pt x="449" y="3137"/>
                  </a:lnTo>
                  <a:lnTo>
                    <a:pt x="494" y="2868"/>
                  </a:lnTo>
                  <a:lnTo>
                    <a:pt x="583" y="2554"/>
                  </a:lnTo>
                  <a:lnTo>
                    <a:pt x="673" y="2286"/>
                  </a:lnTo>
                  <a:lnTo>
                    <a:pt x="807" y="2017"/>
                  </a:lnTo>
                  <a:lnTo>
                    <a:pt x="942" y="1793"/>
                  </a:lnTo>
                  <a:lnTo>
                    <a:pt x="1121" y="1569"/>
                  </a:lnTo>
                  <a:lnTo>
                    <a:pt x="1345" y="1345"/>
                  </a:lnTo>
                  <a:lnTo>
                    <a:pt x="1524" y="1121"/>
                  </a:lnTo>
                  <a:lnTo>
                    <a:pt x="1793" y="986"/>
                  </a:lnTo>
                  <a:lnTo>
                    <a:pt x="2017" y="807"/>
                  </a:lnTo>
                  <a:lnTo>
                    <a:pt x="2286" y="673"/>
                  </a:lnTo>
                  <a:lnTo>
                    <a:pt x="2555" y="583"/>
                  </a:lnTo>
                  <a:lnTo>
                    <a:pt x="2868" y="494"/>
                  </a:lnTo>
                  <a:lnTo>
                    <a:pt x="3137" y="449"/>
                  </a:lnTo>
                  <a:close/>
                  <a:moveTo>
                    <a:pt x="3092" y="1"/>
                  </a:moveTo>
                  <a:lnTo>
                    <a:pt x="2779" y="46"/>
                  </a:lnTo>
                  <a:lnTo>
                    <a:pt x="2420" y="135"/>
                  </a:lnTo>
                  <a:lnTo>
                    <a:pt x="2106" y="270"/>
                  </a:lnTo>
                  <a:lnTo>
                    <a:pt x="1793" y="404"/>
                  </a:lnTo>
                  <a:lnTo>
                    <a:pt x="1524" y="583"/>
                  </a:lnTo>
                  <a:lnTo>
                    <a:pt x="1255" y="762"/>
                  </a:lnTo>
                  <a:lnTo>
                    <a:pt x="986" y="986"/>
                  </a:lnTo>
                  <a:lnTo>
                    <a:pt x="762" y="1255"/>
                  </a:lnTo>
                  <a:lnTo>
                    <a:pt x="583" y="1524"/>
                  </a:lnTo>
                  <a:lnTo>
                    <a:pt x="404" y="1793"/>
                  </a:lnTo>
                  <a:lnTo>
                    <a:pt x="270" y="2106"/>
                  </a:lnTo>
                  <a:lnTo>
                    <a:pt x="135" y="2420"/>
                  </a:lnTo>
                  <a:lnTo>
                    <a:pt x="46" y="2778"/>
                  </a:lnTo>
                  <a:lnTo>
                    <a:pt x="1" y="3092"/>
                  </a:lnTo>
                  <a:lnTo>
                    <a:pt x="1" y="3451"/>
                  </a:lnTo>
                  <a:lnTo>
                    <a:pt x="1" y="3809"/>
                  </a:lnTo>
                  <a:lnTo>
                    <a:pt x="46" y="4167"/>
                  </a:lnTo>
                  <a:lnTo>
                    <a:pt x="135" y="4481"/>
                  </a:lnTo>
                  <a:lnTo>
                    <a:pt x="270" y="4839"/>
                  </a:lnTo>
                  <a:lnTo>
                    <a:pt x="404" y="5108"/>
                  </a:lnTo>
                  <a:lnTo>
                    <a:pt x="583" y="5422"/>
                  </a:lnTo>
                  <a:lnTo>
                    <a:pt x="762" y="5691"/>
                  </a:lnTo>
                  <a:lnTo>
                    <a:pt x="986" y="5915"/>
                  </a:lnTo>
                  <a:lnTo>
                    <a:pt x="1255" y="6139"/>
                  </a:lnTo>
                  <a:lnTo>
                    <a:pt x="1524" y="6363"/>
                  </a:lnTo>
                  <a:lnTo>
                    <a:pt x="1793" y="6542"/>
                  </a:lnTo>
                  <a:lnTo>
                    <a:pt x="2106" y="6676"/>
                  </a:lnTo>
                  <a:lnTo>
                    <a:pt x="2420" y="6811"/>
                  </a:lnTo>
                  <a:lnTo>
                    <a:pt x="2779" y="6855"/>
                  </a:lnTo>
                  <a:lnTo>
                    <a:pt x="3092" y="6945"/>
                  </a:lnTo>
                  <a:lnTo>
                    <a:pt x="3809" y="6945"/>
                  </a:lnTo>
                  <a:lnTo>
                    <a:pt x="4167" y="6855"/>
                  </a:lnTo>
                  <a:lnTo>
                    <a:pt x="4481" y="6811"/>
                  </a:lnTo>
                  <a:lnTo>
                    <a:pt x="4795" y="6676"/>
                  </a:lnTo>
                  <a:lnTo>
                    <a:pt x="5108" y="6542"/>
                  </a:lnTo>
                  <a:lnTo>
                    <a:pt x="5422" y="6363"/>
                  </a:lnTo>
                  <a:lnTo>
                    <a:pt x="5691" y="6139"/>
                  </a:lnTo>
                  <a:lnTo>
                    <a:pt x="5915" y="5915"/>
                  </a:lnTo>
                  <a:lnTo>
                    <a:pt x="6139" y="5691"/>
                  </a:lnTo>
                  <a:lnTo>
                    <a:pt x="6363" y="5422"/>
                  </a:lnTo>
                  <a:lnTo>
                    <a:pt x="6542" y="5108"/>
                  </a:lnTo>
                  <a:lnTo>
                    <a:pt x="6676" y="4839"/>
                  </a:lnTo>
                  <a:lnTo>
                    <a:pt x="6766" y="4481"/>
                  </a:lnTo>
                  <a:lnTo>
                    <a:pt x="6856" y="4167"/>
                  </a:lnTo>
                  <a:lnTo>
                    <a:pt x="6945" y="3809"/>
                  </a:lnTo>
                  <a:lnTo>
                    <a:pt x="6945" y="3451"/>
                  </a:lnTo>
                  <a:lnTo>
                    <a:pt x="6945" y="3092"/>
                  </a:lnTo>
                  <a:lnTo>
                    <a:pt x="6856" y="2778"/>
                  </a:lnTo>
                  <a:lnTo>
                    <a:pt x="6766" y="2420"/>
                  </a:lnTo>
                  <a:lnTo>
                    <a:pt x="6676" y="2106"/>
                  </a:lnTo>
                  <a:lnTo>
                    <a:pt x="6542" y="1793"/>
                  </a:lnTo>
                  <a:lnTo>
                    <a:pt x="6363" y="1524"/>
                  </a:lnTo>
                  <a:lnTo>
                    <a:pt x="6139" y="1255"/>
                  </a:lnTo>
                  <a:lnTo>
                    <a:pt x="5915" y="986"/>
                  </a:lnTo>
                  <a:lnTo>
                    <a:pt x="5691" y="762"/>
                  </a:lnTo>
                  <a:lnTo>
                    <a:pt x="5422" y="583"/>
                  </a:lnTo>
                  <a:lnTo>
                    <a:pt x="5108" y="404"/>
                  </a:lnTo>
                  <a:lnTo>
                    <a:pt x="4795" y="270"/>
                  </a:lnTo>
                  <a:lnTo>
                    <a:pt x="4481" y="135"/>
                  </a:lnTo>
                  <a:lnTo>
                    <a:pt x="4167" y="46"/>
                  </a:lnTo>
                  <a:lnTo>
                    <a:pt x="38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6"/>
            <p:cNvSpPr/>
            <p:nvPr/>
          </p:nvSpPr>
          <p:spPr>
            <a:xfrm>
              <a:off x="3417200" y="2924675"/>
              <a:ext cx="81800" cy="81800"/>
            </a:xfrm>
            <a:custGeom>
              <a:rect b="b" l="l" r="r" t="t"/>
              <a:pathLst>
                <a:path extrusionOk="0" h="3272" w="3272">
                  <a:moveTo>
                    <a:pt x="1614" y="449"/>
                  </a:moveTo>
                  <a:lnTo>
                    <a:pt x="1838" y="493"/>
                  </a:lnTo>
                  <a:lnTo>
                    <a:pt x="2062" y="583"/>
                  </a:lnTo>
                  <a:lnTo>
                    <a:pt x="2286" y="673"/>
                  </a:lnTo>
                  <a:lnTo>
                    <a:pt x="2465" y="807"/>
                  </a:lnTo>
                  <a:lnTo>
                    <a:pt x="2599" y="986"/>
                  </a:lnTo>
                  <a:lnTo>
                    <a:pt x="2689" y="1166"/>
                  </a:lnTo>
                  <a:lnTo>
                    <a:pt x="2778" y="1390"/>
                  </a:lnTo>
                  <a:lnTo>
                    <a:pt x="2778" y="1614"/>
                  </a:lnTo>
                  <a:lnTo>
                    <a:pt x="2778" y="1882"/>
                  </a:lnTo>
                  <a:lnTo>
                    <a:pt x="2689" y="2062"/>
                  </a:lnTo>
                  <a:lnTo>
                    <a:pt x="2599" y="2286"/>
                  </a:lnTo>
                  <a:lnTo>
                    <a:pt x="2465" y="2465"/>
                  </a:lnTo>
                  <a:lnTo>
                    <a:pt x="2286" y="2599"/>
                  </a:lnTo>
                  <a:lnTo>
                    <a:pt x="2062" y="2689"/>
                  </a:lnTo>
                  <a:lnTo>
                    <a:pt x="1838" y="2778"/>
                  </a:lnTo>
                  <a:lnTo>
                    <a:pt x="1390" y="2778"/>
                  </a:lnTo>
                  <a:lnTo>
                    <a:pt x="1166" y="2689"/>
                  </a:lnTo>
                  <a:lnTo>
                    <a:pt x="986" y="2599"/>
                  </a:lnTo>
                  <a:lnTo>
                    <a:pt x="807" y="2465"/>
                  </a:lnTo>
                  <a:lnTo>
                    <a:pt x="673" y="2286"/>
                  </a:lnTo>
                  <a:lnTo>
                    <a:pt x="538" y="2062"/>
                  </a:lnTo>
                  <a:lnTo>
                    <a:pt x="494" y="1882"/>
                  </a:lnTo>
                  <a:lnTo>
                    <a:pt x="449" y="1614"/>
                  </a:lnTo>
                  <a:lnTo>
                    <a:pt x="494" y="1390"/>
                  </a:lnTo>
                  <a:lnTo>
                    <a:pt x="538" y="1166"/>
                  </a:lnTo>
                  <a:lnTo>
                    <a:pt x="673" y="986"/>
                  </a:lnTo>
                  <a:lnTo>
                    <a:pt x="807" y="807"/>
                  </a:lnTo>
                  <a:lnTo>
                    <a:pt x="986" y="673"/>
                  </a:lnTo>
                  <a:lnTo>
                    <a:pt x="1166" y="583"/>
                  </a:lnTo>
                  <a:lnTo>
                    <a:pt x="1390" y="493"/>
                  </a:lnTo>
                  <a:lnTo>
                    <a:pt x="1614" y="449"/>
                  </a:lnTo>
                  <a:close/>
                  <a:moveTo>
                    <a:pt x="1614" y="1"/>
                  </a:moveTo>
                  <a:lnTo>
                    <a:pt x="1300" y="45"/>
                  </a:lnTo>
                  <a:lnTo>
                    <a:pt x="986" y="135"/>
                  </a:lnTo>
                  <a:lnTo>
                    <a:pt x="718" y="269"/>
                  </a:lnTo>
                  <a:lnTo>
                    <a:pt x="494" y="493"/>
                  </a:lnTo>
                  <a:lnTo>
                    <a:pt x="269" y="717"/>
                  </a:lnTo>
                  <a:lnTo>
                    <a:pt x="135" y="986"/>
                  </a:lnTo>
                  <a:lnTo>
                    <a:pt x="45" y="1300"/>
                  </a:lnTo>
                  <a:lnTo>
                    <a:pt x="1" y="1614"/>
                  </a:lnTo>
                  <a:lnTo>
                    <a:pt x="45" y="1972"/>
                  </a:lnTo>
                  <a:lnTo>
                    <a:pt x="135" y="2241"/>
                  </a:lnTo>
                  <a:lnTo>
                    <a:pt x="269" y="2554"/>
                  </a:lnTo>
                  <a:lnTo>
                    <a:pt x="494" y="2778"/>
                  </a:lnTo>
                  <a:lnTo>
                    <a:pt x="718" y="2958"/>
                  </a:lnTo>
                  <a:lnTo>
                    <a:pt x="986" y="3137"/>
                  </a:lnTo>
                  <a:lnTo>
                    <a:pt x="1300" y="3226"/>
                  </a:lnTo>
                  <a:lnTo>
                    <a:pt x="1614" y="3271"/>
                  </a:lnTo>
                  <a:lnTo>
                    <a:pt x="1972" y="3226"/>
                  </a:lnTo>
                  <a:lnTo>
                    <a:pt x="2241" y="3137"/>
                  </a:lnTo>
                  <a:lnTo>
                    <a:pt x="2554" y="2958"/>
                  </a:lnTo>
                  <a:lnTo>
                    <a:pt x="2778" y="2778"/>
                  </a:lnTo>
                  <a:lnTo>
                    <a:pt x="2958" y="2554"/>
                  </a:lnTo>
                  <a:lnTo>
                    <a:pt x="3137" y="2241"/>
                  </a:lnTo>
                  <a:lnTo>
                    <a:pt x="3226" y="1972"/>
                  </a:lnTo>
                  <a:lnTo>
                    <a:pt x="3271" y="1614"/>
                  </a:lnTo>
                  <a:lnTo>
                    <a:pt x="3226" y="1300"/>
                  </a:lnTo>
                  <a:lnTo>
                    <a:pt x="3137" y="986"/>
                  </a:lnTo>
                  <a:lnTo>
                    <a:pt x="2958" y="717"/>
                  </a:lnTo>
                  <a:lnTo>
                    <a:pt x="2778" y="493"/>
                  </a:lnTo>
                  <a:lnTo>
                    <a:pt x="2554" y="269"/>
                  </a:lnTo>
                  <a:lnTo>
                    <a:pt x="2241" y="135"/>
                  </a:lnTo>
                  <a:lnTo>
                    <a:pt x="1972" y="45"/>
                  </a:lnTo>
                  <a:lnTo>
                    <a:pt x="16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6"/>
            <p:cNvSpPr/>
            <p:nvPr/>
          </p:nvSpPr>
          <p:spPr>
            <a:xfrm>
              <a:off x="3440725" y="2948200"/>
              <a:ext cx="34750" cy="34750"/>
            </a:xfrm>
            <a:custGeom>
              <a:rect b="b" l="l" r="r" t="t"/>
              <a:pathLst>
                <a:path extrusionOk="0" h="1390" w="1390">
                  <a:moveTo>
                    <a:pt x="673" y="449"/>
                  </a:moveTo>
                  <a:lnTo>
                    <a:pt x="762" y="493"/>
                  </a:lnTo>
                  <a:lnTo>
                    <a:pt x="852" y="538"/>
                  </a:lnTo>
                  <a:lnTo>
                    <a:pt x="897" y="583"/>
                  </a:lnTo>
                  <a:lnTo>
                    <a:pt x="897" y="673"/>
                  </a:lnTo>
                  <a:lnTo>
                    <a:pt x="897" y="762"/>
                  </a:lnTo>
                  <a:lnTo>
                    <a:pt x="852" y="852"/>
                  </a:lnTo>
                  <a:lnTo>
                    <a:pt x="762" y="897"/>
                  </a:lnTo>
                  <a:lnTo>
                    <a:pt x="673" y="941"/>
                  </a:lnTo>
                  <a:lnTo>
                    <a:pt x="583" y="897"/>
                  </a:lnTo>
                  <a:lnTo>
                    <a:pt x="538" y="852"/>
                  </a:lnTo>
                  <a:lnTo>
                    <a:pt x="493" y="762"/>
                  </a:lnTo>
                  <a:lnTo>
                    <a:pt x="449" y="673"/>
                  </a:lnTo>
                  <a:lnTo>
                    <a:pt x="493" y="583"/>
                  </a:lnTo>
                  <a:lnTo>
                    <a:pt x="538" y="538"/>
                  </a:lnTo>
                  <a:lnTo>
                    <a:pt x="583" y="493"/>
                  </a:lnTo>
                  <a:lnTo>
                    <a:pt x="673" y="449"/>
                  </a:lnTo>
                  <a:close/>
                  <a:moveTo>
                    <a:pt x="538" y="0"/>
                  </a:moveTo>
                  <a:lnTo>
                    <a:pt x="404" y="45"/>
                  </a:lnTo>
                  <a:lnTo>
                    <a:pt x="180" y="180"/>
                  </a:lnTo>
                  <a:lnTo>
                    <a:pt x="45" y="404"/>
                  </a:lnTo>
                  <a:lnTo>
                    <a:pt x="1" y="538"/>
                  </a:lnTo>
                  <a:lnTo>
                    <a:pt x="1" y="673"/>
                  </a:lnTo>
                  <a:lnTo>
                    <a:pt x="1" y="807"/>
                  </a:lnTo>
                  <a:lnTo>
                    <a:pt x="45" y="941"/>
                  </a:lnTo>
                  <a:lnTo>
                    <a:pt x="180" y="1165"/>
                  </a:lnTo>
                  <a:lnTo>
                    <a:pt x="404" y="1345"/>
                  </a:lnTo>
                  <a:lnTo>
                    <a:pt x="538" y="1389"/>
                  </a:lnTo>
                  <a:lnTo>
                    <a:pt x="807" y="1389"/>
                  </a:lnTo>
                  <a:lnTo>
                    <a:pt x="941" y="1345"/>
                  </a:lnTo>
                  <a:lnTo>
                    <a:pt x="1165" y="1165"/>
                  </a:lnTo>
                  <a:lnTo>
                    <a:pt x="1345" y="941"/>
                  </a:lnTo>
                  <a:lnTo>
                    <a:pt x="1345" y="807"/>
                  </a:lnTo>
                  <a:lnTo>
                    <a:pt x="1389" y="673"/>
                  </a:lnTo>
                  <a:lnTo>
                    <a:pt x="1345" y="538"/>
                  </a:lnTo>
                  <a:lnTo>
                    <a:pt x="1345" y="404"/>
                  </a:lnTo>
                  <a:lnTo>
                    <a:pt x="1165" y="180"/>
                  </a:lnTo>
                  <a:lnTo>
                    <a:pt x="941" y="45"/>
                  </a:lnTo>
                  <a:lnTo>
                    <a:pt x="8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 name="Google Shape;2732;p76"/>
          <p:cNvGrpSpPr/>
          <p:nvPr/>
        </p:nvGrpSpPr>
        <p:grpSpPr>
          <a:xfrm>
            <a:off x="4179250" y="2638600"/>
            <a:ext cx="395425" cy="395400"/>
            <a:chOff x="3966025" y="2739875"/>
            <a:chExt cx="395425" cy="395400"/>
          </a:xfrm>
        </p:grpSpPr>
        <p:sp>
          <p:nvSpPr>
            <p:cNvPr id="2733" name="Google Shape;2733;p76"/>
            <p:cNvSpPr/>
            <p:nvPr/>
          </p:nvSpPr>
          <p:spPr>
            <a:xfrm>
              <a:off x="4228125" y="2984050"/>
              <a:ext cx="34750" cy="34750"/>
            </a:xfrm>
            <a:custGeom>
              <a:rect b="b" l="l" r="r" t="t"/>
              <a:pathLst>
                <a:path extrusionOk="0" h="1390" w="1390">
                  <a:moveTo>
                    <a:pt x="762" y="493"/>
                  </a:moveTo>
                  <a:lnTo>
                    <a:pt x="852" y="538"/>
                  </a:lnTo>
                  <a:lnTo>
                    <a:pt x="897" y="627"/>
                  </a:lnTo>
                  <a:lnTo>
                    <a:pt x="942" y="717"/>
                  </a:lnTo>
                  <a:lnTo>
                    <a:pt x="897" y="807"/>
                  </a:lnTo>
                  <a:lnTo>
                    <a:pt x="852" y="851"/>
                  </a:lnTo>
                  <a:lnTo>
                    <a:pt x="762" y="941"/>
                  </a:lnTo>
                  <a:lnTo>
                    <a:pt x="583" y="941"/>
                  </a:lnTo>
                  <a:lnTo>
                    <a:pt x="538" y="851"/>
                  </a:lnTo>
                  <a:lnTo>
                    <a:pt x="493" y="807"/>
                  </a:lnTo>
                  <a:lnTo>
                    <a:pt x="449" y="717"/>
                  </a:lnTo>
                  <a:lnTo>
                    <a:pt x="493" y="627"/>
                  </a:lnTo>
                  <a:lnTo>
                    <a:pt x="538" y="538"/>
                  </a:lnTo>
                  <a:lnTo>
                    <a:pt x="583" y="493"/>
                  </a:lnTo>
                  <a:close/>
                  <a:moveTo>
                    <a:pt x="673" y="0"/>
                  </a:moveTo>
                  <a:lnTo>
                    <a:pt x="538" y="45"/>
                  </a:lnTo>
                  <a:lnTo>
                    <a:pt x="404" y="45"/>
                  </a:lnTo>
                  <a:lnTo>
                    <a:pt x="180" y="224"/>
                  </a:lnTo>
                  <a:lnTo>
                    <a:pt x="45" y="448"/>
                  </a:lnTo>
                  <a:lnTo>
                    <a:pt x="1" y="583"/>
                  </a:lnTo>
                  <a:lnTo>
                    <a:pt x="1" y="717"/>
                  </a:lnTo>
                  <a:lnTo>
                    <a:pt x="1" y="851"/>
                  </a:lnTo>
                  <a:lnTo>
                    <a:pt x="45" y="986"/>
                  </a:lnTo>
                  <a:lnTo>
                    <a:pt x="180" y="1210"/>
                  </a:lnTo>
                  <a:lnTo>
                    <a:pt x="404" y="1344"/>
                  </a:lnTo>
                  <a:lnTo>
                    <a:pt x="538" y="1389"/>
                  </a:lnTo>
                  <a:lnTo>
                    <a:pt x="852" y="1389"/>
                  </a:lnTo>
                  <a:lnTo>
                    <a:pt x="942" y="1344"/>
                  </a:lnTo>
                  <a:lnTo>
                    <a:pt x="1166" y="1210"/>
                  </a:lnTo>
                  <a:lnTo>
                    <a:pt x="1345" y="986"/>
                  </a:lnTo>
                  <a:lnTo>
                    <a:pt x="1390" y="851"/>
                  </a:lnTo>
                  <a:lnTo>
                    <a:pt x="1390" y="717"/>
                  </a:lnTo>
                  <a:lnTo>
                    <a:pt x="1390" y="583"/>
                  </a:lnTo>
                  <a:lnTo>
                    <a:pt x="1345" y="448"/>
                  </a:lnTo>
                  <a:lnTo>
                    <a:pt x="1166" y="224"/>
                  </a:lnTo>
                  <a:lnTo>
                    <a:pt x="942" y="45"/>
                  </a:lnTo>
                  <a:lnTo>
                    <a:pt x="852" y="45"/>
                  </a:lnTo>
                  <a:lnTo>
                    <a:pt x="6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6"/>
            <p:cNvSpPr/>
            <p:nvPr/>
          </p:nvSpPr>
          <p:spPr>
            <a:xfrm>
              <a:off x="4181075" y="2984050"/>
              <a:ext cx="35875" cy="34750"/>
            </a:xfrm>
            <a:custGeom>
              <a:rect b="b" l="l" r="r" t="t"/>
              <a:pathLst>
                <a:path extrusionOk="0" h="1390" w="1435">
                  <a:moveTo>
                    <a:pt x="807" y="493"/>
                  </a:moveTo>
                  <a:lnTo>
                    <a:pt x="897" y="538"/>
                  </a:lnTo>
                  <a:lnTo>
                    <a:pt x="942" y="627"/>
                  </a:lnTo>
                  <a:lnTo>
                    <a:pt x="942" y="717"/>
                  </a:lnTo>
                  <a:lnTo>
                    <a:pt x="942" y="807"/>
                  </a:lnTo>
                  <a:lnTo>
                    <a:pt x="897" y="851"/>
                  </a:lnTo>
                  <a:lnTo>
                    <a:pt x="807" y="941"/>
                  </a:lnTo>
                  <a:lnTo>
                    <a:pt x="628" y="941"/>
                  </a:lnTo>
                  <a:lnTo>
                    <a:pt x="539" y="851"/>
                  </a:lnTo>
                  <a:lnTo>
                    <a:pt x="494" y="807"/>
                  </a:lnTo>
                  <a:lnTo>
                    <a:pt x="494" y="717"/>
                  </a:lnTo>
                  <a:lnTo>
                    <a:pt x="494" y="627"/>
                  </a:lnTo>
                  <a:lnTo>
                    <a:pt x="539" y="538"/>
                  </a:lnTo>
                  <a:lnTo>
                    <a:pt x="628" y="493"/>
                  </a:lnTo>
                  <a:close/>
                  <a:moveTo>
                    <a:pt x="718" y="0"/>
                  </a:moveTo>
                  <a:lnTo>
                    <a:pt x="583" y="45"/>
                  </a:lnTo>
                  <a:lnTo>
                    <a:pt x="449" y="45"/>
                  </a:lnTo>
                  <a:lnTo>
                    <a:pt x="225" y="224"/>
                  </a:lnTo>
                  <a:lnTo>
                    <a:pt x="91" y="448"/>
                  </a:lnTo>
                  <a:lnTo>
                    <a:pt x="46" y="583"/>
                  </a:lnTo>
                  <a:lnTo>
                    <a:pt x="1" y="717"/>
                  </a:lnTo>
                  <a:lnTo>
                    <a:pt x="46" y="851"/>
                  </a:lnTo>
                  <a:lnTo>
                    <a:pt x="91" y="986"/>
                  </a:lnTo>
                  <a:lnTo>
                    <a:pt x="225" y="1210"/>
                  </a:lnTo>
                  <a:lnTo>
                    <a:pt x="449" y="1344"/>
                  </a:lnTo>
                  <a:lnTo>
                    <a:pt x="583" y="1389"/>
                  </a:lnTo>
                  <a:lnTo>
                    <a:pt x="852" y="1389"/>
                  </a:lnTo>
                  <a:lnTo>
                    <a:pt x="987" y="1344"/>
                  </a:lnTo>
                  <a:lnTo>
                    <a:pt x="1211" y="1210"/>
                  </a:lnTo>
                  <a:lnTo>
                    <a:pt x="1345" y="986"/>
                  </a:lnTo>
                  <a:lnTo>
                    <a:pt x="1390" y="851"/>
                  </a:lnTo>
                  <a:lnTo>
                    <a:pt x="1435" y="717"/>
                  </a:lnTo>
                  <a:lnTo>
                    <a:pt x="1390" y="583"/>
                  </a:lnTo>
                  <a:lnTo>
                    <a:pt x="1345" y="448"/>
                  </a:lnTo>
                  <a:lnTo>
                    <a:pt x="1211" y="224"/>
                  </a:lnTo>
                  <a:lnTo>
                    <a:pt x="987" y="45"/>
                  </a:lnTo>
                  <a:lnTo>
                    <a:pt x="852" y="45"/>
                  </a:lnTo>
                  <a:lnTo>
                    <a:pt x="7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6"/>
            <p:cNvSpPr/>
            <p:nvPr/>
          </p:nvSpPr>
          <p:spPr>
            <a:xfrm>
              <a:off x="4228125" y="3031075"/>
              <a:ext cx="34750" cy="34750"/>
            </a:xfrm>
            <a:custGeom>
              <a:rect b="b" l="l" r="r" t="t"/>
              <a:pathLst>
                <a:path extrusionOk="0" h="1390" w="1390">
                  <a:moveTo>
                    <a:pt x="762" y="449"/>
                  </a:moveTo>
                  <a:lnTo>
                    <a:pt x="852" y="538"/>
                  </a:lnTo>
                  <a:lnTo>
                    <a:pt x="897" y="583"/>
                  </a:lnTo>
                  <a:lnTo>
                    <a:pt x="942" y="673"/>
                  </a:lnTo>
                  <a:lnTo>
                    <a:pt x="897" y="762"/>
                  </a:lnTo>
                  <a:lnTo>
                    <a:pt x="852" y="852"/>
                  </a:lnTo>
                  <a:lnTo>
                    <a:pt x="762" y="897"/>
                  </a:lnTo>
                  <a:lnTo>
                    <a:pt x="583" y="897"/>
                  </a:lnTo>
                  <a:lnTo>
                    <a:pt x="538" y="852"/>
                  </a:lnTo>
                  <a:lnTo>
                    <a:pt x="493" y="762"/>
                  </a:lnTo>
                  <a:lnTo>
                    <a:pt x="449" y="673"/>
                  </a:lnTo>
                  <a:lnTo>
                    <a:pt x="493" y="583"/>
                  </a:lnTo>
                  <a:lnTo>
                    <a:pt x="538" y="538"/>
                  </a:lnTo>
                  <a:lnTo>
                    <a:pt x="583" y="449"/>
                  </a:lnTo>
                  <a:close/>
                  <a:moveTo>
                    <a:pt x="538" y="1"/>
                  </a:moveTo>
                  <a:lnTo>
                    <a:pt x="404" y="46"/>
                  </a:lnTo>
                  <a:lnTo>
                    <a:pt x="180" y="180"/>
                  </a:lnTo>
                  <a:lnTo>
                    <a:pt x="45" y="404"/>
                  </a:lnTo>
                  <a:lnTo>
                    <a:pt x="1" y="538"/>
                  </a:lnTo>
                  <a:lnTo>
                    <a:pt x="1" y="673"/>
                  </a:lnTo>
                  <a:lnTo>
                    <a:pt x="1" y="807"/>
                  </a:lnTo>
                  <a:lnTo>
                    <a:pt x="45" y="942"/>
                  </a:lnTo>
                  <a:lnTo>
                    <a:pt x="180" y="1166"/>
                  </a:lnTo>
                  <a:lnTo>
                    <a:pt x="404" y="1345"/>
                  </a:lnTo>
                  <a:lnTo>
                    <a:pt x="538" y="1345"/>
                  </a:lnTo>
                  <a:lnTo>
                    <a:pt x="673" y="1390"/>
                  </a:lnTo>
                  <a:lnTo>
                    <a:pt x="852" y="1345"/>
                  </a:lnTo>
                  <a:lnTo>
                    <a:pt x="942" y="1345"/>
                  </a:lnTo>
                  <a:lnTo>
                    <a:pt x="1166" y="1166"/>
                  </a:lnTo>
                  <a:lnTo>
                    <a:pt x="1345" y="942"/>
                  </a:lnTo>
                  <a:lnTo>
                    <a:pt x="1390" y="807"/>
                  </a:lnTo>
                  <a:lnTo>
                    <a:pt x="1390" y="673"/>
                  </a:lnTo>
                  <a:lnTo>
                    <a:pt x="1390" y="538"/>
                  </a:lnTo>
                  <a:lnTo>
                    <a:pt x="1345" y="404"/>
                  </a:lnTo>
                  <a:lnTo>
                    <a:pt x="1166" y="180"/>
                  </a:lnTo>
                  <a:lnTo>
                    <a:pt x="942" y="46"/>
                  </a:lnTo>
                  <a:lnTo>
                    <a:pt x="8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6"/>
            <p:cNvSpPr/>
            <p:nvPr/>
          </p:nvSpPr>
          <p:spPr>
            <a:xfrm>
              <a:off x="4181075" y="3031075"/>
              <a:ext cx="35875" cy="34750"/>
            </a:xfrm>
            <a:custGeom>
              <a:rect b="b" l="l" r="r" t="t"/>
              <a:pathLst>
                <a:path extrusionOk="0" h="1390" w="1435">
                  <a:moveTo>
                    <a:pt x="807" y="449"/>
                  </a:moveTo>
                  <a:lnTo>
                    <a:pt x="897" y="538"/>
                  </a:lnTo>
                  <a:lnTo>
                    <a:pt x="942" y="583"/>
                  </a:lnTo>
                  <a:lnTo>
                    <a:pt x="942" y="673"/>
                  </a:lnTo>
                  <a:lnTo>
                    <a:pt x="942" y="762"/>
                  </a:lnTo>
                  <a:lnTo>
                    <a:pt x="897" y="852"/>
                  </a:lnTo>
                  <a:lnTo>
                    <a:pt x="807" y="897"/>
                  </a:lnTo>
                  <a:lnTo>
                    <a:pt x="628" y="897"/>
                  </a:lnTo>
                  <a:lnTo>
                    <a:pt x="539" y="852"/>
                  </a:lnTo>
                  <a:lnTo>
                    <a:pt x="494" y="762"/>
                  </a:lnTo>
                  <a:lnTo>
                    <a:pt x="494" y="673"/>
                  </a:lnTo>
                  <a:lnTo>
                    <a:pt x="494" y="583"/>
                  </a:lnTo>
                  <a:lnTo>
                    <a:pt x="539" y="538"/>
                  </a:lnTo>
                  <a:lnTo>
                    <a:pt x="628" y="449"/>
                  </a:lnTo>
                  <a:close/>
                  <a:moveTo>
                    <a:pt x="583" y="1"/>
                  </a:moveTo>
                  <a:lnTo>
                    <a:pt x="449" y="46"/>
                  </a:lnTo>
                  <a:lnTo>
                    <a:pt x="225" y="180"/>
                  </a:lnTo>
                  <a:lnTo>
                    <a:pt x="91" y="404"/>
                  </a:lnTo>
                  <a:lnTo>
                    <a:pt x="46" y="538"/>
                  </a:lnTo>
                  <a:lnTo>
                    <a:pt x="1" y="673"/>
                  </a:lnTo>
                  <a:lnTo>
                    <a:pt x="46" y="807"/>
                  </a:lnTo>
                  <a:lnTo>
                    <a:pt x="91" y="942"/>
                  </a:lnTo>
                  <a:lnTo>
                    <a:pt x="225" y="1166"/>
                  </a:lnTo>
                  <a:lnTo>
                    <a:pt x="449" y="1345"/>
                  </a:lnTo>
                  <a:lnTo>
                    <a:pt x="583" y="1345"/>
                  </a:lnTo>
                  <a:lnTo>
                    <a:pt x="718" y="1390"/>
                  </a:lnTo>
                  <a:lnTo>
                    <a:pt x="852" y="1345"/>
                  </a:lnTo>
                  <a:lnTo>
                    <a:pt x="987" y="1345"/>
                  </a:lnTo>
                  <a:lnTo>
                    <a:pt x="1211" y="1166"/>
                  </a:lnTo>
                  <a:lnTo>
                    <a:pt x="1345" y="942"/>
                  </a:lnTo>
                  <a:lnTo>
                    <a:pt x="1390" y="807"/>
                  </a:lnTo>
                  <a:lnTo>
                    <a:pt x="1435" y="673"/>
                  </a:lnTo>
                  <a:lnTo>
                    <a:pt x="1390" y="538"/>
                  </a:lnTo>
                  <a:lnTo>
                    <a:pt x="1345" y="404"/>
                  </a:lnTo>
                  <a:lnTo>
                    <a:pt x="1211" y="180"/>
                  </a:lnTo>
                  <a:lnTo>
                    <a:pt x="987" y="46"/>
                  </a:lnTo>
                  <a:lnTo>
                    <a:pt x="8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6"/>
            <p:cNvSpPr/>
            <p:nvPr/>
          </p:nvSpPr>
          <p:spPr>
            <a:xfrm>
              <a:off x="4274050" y="3031075"/>
              <a:ext cx="34750" cy="34750"/>
            </a:xfrm>
            <a:custGeom>
              <a:rect b="b" l="l" r="r" t="t"/>
              <a:pathLst>
                <a:path extrusionOk="0" h="1390" w="1390">
                  <a:moveTo>
                    <a:pt x="807" y="449"/>
                  </a:moveTo>
                  <a:lnTo>
                    <a:pt x="897" y="538"/>
                  </a:lnTo>
                  <a:lnTo>
                    <a:pt x="941" y="583"/>
                  </a:lnTo>
                  <a:lnTo>
                    <a:pt x="941" y="673"/>
                  </a:lnTo>
                  <a:lnTo>
                    <a:pt x="941" y="762"/>
                  </a:lnTo>
                  <a:lnTo>
                    <a:pt x="897" y="852"/>
                  </a:lnTo>
                  <a:lnTo>
                    <a:pt x="807" y="897"/>
                  </a:lnTo>
                  <a:lnTo>
                    <a:pt x="628" y="897"/>
                  </a:lnTo>
                  <a:lnTo>
                    <a:pt x="538" y="852"/>
                  </a:lnTo>
                  <a:lnTo>
                    <a:pt x="493" y="762"/>
                  </a:lnTo>
                  <a:lnTo>
                    <a:pt x="493" y="673"/>
                  </a:lnTo>
                  <a:lnTo>
                    <a:pt x="493" y="583"/>
                  </a:lnTo>
                  <a:lnTo>
                    <a:pt x="538" y="538"/>
                  </a:lnTo>
                  <a:lnTo>
                    <a:pt x="628" y="449"/>
                  </a:lnTo>
                  <a:close/>
                  <a:moveTo>
                    <a:pt x="583" y="1"/>
                  </a:moveTo>
                  <a:lnTo>
                    <a:pt x="449" y="46"/>
                  </a:lnTo>
                  <a:lnTo>
                    <a:pt x="225" y="180"/>
                  </a:lnTo>
                  <a:lnTo>
                    <a:pt x="90" y="404"/>
                  </a:lnTo>
                  <a:lnTo>
                    <a:pt x="45" y="538"/>
                  </a:lnTo>
                  <a:lnTo>
                    <a:pt x="1" y="673"/>
                  </a:lnTo>
                  <a:lnTo>
                    <a:pt x="45" y="807"/>
                  </a:lnTo>
                  <a:lnTo>
                    <a:pt x="90" y="942"/>
                  </a:lnTo>
                  <a:lnTo>
                    <a:pt x="225" y="1166"/>
                  </a:lnTo>
                  <a:lnTo>
                    <a:pt x="449" y="1345"/>
                  </a:lnTo>
                  <a:lnTo>
                    <a:pt x="583" y="1345"/>
                  </a:lnTo>
                  <a:lnTo>
                    <a:pt x="717" y="1390"/>
                  </a:lnTo>
                  <a:lnTo>
                    <a:pt x="852" y="1345"/>
                  </a:lnTo>
                  <a:lnTo>
                    <a:pt x="986" y="1345"/>
                  </a:lnTo>
                  <a:lnTo>
                    <a:pt x="1210" y="1166"/>
                  </a:lnTo>
                  <a:lnTo>
                    <a:pt x="1345" y="942"/>
                  </a:lnTo>
                  <a:lnTo>
                    <a:pt x="1389" y="807"/>
                  </a:lnTo>
                  <a:lnTo>
                    <a:pt x="1389" y="673"/>
                  </a:lnTo>
                  <a:lnTo>
                    <a:pt x="1389" y="538"/>
                  </a:lnTo>
                  <a:lnTo>
                    <a:pt x="1345" y="404"/>
                  </a:lnTo>
                  <a:lnTo>
                    <a:pt x="1210" y="180"/>
                  </a:lnTo>
                  <a:lnTo>
                    <a:pt x="986" y="46"/>
                  </a:lnTo>
                  <a:lnTo>
                    <a:pt x="8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6"/>
            <p:cNvSpPr/>
            <p:nvPr/>
          </p:nvSpPr>
          <p:spPr>
            <a:xfrm>
              <a:off x="4228125" y="3077000"/>
              <a:ext cx="34750" cy="34750"/>
            </a:xfrm>
            <a:custGeom>
              <a:rect b="b" l="l" r="r" t="t"/>
              <a:pathLst>
                <a:path extrusionOk="0" h="1390" w="1390">
                  <a:moveTo>
                    <a:pt x="673" y="449"/>
                  </a:moveTo>
                  <a:lnTo>
                    <a:pt x="762" y="494"/>
                  </a:lnTo>
                  <a:lnTo>
                    <a:pt x="852" y="538"/>
                  </a:lnTo>
                  <a:lnTo>
                    <a:pt x="897" y="628"/>
                  </a:lnTo>
                  <a:lnTo>
                    <a:pt x="942" y="718"/>
                  </a:lnTo>
                  <a:lnTo>
                    <a:pt x="897" y="807"/>
                  </a:lnTo>
                  <a:lnTo>
                    <a:pt x="852" y="852"/>
                  </a:lnTo>
                  <a:lnTo>
                    <a:pt x="762" y="897"/>
                  </a:lnTo>
                  <a:lnTo>
                    <a:pt x="673" y="942"/>
                  </a:lnTo>
                  <a:lnTo>
                    <a:pt x="583" y="897"/>
                  </a:lnTo>
                  <a:lnTo>
                    <a:pt x="538" y="852"/>
                  </a:lnTo>
                  <a:lnTo>
                    <a:pt x="493" y="807"/>
                  </a:lnTo>
                  <a:lnTo>
                    <a:pt x="449" y="718"/>
                  </a:lnTo>
                  <a:lnTo>
                    <a:pt x="493" y="628"/>
                  </a:lnTo>
                  <a:lnTo>
                    <a:pt x="538" y="538"/>
                  </a:lnTo>
                  <a:lnTo>
                    <a:pt x="583" y="494"/>
                  </a:lnTo>
                  <a:lnTo>
                    <a:pt x="673" y="449"/>
                  </a:lnTo>
                  <a:close/>
                  <a:moveTo>
                    <a:pt x="538" y="1"/>
                  </a:moveTo>
                  <a:lnTo>
                    <a:pt x="404" y="46"/>
                  </a:lnTo>
                  <a:lnTo>
                    <a:pt x="180" y="225"/>
                  </a:lnTo>
                  <a:lnTo>
                    <a:pt x="45" y="449"/>
                  </a:lnTo>
                  <a:lnTo>
                    <a:pt x="1" y="583"/>
                  </a:lnTo>
                  <a:lnTo>
                    <a:pt x="1" y="718"/>
                  </a:lnTo>
                  <a:lnTo>
                    <a:pt x="1" y="852"/>
                  </a:lnTo>
                  <a:lnTo>
                    <a:pt x="45" y="986"/>
                  </a:lnTo>
                  <a:lnTo>
                    <a:pt x="180" y="1210"/>
                  </a:lnTo>
                  <a:lnTo>
                    <a:pt x="404" y="1345"/>
                  </a:lnTo>
                  <a:lnTo>
                    <a:pt x="538" y="1390"/>
                  </a:lnTo>
                  <a:lnTo>
                    <a:pt x="852" y="1390"/>
                  </a:lnTo>
                  <a:lnTo>
                    <a:pt x="942" y="1345"/>
                  </a:lnTo>
                  <a:lnTo>
                    <a:pt x="1166" y="1210"/>
                  </a:lnTo>
                  <a:lnTo>
                    <a:pt x="1345" y="986"/>
                  </a:lnTo>
                  <a:lnTo>
                    <a:pt x="1390" y="852"/>
                  </a:lnTo>
                  <a:lnTo>
                    <a:pt x="1390" y="718"/>
                  </a:lnTo>
                  <a:lnTo>
                    <a:pt x="1390" y="583"/>
                  </a:lnTo>
                  <a:lnTo>
                    <a:pt x="1345" y="449"/>
                  </a:lnTo>
                  <a:lnTo>
                    <a:pt x="1166" y="225"/>
                  </a:lnTo>
                  <a:lnTo>
                    <a:pt x="942" y="46"/>
                  </a:lnTo>
                  <a:lnTo>
                    <a:pt x="8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6"/>
            <p:cNvSpPr/>
            <p:nvPr/>
          </p:nvSpPr>
          <p:spPr>
            <a:xfrm>
              <a:off x="4181075" y="3077000"/>
              <a:ext cx="35875" cy="34750"/>
            </a:xfrm>
            <a:custGeom>
              <a:rect b="b" l="l" r="r" t="t"/>
              <a:pathLst>
                <a:path extrusionOk="0" h="1390" w="1435">
                  <a:moveTo>
                    <a:pt x="718" y="449"/>
                  </a:moveTo>
                  <a:lnTo>
                    <a:pt x="807" y="494"/>
                  </a:lnTo>
                  <a:lnTo>
                    <a:pt x="897" y="538"/>
                  </a:lnTo>
                  <a:lnTo>
                    <a:pt x="942" y="628"/>
                  </a:lnTo>
                  <a:lnTo>
                    <a:pt x="942" y="718"/>
                  </a:lnTo>
                  <a:lnTo>
                    <a:pt x="942" y="807"/>
                  </a:lnTo>
                  <a:lnTo>
                    <a:pt x="897" y="852"/>
                  </a:lnTo>
                  <a:lnTo>
                    <a:pt x="807" y="897"/>
                  </a:lnTo>
                  <a:lnTo>
                    <a:pt x="718" y="942"/>
                  </a:lnTo>
                  <a:lnTo>
                    <a:pt x="628" y="897"/>
                  </a:lnTo>
                  <a:lnTo>
                    <a:pt x="539" y="852"/>
                  </a:lnTo>
                  <a:lnTo>
                    <a:pt x="494" y="807"/>
                  </a:lnTo>
                  <a:lnTo>
                    <a:pt x="494" y="718"/>
                  </a:lnTo>
                  <a:lnTo>
                    <a:pt x="494" y="628"/>
                  </a:lnTo>
                  <a:lnTo>
                    <a:pt x="539" y="538"/>
                  </a:lnTo>
                  <a:lnTo>
                    <a:pt x="628" y="494"/>
                  </a:lnTo>
                  <a:lnTo>
                    <a:pt x="718" y="449"/>
                  </a:lnTo>
                  <a:close/>
                  <a:moveTo>
                    <a:pt x="583" y="1"/>
                  </a:moveTo>
                  <a:lnTo>
                    <a:pt x="449" y="46"/>
                  </a:lnTo>
                  <a:lnTo>
                    <a:pt x="225" y="225"/>
                  </a:lnTo>
                  <a:lnTo>
                    <a:pt x="91" y="449"/>
                  </a:lnTo>
                  <a:lnTo>
                    <a:pt x="46" y="583"/>
                  </a:lnTo>
                  <a:lnTo>
                    <a:pt x="1" y="718"/>
                  </a:lnTo>
                  <a:lnTo>
                    <a:pt x="46" y="852"/>
                  </a:lnTo>
                  <a:lnTo>
                    <a:pt x="91" y="986"/>
                  </a:lnTo>
                  <a:lnTo>
                    <a:pt x="225" y="1210"/>
                  </a:lnTo>
                  <a:lnTo>
                    <a:pt x="449" y="1345"/>
                  </a:lnTo>
                  <a:lnTo>
                    <a:pt x="583" y="1390"/>
                  </a:lnTo>
                  <a:lnTo>
                    <a:pt x="852" y="1390"/>
                  </a:lnTo>
                  <a:lnTo>
                    <a:pt x="987" y="1345"/>
                  </a:lnTo>
                  <a:lnTo>
                    <a:pt x="1211" y="1210"/>
                  </a:lnTo>
                  <a:lnTo>
                    <a:pt x="1345" y="986"/>
                  </a:lnTo>
                  <a:lnTo>
                    <a:pt x="1390" y="852"/>
                  </a:lnTo>
                  <a:lnTo>
                    <a:pt x="1435" y="718"/>
                  </a:lnTo>
                  <a:lnTo>
                    <a:pt x="1390" y="583"/>
                  </a:lnTo>
                  <a:lnTo>
                    <a:pt x="1345" y="449"/>
                  </a:lnTo>
                  <a:lnTo>
                    <a:pt x="1211" y="225"/>
                  </a:lnTo>
                  <a:lnTo>
                    <a:pt x="987" y="46"/>
                  </a:lnTo>
                  <a:lnTo>
                    <a:pt x="8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6"/>
            <p:cNvSpPr/>
            <p:nvPr/>
          </p:nvSpPr>
          <p:spPr>
            <a:xfrm>
              <a:off x="4274050" y="3077000"/>
              <a:ext cx="34750" cy="34750"/>
            </a:xfrm>
            <a:custGeom>
              <a:rect b="b" l="l" r="r" t="t"/>
              <a:pathLst>
                <a:path extrusionOk="0" h="1390" w="1390">
                  <a:moveTo>
                    <a:pt x="717" y="449"/>
                  </a:moveTo>
                  <a:lnTo>
                    <a:pt x="807" y="494"/>
                  </a:lnTo>
                  <a:lnTo>
                    <a:pt x="897" y="538"/>
                  </a:lnTo>
                  <a:lnTo>
                    <a:pt x="941" y="628"/>
                  </a:lnTo>
                  <a:lnTo>
                    <a:pt x="941" y="718"/>
                  </a:lnTo>
                  <a:lnTo>
                    <a:pt x="941" y="807"/>
                  </a:lnTo>
                  <a:lnTo>
                    <a:pt x="897" y="852"/>
                  </a:lnTo>
                  <a:lnTo>
                    <a:pt x="807" y="897"/>
                  </a:lnTo>
                  <a:lnTo>
                    <a:pt x="717" y="942"/>
                  </a:lnTo>
                  <a:lnTo>
                    <a:pt x="628" y="897"/>
                  </a:lnTo>
                  <a:lnTo>
                    <a:pt x="538" y="852"/>
                  </a:lnTo>
                  <a:lnTo>
                    <a:pt x="493" y="807"/>
                  </a:lnTo>
                  <a:lnTo>
                    <a:pt x="493" y="718"/>
                  </a:lnTo>
                  <a:lnTo>
                    <a:pt x="493" y="628"/>
                  </a:lnTo>
                  <a:lnTo>
                    <a:pt x="538" y="538"/>
                  </a:lnTo>
                  <a:lnTo>
                    <a:pt x="628" y="494"/>
                  </a:lnTo>
                  <a:lnTo>
                    <a:pt x="717" y="449"/>
                  </a:lnTo>
                  <a:close/>
                  <a:moveTo>
                    <a:pt x="583" y="1"/>
                  </a:moveTo>
                  <a:lnTo>
                    <a:pt x="449" y="46"/>
                  </a:lnTo>
                  <a:lnTo>
                    <a:pt x="225" y="225"/>
                  </a:lnTo>
                  <a:lnTo>
                    <a:pt x="90" y="449"/>
                  </a:lnTo>
                  <a:lnTo>
                    <a:pt x="45" y="583"/>
                  </a:lnTo>
                  <a:lnTo>
                    <a:pt x="1" y="718"/>
                  </a:lnTo>
                  <a:lnTo>
                    <a:pt x="45" y="852"/>
                  </a:lnTo>
                  <a:lnTo>
                    <a:pt x="90" y="986"/>
                  </a:lnTo>
                  <a:lnTo>
                    <a:pt x="225" y="1210"/>
                  </a:lnTo>
                  <a:lnTo>
                    <a:pt x="449" y="1345"/>
                  </a:lnTo>
                  <a:lnTo>
                    <a:pt x="583" y="1390"/>
                  </a:lnTo>
                  <a:lnTo>
                    <a:pt x="852" y="1390"/>
                  </a:lnTo>
                  <a:lnTo>
                    <a:pt x="986" y="1345"/>
                  </a:lnTo>
                  <a:lnTo>
                    <a:pt x="1210" y="1210"/>
                  </a:lnTo>
                  <a:lnTo>
                    <a:pt x="1345" y="986"/>
                  </a:lnTo>
                  <a:lnTo>
                    <a:pt x="1389" y="852"/>
                  </a:lnTo>
                  <a:lnTo>
                    <a:pt x="1389" y="718"/>
                  </a:lnTo>
                  <a:lnTo>
                    <a:pt x="1389" y="583"/>
                  </a:lnTo>
                  <a:lnTo>
                    <a:pt x="1345" y="449"/>
                  </a:lnTo>
                  <a:lnTo>
                    <a:pt x="1210" y="225"/>
                  </a:lnTo>
                  <a:lnTo>
                    <a:pt x="986" y="46"/>
                  </a:lnTo>
                  <a:lnTo>
                    <a:pt x="8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6"/>
            <p:cNvSpPr/>
            <p:nvPr/>
          </p:nvSpPr>
          <p:spPr>
            <a:xfrm>
              <a:off x="4274050" y="2984050"/>
              <a:ext cx="34750" cy="34750"/>
            </a:xfrm>
            <a:custGeom>
              <a:rect b="b" l="l" r="r" t="t"/>
              <a:pathLst>
                <a:path extrusionOk="0" h="1390" w="1390">
                  <a:moveTo>
                    <a:pt x="807" y="493"/>
                  </a:moveTo>
                  <a:lnTo>
                    <a:pt x="897" y="538"/>
                  </a:lnTo>
                  <a:lnTo>
                    <a:pt x="941" y="627"/>
                  </a:lnTo>
                  <a:lnTo>
                    <a:pt x="941" y="717"/>
                  </a:lnTo>
                  <a:lnTo>
                    <a:pt x="941" y="807"/>
                  </a:lnTo>
                  <a:lnTo>
                    <a:pt x="897" y="851"/>
                  </a:lnTo>
                  <a:lnTo>
                    <a:pt x="807" y="941"/>
                  </a:lnTo>
                  <a:lnTo>
                    <a:pt x="628" y="941"/>
                  </a:lnTo>
                  <a:lnTo>
                    <a:pt x="538" y="851"/>
                  </a:lnTo>
                  <a:lnTo>
                    <a:pt x="493" y="807"/>
                  </a:lnTo>
                  <a:lnTo>
                    <a:pt x="493" y="717"/>
                  </a:lnTo>
                  <a:lnTo>
                    <a:pt x="493" y="627"/>
                  </a:lnTo>
                  <a:lnTo>
                    <a:pt x="538" y="538"/>
                  </a:lnTo>
                  <a:lnTo>
                    <a:pt x="628" y="493"/>
                  </a:lnTo>
                  <a:close/>
                  <a:moveTo>
                    <a:pt x="717" y="0"/>
                  </a:moveTo>
                  <a:lnTo>
                    <a:pt x="583" y="45"/>
                  </a:lnTo>
                  <a:lnTo>
                    <a:pt x="449" y="45"/>
                  </a:lnTo>
                  <a:lnTo>
                    <a:pt x="225" y="224"/>
                  </a:lnTo>
                  <a:lnTo>
                    <a:pt x="90" y="448"/>
                  </a:lnTo>
                  <a:lnTo>
                    <a:pt x="45" y="583"/>
                  </a:lnTo>
                  <a:lnTo>
                    <a:pt x="1" y="717"/>
                  </a:lnTo>
                  <a:lnTo>
                    <a:pt x="45" y="851"/>
                  </a:lnTo>
                  <a:lnTo>
                    <a:pt x="90" y="986"/>
                  </a:lnTo>
                  <a:lnTo>
                    <a:pt x="225" y="1210"/>
                  </a:lnTo>
                  <a:lnTo>
                    <a:pt x="449" y="1344"/>
                  </a:lnTo>
                  <a:lnTo>
                    <a:pt x="583" y="1389"/>
                  </a:lnTo>
                  <a:lnTo>
                    <a:pt x="852" y="1389"/>
                  </a:lnTo>
                  <a:lnTo>
                    <a:pt x="986" y="1344"/>
                  </a:lnTo>
                  <a:lnTo>
                    <a:pt x="1210" y="1210"/>
                  </a:lnTo>
                  <a:lnTo>
                    <a:pt x="1345" y="986"/>
                  </a:lnTo>
                  <a:lnTo>
                    <a:pt x="1389" y="851"/>
                  </a:lnTo>
                  <a:lnTo>
                    <a:pt x="1389" y="717"/>
                  </a:lnTo>
                  <a:lnTo>
                    <a:pt x="1389" y="583"/>
                  </a:lnTo>
                  <a:lnTo>
                    <a:pt x="1345" y="448"/>
                  </a:lnTo>
                  <a:lnTo>
                    <a:pt x="1210" y="224"/>
                  </a:lnTo>
                  <a:lnTo>
                    <a:pt x="986" y="45"/>
                  </a:lnTo>
                  <a:lnTo>
                    <a:pt x="852" y="45"/>
                  </a:lnTo>
                  <a:lnTo>
                    <a:pt x="7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6"/>
            <p:cNvSpPr/>
            <p:nvPr/>
          </p:nvSpPr>
          <p:spPr>
            <a:xfrm>
              <a:off x="4204600" y="2868675"/>
              <a:ext cx="81800" cy="80675"/>
            </a:xfrm>
            <a:custGeom>
              <a:rect b="b" l="l" r="r" t="t"/>
              <a:pathLst>
                <a:path extrusionOk="0" h="3227" w="3272">
                  <a:moveTo>
                    <a:pt x="1614" y="449"/>
                  </a:moveTo>
                  <a:lnTo>
                    <a:pt x="1883" y="493"/>
                  </a:lnTo>
                  <a:lnTo>
                    <a:pt x="2107" y="538"/>
                  </a:lnTo>
                  <a:lnTo>
                    <a:pt x="2286" y="628"/>
                  </a:lnTo>
                  <a:lnTo>
                    <a:pt x="2465" y="807"/>
                  </a:lnTo>
                  <a:lnTo>
                    <a:pt x="2599" y="941"/>
                  </a:lnTo>
                  <a:lnTo>
                    <a:pt x="2689" y="1165"/>
                  </a:lnTo>
                  <a:lnTo>
                    <a:pt x="2779" y="1389"/>
                  </a:lnTo>
                  <a:lnTo>
                    <a:pt x="2779" y="1613"/>
                  </a:lnTo>
                  <a:lnTo>
                    <a:pt x="2779" y="1837"/>
                  </a:lnTo>
                  <a:lnTo>
                    <a:pt x="2689" y="2061"/>
                  </a:lnTo>
                  <a:lnTo>
                    <a:pt x="2599" y="2241"/>
                  </a:lnTo>
                  <a:lnTo>
                    <a:pt x="2465" y="2420"/>
                  </a:lnTo>
                  <a:lnTo>
                    <a:pt x="2286" y="2554"/>
                  </a:lnTo>
                  <a:lnTo>
                    <a:pt x="2107" y="2689"/>
                  </a:lnTo>
                  <a:lnTo>
                    <a:pt x="1883" y="2733"/>
                  </a:lnTo>
                  <a:lnTo>
                    <a:pt x="1614" y="2778"/>
                  </a:lnTo>
                  <a:lnTo>
                    <a:pt x="1390" y="2733"/>
                  </a:lnTo>
                  <a:lnTo>
                    <a:pt x="1166" y="2689"/>
                  </a:lnTo>
                  <a:lnTo>
                    <a:pt x="986" y="2554"/>
                  </a:lnTo>
                  <a:lnTo>
                    <a:pt x="807" y="2420"/>
                  </a:lnTo>
                  <a:lnTo>
                    <a:pt x="673" y="2241"/>
                  </a:lnTo>
                  <a:lnTo>
                    <a:pt x="583" y="2061"/>
                  </a:lnTo>
                  <a:lnTo>
                    <a:pt x="494" y="1837"/>
                  </a:lnTo>
                  <a:lnTo>
                    <a:pt x="494" y="1613"/>
                  </a:lnTo>
                  <a:lnTo>
                    <a:pt x="494" y="1389"/>
                  </a:lnTo>
                  <a:lnTo>
                    <a:pt x="583" y="1165"/>
                  </a:lnTo>
                  <a:lnTo>
                    <a:pt x="673" y="941"/>
                  </a:lnTo>
                  <a:lnTo>
                    <a:pt x="807" y="807"/>
                  </a:lnTo>
                  <a:lnTo>
                    <a:pt x="986" y="628"/>
                  </a:lnTo>
                  <a:lnTo>
                    <a:pt x="1166" y="538"/>
                  </a:lnTo>
                  <a:lnTo>
                    <a:pt x="1390" y="493"/>
                  </a:lnTo>
                  <a:lnTo>
                    <a:pt x="1614" y="449"/>
                  </a:lnTo>
                  <a:close/>
                  <a:moveTo>
                    <a:pt x="1300" y="1"/>
                  </a:moveTo>
                  <a:lnTo>
                    <a:pt x="986" y="135"/>
                  </a:lnTo>
                  <a:lnTo>
                    <a:pt x="718" y="269"/>
                  </a:lnTo>
                  <a:lnTo>
                    <a:pt x="494" y="449"/>
                  </a:lnTo>
                  <a:lnTo>
                    <a:pt x="270" y="717"/>
                  </a:lnTo>
                  <a:lnTo>
                    <a:pt x="135" y="986"/>
                  </a:lnTo>
                  <a:lnTo>
                    <a:pt x="46" y="1300"/>
                  </a:lnTo>
                  <a:lnTo>
                    <a:pt x="1" y="1613"/>
                  </a:lnTo>
                  <a:lnTo>
                    <a:pt x="46" y="1927"/>
                  </a:lnTo>
                  <a:lnTo>
                    <a:pt x="135" y="2241"/>
                  </a:lnTo>
                  <a:lnTo>
                    <a:pt x="270" y="2509"/>
                  </a:lnTo>
                  <a:lnTo>
                    <a:pt x="494" y="2778"/>
                  </a:lnTo>
                  <a:lnTo>
                    <a:pt x="718" y="2957"/>
                  </a:lnTo>
                  <a:lnTo>
                    <a:pt x="986" y="3092"/>
                  </a:lnTo>
                  <a:lnTo>
                    <a:pt x="1300" y="3181"/>
                  </a:lnTo>
                  <a:lnTo>
                    <a:pt x="1614" y="3226"/>
                  </a:lnTo>
                  <a:lnTo>
                    <a:pt x="1972" y="3181"/>
                  </a:lnTo>
                  <a:lnTo>
                    <a:pt x="2286" y="3092"/>
                  </a:lnTo>
                  <a:lnTo>
                    <a:pt x="2555" y="2957"/>
                  </a:lnTo>
                  <a:lnTo>
                    <a:pt x="2779" y="2778"/>
                  </a:lnTo>
                  <a:lnTo>
                    <a:pt x="2958" y="2509"/>
                  </a:lnTo>
                  <a:lnTo>
                    <a:pt x="3137" y="2241"/>
                  </a:lnTo>
                  <a:lnTo>
                    <a:pt x="3227" y="1927"/>
                  </a:lnTo>
                  <a:lnTo>
                    <a:pt x="3271" y="1613"/>
                  </a:lnTo>
                  <a:lnTo>
                    <a:pt x="3227" y="1300"/>
                  </a:lnTo>
                  <a:lnTo>
                    <a:pt x="3137" y="986"/>
                  </a:lnTo>
                  <a:lnTo>
                    <a:pt x="2958" y="717"/>
                  </a:lnTo>
                  <a:lnTo>
                    <a:pt x="2779" y="449"/>
                  </a:lnTo>
                  <a:lnTo>
                    <a:pt x="2555" y="269"/>
                  </a:lnTo>
                  <a:lnTo>
                    <a:pt x="2286" y="135"/>
                  </a:lnTo>
                  <a:lnTo>
                    <a:pt x="19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6"/>
            <p:cNvSpPr/>
            <p:nvPr/>
          </p:nvSpPr>
          <p:spPr>
            <a:xfrm>
              <a:off x="4228125" y="2891075"/>
              <a:ext cx="34750" cy="34750"/>
            </a:xfrm>
            <a:custGeom>
              <a:rect b="b" l="l" r="r" t="t"/>
              <a:pathLst>
                <a:path extrusionOk="0" h="1390" w="1390">
                  <a:moveTo>
                    <a:pt x="762" y="493"/>
                  </a:moveTo>
                  <a:lnTo>
                    <a:pt x="852" y="538"/>
                  </a:lnTo>
                  <a:lnTo>
                    <a:pt x="897" y="628"/>
                  </a:lnTo>
                  <a:lnTo>
                    <a:pt x="942" y="717"/>
                  </a:lnTo>
                  <a:lnTo>
                    <a:pt x="897" y="807"/>
                  </a:lnTo>
                  <a:lnTo>
                    <a:pt x="852" y="897"/>
                  </a:lnTo>
                  <a:lnTo>
                    <a:pt x="762" y="941"/>
                  </a:lnTo>
                  <a:lnTo>
                    <a:pt x="583" y="941"/>
                  </a:lnTo>
                  <a:lnTo>
                    <a:pt x="538" y="897"/>
                  </a:lnTo>
                  <a:lnTo>
                    <a:pt x="493" y="807"/>
                  </a:lnTo>
                  <a:lnTo>
                    <a:pt x="449" y="717"/>
                  </a:lnTo>
                  <a:lnTo>
                    <a:pt x="493" y="628"/>
                  </a:lnTo>
                  <a:lnTo>
                    <a:pt x="538" y="538"/>
                  </a:lnTo>
                  <a:lnTo>
                    <a:pt x="583" y="493"/>
                  </a:lnTo>
                  <a:close/>
                  <a:moveTo>
                    <a:pt x="673" y="1"/>
                  </a:moveTo>
                  <a:lnTo>
                    <a:pt x="538" y="45"/>
                  </a:lnTo>
                  <a:lnTo>
                    <a:pt x="404" y="90"/>
                  </a:lnTo>
                  <a:lnTo>
                    <a:pt x="180" y="225"/>
                  </a:lnTo>
                  <a:lnTo>
                    <a:pt x="45" y="449"/>
                  </a:lnTo>
                  <a:lnTo>
                    <a:pt x="1" y="583"/>
                  </a:lnTo>
                  <a:lnTo>
                    <a:pt x="1" y="717"/>
                  </a:lnTo>
                  <a:lnTo>
                    <a:pt x="1" y="852"/>
                  </a:lnTo>
                  <a:lnTo>
                    <a:pt x="45" y="986"/>
                  </a:lnTo>
                  <a:lnTo>
                    <a:pt x="180" y="1210"/>
                  </a:lnTo>
                  <a:lnTo>
                    <a:pt x="404" y="1345"/>
                  </a:lnTo>
                  <a:lnTo>
                    <a:pt x="538" y="1389"/>
                  </a:lnTo>
                  <a:lnTo>
                    <a:pt x="852" y="1389"/>
                  </a:lnTo>
                  <a:lnTo>
                    <a:pt x="942" y="1345"/>
                  </a:lnTo>
                  <a:lnTo>
                    <a:pt x="1166" y="1210"/>
                  </a:lnTo>
                  <a:lnTo>
                    <a:pt x="1345" y="986"/>
                  </a:lnTo>
                  <a:lnTo>
                    <a:pt x="1390" y="852"/>
                  </a:lnTo>
                  <a:lnTo>
                    <a:pt x="1390" y="717"/>
                  </a:lnTo>
                  <a:lnTo>
                    <a:pt x="1390" y="583"/>
                  </a:lnTo>
                  <a:lnTo>
                    <a:pt x="1345" y="449"/>
                  </a:lnTo>
                  <a:lnTo>
                    <a:pt x="1166" y="225"/>
                  </a:lnTo>
                  <a:lnTo>
                    <a:pt x="942" y="90"/>
                  </a:lnTo>
                  <a:lnTo>
                    <a:pt x="852" y="45"/>
                  </a:lnTo>
                  <a:lnTo>
                    <a:pt x="6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6"/>
            <p:cNvSpPr/>
            <p:nvPr/>
          </p:nvSpPr>
          <p:spPr>
            <a:xfrm>
              <a:off x="4175475" y="2762275"/>
              <a:ext cx="140050" cy="95225"/>
            </a:xfrm>
            <a:custGeom>
              <a:rect b="b" l="l" r="r" t="t"/>
              <a:pathLst>
                <a:path extrusionOk="0" h="3809" w="5602">
                  <a:moveTo>
                    <a:pt x="5108" y="493"/>
                  </a:moveTo>
                  <a:lnTo>
                    <a:pt x="5108" y="2420"/>
                  </a:lnTo>
                  <a:lnTo>
                    <a:pt x="494" y="2420"/>
                  </a:lnTo>
                  <a:lnTo>
                    <a:pt x="494" y="493"/>
                  </a:lnTo>
                  <a:close/>
                  <a:moveTo>
                    <a:pt x="5108" y="2868"/>
                  </a:moveTo>
                  <a:lnTo>
                    <a:pt x="5108" y="3316"/>
                  </a:lnTo>
                  <a:lnTo>
                    <a:pt x="494" y="3316"/>
                  </a:lnTo>
                  <a:lnTo>
                    <a:pt x="494" y="2868"/>
                  </a:lnTo>
                  <a:close/>
                  <a:moveTo>
                    <a:pt x="270" y="0"/>
                  </a:moveTo>
                  <a:lnTo>
                    <a:pt x="180" y="45"/>
                  </a:lnTo>
                  <a:lnTo>
                    <a:pt x="91" y="90"/>
                  </a:lnTo>
                  <a:lnTo>
                    <a:pt x="46" y="180"/>
                  </a:lnTo>
                  <a:lnTo>
                    <a:pt x="1" y="269"/>
                  </a:lnTo>
                  <a:lnTo>
                    <a:pt x="1" y="3584"/>
                  </a:lnTo>
                  <a:lnTo>
                    <a:pt x="46" y="3674"/>
                  </a:lnTo>
                  <a:lnTo>
                    <a:pt x="91" y="3719"/>
                  </a:lnTo>
                  <a:lnTo>
                    <a:pt x="180" y="3764"/>
                  </a:lnTo>
                  <a:lnTo>
                    <a:pt x="270" y="3809"/>
                  </a:lnTo>
                  <a:lnTo>
                    <a:pt x="5377" y="3809"/>
                  </a:lnTo>
                  <a:lnTo>
                    <a:pt x="5467" y="3764"/>
                  </a:lnTo>
                  <a:lnTo>
                    <a:pt x="5512" y="3719"/>
                  </a:lnTo>
                  <a:lnTo>
                    <a:pt x="5556" y="3674"/>
                  </a:lnTo>
                  <a:lnTo>
                    <a:pt x="5601" y="3584"/>
                  </a:lnTo>
                  <a:lnTo>
                    <a:pt x="5601" y="269"/>
                  </a:lnTo>
                  <a:lnTo>
                    <a:pt x="5556" y="180"/>
                  </a:lnTo>
                  <a:lnTo>
                    <a:pt x="5512" y="90"/>
                  </a:lnTo>
                  <a:lnTo>
                    <a:pt x="5467" y="45"/>
                  </a:lnTo>
                  <a:lnTo>
                    <a:pt x="53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6"/>
            <p:cNvSpPr/>
            <p:nvPr/>
          </p:nvSpPr>
          <p:spPr>
            <a:xfrm>
              <a:off x="3966025" y="2739875"/>
              <a:ext cx="395425" cy="395400"/>
            </a:xfrm>
            <a:custGeom>
              <a:rect b="b" l="l" r="r" t="t"/>
              <a:pathLst>
                <a:path extrusionOk="0" h="15816" w="15817">
                  <a:moveTo>
                    <a:pt x="13890" y="448"/>
                  </a:moveTo>
                  <a:lnTo>
                    <a:pt x="14024" y="493"/>
                  </a:lnTo>
                  <a:lnTo>
                    <a:pt x="14248" y="672"/>
                  </a:lnTo>
                  <a:lnTo>
                    <a:pt x="14382" y="896"/>
                  </a:lnTo>
                  <a:lnTo>
                    <a:pt x="14427" y="1031"/>
                  </a:lnTo>
                  <a:lnTo>
                    <a:pt x="14427" y="1165"/>
                  </a:lnTo>
                  <a:lnTo>
                    <a:pt x="14427" y="8154"/>
                  </a:lnTo>
                  <a:lnTo>
                    <a:pt x="14427" y="8333"/>
                  </a:lnTo>
                  <a:lnTo>
                    <a:pt x="14382" y="8423"/>
                  </a:lnTo>
                  <a:lnTo>
                    <a:pt x="14248" y="8647"/>
                  </a:lnTo>
                  <a:lnTo>
                    <a:pt x="14024" y="8826"/>
                  </a:lnTo>
                  <a:lnTo>
                    <a:pt x="13890" y="8871"/>
                  </a:lnTo>
                  <a:lnTo>
                    <a:pt x="8513" y="8871"/>
                  </a:lnTo>
                  <a:lnTo>
                    <a:pt x="8379" y="8826"/>
                  </a:lnTo>
                  <a:lnTo>
                    <a:pt x="8155" y="8647"/>
                  </a:lnTo>
                  <a:lnTo>
                    <a:pt x="7976" y="8423"/>
                  </a:lnTo>
                  <a:lnTo>
                    <a:pt x="7931" y="8333"/>
                  </a:lnTo>
                  <a:lnTo>
                    <a:pt x="7931" y="8154"/>
                  </a:lnTo>
                  <a:lnTo>
                    <a:pt x="7931" y="1165"/>
                  </a:lnTo>
                  <a:lnTo>
                    <a:pt x="7931" y="1031"/>
                  </a:lnTo>
                  <a:lnTo>
                    <a:pt x="7976" y="896"/>
                  </a:lnTo>
                  <a:lnTo>
                    <a:pt x="8155" y="672"/>
                  </a:lnTo>
                  <a:lnTo>
                    <a:pt x="8379" y="493"/>
                  </a:lnTo>
                  <a:lnTo>
                    <a:pt x="8513" y="448"/>
                  </a:lnTo>
                  <a:close/>
                  <a:moveTo>
                    <a:pt x="897" y="3226"/>
                  </a:moveTo>
                  <a:lnTo>
                    <a:pt x="897" y="14427"/>
                  </a:lnTo>
                  <a:lnTo>
                    <a:pt x="449" y="14427"/>
                  </a:lnTo>
                  <a:lnTo>
                    <a:pt x="449" y="3226"/>
                  </a:lnTo>
                  <a:close/>
                  <a:moveTo>
                    <a:pt x="5064" y="448"/>
                  </a:moveTo>
                  <a:lnTo>
                    <a:pt x="5198" y="493"/>
                  </a:lnTo>
                  <a:lnTo>
                    <a:pt x="5422" y="672"/>
                  </a:lnTo>
                  <a:lnTo>
                    <a:pt x="5556" y="896"/>
                  </a:lnTo>
                  <a:lnTo>
                    <a:pt x="5601" y="1031"/>
                  </a:lnTo>
                  <a:lnTo>
                    <a:pt x="5601" y="1165"/>
                  </a:lnTo>
                  <a:lnTo>
                    <a:pt x="5601" y="14651"/>
                  </a:lnTo>
                  <a:lnTo>
                    <a:pt x="5601" y="14785"/>
                  </a:lnTo>
                  <a:lnTo>
                    <a:pt x="5556" y="14919"/>
                  </a:lnTo>
                  <a:lnTo>
                    <a:pt x="5422" y="15143"/>
                  </a:lnTo>
                  <a:lnTo>
                    <a:pt x="5198" y="15323"/>
                  </a:lnTo>
                  <a:lnTo>
                    <a:pt x="5064" y="15367"/>
                  </a:lnTo>
                  <a:lnTo>
                    <a:pt x="1927" y="15367"/>
                  </a:lnTo>
                  <a:lnTo>
                    <a:pt x="1793" y="15323"/>
                  </a:lnTo>
                  <a:lnTo>
                    <a:pt x="1569" y="15143"/>
                  </a:lnTo>
                  <a:lnTo>
                    <a:pt x="1435" y="14919"/>
                  </a:lnTo>
                  <a:lnTo>
                    <a:pt x="1390" y="14785"/>
                  </a:lnTo>
                  <a:lnTo>
                    <a:pt x="1390" y="14651"/>
                  </a:lnTo>
                  <a:lnTo>
                    <a:pt x="1390" y="1165"/>
                  </a:lnTo>
                  <a:lnTo>
                    <a:pt x="1390" y="1031"/>
                  </a:lnTo>
                  <a:lnTo>
                    <a:pt x="1435" y="896"/>
                  </a:lnTo>
                  <a:lnTo>
                    <a:pt x="1569" y="672"/>
                  </a:lnTo>
                  <a:lnTo>
                    <a:pt x="1793" y="493"/>
                  </a:lnTo>
                  <a:lnTo>
                    <a:pt x="1927" y="448"/>
                  </a:lnTo>
                  <a:close/>
                  <a:moveTo>
                    <a:pt x="14875" y="2330"/>
                  </a:moveTo>
                  <a:lnTo>
                    <a:pt x="15099" y="2464"/>
                  </a:lnTo>
                  <a:lnTo>
                    <a:pt x="15234" y="2599"/>
                  </a:lnTo>
                  <a:lnTo>
                    <a:pt x="15323" y="2778"/>
                  </a:lnTo>
                  <a:lnTo>
                    <a:pt x="15368" y="3002"/>
                  </a:lnTo>
                  <a:lnTo>
                    <a:pt x="15368" y="14651"/>
                  </a:lnTo>
                  <a:lnTo>
                    <a:pt x="15323" y="14785"/>
                  </a:lnTo>
                  <a:lnTo>
                    <a:pt x="15323" y="14919"/>
                  </a:lnTo>
                  <a:lnTo>
                    <a:pt x="15144" y="15143"/>
                  </a:lnTo>
                  <a:lnTo>
                    <a:pt x="14920" y="15323"/>
                  </a:lnTo>
                  <a:lnTo>
                    <a:pt x="14786" y="15367"/>
                  </a:lnTo>
                  <a:lnTo>
                    <a:pt x="7259" y="15367"/>
                  </a:lnTo>
                  <a:lnTo>
                    <a:pt x="7169" y="15323"/>
                  </a:lnTo>
                  <a:lnTo>
                    <a:pt x="7080" y="15278"/>
                  </a:lnTo>
                  <a:lnTo>
                    <a:pt x="7035" y="15233"/>
                  </a:lnTo>
                  <a:lnTo>
                    <a:pt x="6990" y="15099"/>
                  </a:lnTo>
                  <a:lnTo>
                    <a:pt x="6990" y="12724"/>
                  </a:lnTo>
                  <a:lnTo>
                    <a:pt x="6990" y="12679"/>
                  </a:lnTo>
                  <a:lnTo>
                    <a:pt x="6811" y="12590"/>
                  </a:lnTo>
                  <a:lnTo>
                    <a:pt x="6676" y="12590"/>
                  </a:lnTo>
                  <a:lnTo>
                    <a:pt x="6587" y="12679"/>
                  </a:lnTo>
                  <a:lnTo>
                    <a:pt x="6542" y="12814"/>
                  </a:lnTo>
                  <a:lnTo>
                    <a:pt x="6542" y="14427"/>
                  </a:lnTo>
                  <a:lnTo>
                    <a:pt x="6094" y="14427"/>
                  </a:lnTo>
                  <a:lnTo>
                    <a:pt x="6094" y="3226"/>
                  </a:lnTo>
                  <a:lnTo>
                    <a:pt x="6542" y="3226"/>
                  </a:lnTo>
                  <a:lnTo>
                    <a:pt x="6542" y="11873"/>
                  </a:lnTo>
                  <a:lnTo>
                    <a:pt x="6542" y="11962"/>
                  </a:lnTo>
                  <a:lnTo>
                    <a:pt x="6587" y="12052"/>
                  </a:lnTo>
                  <a:lnTo>
                    <a:pt x="6676" y="12097"/>
                  </a:lnTo>
                  <a:lnTo>
                    <a:pt x="6856" y="12097"/>
                  </a:lnTo>
                  <a:lnTo>
                    <a:pt x="6945" y="12052"/>
                  </a:lnTo>
                  <a:lnTo>
                    <a:pt x="6990" y="11962"/>
                  </a:lnTo>
                  <a:lnTo>
                    <a:pt x="6990" y="11873"/>
                  </a:lnTo>
                  <a:lnTo>
                    <a:pt x="6990" y="3002"/>
                  </a:lnTo>
                  <a:lnTo>
                    <a:pt x="7035" y="2778"/>
                  </a:lnTo>
                  <a:lnTo>
                    <a:pt x="7124" y="2599"/>
                  </a:lnTo>
                  <a:lnTo>
                    <a:pt x="7304" y="2464"/>
                  </a:lnTo>
                  <a:lnTo>
                    <a:pt x="7483" y="2330"/>
                  </a:lnTo>
                  <a:lnTo>
                    <a:pt x="7483" y="8154"/>
                  </a:lnTo>
                  <a:lnTo>
                    <a:pt x="7483" y="8423"/>
                  </a:lnTo>
                  <a:lnTo>
                    <a:pt x="7572" y="8602"/>
                  </a:lnTo>
                  <a:lnTo>
                    <a:pt x="7662" y="8826"/>
                  </a:lnTo>
                  <a:lnTo>
                    <a:pt x="7797" y="9006"/>
                  </a:lnTo>
                  <a:lnTo>
                    <a:pt x="7976" y="9140"/>
                  </a:lnTo>
                  <a:lnTo>
                    <a:pt x="8200" y="9230"/>
                  </a:lnTo>
                  <a:lnTo>
                    <a:pt x="8379" y="9319"/>
                  </a:lnTo>
                  <a:lnTo>
                    <a:pt x="13979" y="9319"/>
                  </a:lnTo>
                  <a:lnTo>
                    <a:pt x="14203" y="9230"/>
                  </a:lnTo>
                  <a:lnTo>
                    <a:pt x="14382" y="9140"/>
                  </a:lnTo>
                  <a:lnTo>
                    <a:pt x="14562" y="9006"/>
                  </a:lnTo>
                  <a:lnTo>
                    <a:pt x="14696" y="8826"/>
                  </a:lnTo>
                  <a:lnTo>
                    <a:pt x="14786" y="8602"/>
                  </a:lnTo>
                  <a:lnTo>
                    <a:pt x="14875" y="8423"/>
                  </a:lnTo>
                  <a:lnTo>
                    <a:pt x="14875" y="8154"/>
                  </a:lnTo>
                  <a:lnTo>
                    <a:pt x="14875" y="2330"/>
                  </a:lnTo>
                  <a:close/>
                  <a:moveTo>
                    <a:pt x="1838" y="0"/>
                  </a:moveTo>
                  <a:lnTo>
                    <a:pt x="1614" y="90"/>
                  </a:lnTo>
                  <a:lnTo>
                    <a:pt x="1435" y="179"/>
                  </a:lnTo>
                  <a:lnTo>
                    <a:pt x="1255" y="314"/>
                  </a:lnTo>
                  <a:lnTo>
                    <a:pt x="1121" y="493"/>
                  </a:lnTo>
                  <a:lnTo>
                    <a:pt x="987" y="717"/>
                  </a:lnTo>
                  <a:lnTo>
                    <a:pt x="942" y="896"/>
                  </a:lnTo>
                  <a:lnTo>
                    <a:pt x="897" y="1165"/>
                  </a:lnTo>
                  <a:lnTo>
                    <a:pt x="897" y="2778"/>
                  </a:lnTo>
                  <a:lnTo>
                    <a:pt x="135" y="2778"/>
                  </a:lnTo>
                  <a:lnTo>
                    <a:pt x="46" y="2823"/>
                  </a:lnTo>
                  <a:lnTo>
                    <a:pt x="1" y="2912"/>
                  </a:lnTo>
                  <a:lnTo>
                    <a:pt x="1" y="3002"/>
                  </a:lnTo>
                  <a:lnTo>
                    <a:pt x="1" y="14651"/>
                  </a:lnTo>
                  <a:lnTo>
                    <a:pt x="1" y="14740"/>
                  </a:lnTo>
                  <a:lnTo>
                    <a:pt x="46" y="14830"/>
                  </a:lnTo>
                  <a:lnTo>
                    <a:pt x="135" y="14875"/>
                  </a:lnTo>
                  <a:lnTo>
                    <a:pt x="225" y="14919"/>
                  </a:lnTo>
                  <a:lnTo>
                    <a:pt x="942" y="14919"/>
                  </a:lnTo>
                  <a:lnTo>
                    <a:pt x="987" y="15099"/>
                  </a:lnTo>
                  <a:lnTo>
                    <a:pt x="1076" y="15278"/>
                  </a:lnTo>
                  <a:lnTo>
                    <a:pt x="1211" y="15412"/>
                  </a:lnTo>
                  <a:lnTo>
                    <a:pt x="1345" y="15547"/>
                  </a:lnTo>
                  <a:lnTo>
                    <a:pt x="1479" y="15681"/>
                  </a:lnTo>
                  <a:lnTo>
                    <a:pt x="1659" y="15771"/>
                  </a:lnTo>
                  <a:lnTo>
                    <a:pt x="1883" y="15815"/>
                  </a:lnTo>
                  <a:lnTo>
                    <a:pt x="5108" y="15815"/>
                  </a:lnTo>
                  <a:lnTo>
                    <a:pt x="5332" y="15771"/>
                  </a:lnTo>
                  <a:lnTo>
                    <a:pt x="5512" y="15681"/>
                  </a:lnTo>
                  <a:lnTo>
                    <a:pt x="5646" y="15547"/>
                  </a:lnTo>
                  <a:lnTo>
                    <a:pt x="5780" y="15412"/>
                  </a:lnTo>
                  <a:lnTo>
                    <a:pt x="5915" y="15278"/>
                  </a:lnTo>
                  <a:lnTo>
                    <a:pt x="6004" y="15099"/>
                  </a:lnTo>
                  <a:lnTo>
                    <a:pt x="6049" y="14919"/>
                  </a:lnTo>
                  <a:lnTo>
                    <a:pt x="6587" y="14919"/>
                  </a:lnTo>
                  <a:lnTo>
                    <a:pt x="6632" y="15099"/>
                  </a:lnTo>
                  <a:lnTo>
                    <a:pt x="6721" y="15278"/>
                  </a:lnTo>
                  <a:lnTo>
                    <a:pt x="6811" y="15412"/>
                  </a:lnTo>
                  <a:lnTo>
                    <a:pt x="6945" y="15547"/>
                  </a:lnTo>
                  <a:lnTo>
                    <a:pt x="7124" y="15681"/>
                  </a:lnTo>
                  <a:lnTo>
                    <a:pt x="7304" y="15771"/>
                  </a:lnTo>
                  <a:lnTo>
                    <a:pt x="7483" y="15815"/>
                  </a:lnTo>
                  <a:lnTo>
                    <a:pt x="14875" y="15815"/>
                  </a:lnTo>
                  <a:lnTo>
                    <a:pt x="15099" y="15726"/>
                  </a:lnTo>
                  <a:lnTo>
                    <a:pt x="15323" y="15636"/>
                  </a:lnTo>
                  <a:lnTo>
                    <a:pt x="15503" y="15502"/>
                  </a:lnTo>
                  <a:lnTo>
                    <a:pt x="15637" y="15323"/>
                  </a:lnTo>
                  <a:lnTo>
                    <a:pt x="15727" y="15099"/>
                  </a:lnTo>
                  <a:lnTo>
                    <a:pt x="15816" y="14919"/>
                  </a:lnTo>
                  <a:lnTo>
                    <a:pt x="15816" y="14651"/>
                  </a:lnTo>
                  <a:lnTo>
                    <a:pt x="15816" y="3002"/>
                  </a:lnTo>
                  <a:lnTo>
                    <a:pt x="15816" y="2778"/>
                  </a:lnTo>
                  <a:lnTo>
                    <a:pt x="15771" y="2599"/>
                  </a:lnTo>
                  <a:lnTo>
                    <a:pt x="15682" y="2420"/>
                  </a:lnTo>
                  <a:lnTo>
                    <a:pt x="15547" y="2285"/>
                  </a:lnTo>
                  <a:lnTo>
                    <a:pt x="15413" y="2106"/>
                  </a:lnTo>
                  <a:lnTo>
                    <a:pt x="15279" y="2016"/>
                  </a:lnTo>
                  <a:lnTo>
                    <a:pt x="15099" y="1927"/>
                  </a:lnTo>
                  <a:lnTo>
                    <a:pt x="14875" y="1882"/>
                  </a:lnTo>
                  <a:lnTo>
                    <a:pt x="14875" y="1165"/>
                  </a:lnTo>
                  <a:lnTo>
                    <a:pt x="14875" y="896"/>
                  </a:lnTo>
                  <a:lnTo>
                    <a:pt x="14786" y="717"/>
                  </a:lnTo>
                  <a:lnTo>
                    <a:pt x="14696" y="493"/>
                  </a:lnTo>
                  <a:lnTo>
                    <a:pt x="14562" y="314"/>
                  </a:lnTo>
                  <a:lnTo>
                    <a:pt x="14382" y="179"/>
                  </a:lnTo>
                  <a:lnTo>
                    <a:pt x="14203" y="90"/>
                  </a:lnTo>
                  <a:lnTo>
                    <a:pt x="13979" y="0"/>
                  </a:lnTo>
                  <a:lnTo>
                    <a:pt x="8379" y="0"/>
                  </a:lnTo>
                  <a:lnTo>
                    <a:pt x="8200" y="90"/>
                  </a:lnTo>
                  <a:lnTo>
                    <a:pt x="7976" y="179"/>
                  </a:lnTo>
                  <a:lnTo>
                    <a:pt x="7797" y="314"/>
                  </a:lnTo>
                  <a:lnTo>
                    <a:pt x="7662" y="493"/>
                  </a:lnTo>
                  <a:lnTo>
                    <a:pt x="7572" y="717"/>
                  </a:lnTo>
                  <a:lnTo>
                    <a:pt x="7483" y="896"/>
                  </a:lnTo>
                  <a:lnTo>
                    <a:pt x="7483" y="1165"/>
                  </a:lnTo>
                  <a:lnTo>
                    <a:pt x="7483" y="1882"/>
                  </a:lnTo>
                  <a:lnTo>
                    <a:pt x="7169" y="1972"/>
                  </a:lnTo>
                  <a:lnTo>
                    <a:pt x="6900" y="2196"/>
                  </a:lnTo>
                  <a:lnTo>
                    <a:pt x="6676" y="2464"/>
                  </a:lnTo>
                  <a:lnTo>
                    <a:pt x="6587" y="2778"/>
                  </a:lnTo>
                  <a:lnTo>
                    <a:pt x="6094" y="2778"/>
                  </a:lnTo>
                  <a:lnTo>
                    <a:pt x="6094" y="1165"/>
                  </a:lnTo>
                  <a:lnTo>
                    <a:pt x="6049" y="896"/>
                  </a:lnTo>
                  <a:lnTo>
                    <a:pt x="6004" y="717"/>
                  </a:lnTo>
                  <a:lnTo>
                    <a:pt x="5870" y="493"/>
                  </a:lnTo>
                  <a:lnTo>
                    <a:pt x="5736" y="314"/>
                  </a:lnTo>
                  <a:lnTo>
                    <a:pt x="5556" y="179"/>
                  </a:lnTo>
                  <a:lnTo>
                    <a:pt x="5377" y="90"/>
                  </a:lnTo>
                  <a:lnTo>
                    <a:pt x="51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6" name="Google Shape;2746;p76"/>
          <p:cNvGrpSpPr/>
          <p:nvPr/>
        </p:nvGrpSpPr>
        <p:grpSpPr>
          <a:xfrm>
            <a:off x="4888700" y="2638600"/>
            <a:ext cx="231900" cy="395400"/>
            <a:chOff x="4810550" y="2739875"/>
            <a:chExt cx="231900" cy="395400"/>
          </a:xfrm>
        </p:grpSpPr>
        <p:sp>
          <p:nvSpPr>
            <p:cNvPr id="2747" name="Google Shape;2747;p76"/>
            <p:cNvSpPr/>
            <p:nvPr/>
          </p:nvSpPr>
          <p:spPr>
            <a:xfrm>
              <a:off x="4810550" y="2739875"/>
              <a:ext cx="231900" cy="395400"/>
            </a:xfrm>
            <a:custGeom>
              <a:rect b="b" l="l" r="r" t="t"/>
              <a:pathLst>
                <a:path extrusionOk="0" h="15816" w="9276">
                  <a:moveTo>
                    <a:pt x="7349" y="448"/>
                  </a:moveTo>
                  <a:lnTo>
                    <a:pt x="7483" y="493"/>
                  </a:lnTo>
                  <a:lnTo>
                    <a:pt x="7707" y="672"/>
                  </a:lnTo>
                  <a:lnTo>
                    <a:pt x="7841" y="896"/>
                  </a:lnTo>
                  <a:lnTo>
                    <a:pt x="7886" y="1031"/>
                  </a:lnTo>
                  <a:lnTo>
                    <a:pt x="7886" y="1165"/>
                  </a:lnTo>
                  <a:lnTo>
                    <a:pt x="7886" y="13486"/>
                  </a:lnTo>
                  <a:lnTo>
                    <a:pt x="1390" y="13486"/>
                  </a:lnTo>
                  <a:lnTo>
                    <a:pt x="1390" y="12142"/>
                  </a:lnTo>
                  <a:lnTo>
                    <a:pt x="1390" y="12052"/>
                  </a:lnTo>
                  <a:lnTo>
                    <a:pt x="1345" y="11962"/>
                  </a:lnTo>
                  <a:lnTo>
                    <a:pt x="1255" y="11918"/>
                  </a:lnTo>
                  <a:lnTo>
                    <a:pt x="1211" y="11873"/>
                  </a:lnTo>
                  <a:lnTo>
                    <a:pt x="1076" y="11873"/>
                  </a:lnTo>
                  <a:lnTo>
                    <a:pt x="1031" y="11962"/>
                  </a:lnTo>
                  <a:lnTo>
                    <a:pt x="942" y="12007"/>
                  </a:lnTo>
                  <a:lnTo>
                    <a:pt x="942" y="12097"/>
                  </a:lnTo>
                  <a:lnTo>
                    <a:pt x="942" y="13755"/>
                  </a:lnTo>
                  <a:lnTo>
                    <a:pt x="942" y="13844"/>
                  </a:lnTo>
                  <a:lnTo>
                    <a:pt x="987" y="13889"/>
                  </a:lnTo>
                  <a:lnTo>
                    <a:pt x="1076" y="13934"/>
                  </a:lnTo>
                  <a:lnTo>
                    <a:pt x="1166" y="13979"/>
                  </a:lnTo>
                  <a:lnTo>
                    <a:pt x="8289" y="13979"/>
                  </a:lnTo>
                  <a:lnTo>
                    <a:pt x="8334" y="13934"/>
                  </a:lnTo>
                  <a:lnTo>
                    <a:pt x="8379" y="13889"/>
                  </a:lnTo>
                  <a:lnTo>
                    <a:pt x="8379" y="9498"/>
                  </a:lnTo>
                  <a:lnTo>
                    <a:pt x="8379" y="9409"/>
                  </a:lnTo>
                  <a:lnTo>
                    <a:pt x="8513" y="9319"/>
                  </a:lnTo>
                  <a:lnTo>
                    <a:pt x="8693" y="9364"/>
                  </a:lnTo>
                  <a:lnTo>
                    <a:pt x="8782" y="9454"/>
                  </a:lnTo>
                  <a:lnTo>
                    <a:pt x="8827" y="9543"/>
                  </a:lnTo>
                  <a:lnTo>
                    <a:pt x="8827" y="15099"/>
                  </a:lnTo>
                  <a:lnTo>
                    <a:pt x="8782" y="15233"/>
                  </a:lnTo>
                  <a:lnTo>
                    <a:pt x="8737" y="15278"/>
                  </a:lnTo>
                  <a:lnTo>
                    <a:pt x="8693" y="15323"/>
                  </a:lnTo>
                  <a:lnTo>
                    <a:pt x="8558" y="15367"/>
                  </a:lnTo>
                  <a:lnTo>
                    <a:pt x="718" y="15367"/>
                  </a:lnTo>
                  <a:lnTo>
                    <a:pt x="628" y="15323"/>
                  </a:lnTo>
                  <a:lnTo>
                    <a:pt x="539" y="15278"/>
                  </a:lnTo>
                  <a:lnTo>
                    <a:pt x="494" y="15233"/>
                  </a:lnTo>
                  <a:lnTo>
                    <a:pt x="449" y="15099"/>
                  </a:lnTo>
                  <a:lnTo>
                    <a:pt x="449" y="9498"/>
                  </a:lnTo>
                  <a:lnTo>
                    <a:pt x="494" y="9409"/>
                  </a:lnTo>
                  <a:lnTo>
                    <a:pt x="628" y="9319"/>
                  </a:lnTo>
                  <a:lnTo>
                    <a:pt x="807" y="9364"/>
                  </a:lnTo>
                  <a:lnTo>
                    <a:pt x="897" y="9454"/>
                  </a:lnTo>
                  <a:lnTo>
                    <a:pt x="942" y="9543"/>
                  </a:lnTo>
                  <a:lnTo>
                    <a:pt x="942" y="11156"/>
                  </a:lnTo>
                  <a:lnTo>
                    <a:pt x="942" y="11246"/>
                  </a:lnTo>
                  <a:lnTo>
                    <a:pt x="987" y="11335"/>
                  </a:lnTo>
                  <a:lnTo>
                    <a:pt x="1076" y="11380"/>
                  </a:lnTo>
                  <a:lnTo>
                    <a:pt x="1121" y="11425"/>
                  </a:lnTo>
                  <a:lnTo>
                    <a:pt x="1255" y="11425"/>
                  </a:lnTo>
                  <a:lnTo>
                    <a:pt x="1300" y="11380"/>
                  </a:lnTo>
                  <a:lnTo>
                    <a:pt x="1390" y="11290"/>
                  </a:lnTo>
                  <a:lnTo>
                    <a:pt x="1390" y="11201"/>
                  </a:lnTo>
                  <a:lnTo>
                    <a:pt x="1390" y="1165"/>
                  </a:lnTo>
                  <a:lnTo>
                    <a:pt x="1390" y="1031"/>
                  </a:lnTo>
                  <a:lnTo>
                    <a:pt x="1435" y="896"/>
                  </a:lnTo>
                  <a:lnTo>
                    <a:pt x="1614" y="672"/>
                  </a:lnTo>
                  <a:lnTo>
                    <a:pt x="1838" y="493"/>
                  </a:lnTo>
                  <a:lnTo>
                    <a:pt x="1972" y="448"/>
                  </a:lnTo>
                  <a:close/>
                  <a:moveTo>
                    <a:pt x="1524" y="0"/>
                  </a:moveTo>
                  <a:lnTo>
                    <a:pt x="1390" y="45"/>
                  </a:lnTo>
                  <a:lnTo>
                    <a:pt x="1121" y="179"/>
                  </a:lnTo>
                  <a:lnTo>
                    <a:pt x="987" y="448"/>
                  </a:lnTo>
                  <a:lnTo>
                    <a:pt x="942" y="583"/>
                  </a:lnTo>
                  <a:lnTo>
                    <a:pt x="942" y="717"/>
                  </a:lnTo>
                  <a:lnTo>
                    <a:pt x="942" y="8916"/>
                  </a:lnTo>
                  <a:lnTo>
                    <a:pt x="763" y="8871"/>
                  </a:lnTo>
                  <a:lnTo>
                    <a:pt x="583" y="8871"/>
                  </a:lnTo>
                  <a:lnTo>
                    <a:pt x="359" y="8961"/>
                  </a:lnTo>
                  <a:lnTo>
                    <a:pt x="180" y="9095"/>
                  </a:lnTo>
                  <a:lnTo>
                    <a:pt x="46" y="9230"/>
                  </a:lnTo>
                  <a:lnTo>
                    <a:pt x="1" y="9409"/>
                  </a:lnTo>
                  <a:lnTo>
                    <a:pt x="1" y="15099"/>
                  </a:lnTo>
                  <a:lnTo>
                    <a:pt x="1" y="15233"/>
                  </a:lnTo>
                  <a:lnTo>
                    <a:pt x="46" y="15367"/>
                  </a:lnTo>
                  <a:lnTo>
                    <a:pt x="225" y="15636"/>
                  </a:lnTo>
                  <a:lnTo>
                    <a:pt x="449" y="15771"/>
                  </a:lnTo>
                  <a:lnTo>
                    <a:pt x="583" y="15815"/>
                  </a:lnTo>
                  <a:lnTo>
                    <a:pt x="8693" y="15815"/>
                  </a:lnTo>
                  <a:lnTo>
                    <a:pt x="8827" y="15771"/>
                  </a:lnTo>
                  <a:lnTo>
                    <a:pt x="9096" y="15636"/>
                  </a:lnTo>
                  <a:lnTo>
                    <a:pt x="9230" y="15367"/>
                  </a:lnTo>
                  <a:lnTo>
                    <a:pt x="9275" y="15233"/>
                  </a:lnTo>
                  <a:lnTo>
                    <a:pt x="9275" y="15099"/>
                  </a:lnTo>
                  <a:lnTo>
                    <a:pt x="9275" y="9409"/>
                  </a:lnTo>
                  <a:lnTo>
                    <a:pt x="9230" y="9230"/>
                  </a:lnTo>
                  <a:lnTo>
                    <a:pt x="9141" y="9095"/>
                  </a:lnTo>
                  <a:lnTo>
                    <a:pt x="8917" y="8961"/>
                  </a:lnTo>
                  <a:lnTo>
                    <a:pt x="8737" y="8871"/>
                  </a:lnTo>
                  <a:lnTo>
                    <a:pt x="8558" y="8871"/>
                  </a:lnTo>
                  <a:lnTo>
                    <a:pt x="8379" y="8916"/>
                  </a:lnTo>
                  <a:lnTo>
                    <a:pt x="8379" y="717"/>
                  </a:lnTo>
                  <a:lnTo>
                    <a:pt x="8334" y="583"/>
                  </a:lnTo>
                  <a:lnTo>
                    <a:pt x="8289" y="448"/>
                  </a:lnTo>
                  <a:lnTo>
                    <a:pt x="8155" y="179"/>
                  </a:lnTo>
                  <a:lnTo>
                    <a:pt x="7931" y="45"/>
                  </a:lnTo>
                  <a:lnTo>
                    <a:pt x="77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6"/>
            <p:cNvSpPr/>
            <p:nvPr/>
          </p:nvSpPr>
          <p:spPr>
            <a:xfrm>
              <a:off x="4857600" y="2832825"/>
              <a:ext cx="138925" cy="94125"/>
            </a:xfrm>
            <a:custGeom>
              <a:rect b="b" l="l" r="r" t="t"/>
              <a:pathLst>
                <a:path extrusionOk="0" h="3765" w="5557">
                  <a:moveTo>
                    <a:pt x="5063" y="449"/>
                  </a:moveTo>
                  <a:lnTo>
                    <a:pt x="5063" y="2375"/>
                  </a:lnTo>
                  <a:lnTo>
                    <a:pt x="449" y="2375"/>
                  </a:lnTo>
                  <a:lnTo>
                    <a:pt x="449" y="449"/>
                  </a:lnTo>
                  <a:close/>
                  <a:moveTo>
                    <a:pt x="5063" y="2823"/>
                  </a:moveTo>
                  <a:lnTo>
                    <a:pt x="5063" y="3271"/>
                  </a:lnTo>
                  <a:lnTo>
                    <a:pt x="449" y="3271"/>
                  </a:lnTo>
                  <a:lnTo>
                    <a:pt x="449" y="2823"/>
                  </a:lnTo>
                  <a:close/>
                  <a:moveTo>
                    <a:pt x="135" y="1"/>
                  </a:moveTo>
                  <a:lnTo>
                    <a:pt x="45" y="46"/>
                  </a:lnTo>
                  <a:lnTo>
                    <a:pt x="1" y="135"/>
                  </a:lnTo>
                  <a:lnTo>
                    <a:pt x="1" y="225"/>
                  </a:lnTo>
                  <a:lnTo>
                    <a:pt x="1" y="3540"/>
                  </a:lnTo>
                  <a:lnTo>
                    <a:pt x="1" y="3630"/>
                  </a:lnTo>
                  <a:lnTo>
                    <a:pt x="45" y="3675"/>
                  </a:lnTo>
                  <a:lnTo>
                    <a:pt x="135" y="3719"/>
                  </a:lnTo>
                  <a:lnTo>
                    <a:pt x="225" y="3764"/>
                  </a:lnTo>
                  <a:lnTo>
                    <a:pt x="5332" y="3764"/>
                  </a:lnTo>
                  <a:lnTo>
                    <a:pt x="5422" y="3719"/>
                  </a:lnTo>
                  <a:lnTo>
                    <a:pt x="5467" y="3675"/>
                  </a:lnTo>
                  <a:lnTo>
                    <a:pt x="5511" y="3630"/>
                  </a:lnTo>
                  <a:lnTo>
                    <a:pt x="5556" y="3540"/>
                  </a:lnTo>
                  <a:lnTo>
                    <a:pt x="5556" y="225"/>
                  </a:lnTo>
                  <a:lnTo>
                    <a:pt x="5511" y="135"/>
                  </a:lnTo>
                  <a:lnTo>
                    <a:pt x="5467" y="46"/>
                  </a:lnTo>
                  <a:lnTo>
                    <a:pt x="54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6"/>
            <p:cNvSpPr/>
            <p:nvPr/>
          </p:nvSpPr>
          <p:spPr>
            <a:xfrm>
              <a:off x="4891200" y="2774600"/>
              <a:ext cx="69475" cy="34725"/>
            </a:xfrm>
            <a:custGeom>
              <a:rect b="b" l="l" r="r" t="t"/>
              <a:pathLst>
                <a:path extrusionOk="0" h="1389" w="2779">
                  <a:moveTo>
                    <a:pt x="2106" y="448"/>
                  </a:moveTo>
                  <a:lnTo>
                    <a:pt x="2196" y="493"/>
                  </a:lnTo>
                  <a:lnTo>
                    <a:pt x="2286" y="538"/>
                  </a:lnTo>
                  <a:lnTo>
                    <a:pt x="2330" y="583"/>
                  </a:lnTo>
                  <a:lnTo>
                    <a:pt x="2330" y="672"/>
                  </a:lnTo>
                  <a:lnTo>
                    <a:pt x="2330" y="762"/>
                  </a:lnTo>
                  <a:lnTo>
                    <a:pt x="2286" y="851"/>
                  </a:lnTo>
                  <a:lnTo>
                    <a:pt x="2196" y="896"/>
                  </a:lnTo>
                  <a:lnTo>
                    <a:pt x="2106" y="941"/>
                  </a:lnTo>
                  <a:lnTo>
                    <a:pt x="718" y="941"/>
                  </a:lnTo>
                  <a:lnTo>
                    <a:pt x="628" y="896"/>
                  </a:lnTo>
                  <a:lnTo>
                    <a:pt x="538" y="851"/>
                  </a:lnTo>
                  <a:lnTo>
                    <a:pt x="494" y="762"/>
                  </a:lnTo>
                  <a:lnTo>
                    <a:pt x="494" y="672"/>
                  </a:lnTo>
                  <a:lnTo>
                    <a:pt x="494" y="583"/>
                  </a:lnTo>
                  <a:lnTo>
                    <a:pt x="538" y="538"/>
                  </a:lnTo>
                  <a:lnTo>
                    <a:pt x="628" y="493"/>
                  </a:lnTo>
                  <a:lnTo>
                    <a:pt x="718" y="448"/>
                  </a:lnTo>
                  <a:close/>
                  <a:moveTo>
                    <a:pt x="583" y="0"/>
                  </a:moveTo>
                  <a:lnTo>
                    <a:pt x="449" y="45"/>
                  </a:lnTo>
                  <a:lnTo>
                    <a:pt x="225" y="179"/>
                  </a:lnTo>
                  <a:lnTo>
                    <a:pt x="90" y="403"/>
                  </a:lnTo>
                  <a:lnTo>
                    <a:pt x="46" y="538"/>
                  </a:lnTo>
                  <a:lnTo>
                    <a:pt x="1" y="672"/>
                  </a:lnTo>
                  <a:lnTo>
                    <a:pt x="46" y="807"/>
                  </a:lnTo>
                  <a:lnTo>
                    <a:pt x="90" y="941"/>
                  </a:lnTo>
                  <a:lnTo>
                    <a:pt x="225" y="1165"/>
                  </a:lnTo>
                  <a:lnTo>
                    <a:pt x="449" y="1344"/>
                  </a:lnTo>
                  <a:lnTo>
                    <a:pt x="583" y="1389"/>
                  </a:lnTo>
                  <a:lnTo>
                    <a:pt x="2241" y="1389"/>
                  </a:lnTo>
                  <a:lnTo>
                    <a:pt x="2375" y="1344"/>
                  </a:lnTo>
                  <a:lnTo>
                    <a:pt x="2599" y="1165"/>
                  </a:lnTo>
                  <a:lnTo>
                    <a:pt x="2734" y="941"/>
                  </a:lnTo>
                  <a:lnTo>
                    <a:pt x="2778" y="807"/>
                  </a:lnTo>
                  <a:lnTo>
                    <a:pt x="2778" y="672"/>
                  </a:lnTo>
                  <a:lnTo>
                    <a:pt x="2778" y="538"/>
                  </a:lnTo>
                  <a:lnTo>
                    <a:pt x="2734" y="403"/>
                  </a:lnTo>
                  <a:lnTo>
                    <a:pt x="2599" y="179"/>
                  </a:lnTo>
                  <a:lnTo>
                    <a:pt x="2375" y="45"/>
                  </a:lnTo>
                  <a:lnTo>
                    <a:pt x="22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6"/>
            <p:cNvSpPr/>
            <p:nvPr/>
          </p:nvSpPr>
          <p:spPr>
            <a:xfrm>
              <a:off x="4885600" y="2938125"/>
              <a:ext cx="81800" cy="81775"/>
            </a:xfrm>
            <a:custGeom>
              <a:rect b="b" l="l" r="r" t="t"/>
              <a:pathLst>
                <a:path extrusionOk="0" h="3271" w="3272">
                  <a:moveTo>
                    <a:pt x="1882" y="493"/>
                  </a:moveTo>
                  <a:lnTo>
                    <a:pt x="2062" y="583"/>
                  </a:lnTo>
                  <a:lnTo>
                    <a:pt x="2286" y="672"/>
                  </a:lnTo>
                  <a:lnTo>
                    <a:pt x="2465" y="807"/>
                  </a:lnTo>
                  <a:lnTo>
                    <a:pt x="2599" y="986"/>
                  </a:lnTo>
                  <a:lnTo>
                    <a:pt x="2689" y="1165"/>
                  </a:lnTo>
                  <a:lnTo>
                    <a:pt x="2778" y="1389"/>
                  </a:lnTo>
                  <a:lnTo>
                    <a:pt x="2778" y="1613"/>
                  </a:lnTo>
                  <a:lnTo>
                    <a:pt x="2778" y="1882"/>
                  </a:lnTo>
                  <a:lnTo>
                    <a:pt x="2689" y="2106"/>
                  </a:lnTo>
                  <a:lnTo>
                    <a:pt x="2599" y="2285"/>
                  </a:lnTo>
                  <a:lnTo>
                    <a:pt x="2465" y="2464"/>
                  </a:lnTo>
                  <a:lnTo>
                    <a:pt x="2286" y="2599"/>
                  </a:lnTo>
                  <a:lnTo>
                    <a:pt x="2062" y="2688"/>
                  </a:lnTo>
                  <a:lnTo>
                    <a:pt x="1882" y="2778"/>
                  </a:lnTo>
                  <a:lnTo>
                    <a:pt x="1390" y="2778"/>
                  </a:lnTo>
                  <a:lnTo>
                    <a:pt x="1166" y="2688"/>
                  </a:lnTo>
                  <a:lnTo>
                    <a:pt x="986" y="2599"/>
                  </a:lnTo>
                  <a:lnTo>
                    <a:pt x="807" y="2464"/>
                  </a:lnTo>
                  <a:lnTo>
                    <a:pt x="673" y="2285"/>
                  </a:lnTo>
                  <a:lnTo>
                    <a:pt x="583" y="2106"/>
                  </a:lnTo>
                  <a:lnTo>
                    <a:pt x="494" y="1882"/>
                  </a:lnTo>
                  <a:lnTo>
                    <a:pt x="449" y="1613"/>
                  </a:lnTo>
                  <a:lnTo>
                    <a:pt x="494" y="1389"/>
                  </a:lnTo>
                  <a:lnTo>
                    <a:pt x="583" y="1165"/>
                  </a:lnTo>
                  <a:lnTo>
                    <a:pt x="673" y="986"/>
                  </a:lnTo>
                  <a:lnTo>
                    <a:pt x="807" y="807"/>
                  </a:lnTo>
                  <a:lnTo>
                    <a:pt x="986" y="672"/>
                  </a:lnTo>
                  <a:lnTo>
                    <a:pt x="1166" y="583"/>
                  </a:lnTo>
                  <a:lnTo>
                    <a:pt x="1390" y="493"/>
                  </a:lnTo>
                  <a:close/>
                  <a:moveTo>
                    <a:pt x="1614" y="0"/>
                  </a:moveTo>
                  <a:lnTo>
                    <a:pt x="1300" y="45"/>
                  </a:lnTo>
                  <a:lnTo>
                    <a:pt x="986" y="135"/>
                  </a:lnTo>
                  <a:lnTo>
                    <a:pt x="718" y="269"/>
                  </a:lnTo>
                  <a:lnTo>
                    <a:pt x="494" y="493"/>
                  </a:lnTo>
                  <a:lnTo>
                    <a:pt x="270" y="717"/>
                  </a:lnTo>
                  <a:lnTo>
                    <a:pt x="135" y="986"/>
                  </a:lnTo>
                  <a:lnTo>
                    <a:pt x="45" y="1300"/>
                  </a:lnTo>
                  <a:lnTo>
                    <a:pt x="1" y="1613"/>
                  </a:lnTo>
                  <a:lnTo>
                    <a:pt x="45" y="1972"/>
                  </a:lnTo>
                  <a:lnTo>
                    <a:pt x="135" y="2285"/>
                  </a:lnTo>
                  <a:lnTo>
                    <a:pt x="270" y="2554"/>
                  </a:lnTo>
                  <a:lnTo>
                    <a:pt x="494" y="2778"/>
                  </a:lnTo>
                  <a:lnTo>
                    <a:pt x="718" y="2957"/>
                  </a:lnTo>
                  <a:lnTo>
                    <a:pt x="986" y="3136"/>
                  </a:lnTo>
                  <a:lnTo>
                    <a:pt x="1300" y="3226"/>
                  </a:lnTo>
                  <a:lnTo>
                    <a:pt x="1614" y="3271"/>
                  </a:lnTo>
                  <a:lnTo>
                    <a:pt x="1972" y="3226"/>
                  </a:lnTo>
                  <a:lnTo>
                    <a:pt x="2241" y="3136"/>
                  </a:lnTo>
                  <a:lnTo>
                    <a:pt x="2554" y="2957"/>
                  </a:lnTo>
                  <a:lnTo>
                    <a:pt x="2778" y="2778"/>
                  </a:lnTo>
                  <a:lnTo>
                    <a:pt x="2958" y="2554"/>
                  </a:lnTo>
                  <a:lnTo>
                    <a:pt x="3137" y="2285"/>
                  </a:lnTo>
                  <a:lnTo>
                    <a:pt x="3226" y="1972"/>
                  </a:lnTo>
                  <a:lnTo>
                    <a:pt x="3271" y="1613"/>
                  </a:lnTo>
                  <a:lnTo>
                    <a:pt x="3226" y="1300"/>
                  </a:lnTo>
                  <a:lnTo>
                    <a:pt x="3137" y="986"/>
                  </a:lnTo>
                  <a:lnTo>
                    <a:pt x="2958" y="717"/>
                  </a:lnTo>
                  <a:lnTo>
                    <a:pt x="2778" y="493"/>
                  </a:lnTo>
                  <a:lnTo>
                    <a:pt x="2554" y="269"/>
                  </a:lnTo>
                  <a:lnTo>
                    <a:pt x="2241" y="135"/>
                  </a:lnTo>
                  <a:lnTo>
                    <a:pt x="1972" y="45"/>
                  </a:lnTo>
                  <a:lnTo>
                    <a:pt x="16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6"/>
            <p:cNvSpPr/>
            <p:nvPr/>
          </p:nvSpPr>
          <p:spPr>
            <a:xfrm>
              <a:off x="4909125" y="2961650"/>
              <a:ext cx="34750" cy="34725"/>
            </a:xfrm>
            <a:custGeom>
              <a:rect b="b" l="l" r="r" t="t"/>
              <a:pathLst>
                <a:path extrusionOk="0" h="1389" w="1390">
                  <a:moveTo>
                    <a:pt x="673" y="448"/>
                  </a:moveTo>
                  <a:lnTo>
                    <a:pt x="762" y="493"/>
                  </a:lnTo>
                  <a:lnTo>
                    <a:pt x="852" y="538"/>
                  </a:lnTo>
                  <a:lnTo>
                    <a:pt x="897" y="583"/>
                  </a:lnTo>
                  <a:lnTo>
                    <a:pt x="941" y="672"/>
                  </a:lnTo>
                  <a:lnTo>
                    <a:pt x="897" y="762"/>
                  </a:lnTo>
                  <a:lnTo>
                    <a:pt x="852" y="851"/>
                  </a:lnTo>
                  <a:lnTo>
                    <a:pt x="762" y="896"/>
                  </a:lnTo>
                  <a:lnTo>
                    <a:pt x="673" y="941"/>
                  </a:lnTo>
                  <a:lnTo>
                    <a:pt x="583" y="896"/>
                  </a:lnTo>
                  <a:lnTo>
                    <a:pt x="538" y="851"/>
                  </a:lnTo>
                  <a:lnTo>
                    <a:pt x="493" y="762"/>
                  </a:lnTo>
                  <a:lnTo>
                    <a:pt x="449" y="672"/>
                  </a:lnTo>
                  <a:lnTo>
                    <a:pt x="493" y="583"/>
                  </a:lnTo>
                  <a:lnTo>
                    <a:pt x="538" y="538"/>
                  </a:lnTo>
                  <a:lnTo>
                    <a:pt x="583" y="493"/>
                  </a:lnTo>
                  <a:lnTo>
                    <a:pt x="673" y="448"/>
                  </a:lnTo>
                  <a:close/>
                  <a:moveTo>
                    <a:pt x="538" y="0"/>
                  </a:moveTo>
                  <a:lnTo>
                    <a:pt x="404" y="45"/>
                  </a:lnTo>
                  <a:lnTo>
                    <a:pt x="180" y="179"/>
                  </a:lnTo>
                  <a:lnTo>
                    <a:pt x="45" y="403"/>
                  </a:lnTo>
                  <a:lnTo>
                    <a:pt x="1" y="538"/>
                  </a:lnTo>
                  <a:lnTo>
                    <a:pt x="1" y="672"/>
                  </a:lnTo>
                  <a:lnTo>
                    <a:pt x="1" y="851"/>
                  </a:lnTo>
                  <a:lnTo>
                    <a:pt x="45" y="941"/>
                  </a:lnTo>
                  <a:lnTo>
                    <a:pt x="180" y="1165"/>
                  </a:lnTo>
                  <a:lnTo>
                    <a:pt x="404" y="1344"/>
                  </a:lnTo>
                  <a:lnTo>
                    <a:pt x="538" y="1389"/>
                  </a:lnTo>
                  <a:lnTo>
                    <a:pt x="807" y="1389"/>
                  </a:lnTo>
                  <a:lnTo>
                    <a:pt x="941" y="1344"/>
                  </a:lnTo>
                  <a:lnTo>
                    <a:pt x="1165" y="1165"/>
                  </a:lnTo>
                  <a:lnTo>
                    <a:pt x="1345" y="941"/>
                  </a:lnTo>
                  <a:lnTo>
                    <a:pt x="1389" y="851"/>
                  </a:lnTo>
                  <a:lnTo>
                    <a:pt x="1389" y="672"/>
                  </a:lnTo>
                  <a:lnTo>
                    <a:pt x="1389" y="538"/>
                  </a:lnTo>
                  <a:lnTo>
                    <a:pt x="1345" y="403"/>
                  </a:lnTo>
                  <a:lnTo>
                    <a:pt x="1165" y="179"/>
                  </a:lnTo>
                  <a:lnTo>
                    <a:pt x="941" y="45"/>
                  </a:lnTo>
                  <a:lnTo>
                    <a:pt x="8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2" name="Google Shape;2752;p76"/>
          <p:cNvGrpSpPr/>
          <p:nvPr/>
        </p:nvGrpSpPr>
        <p:grpSpPr>
          <a:xfrm>
            <a:off x="5405500" y="2638600"/>
            <a:ext cx="396525" cy="395400"/>
            <a:chOff x="5491550" y="2739875"/>
            <a:chExt cx="396525" cy="395400"/>
          </a:xfrm>
        </p:grpSpPr>
        <p:sp>
          <p:nvSpPr>
            <p:cNvPr id="2753" name="Google Shape;2753;p76"/>
            <p:cNvSpPr/>
            <p:nvPr/>
          </p:nvSpPr>
          <p:spPr>
            <a:xfrm>
              <a:off x="5491550" y="2739875"/>
              <a:ext cx="396525" cy="395400"/>
            </a:xfrm>
            <a:custGeom>
              <a:rect b="b" l="l" r="r" t="t"/>
              <a:pathLst>
                <a:path extrusionOk="0" h="15816" w="15861">
                  <a:moveTo>
                    <a:pt x="9409" y="1613"/>
                  </a:moveTo>
                  <a:lnTo>
                    <a:pt x="9409" y="3764"/>
                  </a:lnTo>
                  <a:lnTo>
                    <a:pt x="7259" y="3764"/>
                  </a:lnTo>
                  <a:lnTo>
                    <a:pt x="9409" y="1613"/>
                  </a:lnTo>
                  <a:close/>
                  <a:moveTo>
                    <a:pt x="14472" y="448"/>
                  </a:moveTo>
                  <a:lnTo>
                    <a:pt x="14472" y="5601"/>
                  </a:lnTo>
                  <a:lnTo>
                    <a:pt x="6094" y="5601"/>
                  </a:lnTo>
                  <a:lnTo>
                    <a:pt x="6094" y="5377"/>
                  </a:lnTo>
                  <a:lnTo>
                    <a:pt x="6139" y="5153"/>
                  </a:lnTo>
                  <a:lnTo>
                    <a:pt x="6184" y="4929"/>
                  </a:lnTo>
                  <a:lnTo>
                    <a:pt x="6318" y="4749"/>
                  </a:lnTo>
                  <a:lnTo>
                    <a:pt x="6452" y="4570"/>
                  </a:lnTo>
                  <a:lnTo>
                    <a:pt x="6632" y="4436"/>
                  </a:lnTo>
                  <a:lnTo>
                    <a:pt x="6811" y="4301"/>
                  </a:lnTo>
                  <a:lnTo>
                    <a:pt x="7035" y="4256"/>
                  </a:lnTo>
                  <a:lnTo>
                    <a:pt x="7259" y="4212"/>
                  </a:lnTo>
                  <a:lnTo>
                    <a:pt x="9723" y="4212"/>
                  </a:lnTo>
                  <a:lnTo>
                    <a:pt x="9813" y="4167"/>
                  </a:lnTo>
                  <a:lnTo>
                    <a:pt x="9857" y="4077"/>
                  </a:lnTo>
                  <a:lnTo>
                    <a:pt x="9902" y="3988"/>
                  </a:lnTo>
                  <a:lnTo>
                    <a:pt x="9902" y="1613"/>
                  </a:lnTo>
                  <a:lnTo>
                    <a:pt x="9902" y="1389"/>
                  </a:lnTo>
                  <a:lnTo>
                    <a:pt x="9992" y="1165"/>
                  </a:lnTo>
                  <a:lnTo>
                    <a:pt x="10081" y="986"/>
                  </a:lnTo>
                  <a:lnTo>
                    <a:pt x="10216" y="807"/>
                  </a:lnTo>
                  <a:lnTo>
                    <a:pt x="10395" y="672"/>
                  </a:lnTo>
                  <a:lnTo>
                    <a:pt x="10574" y="538"/>
                  </a:lnTo>
                  <a:lnTo>
                    <a:pt x="10798" y="493"/>
                  </a:lnTo>
                  <a:lnTo>
                    <a:pt x="11022" y="448"/>
                  </a:lnTo>
                  <a:close/>
                  <a:moveTo>
                    <a:pt x="942" y="7527"/>
                  </a:moveTo>
                  <a:lnTo>
                    <a:pt x="942" y="13934"/>
                  </a:lnTo>
                  <a:lnTo>
                    <a:pt x="494" y="13934"/>
                  </a:lnTo>
                  <a:lnTo>
                    <a:pt x="494" y="7527"/>
                  </a:lnTo>
                  <a:close/>
                  <a:moveTo>
                    <a:pt x="4705" y="7527"/>
                  </a:moveTo>
                  <a:lnTo>
                    <a:pt x="4705" y="13934"/>
                  </a:lnTo>
                  <a:lnTo>
                    <a:pt x="4257" y="13934"/>
                  </a:lnTo>
                  <a:lnTo>
                    <a:pt x="4257" y="7527"/>
                  </a:lnTo>
                  <a:close/>
                  <a:moveTo>
                    <a:pt x="2823" y="6093"/>
                  </a:moveTo>
                  <a:lnTo>
                    <a:pt x="3047" y="6183"/>
                  </a:lnTo>
                  <a:lnTo>
                    <a:pt x="3271" y="6273"/>
                  </a:lnTo>
                  <a:lnTo>
                    <a:pt x="3451" y="6452"/>
                  </a:lnTo>
                  <a:lnTo>
                    <a:pt x="3585" y="6631"/>
                  </a:lnTo>
                  <a:lnTo>
                    <a:pt x="3675" y="6810"/>
                  </a:lnTo>
                  <a:lnTo>
                    <a:pt x="3764" y="7034"/>
                  </a:lnTo>
                  <a:lnTo>
                    <a:pt x="3809" y="7258"/>
                  </a:lnTo>
                  <a:lnTo>
                    <a:pt x="3809" y="14158"/>
                  </a:lnTo>
                  <a:lnTo>
                    <a:pt x="3764" y="14427"/>
                  </a:lnTo>
                  <a:lnTo>
                    <a:pt x="3675" y="14651"/>
                  </a:lnTo>
                  <a:lnTo>
                    <a:pt x="3585" y="14830"/>
                  </a:lnTo>
                  <a:lnTo>
                    <a:pt x="3451" y="15009"/>
                  </a:lnTo>
                  <a:lnTo>
                    <a:pt x="3271" y="15143"/>
                  </a:lnTo>
                  <a:lnTo>
                    <a:pt x="3047" y="15278"/>
                  </a:lnTo>
                  <a:lnTo>
                    <a:pt x="2823" y="15323"/>
                  </a:lnTo>
                  <a:lnTo>
                    <a:pt x="2599" y="15367"/>
                  </a:lnTo>
                  <a:lnTo>
                    <a:pt x="2375" y="15323"/>
                  </a:lnTo>
                  <a:lnTo>
                    <a:pt x="2151" y="15278"/>
                  </a:lnTo>
                  <a:lnTo>
                    <a:pt x="1927" y="15143"/>
                  </a:lnTo>
                  <a:lnTo>
                    <a:pt x="1748" y="15009"/>
                  </a:lnTo>
                  <a:lnTo>
                    <a:pt x="1614" y="14830"/>
                  </a:lnTo>
                  <a:lnTo>
                    <a:pt x="1479" y="14651"/>
                  </a:lnTo>
                  <a:lnTo>
                    <a:pt x="1434" y="14427"/>
                  </a:lnTo>
                  <a:lnTo>
                    <a:pt x="1390" y="14158"/>
                  </a:lnTo>
                  <a:lnTo>
                    <a:pt x="1390" y="7258"/>
                  </a:lnTo>
                  <a:lnTo>
                    <a:pt x="1434" y="7034"/>
                  </a:lnTo>
                  <a:lnTo>
                    <a:pt x="1479" y="6810"/>
                  </a:lnTo>
                  <a:lnTo>
                    <a:pt x="1614" y="6631"/>
                  </a:lnTo>
                  <a:lnTo>
                    <a:pt x="1748" y="6452"/>
                  </a:lnTo>
                  <a:lnTo>
                    <a:pt x="1927" y="6273"/>
                  </a:lnTo>
                  <a:lnTo>
                    <a:pt x="2151" y="6183"/>
                  </a:lnTo>
                  <a:lnTo>
                    <a:pt x="2375" y="6093"/>
                  </a:lnTo>
                  <a:close/>
                  <a:moveTo>
                    <a:pt x="14830" y="6093"/>
                  </a:moveTo>
                  <a:lnTo>
                    <a:pt x="14965" y="6138"/>
                  </a:lnTo>
                  <a:lnTo>
                    <a:pt x="15189" y="6273"/>
                  </a:lnTo>
                  <a:lnTo>
                    <a:pt x="15323" y="6497"/>
                  </a:lnTo>
                  <a:lnTo>
                    <a:pt x="15368" y="6631"/>
                  </a:lnTo>
                  <a:lnTo>
                    <a:pt x="15368" y="6765"/>
                  </a:lnTo>
                  <a:lnTo>
                    <a:pt x="15368" y="14651"/>
                  </a:lnTo>
                  <a:lnTo>
                    <a:pt x="15368" y="14785"/>
                  </a:lnTo>
                  <a:lnTo>
                    <a:pt x="15323" y="14919"/>
                  </a:lnTo>
                  <a:lnTo>
                    <a:pt x="15189" y="15143"/>
                  </a:lnTo>
                  <a:lnTo>
                    <a:pt x="14965" y="15323"/>
                  </a:lnTo>
                  <a:lnTo>
                    <a:pt x="14830" y="15367"/>
                  </a:lnTo>
                  <a:lnTo>
                    <a:pt x="5736" y="15367"/>
                  </a:lnTo>
                  <a:lnTo>
                    <a:pt x="5601" y="15323"/>
                  </a:lnTo>
                  <a:lnTo>
                    <a:pt x="5377" y="15143"/>
                  </a:lnTo>
                  <a:lnTo>
                    <a:pt x="5243" y="14919"/>
                  </a:lnTo>
                  <a:lnTo>
                    <a:pt x="5198" y="14785"/>
                  </a:lnTo>
                  <a:lnTo>
                    <a:pt x="5198" y="14651"/>
                  </a:lnTo>
                  <a:lnTo>
                    <a:pt x="5198" y="6765"/>
                  </a:lnTo>
                  <a:lnTo>
                    <a:pt x="5198" y="6631"/>
                  </a:lnTo>
                  <a:lnTo>
                    <a:pt x="5243" y="6497"/>
                  </a:lnTo>
                  <a:lnTo>
                    <a:pt x="5377" y="6273"/>
                  </a:lnTo>
                  <a:lnTo>
                    <a:pt x="5601" y="6138"/>
                  </a:lnTo>
                  <a:lnTo>
                    <a:pt x="5736" y="6093"/>
                  </a:lnTo>
                  <a:close/>
                  <a:moveTo>
                    <a:pt x="10709" y="0"/>
                  </a:moveTo>
                  <a:lnTo>
                    <a:pt x="10395" y="135"/>
                  </a:lnTo>
                  <a:lnTo>
                    <a:pt x="10126" y="269"/>
                  </a:lnTo>
                  <a:lnTo>
                    <a:pt x="9902" y="448"/>
                  </a:lnTo>
                  <a:lnTo>
                    <a:pt x="6139" y="4256"/>
                  </a:lnTo>
                  <a:lnTo>
                    <a:pt x="5915" y="4480"/>
                  </a:lnTo>
                  <a:lnTo>
                    <a:pt x="5780" y="4749"/>
                  </a:lnTo>
                  <a:lnTo>
                    <a:pt x="5691" y="5063"/>
                  </a:lnTo>
                  <a:lnTo>
                    <a:pt x="5646" y="5377"/>
                  </a:lnTo>
                  <a:lnTo>
                    <a:pt x="5646" y="5645"/>
                  </a:lnTo>
                  <a:lnTo>
                    <a:pt x="5467" y="5690"/>
                  </a:lnTo>
                  <a:lnTo>
                    <a:pt x="5288" y="5780"/>
                  </a:lnTo>
                  <a:lnTo>
                    <a:pt x="5108" y="5914"/>
                  </a:lnTo>
                  <a:lnTo>
                    <a:pt x="4974" y="6049"/>
                  </a:lnTo>
                  <a:lnTo>
                    <a:pt x="4884" y="6183"/>
                  </a:lnTo>
                  <a:lnTo>
                    <a:pt x="4795" y="6362"/>
                  </a:lnTo>
                  <a:lnTo>
                    <a:pt x="4750" y="6586"/>
                  </a:lnTo>
                  <a:lnTo>
                    <a:pt x="4705" y="6765"/>
                  </a:lnTo>
                  <a:lnTo>
                    <a:pt x="4705" y="7034"/>
                  </a:lnTo>
                  <a:lnTo>
                    <a:pt x="4257" y="7034"/>
                  </a:lnTo>
                  <a:lnTo>
                    <a:pt x="4167" y="6765"/>
                  </a:lnTo>
                  <a:lnTo>
                    <a:pt x="4033" y="6497"/>
                  </a:lnTo>
                  <a:lnTo>
                    <a:pt x="3899" y="6228"/>
                  </a:lnTo>
                  <a:lnTo>
                    <a:pt x="3675" y="6049"/>
                  </a:lnTo>
                  <a:lnTo>
                    <a:pt x="3451" y="5869"/>
                  </a:lnTo>
                  <a:lnTo>
                    <a:pt x="3182" y="5735"/>
                  </a:lnTo>
                  <a:lnTo>
                    <a:pt x="2913" y="5645"/>
                  </a:lnTo>
                  <a:lnTo>
                    <a:pt x="2599" y="5601"/>
                  </a:lnTo>
                  <a:lnTo>
                    <a:pt x="2286" y="5645"/>
                  </a:lnTo>
                  <a:lnTo>
                    <a:pt x="2017" y="5735"/>
                  </a:lnTo>
                  <a:lnTo>
                    <a:pt x="1748" y="5869"/>
                  </a:lnTo>
                  <a:lnTo>
                    <a:pt x="1524" y="6049"/>
                  </a:lnTo>
                  <a:lnTo>
                    <a:pt x="1300" y="6228"/>
                  </a:lnTo>
                  <a:lnTo>
                    <a:pt x="1166" y="6497"/>
                  </a:lnTo>
                  <a:lnTo>
                    <a:pt x="1031" y="6765"/>
                  </a:lnTo>
                  <a:lnTo>
                    <a:pt x="942" y="7034"/>
                  </a:lnTo>
                  <a:lnTo>
                    <a:pt x="225" y="7034"/>
                  </a:lnTo>
                  <a:lnTo>
                    <a:pt x="135" y="7079"/>
                  </a:lnTo>
                  <a:lnTo>
                    <a:pt x="90" y="7124"/>
                  </a:lnTo>
                  <a:lnTo>
                    <a:pt x="46" y="7169"/>
                  </a:lnTo>
                  <a:lnTo>
                    <a:pt x="1" y="7258"/>
                  </a:lnTo>
                  <a:lnTo>
                    <a:pt x="1" y="14292"/>
                  </a:lnTo>
                  <a:lnTo>
                    <a:pt x="46" y="14382"/>
                  </a:lnTo>
                  <a:lnTo>
                    <a:pt x="942" y="14382"/>
                  </a:lnTo>
                  <a:lnTo>
                    <a:pt x="1031" y="14695"/>
                  </a:lnTo>
                  <a:lnTo>
                    <a:pt x="1166" y="14964"/>
                  </a:lnTo>
                  <a:lnTo>
                    <a:pt x="1300" y="15188"/>
                  </a:lnTo>
                  <a:lnTo>
                    <a:pt x="1524" y="15412"/>
                  </a:lnTo>
                  <a:lnTo>
                    <a:pt x="1748" y="15591"/>
                  </a:lnTo>
                  <a:lnTo>
                    <a:pt x="2017" y="15726"/>
                  </a:lnTo>
                  <a:lnTo>
                    <a:pt x="2286" y="15815"/>
                  </a:lnTo>
                  <a:lnTo>
                    <a:pt x="2913" y="15815"/>
                  </a:lnTo>
                  <a:lnTo>
                    <a:pt x="3182" y="15726"/>
                  </a:lnTo>
                  <a:lnTo>
                    <a:pt x="3451" y="15591"/>
                  </a:lnTo>
                  <a:lnTo>
                    <a:pt x="3675" y="15412"/>
                  </a:lnTo>
                  <a:lnTo>
                    <a:pt x="3899" y="15188"/>
                  </a:lnTo>
                  <a:lnTo>
                    <a:pt x="4033" y="14964"/>
                  </a:lnTo>
                  <a:lnTo>
                    <a:pt x="4167" y="14695"/>
                  </a:lnTo>
                  <a:lnTo>
                    <a:pt x="4257" y="14382"/>
                  </a:lnTo>
                  <a:lnTo>
                    <a:pt x="4705" y="14382"/>
                  </a:lnTo>
                  <a:lnTo>
                    <a:pt x="4705" y="15367"/>
                  </a:lnTo>
                  <a:lnTo>
                    <a:pt x="4750" y="15547"/>
                  </a:lnTo>
                  <a:lnTo>
                    <a:pt x="4839" y="15681"/>
                  </a:lnTo>
                  <a:lnTo>
                    <a:pt x="5019" y="15771"/>
                  </a:lnTo>
                  <a:lnTo>
                    <a:pt x="5198" y="15815"/>
                  </a:lnTo>
                  <a:lnTo>
                    <a:pt x="14920" y="15815"/>
                  </a:lnTo>
                  <a:lnTo>
                    <a:pt x="15144" y="15726"/>
                  </a:lnTo>
                  <a:lnTo>
                    <a:pt x="15323" y="15636"/>
                  </a:lnTo>
                  <a:lnTo>
                    <a:pt x="15502" y="15502"/>
                  </a:lnTo>
                  <a:lnTo>
                    <a:pt x="15637" y="15323"/>
                  </a:lnTo>
                  <a:lnTo>
                    <a:pt x="15771" y="15099"/>
                  </a:lnTo>
                  <a:lnTo>
                    <a:pt x="15816" y="14919"/>
                  </a:lnTo>
                  <a:lnTo>
                    <a:pt x="15861" y="14651"/>
                  </a:lnTo>
                  <a:lnTo>
                    <a:pt x="15861" y="6765"/>
                  </a:lnTo>
                  <a:lnTo>
                    <a:pt x="15816" y="6586"/>
                  </a:lnTo>
                  <a:lnTo>
                    <a:pt x="15771" y="6362"/>
                  </a:lnTo>
                  <a:lnTo>
                    <a:pt x="15682" y="6183"/>
                  </a:lnTo>
                  <a:lnTo>
                    <a:pt x="15592" y="6049"/>
                  </a:lnTo>
                  <a:lnTo>
                    <a:pt x="15458" y="5914"/>
                  </a:lnTo>
                  <a:lnTo>
                    <a:pt x="15278" y="5780"/>
                  </a:lnTo>
                  <a:lnTo>
                    <a:pt x="15099" y="5690"/>
                  </a:lnTo>
                  <a:lnTo>
                    <a:pt x="14920" y="5645"/>
                  </a:lnTo>
                  <a:lnTo>
                    <a:pt x="14920" y="224"/>
                  </a:lnTo>
                  <a:lnTo>
                    <a:pt x="14920" y="135"/>
                  </a:lnTo>
                  <a:lnTo>
                    <a:pt x="14875" y="45"/>
                  </a:lnTo>
                  <a:lnTo>
                    <a:pt x="1478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6"/>
            <p:cNvSpPr/>
            <p:nvPr/>
          </p:nvSpPr>
          <p:spPr>
            <a:xfrm>
              <a:off x="5829825" y="3031075"/>
              <a:ext cx="34750" cy="34750"/>
            </a:xfrm>
            <a:custGeom>
              <a:rect b="b" l="l" r="r" t="t"/>
              <a:pathLst>
                <a:path extrusionOk="0" h="1390" w="1390">
                  <a:moveTo>
                    <a:pt x="717" y="449"/>
                  </a:moveTo>
                  <a:lnTo>
                    <a:pt x="807" y="494"/>
                  </a:lnTo>
                  <a:lnTo>
                    <a:pt x="851" y="538"/>
                  </a:lnTo>
                  <a:lnTo>
                    <a:pt x="896" y="628"/>
                  </a:lnTo>
                  <a:lnTo>
                    <a:pt x="941" y="718"/>
                  </a:lnTo>
                  <a:lnTo>
                    <a:pt x="896" y="807"/>
                  </a:lnTo>
                  <a:lnTo>
                    <a:pt x="851" y="852"/>
                  </a:lnTo>
                  <a:lnTo>
                    <a:pt x="807" y="897"/>
                  </a:lnTo>
                  <a:lnTo>
                    <a:pt x="717" y="942"/>
                  </a:lnTo>
                  <a:lnTo>
                    <a:pt x="627" y="897"/>
                  </a:lnTo>
                  <a:lnTo>
                    <a:pt x="538" y="852"/>
                  </a:lnTo>
                  <a:lnTo>
                    <a:pt x="493" y="807"/>
                  </a:lnTo>
                  <a:lnTo>
                    <a:pt x="448" y="718"/>
                  </a:lnTo>
                  <a:lnTo>
                    <a:pt x="493" y="628"/>
                  </a:lnTo>
                  <a:lnTo>
                    <a:pt x="538" y="538"/>
                  </a:lnTo>
                  <a:lnTo>
                    <a:pt x="627" y="494"/>
                  </a:lnTo>
                  <a:lnTo>
                    <a:pt x="717" y="449"/>
                  </a:lnTo>
                  <a:close/>
                  <a:moveTo>
                    <a:pt x="538" y="1"/>
                  </a:moveTo>
                  <a:lnTo>
                    <a:pt x="403" y="46"/>
                  </a:lnTo>
                  <a:lnTo>
                    <a:pt x="224" y="225"/>
                  </a:lnTo>
                  <a:lnTo>
                    <a:pt x="45" y="449"/>
                  </a:lnTo>
                  <a:lnTo>
                    <a:pt x="0" y="583"/>
                  </a:lnTo>
                  <a:lnTo>
                    <a:pt x="0" y="718"/>
                  </a:lnTo>
                  <a:lnTo>
                    <a:pt x="0" y="852"/>
                  </a:lnTo>
                  <a:lnTo>
                    <a:pt x="45" y="987"/>
                  </a:lnTo>
                  <a:lnTo>
                    <a:pt x="224" y="1211"/>
                  </a:lnTo>
                  <a:lnTo>
                    <a:pt x="403" y="1345"/>
                  </a:lnTo>
                  <a:lnTo>
                    <a:pt x="538" y="1390"/>
                  </a:lnTo>
                  <a:lnTo>
                    <a:pt x="851" y="1390"/>
                  </a:lnTo>
                  <a:lnTo>
                    <a:pt x="986" y="1345"/>
                  </a:lnTo>
                  <a:lnTo>
                    <a:pt x="1210" y="1211"/>
                  </a:lnTo>
                  <a:lnTo>
                    <a:pt x="1344" y="987"/>
                  </a:lnTo>
                  <a:lnTo>
                    <a:pt x="1389" y="852"/>
                  </a:lnTo>
                  <a:lnTo>
                    <a:pt x="1389" y="718"/>
                  </a:lnTo>
                  <a:lnTo>
                    <a:pt x="1389" y="583"/>
                  </a:lnTo>
                  <a:lnTo>
                    <a:pt x="1344" y="449"/>
                  </a:lnTo>
                  <a:lnTo>
                    <a:pt x="1210" y="225"/>
                  </a:lnTo>
                  <a:lnTo>
                    <a:pt x="986" y="46"/>
                  </a:lnTo>
                  <a:lnTo>
                    <a:pt x="8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6"/>
            <p:cNvSpPr/>
            <p:nvPr/>
          </p:nvSpPr>
          <p:spPr>
            <a:xfrm>
              <a:off x="5829825" y="3078125"/>
              <a:ext cx="34750" cy="34750"/>
            </a:xfrm>
            <a:custGeom>
              <a:rect b="b" l="l" r="r" t="t"/>
              <a:pathLst>
                <a:path extrusionOk="0" h="1390" w="1390">
                  <a:moveTo>
                    <a:pt x="807" y="449"/>
                  </a:moveTo>
                  <a:lnTo>
                    <a:pt x="851" y="493"/>
                  </a:lnTo>
                  <a:lnTo>
                    <a:pt x="896" y="583"/>
                  </a:lnTo>
                  <a:lnTo>
                    <a:pt x="941" y="673"/>
                  </a:lnTo>
                  <a:lnTo>
                    <a:pt x="896" y="762"/>
                  </a:lnTo>
                  <a:lnTo>
                    <a:pt x="851" y="852"/>
                  </a:lnTo>
                  <a:lnTo>
                    <a:pt x="807" y="897"/>
                  </a:lnTo>
                  <a:lnTo>
                    <a:pt x="627" y="897"/>
                  </a:lnTo>
                  <a:lnTo>
                    <a:pt x="538" y="852"/>
                  </a:lnTo>
                  <a:lnTo>
                    <a:pt x="493" y="762"/>
                  </a:lnTo>
                  <a:lnTo>
                    <a:pt x="448" y="673"/>
                  </a:lnTo>
                  <a:lnTo>
                    <a:pt x="493" y="583"/>
                  </a:lnTo>
                  <a:lnTo>
                    <a:pt x="538" y="493"/>
                  </a:lnTo>
                  <a:lnTo>
                    <a:pt x="627" y="449"/>
                  </a:lnTo>
                  <a:close/>
                  <a:moveTo>
                    <a:pt x="538" y="1"/>
                  </a:moveTo>
                  <a:lnTo>
                    <a:pt x="403" y="45"/>
                  </a:lnTo>
                  <a:lnTo>
                    <a:pt x="224" y="180"/>
                  </a:lnTo>
                  <a:lnTo>
                    <a:pt x="45" y="404"/>
                  </a:lnTo>
                  <a:lnTo>
                    <a:pt x="0" y="538"/>
                  </a:lnTo>
                  <a:lnTo>
                    <a:pt x="0" y="673"/>
                  </a:lnTo>
                  <a:lnTo>
                    <a:pt x="0" y="807"/>
                  </a:lnTo>
                  <a:lnTo>
                    <a:pt x="45" y="941"/>
                  </a:lnTo>
                  <a:lnTo>
                    <a:pt x="224" y="1165"/>
                  </a:lnTo>
                  <a:lnTo>
                    <a:pt x="403" y="1300"/>
                  </a:lnTo>
                  <a:lnTo>
                    <a:pt x="538" y="1345"/>
                  </a:lnTo>
                  <a:lnTo>
                    <a:pt x="717" y="1389"/>
                  </a:lnTo>
                  <a:lnTo>
                    <a:pt x="851" y="1345"/>
                  </a:lnTo>
                  <a:lnTo>
                    <a:pt x="986" y="1300"/>
                  </a:lnTo>
                  <a:lnTo>
                    <a:pt x="1210" y="1165"/>
                  </a:lnTo>
                  <a:lnTo>
                    <a:pt x="1344" y="941"/>
                  </a:lnTo>
                  <a:lnTo>
                    <a:pt x="1389" y="807"/>
                  </a:lnTo>
                  <a:lnTo>
                    <a:pt x="1389" y="673"/>
                  </a:lnTo>
                  <a:lnTo>
                    <a:pt x="1389" y="538"/>
                  </a:lnTo>
                  <a:lnTo>
                    <a:pt x="1344" y="404"/>
                  </a:lnTo>
                  <a:lnTo>
                    <a:pt x="1210" y="180"/>
                  </a:lnTo>
                  <a:lnTo>
                    <a:pt x="986" y="45"/>
                  </a:lnTo>
                  <a:lnTo>
                    <a:pt x="8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6"/>
            <p:cNvSpPr/>
            <p:nvPr/>
          </p:nvSpPr>
          <p:spPr>
            <a:xfrm>
              <a:off x="5829825" y="2985150"/>
              <a:ext cx="34750" cy="34750"/>
            </a:xfrm>
            <a:custGeom>
              <a:rect b="b" l="l" r="r" t="t"/>
              <a:pathLst>
                <a:path extrusionOk="0" h="1390" w="1390">
                  <a:moveTo>
                    <a:pt x="807" y="449"/>
                  </a:moveTo>
                  <a:lnTo>
                    <a:pt x="851" y="539"/>
                  </a:lnTo>
                  <a:lnTo>
                    <a:pt x="896" y="583"/>
                  </a:lnTo>
                  <a:lnTo>
                    <a:pt x="941" y="673"/>
                  </a:lnTo>
                  <a:lnTo>
                    <a:pt x="896" y="763"/>
                  </a:lnTo>
                  <a:lnTo>
                    <a:pt x="851" y="852"/>
                  </a:lnTo>
                  <a:lnTo>
                    <a:pt x="807" y="897"/>
                  </a:lnTo>
                  <a:lnTo>
                    <a:pt x="627" y="897"/>
                  </a:lnTo>
                  <a:lnTo>
                    <a:pt x="538" y="852"/>
                  </a:lnTo>
                  <a:lnTo>
                    <a:pt x="493" y="763"/>
                  </a:lnTo>
                  <a:lnTo>
                    <a:pt x="448" y="673"/>
                  </a:lnTo>
                  <a:lnTo>
                    <a:pt x="493" y="583"/>
                  </a:lnTo>
                  <a:lnTo>
                    <a:pt x="538" y="539"/>
                  </a:lnTo>
                  <a:lnTo>
                    <a:pt x="627" y="449"/>
                  </a:lnTo>
                  <a:close/>
                  <a:moveTo>
                    <a:pt x="538" y="1"/>
                  </a:moveTo>
                  <a:lnTo>
                    <a:pt x="403" y="46"/>
                  </a:lnTo>
                  <a:lnTo>
                    <a:pt x="224" y="180"/>
                  </a:lnTo>
                  <a:lnTo>
                    <a:pt x="45" y="404"/>
                  </a:lnTo>
                  <a:lnTo>
                    <a:pt x="0" y="539"/>
                  </a:lnTo>
                  <a:lnTo>
                    <a:pt x="0" y="673"/>
                  </a:lnTo>
                  <a:lnTo>
                    <a:pt x="0" y="807"/>
                  </a:lnTo>
                  <a:lnTo>
                    <a:pt x="45" y="942"/>
                  </a:lnTo>
                  <a:lnTo>
                    <a:pt x="224" y="1166"/>
                  </a:lnTo>
                  <a:lnTo>
                    <a:pt x="403" y="1345"/>
                  </a:lnTo>
                  <a:lnTo>
                    <a:pt x="538" y="1345"/>
                  </a:lnTo>
                  <a:lnTo>
                    <a:pt x="717" y="1390"/>
                  </a:lnTo>
                  <a:lnTo>
                    <a:pt x="851" y="1345"/>
                  </a:lnTo>
                  <a:lnTo>
                    <a:pt x="986" y="1345"/>
                  </a:lnTo>
                  <a:lnTo>
                    <a:pt x="1210" y="1166"/>
                  </a:lnTo>
                  <a:lnTo>
                    <a:pt x="1344" y="942"/>
                  </a:lnTo>
                  <a:lnTo>
                    <a:pt x="1389" y="807"/>
                  </a:lnTo>
                  <a:lnTo>
                    <a:pt x="1389" y="673"/>
                  </a:lnTo>
                  <a:lnTo>
                    <a:pt x="1389" y="539"/>
                  </a:lnTo>
                  <a:lnTo>
                    <a:pt x="1344" y="404"/>
                  </a:lnTo>
                  <a:lnTo>
                    <a:pt x="1210" y="180"/>
                  </a:lnTo>
                  <a:lnTo>
                    <a:pt x="986" y="46"/>
                  </a:lnTo>
                  <a:lnTo>
                    <a:pt x="8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6"/>
            <p:cNvSpPr/>
            <p:nvPr/>
          </p:nvSpPr>
          <p:spPr>
            <a:xfrm>
              <a:off x="5829825" y="2903400"/>
              <a:ext cx="34750" cy="34750"/>
            </a:xfrm>
            <a:custGeom>
              <a:rect b="b" l="l" r="r" t="t"/>
              <a:pathLst>
                <a:path extrusionOk="0" h="1390" w="1390">
                  <a:moveTo>
                    <a:pt x="807" y="493"/>
                  </a:moveTo>
                  <a:lnTo>
                    <a:pt x="851" y="538"/>
                  </a:lnTo>
                  <a:lnTo>
                    <a:pt x="896" y="628"/>
                  </a:lnTo>
                  <a:lnTo>
                    <a:pt x="941" y="717"/>
                  </a:lnTo>
                  <a:lnTo>
                    <a:pt x="896" y="807"/>
                  </a:lnTo>
                  <a:lnTo>
                    <a:pt x="851" y="852"/>
                  </a:lnTo>
                  <a:lnTo>
                    <a:pt x="807" y="896"/>
                  </a:lnTo>
                  <a:lnTo>
                    <a:pt x="717" y="941"/>
                  </a:lnTo>
                  <a:lnTo>
                    <a:pt x="627" y="896"/>
                  </a:lnTo>
                  <a:lnTo>
                    <a:pt x="538" y="852"/>
                  </a:lnTo>
                  <a:lnTo>
                    <a:pt x="493" y="807"/>
                  </a:lnTo>
                  <a:lnTo>
                    <a:pt x="448" y="717"/>
                  </a:lnTo>
                  <a:lnTo>
                    <a:pt x="493" y="628"/>
                  </a:lnTo>
                  <a:lnTo>
                    <a:pt x="538" y="538"/>
                  </a:lnTo>
                  <a:lnTo>
                    <a:pt x="627" y="493"/>
                  </a:lnTo>
                  <a:close/>
                  <a:moveTo>
                    <a:pt x="538" y="0"/>
                  </a:moveTo>
                  <a:lnTo>
                    <a:pt x="403" y="45"/>
                  </a:lnTo>
                  <a:lnTo>
                    <a:pt x="224" y="224"/>
                  </a:lnTo>
                  <a:lnTo>
                    <a:pt x="45" y="448"/>
                  </a:lnTo>
                  <a:lnTo>
                    <a:pt x="0" y="583"/>
                  </a:lnTo>
                  <a:lnTo>
                    <a:pt x="0" y="717"/>
                  </a:lnTo>
                  <a:lnTo>
                    <a:pt x="0" y="852"/>
                  </a:lnTo>
                  <a:lnTo>
                    <a:pt x="45" y="986"/>
                  </a:lnTo>
                  <a:lnTo>
                    <a:pt x="224" y="1210"/>
                  </a:lnTo>
                  <a:lnTo>
                    <a:pt x="403" y="1344"/>
                  </a:lnTo>
                  <a:lnTo>
                    <a:pt x="538" y="1389"/>
                  </a:lnTo>
                  <a:lnTo>
                    <a:pt x="851" y="1389"/>
                  </a:lnTo>
                  <a:lnTo>
                    <a:pt x="986" y="1344"/>
                  </a:lnTo>
                  <a:lnTo>
                    <a:pt x="1210" y="1210"/>
                  </a:lnTo>
                  <a:lnTo>
                    <a:pt x="1344" y="986"/>
                  </a:lnTo>
                  <a:lnTo>
                    <a:pt x="1389" y="852"/>
                  </a:lnTo>
                  <a:lnTo>
                    <a:pt x="1389" y="717"/>
                  </a:lnTo>
                  <a:lnTo>
                    <a:pt x="1389" y="583"/>
                  </a:lnTo>
                  <a:lnTo>
                    <a:pt x="1344" y="448"/>
                  </a:lnTo>
                  <a:lnTo>
                    <a:pt x="1210" y="224"/>
                  </a:lnTo>
                  <a:lnTo>
                    <a:pt x="986" y="45"/>
                  </a:lnTo>
                  <a:lnTo>
                    <a:pt x="8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6"/>
            <p:cNvSpPr/>
            <p:nvPr/>
          </p:nvSpPr>
          <p:spPr>
            <a:xfrm>
              <a:off x="5656200" y="2926925"/>
              <a:ext cx="138925" cy="94100"/>
            </a:xfrm>
            <a:custGeom>
              <a:rect b="b" l="l" r="r" t="t"/>
              <a:pathLst>
                <a:path extrusionOk="0" h="3764" w="5557">
                  <a:moveTo>
                    <a:pt x="5108" y="448"/>
                  </a:moveTo>
                  <a:lnTo>
                    <a:pt x="5108" y="2375"/>
                  </a:lnTo>
                  <a:lnTo>
                    <a:pt x="449" y="2375"/>
                  </a:lnTo>
                  <a:lnTo>
                    <a:pt x="449" y="448"/>
                  </a:lnTo>
                  <a:close/>
                  <a:moveTo>
                    <a:pt x="5108" y="2823"/>
                  </a:moveTo>
                  <a:lnTo>
                    <a:pt x="5108" y="3316"/>
                  </a:lnTo>
                  <a:lnTo>
                    <a:pt x="449" y="3316"/>
                  </a:lnTo>
                  <a:lnTo>
                    <a:pt x="449" y="2823"/>
                  </a:lnTo>
                  <a:close/>
                  <a:moveTo>
                    <a:pt x="135" y="0"/>
                  </a:moveTo>
                  <a:lnTo>
                    <a:pt x="46" y="45"/>
                  </a:lnTo>
                  <a:lnTo>
                    <a:pt x="1" y="135"/>
                  </a:lnTo>
                  <a:lnTo>
                    <a:pt x="1" y="224"/>
                  </a:lnTo>
                  <a:lnTo>
                    <a:pt x="1" y="3540"/>
                  </a:lnTo>
                  <a:lnTo>
                    <a:pt x="1" y="3629"/>
                  </a:lnTo>
                  <a:lnTo>
                    <a:pt x="46" y="3719"/>
                  </a:lnTo>
                  <a:lnTo>
                    <a:pt x="135" y="3764"/>
                  </a:lnTo>
                  <a:lnTo>
                    <a:pt x="5422" y="3764"/>
                  </a:lnTo>
                  <a:lnTo>
                    <a:pt x="5467" y="3719"/>
                  </a:lnTo>
                  <a:lnTo>
                    <a:pt x="5556" y="3629"/>
                  </a:lnTo>
                  <a:lnTo>
                    <a:pt x="5556" y="3540"/>
                  </a:lnTo>
                  <a:lnTo>
                    <a:pt x="5556" y="224"/>
                  </a:lnTo>
                  <a:lnTo>
                    <a:pt x="5556" y="135"/>
                  </a:lnTo>
                  <a:lnTo>
                    <a:pt x="5467" y="45"/>
                  </a:lnTo>
                  <a:lnTo>
                    <a:pt x="54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6"/>
            <p:cNvSpPr/>
            <p:nvPr/>
          </p:nvSpPr>
          <p:spPr>
            <a:xfrm>
              <a:off x="5632675" y="2903400"/>
              <a:ext cx="185975" cy="209475"/>
            </a:xfrm>
            <a:custGeom>
              <a:rect b="b" l="l" r="r" t="t"/>
              <a:pathLst>
                <a:path extrusionOk="0" h="8379" w="7439">
                  <a:moveTo>
                    <a:pt x="225" y="0"/>
                  </a:moveTo>
                  <a:lnTo>
                    <a:pt x="135" y="45"/>
                  </a:lnTo>
                  <a:lnTo>
                    <a:pt x="46" y="90"/>
                  </a:lnTo>
                  <a:lnTo>
                    <a:pt x="1" y="135"/>
                  </a:lnTo>
                  <a:lnTo>
                    <a:pt x="1" y="224"/>
                  </a:lnTo>
                  <a:lnTo>
                    <a:pt x="1" y="6273"/>
                  </a:lnTo>
                  <a:lnTo>
                    <a:pt x="1" y="6362"/>
                  </a:lnTo>
                  <a:lnTo>
                    <a:pt x="46" y="6407"/>
                  </a:lnTo>
                  <a:lnTo>
                    <a:pt x="135" y="6452"/>
                  </a:lnTo>
                  <a:lnTo>
                    <a:pt x="180" y="6497"/>
                  </a:lnTo>
                  <a:lnTo>
                    <a:pt x="315" y="6497"/>
                  </a:lnTo>
                  <a:lnTo>
                    <a:pt x="404" y="6452"/>
                  </a:lnTo>
                  <a:lnTo>
                    <a:pt x="449" y="6362"/>
                  </a:lnTo>
                  <a:lnTo>
                    <a:pt x="449" y="6273"/>
                  </a:lnTo>
                  <a:lnTo>
                    <a:pt x="449" y="448"/>
                  </a:lnTo>
                  <a:lnTo>
                    <a:pt x="6945" y="448"/>
                  </a:lnTo>
                  <a:lnTo>
                    <a:pt x="6945" y="7886"/>
                  </a:lnTo>
                  <a:lnTo>
                    <a:pt x="449" y="7886"/>
                  </a:lnTo>
                  <a:lnTo>
                    <a:pt x="449" y="7214"/>
                  </a:lnTo>
                  <a:lnTo>
                    <a:pt x="449" y="7124"/>
                  </a:lnTo>
                  <a:lnTo>
                    <a:pt x="404" y="7034"/>
                  </a:lnTo>
                  <a:lnTo>
                    <a:pt x="359" y="6990"/>
                  </a:lnTo>
                  <a:lnTo>
                    <a:pt x="180" y="6990"/>
                  </a:lnTo>
                  <a:lnTo>
                    <a:pt x="91" y="7034"/>
                  </a:lnTo>
                  <a:lnTo>
                    <a:pt x="1" y="7079"/>
                  </a:lnTo>
                  <a:lnTo>
                    <a:pt x="1" y="7214"/>
                  </a:lnTo>
                  <a:lnTo>
                    <a:pt x="1" y="8110"/>
                  </a:lnTo>
                  <a:lnTo>
                    <a:pt x="1" y="8199"/>
                  </a:lnTo>
                  <a:lnTo>
                    <a:pt x="46" y="8289"/>
                  </a:lnTo>
                  <a:lnTo>
                    <a:pt x="135" y="8334"/>
                  </a:lnTo>
                  <a:lnTo>
                    <a:pt x="225" y="8378"/>
                  </a:lnTo>
                  <a:lnTo>
                    <a:pt x="7169" y="8378"/>
                  </a:lnTo>
                  <a:lnTo>
                    <a:pt x="7259" y="8334"/>
                  </a:lnTo>
                  <a:lnTo>
                    <a:pt x="7349" y="8289"/>
                  </a:lnTo>
                  <a:lnTo>
                    <a:pt x="7393" y="8199"/>
                  </a:lnTo>
                  <a:lnTo>
                    <a:pt x="7438" y="8110"/>
                  </a:lnTo>
                  <a:lnTo>
                    <a:pt x="7438" y="224"/>
                  </a:lnTo>
                  <a:lnTo>
                    <a:pt x="7393" y="135"/>
                  </a:lnTo>
                  <a:lnTo>
                    <a:pt x="7349" y="90"/>
                  </a:lnTo>
                  <a:lnTo>
                    <a:pt x="7259" y="45"/>
                  </a:lnTo>
                  <a:lnTo>
                    <a:pt x="71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0" name="Google Shape;2760;p76"/>
          <p:cNvGrpSpPr/>
          <p:nvPr/>
        </p:nvGrpSpPr>
        <p:grpSpPr>
          <a:xfrm>
            <a:off x="6732900" y="2638600"/>
            <a:ext cx="256500" cy="395400"/>
            <a:chOff x="7134700" y="2739875"/>
            <a:chExt cx="256500" cy="395400"/>
          </a:xfrm>
        </p:grpSpPr>
        <p:sp>
          <p:nvSpPr>
            <p:cNvPr id="2761" name="Google Shape;2761;p76"/>
            <p:cNvSpPr/>
            <p:nvPr/>
          </p:nvSpPr>
          <p:spPr>
            <a:xfrm>
              <a:off x="7257900" y="2764500"/>
              <a:ext cx="10100" cy="9000"/>
            </a:xfrm>
            <a:custGeom>
              <a:rect b="b" l="l" r="r" t="t"/>
              <a:pathLst>
                <a:path extrusionOk="0" h="360" w="404">
                  <a:moveTo>
                    <a:pt x="135" y="1"/>
                  </a:moveTo>
                  <a:lnTo>
                    <a:pt x="90" y="46"/>
                  </a:lnTo>
                  <a:lnTo>
                    <a:pt x="45" y="91"/>
                  </a:lnTo>
                  <a:lnTo>
                    <a:pt x="0" y="180"/>
                  </a:lnTo>
                  <a:lnTo>
                    <a:pt x="45" y="225"/>
                  </a:lnTo>
                  <a:lnTo>
                    <a:pt x="90" y="315"/>
                  </a:lnTo>
                  <a:lnTo>
                    <a:pt x="135" y="315"/>
                  </a:lnTo>
                  <a:lnTo>
                    <a:pt x="224" y="359"/>
                  </a:lnTo>
                  <a:lnTo>
                    <a:pt x="269" y="315"/>
                  </a:lnTo>
                  <a:lnTo>
                    <a:pt x="314" y="315"/>
                  </a:lnTo>
                  <a:lnTo>
                    <a:pt x="359" y="225"/>
                  </a:lnTo>
                  <a:lnTo>
                    <a:pt x="403" y="180"/>
                  </a:lnTo>
                  <a:lnTo>
                    <a:pt x="359" y="91"/>
                  </a:lnTo>
                  <a:lnTo>
                    <a:pt x="314" y="46"/>
                  </a:lnTo>
                  <a:lnTo>
                    <a:pt x="2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6"/>
            <p:cNvSpPr/>
            <p:nvPr/>
          </p:nvSpPr>
          <p:spPr>
            <a:xfrm>
              <a:off x="7134700" y="2739875"/>
              <a:ext cx="256500" cy="395400"/>
            </a:xfrm>
            <a:custGeom>
              <a:rect b="b" l="l" r="r" t="t"/>
              <a:pathLst>
                <a:path extrusionOk="0" h="15816" w="10260">
                  <a:moveTo>
                    <a:pt x="8647" y="448"/>
                  </a:moveTo>
                  <a:lnTo>
                    <a:pt x="8871" y="493"/>
                  </a:lnTo>
                  <a:lnTo>
                    <a:pt x="9095" y="538"/>
                  </a:lnTo>
                  <a:lnTo>
                    <a:pt x="9274" y="672"/>
                  </a:lnTo>
                  <a:lnTo>
                    <a:pt x="9453" y="807"/>
                  </a:lnTo>
                  <a:lnTo>
                    <a:pt x="9588" y="986"/>
                  </a:lnTo>
                  <a:lnTo>
                    <a:pt x="9722" y="1165"/>
                  </a:lnTo>
                  <a:lnTo>
                    <a:pt x="9767" y="1389"/>
                  </a:lnTo>
                  <a:lnTo>
                    <a:pt x="9812" y="1613"/>
                  </a:lnTo>
                  <a:lnTo>
                    <a:pt x="9812" y="14203"/>
                  </a:lnTo>
                  <a:lnTo>
                    <a:pt x="9767" y="14427"/>
                  </a:lnTo>
                  <a:lnTo>
                    <a:pt x="9722" y="14651"/>
                  </a:lnTo>
                  <a:lnTo>
                    <a:pt x="9588" y="14830"/>
                  </a:lnTo>
                  <a:lnTo>
                    <a:pt x="9453" y="15009"/>
                  </a:lnTo>
                  <a:lnTo>
                    <a:pt x="9274" y="15143"/>
                  </a:lnTo>
                  <a:lnTo>
                    <a:pt x="9095" y="15278"/>
                  </a:lnTo>
                  <a:lnTo>
                    <a:pt x="8871" y="15323"/>
                  </a:lnTo>
                  <a:lnTo>
                    <a:pt x="8647" y="15367"/>
                  </a:lnTo>
                  <a:lnTo>
                    <a:pt x="1613" y="15367"/>
                  </a:lnTo>
                  <a:lnTo>
                    <a:pt x="1389" y="15323"/>
                  </a:lnTo>
                  <a:lnTo>
                    <a:pt x="1165" y="15278"/>
                  </a:lnTo>
                  <a:lnTo>
                    <a:pt x="941" y="15143"/>
                  </a:lnTo>
                  <a:lnTo>
                    <a:pt x="806" y="15009"/>
                  </a:lnTo>
                  <a:lnTo>
                    <a:pt x="627" y="14830"/>
                  </a:lnTo>
                  <a:lnTo>
                    <a:pt x="538" y="14651"/>
                  </a:lnTo>
                  <a:lnTo>
                    <a:pt x="493" y="14427"/>
                  </a:lnTo>
                  <a:lnTo>
                    <a:pt x="448" y="14203"/>
                  </a:lnTo>
                  <a:lnTo>
                    <a:pt x="448" y="1613"/>
                  </a:lnTo>
                  <a:lnTo>
                    <a:pt x="493" y="1389"/>
                  </a:lnTo>
                  <a:lnTo>
                    <a:pt x="538" y="1165"/>
                  </a:lnTo>
                  <a:lnTo>
                    <a:pt x="627" y="986"/>
                  </a:lnTo>
                  <a:lnTo>
                    <a:pt x="806" y="807"/>
                  </a:lnTo>
                  <a:lnTo>
                    <a:pt x="941" y="672"/>
                  </a:lnTo>
                  <a:lnTo>
                    <a:pt x="1165" y="538"/>
                  </a:lnTo>
                  <a:lnTo>
                    <a:pt x="1389" y="493"/>
                  </a:lnTo>
                  <a:lnTo>
                    <a:pt x="1613" y="448"/>
                  </a:lnTo>
                  <a:close/>
                  <a:moveTo>
                    <a:pt x="1299" y="0"/>
                  </a:moveTo>
                  <a:lnTo>
                    <a:pt x="986" y="135"/>
                  </a:lnTo>
                  <a:lnTo>
                    <a:pt x="717" y="269"/>
                  </a:lnTo>
                  <a:lnTo>
                    <a:pt x="448" y="448"/>
                  </a:lnTo>
                  <a:lnTo>
                    <a:pt x="269" y="717"/>
                  </a:lnTo>
                  <a:lnTo>
                    <a:pt x="134" y="986"/>
                  </a:lnTo>
                  <a:lnTo>
                    <a:pt x="0" y="1300"/>
                  </a:lnTo>
                  <a:lnTo>
                    <a:pt x="0" y="1613"/>
                  </a:lnTo>
                  <a:lnTo>
                    <a:pt x="0" y="14203"/>
                  </a:lnTo>
                  <a:lnTo>
                    <a:pt x="0" y="14516"/>
                  </a:lnTo>
                  <a:lnTo>
                    <a:pt x="134" y="14830"/>
                  </a:lnTo>
                  <a:lnTo>
                    <a:pt x="269" y="15099"/>
                  </a:lnTo>
                  <a:lnTo>
                    <a:pt x="448" y="15367"/>
                  </a:lnTo>
                  <a:lnTo>
                    <a:pt x="717" y="15547"/>
                  </a:lnTo>
                  <a:lnTo>
                    <a:pt x="986" y="15681"/>
                  </a:lnTo>
                  <a:lnTo>
                    <a:pt x="1299" y="15815"/>
                  </a:lnTo>
                  <a:lnTo>
                    <a:pt x="8961" y="15815"/>
                  </a:lnTo>
                  <a:lnTo>
                    <a:pt x="9274" y="15681"/>
                  </a:lnTo>
                  <a:lnTo>
                    <a:pt x="9543" y="15547"/>
                  </a:lnTo>
                  <a:lnTo>
                    <a:pt x="9767" y="15367"/>
                  </a:lnTo>
                  <a:lnTo>
                    <a:pt x="9991" y="15099"/>
                  </a:lnTo>
                  <a:lnTo>
                    <a:pt x="10125" y="14830"/>
                  </a:lnTo>
                  <a:lnTo>
                    <a:pt x="10215" y="14516"/>
                  </a:lnTo>
                  <a:lnTo>
                    <a:pt x="10260" y="14203"/>
                  </a:lnTo>
                  <a:lnTo>
                    <a:pt x="10260" y="1613"/>
                  </a:lnTo>
                  <a:lnTo>
                    <a:pt x="10215" y="1300"/>
                  </a:lnTo>
                  <a:lnTo>
                    <a:pt x="10125" y="986"/>
                  </a:lnTo>
                  <a:lnTo>
                    <a:pt x="9991" y="717"/>
                  </a:lnTo>
                  <a:lnTo>
                    <a:pt x="9767" y="448"/>
                  </a:lnTo>
                  <a:lnTo>
                    <a:pt x="9543" y="269"/>
                  </a:lnTo>
                  <a:lnTo>
                    <a:pt x="9274" y="135"/>
                  </a:lnTo>
                  <a:lnTo>
                    <a:pt x="89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6"/>
            <p:cNvSpPr/>
            <p:nvPr/>
          </p:nvSpPr>
          <p:spPr>
            <a:xfrm>
              <a:off x="7157100" y="2762275"/>
              <a:ext cx="210575" cy="350600"/>
            </a:xfrm>
            <a:custGeom>
              <a:rect b="b" l="l" r="r" t="t"/>
              <a:pathLst>
                <a:path extrusionOk="0" h="14024" w="8423">
                  <a:moveTo>
                    <a:pt x="269" y="0"/>
                  </a:moveTo>
                  <a:lnTo>
                    <a:pt x="179" y="45"/>
                  </a:lnTo>
                  <a:lnTo>
                    <a:pt x="90" y="90"/>
                  </a:lnTo>
                  <a:lnTo>
                    <a:pt x="45" y="180"/>
                  </a:lnTo>
                  <a:lnTo>
                    <a:pt x="0" y="269"/>
                  </a:lnTo>
                  <a:lnTo>
                    <a:pt x="0" y="6631"/>
                  </a:lnTo>
                  <a:lnTo>
                    <a:pt x="45" y="6676"/>
                  </a:lnTo>
                  <a:lnTo>
                    <a:pt x="179" y="6765"/>
                  </a:lnTo>
                  <a:lnTo>
                    <a:pt x="358" y="6765"/>
                  </a:lnTo>
                  <a:lnTo>
                    <a:pt x="448" y="6676"/>
                  </a:lnTo>
                  <a:lnTo>
                    <a:pt x="493" y="6541"/>
                  </a:lnTo>
                  <a:lnTo>
                    <a:pt x="493" y="717"/>
                  </a:lnTo>
                  <a:lnTo>
                    <a:pt x="493" y="628"/>
                  </a:lnTo>
                  <a:lnTo>
                    <a:pt x="538" y="538"/>
                  </a:lnTo>
                  <a:lnTo>
                    <a:pt x="627" y="493"/>
                  </a:lnTo>
                  <a:lnTo>
                    <a:pt x="2643" y="493"/>
                  </a:lnTo>
                  <a:lnTo>
                    <a:pt x="2778" y="538"/>
                  </a:lnTo>
                  <a:lnTo>
                    <a:pt x="2912" y="583"/>
                  </a:lnTo>
                  <a:lnTo>
                    <a:pt x="3002" y="672"/>
                  </a:lnTo>
                  <a:lnTo>
                    <a:pt x="3405" y="1076"/>
                  </a:lnTo>
                  <a:lnTo>
                    <a:pt x="3584" y="1210"/>
                  </a:lnTo>
                  <a:lnTo>
                    <a:pt x="3763" y="1344"/>
                  </a:lnTo>
                  <a:lnTo>
                    <a:pt x="3987" y="1389"/>
                  </a:lnTo>
                  <a:lnTo>
                    <a:pt x="4211" y="1434"/>
                  </a:lnTo>
                  <a:lnTo>
                    <a:pt x="4435" y="1389"/>
                  </a:lnTo>
                  <a:lnTo>
                    <a:pt x="4660" y="1344"/>
                  </a:lnTo>
                  <a:lnTo>
                    <a:pt x="4884" y="1210"/>
                  </a:lnTo>
                  <a:lnTo>
                    <a:pt x="5063" y="1076"/>
                  </a:lnTo>
                  <a:lnTo>
                    <a:pt x="5421" y="672"/>
                  </a:lnTo>
                  <a:lnTo>
                    <a:pt x="5556" y="583"/>
                  </a:lnTo>
                  <a:lnTo>
                    <a:pt x="5645" y="538"/>
                  </a:lnTo>
                  <a:lnTo>
                    <a:pt x="5780" y="493"/>
                  </a:lnTo>
                  <a:lnTo>
                    <a:pt x="7840" y="493"/>
                  </a:lnTo>
                  <a:lnTo>
                    <a:pt x="7885" y="538"/>
                  </a:lnTo>
                  <a:lnTo>
                    <a:pt x="7930" y="628"/>
                  </a:lnTo>
                  <a:lnTo>
                    <a:pt x="7975" y="717"/>
                  </a:lnTo>
                  <a:lnTo>
                    <a:pt x="7975" y="13307"/>
                  </a:lnTo>
                  <a:lnTo>
                    <a:pt x="7930" y="13396"/>
                  </a:lnTo>
                  <a:lnTo>
                    <a:pt x="7885" y="13486"/>
                  </a:lnTo>
                  <a:lnTo>
                    <a:pt x="7840" y="13531"/>
                  </a:lnTo>
                  <a:lnTo>
                    <a:pt x="627" y="13531"/>
                  </a:lnTo>
                  <a:lnTo>
                    <a:pt x="538" y="13486"/>
                  </a:lnTo>
                  <a:lnTo>
                    <a:pt x="493" y="13396"/>
                  </a:lnTo>
                  <a:lnTo>
                    <a:pt x="493" y="13307"/>
                  </a:lnTo>
                  <a:lnTo>
                    <a:pt x="493" y="7482"/>
                  </a:lnTo>
                  <a:lnTo>
                    <a:pt x="448" y="7393"/>
                  </a:lnTo>
                  <a:lnTo>
                    <a:pt x="403" y="7348"/>
                  </a:lnTo>
                  <a:lnTo>
                    <a:pt x="358" y="7258"/>
                  </a:lnTo>
                  <a:lnTo>
                    <a:pt x="179" y="7258"/>
                  </a:lnTo>
                  <a:lnTo>
                    <a:pt x="90" y="7303"/>
                  </a:lnTo>
                  <a:lnTo>
                    <a:pt x="45" y="7393"/>
                  </a:lnTo>
                  <a:lnTo>
                    <a:pt x="0" y="7482"/>
                  </a:lnTo>
                  <a:lnTo>
                    <a:pt x="0" y="13307"/>
                  </a:lnTo>
                  <a:lnTo>
                    <a:pt x="45" y="13441"/>
                  </a:lnTo>
                  <a:lnTo>
                    <a:pt x="90" y="13575"/>
                  </a:lnTo>
                  <a:lnTo>
                    <a:pt x="224" y="13799"/>
                  </a:lnTo>
                  <a:lnTo>
                    <a:pt x="448" y="13934"/>
                  </a:lnTo>
                  <a:lnTo>
                    <a:pt x="582" y="13979"/>
                  </a:lnTo>
                  <a:lnTo>
                    <a:pt x="717" y="14023"/>
                  </a:lnTo>
                  <a:lnTo>
                    <a:pt x="7751" y="14023"/>
                  </a:lnTo>
                  <a:lnTo>
                    <a:pt x="7885" y="13979"/>
                  </a:lnTo>
                  <a:lnTo>
                    <a:pt x="8020" y="13934"/>
                  </a:lnTo>
                  <a:lnTo>
                    <a:pt x="8244" y="13799"/>
                  </a:lnTo>
                  <a:lnTo>
                    <a:pt x="8378" y="13575"/>
                  </a:lnTo>
                  <a:lnTo>
                    <a:pt x="8423" y="13441"/>
                  </a:lnTo>
                  <a:lnTo>
                    <a:pt x="8423" y="13307"/>
                  </a:lnTo>
                  <a:lnTo>
                    <a:pt x="8423" y="717"/>
                  </a:lnTo>
                  <a:lnTo>
                    <a:pt x="8423" y="583"/>
                  </a:lnTo>
                  <a:lnTo>
                    <a:pt x="8378" y="448"/>
                  </a:lnTo>
                  <a:lnTo>
                    <a:pt x="8244" y="224"/>
                  </a:lnTo>
                  <a:lnTo>
                    <a:pt x="8020" y="90"/>
                  </a:lnTo>
                  <a:lnTo>
                    <a:pt x="7885" y="45"/>
                  </a:lnTo>
                  <a:lnTo>
                    <a:pt x="7751" y="0"/>
                  </a:lnTo>
                  <a:lnTo>
                    <a:pt x="5914" y="0"/>
                  </a:lnTo>
                  <a:lnTo>
                    <a:pt x="5690" y="45"/>
                  </a:lnTo>
                  <a:lnTo>
                    <a:pt x="5466" y="90"/>
                  </a:lnTo>
                  <a:lnTo>
                    <a:pt x="5287" y="224"/>
                  </a:lnTo>
                  <a:lnTo>
                    <a:pt x="5108" y="359"/>
                  </a:lnTo>
                  <a:lnTo>
                    <a:pt x="4704" y="762"/>
                  </a:lnTo>
                  <a:lnTo>
                    <a:pt x="4615" y="852"/>
                  </a:lnTo>
                  <a:lnTo>
                    <a:pt x="4480" y="896"/>
                  </a:lnTo>
                  <a:lnTo>
                    <a:pt x="4346" y="941"/>
                  </a:lnTo>
                  <a:lnTo>
                    <a:pt x="4077" y="941"/>
                  </a:lnTo>
                  <a:lnTo>
                    <a:pt x="3943" y="896"/>
                  </a:lnTo>
                  <a:lnTo>
                    <a:pt x="3853" y="852"/>
                  </a:lnTo>
                  <a:lnTo>
                    <a:pt x="3719" y="762"/>
                  </a:lnTo>
                  <a:lnTo>
                    <a:pt x="3136" y="135"/>
                  </a:lnTo>
                  <a:lnTo>
                    <a:pt x="3002" y="45"/>
                  </a:lnTo>
                  <a:lnTo>
                    <a:pt x="28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4" name="Google Shape;2764;p76"/>
          <p:cNvGrpSpPr/>
          <p:nvPr/>
        </p:nvGrpSpPr>
        <p:grpSpPr>
          <a:xfrm>
            <a:off x="7296025" y="2638600"/>
            <a:ext cx="302450" cy="395400"/>
            <a:chOff x="7794400" y="2739875"/>
            <a:chExt cx="302450" cy="395400"/>
          </a:xfrm>
        </p:grpSpPr>
        <p:sp>
          <p:nvSpPr>
            <p:cNvPr id="2765" name="Google Shape;2765;p76"/>
            <p:cNvSpPr/>
            <p:nvPr/>
          </p:nvSpPr>
          <p:spPr>
            <a:xfrm>
              <a:off x="7941125" y="2764500"/>
              <a:ext cx="9000" cy="9000"/>
            </a:xfrm>
            <a:custGeom>
              <a:rect b="b" l="l" r="r" t="t"/>
              <a:pathLst>
                <a:path extrusionOk="0" h="360" w="360">
                  <a:moveTo>
                    <a:pt x="90" y="1"/>
                  </a:moveTo>
                  <a:lnTo>
                    <a:pt x="46" y="46"/>
                  </a:lnTo>
                  <a:lnTo>
                    <a:pt x="1" y="91"/>
                  </a:lnTo>
                  <a:lnTo>
                    <a:pt x="1" y="180"/>
                  </a:lnTo>
                  <a:lnTo>
                    <a:pt x="1" y="225"/>
                  </a:lnTo>
                  <a:lnTo>
                    <a:pt x="46" y="315"/>
                  </a:lnTo>
                  <a:lnTo>
                    <a:pt x="90" y="315"/>
                  </a:lnTo>
                  <a:lnTo>
                    <a:pt x="180" y="359"/>
                  </a:lnTo>
                  <a:lnTo>
                    <a:pt x="225" y="315"/>
                  </a:lnTo>
                  <a:lnTo>
                    <a:pt x="314" y="315"/>
                  </a:lnTo>
                  <a:lnTo>
                    <a:pt x="359" y="225"/>
                  </a:lnTo>
                  <a:lnTo>
                    <a:pt x="359" y="180"/>
                  </a:lnTo>
                  <a:lnTo>
                    <a:pt x="359" y="91"/>
                  </a:lnTo>
                  <a:lnTo>
                    <a:pt x="314" y="46"/>
                  </a:lnTo>
                  <a:lnTo>
                    <a:pt x="2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6"/>
            <p:cNvSpPr/>
            <p:nvPr/>
          </p:nvSpPr>
          <p:spPr>
            <a:xfrm>
              <a:off x="7794400" y="2739875"/>
              <a:ext cx="302450" cy="395400"/>
            </a:xfrm>
            <a:custGeom>
              <a:rect b="b" l="l" r="r" t="t"/>
              <a:pathLst>
                <a:path extrusionOk="0" h="15816" w="12098">
                  <a:moveTo>
                    <a:pt x="9633" y="1389"/>
                  </a:moveTo>
                  <a:lnTo>
                    <a:pt x="9723" y="1434"/>
                  </a:lnTo>
                  <a:lnTo>
                    <a:pt x="9768" y="1524"/>
                  </a:lnTo>
                  <a:lnTo>
                    <a:pt x="9768" y="1613"/>
                  </a:lnTo>
                  <a:lnTo>
                    <a:pt x="9768" y="4212"/>
                  </a:lnTo>
                  <a:lnTo>
                    <a:pt x="2286" y="4212"/>
                  </a:lnTo>
                  <a:lnTo>
                    <a:pt x="2286" y="1613"/>
                  </a:lnTo>
                  <a:lnTo>
                    <a:pt x="2330" y="1524"/>
                  </a:lnTo>
                  <a:lnTo>
                    <a:pt x="2375" y="1434"/>
                  </a:lnTo>
                  <a:lnTo>
                    <a:pt x="2420" y="1389"/>
                  </a:lnTo>
                  <a:lnTo>
                    <a:pt x="4481" y="1389"/>
                  </a:lnTo>
                  <a:lnTo>
                    <a:pt x="4615" y="1434"/>
                  </a:lnTo>
                  <a:lnTo>
                    <a:pt x="4750" y="1479"/>
                  </a:lnTo>
                  <a:lnTo>
                    <a:pt x="4839" y="1568"/>
                  </a:lnTo>
                  <a:lnTo>
                    <a:pt x="5243" y="1972"/>
                  </a:lnTo>
                  <a:lnTo>
                    <a:pt x="5422" y="2106"/>
                  </a:lnTo>
                  <a:lnTo>
                    <a:pt x="5601" y="2240"/>
                  </a:lnTo>
                  <a:lnTo>
                    <a:pt x="5825" y="2285"/>
                  </a:lnTo>
                  <a:lnTo>
                    <a:pt x="6049" y="2330"/>
                  </a:lnTo>
                  <a:lnTo>
                    <a:pt x="6273" y="2285"/>
                  </a:lnTo>
                  <a:lnTo>
                    <a:pt x="6497" y="2240"/>
                  </a:lnTo>
                  <a:lnTo>
                    <a:pt x="6676" y="2106"/>
                  </a:lnTo>
                  <a:lnTo>
                    <a:pt x="6855" y="1972"/>
                  </a:lnTo>
                  <a:lnTo>
                    <a:pt x="7259" y="1568"/>
                  </a:lnTo>
                  <a:lnTo>
                    <a:pt x="7348" y="1479"/>
                  </a:lnTo>
                  <a:lnTo>
                    <a:pt x="7483" y="1434"/>
                  </a:lnTo>
                  <a:lnTo>
                    <a:pt x="7617" y="1389"/>
                  </a:lnTo>
                  <a:close/>
                  <a:moveTo>
                    <a:pt x="9544" y="448"/>
                  </a:moveTo>
                  <a:lnTo>
                    <a:pt x="9768" y="493"/>
                  </a:lnTo>
                  <a:lnTo>
                    <a:pt x="9992" y="538"/>
                  </a:lnTo>
                  <a:lnTo>
                    <a:pt x="10216" y="672"/>
                  </a:lnTo>
                  <a:lnTo>
                    <a:pt x="10395" y="807"/>
                  </a:lnTo>
                  <a:lnTo>
                    <a:pt x="10529" y="986"/>
                  </a:lnTo>
                  <a:lnTo>
                    <a:pt x="10619" y="1165"/>
                  </a:lnTo>
                  <a:lnTo>
                    <a:pt x="10708" y="1389"/>
                  </a:lnTo>
                  <a:lnTo>
                    <a:pt x="10708" y="1613"/>
                  </a:lnTo>
                  <a:lnTo>
                    <a:pt x="10708" y="4212"/>
                  </a:lnTo>
                  <a:lnTo>
                    <a:pt x="10260" y="4212"/>
                  </a:lnTo>
                  <a:lnTo>
                    <a:pt x="10260" y="1613"/>
                  </a:lnTo>
                  <a:lnTo>
                    <a:pt x="10216" y="1479"/>
                  </a:lnTo>
                  <a:lnTo>
                    <a:pt x="10216" y="1344"/>
                  </a:lnTo>
                  <a:lnTo>
                    <a:pt x="10036" y="1120"/>
                  </a:lnTo>
                  <a:lnTo>
                    <a:pt x="9812" y="986"/>
                  </a:lnTo>
                  <a:lnTo>
                    <a:pt x="9678" y="941"/>
                  </a:lnTo>
                  <a:lnTo>
                    <a:pt x="9544" y="896"/>
                  </a:lnTo>
                  <a:lnTo>
                    <a:pt x="7751" y="896"/>
                  </a:lnTo>
                  <a:lnTo>
                    <a:pt x="7527" y="941"/>
                  </a:lnTo>
                  <a:lnTo>
                    <a:pt x="7303" y="986"/>
                  </a:lnTo>
                  <a:lnTo>
                    <a:pt x="7079" y="1120"/>
                  </a:lnTo>
                  <a:lnTo>
                    <a:pt x="6900" y="1255"/>
                  </a:lnTo>
                  <a:lnTo>
                    <a:pt x="6542" y="1658"/>
                  </a:lnTo>
                  <a:lnTo>
                    <a:pt x="6407" y="1748"/>
                  </a:lnTo>
                  <a:lnTo>
                    <a:pt x="6318" y="1792"/>
                  </a:lnTo>
                  <a:lnTo>
                    <a:pt x="6183" y="1837"/>
                  </a:lnTo>
                  <a:lnTo>
                    <a:pt x="5915" y="1837"/>
                  </a:lnTo>
                  <a:lnTo>
                    <a:pt x="5780" y="1792"/>
                  </a:lnTo>
                  <a:lnTo>
                    <a:pt x="5646" y="1748"/>
                  </a:lnTo>
                  <a:lnTo>
                    <a:pt x="5556" y="1658"/>
                  </a:lnTo>
                  <a:lnTo>
                    <a:pt x="5153" y="1255"/>
                  </a:lnTo>
                  <a:lnTo>
                    <a:pt x="4974" y="1120"/>
                  </a:lnTo>
                  <a:lnTo>
                    <a:pt x="4795" y="986"/>
                  </a:lnTo>
                  <a:lnTo>
                    <a:pt x="4571" y="941"/>
                  </a:lnTo>
                  <a:lnTo>
                    <a:pt x="4346" y="896"/>
                  </a:lnTo>
                  <a:lnTo>
                    <a:pt x="2510" y="896"/>
                  </a:lnTo>
                  <a:lnTo>
                    <a:pt x="2375" y="941"/>
                  </a:lnTo>
                  <a:lnTo>
                    <a:pt x="2241" y="986"/>
                  </a:lnTo>
                  <a:lnTo>
                    <a:pt x="2062" y="1120"/>
                  </a:lnTo>
                  <a:lnTo>
                    <a:pt x="1882" y="1344"/>
                  </a:lnTo>
                  <a:lnTo>
                    <a:pt x="1838" y="1479"/>
                  </a:lnTo>
                  <a:lnTo>
                    <a:pt x="1838" y="1613"/>
                  </a:lnTo>
                  <a:lnTo>
                    <a:pt x="1838" y="4212"/>
                  </a:lnTo>
                  <a:lnTo>
                    <a:pt x="1390" y="4212"/>
                  </a:lnTo>
                  <a:lnTo>
                    <a:pt x="1390" y="1613"/>
                  </a:lnTo>
                  <a:lnTo>
                    <a:pt x="1390" y="1389"/>
                  </a:lnTo>
                  <a:lnTo>
                    <a:pt x="1479" y="1165"/>
                  </a:lnTo>
                  <a:lnTo>
                    <a:pt x="1569" y="986"/>
                  </a:lnTo>
                  <a:lnTo>
                    <a:pt x="1703" y="807"/>
                  </a:lnTo>
                  <a:lnTo>
                    <a:pt x="1882" y="672"/>
                  </a:lnTo>
                  <a:lnTo>
                    <a:pt x="2062" y="538"/>
                  </a:lnTo>
                  <a:lnTo>
                    <a:pt x="2286" y="493"/>
                  </a:lnTo>
                  <a:lnTo>
                    <a:pt x="2510" y="448"/>
                  </a:lnTo>
                  <a:close/>
                  <a:moveTo>
                    <a:pt x="11649" y="4660"/>
                  </a:moveTo>
                  <a:lnTo>
                    <a:pt x="11649" y="9767"/>
                  </a:lnTo>
                  <a:lnTo>
                    <a:pt x="7214" y="9767"/>
                  </a:lnTo>
                  <a:lnTo>
                    <a:pt x="7079" y="9812"/>
                  </a:lnTo>
                  <a:lnTo>
                    <a:pt x="6990" y="9902"/>
                  </a:lnTo>
                  <a:lnTo>
                    <a:pt x="6049" y="11783"/>
                  </a:lnTo>
                  <a:lnTo>
                    <a:pt x="5108" y="9902"/>
                  </a:lnTo>
                  <a:lnTo>
                    <a:pt x="5019" y="9812"/>
                  </a:lnTo>
                  <a:lnTo>
                    <a:pt x="4884" y="9767"/>
                  </a:lnTo>
                  <a:lnTo>
                    <a:pt x="449" y="9767"/>
                  </a:lnTo>
                  <a:lnTo>
                    <a:pt x="449" y="4660"/>
                  </a:lnTo>
                  <a:close/>
                  <a:moveTo>
                    <a:pt x="10708" y="10215"/>
                  </a:moveTo>
                  <a:lnTo>
                    <a:pt x="10708" y="14203"/>
                  </a:lnTo>
                  <a:lnTo>
                    <a:pt x="10708" y="14427"/>
                  </a:lnTo>
                  <a:lnTo>
                    <a:pt x="10619" y="14651"/>
                  </a:lnTo>
                  <a:lnTo>
                    <a:pt x="10529" y="14830"/>
                  </a:lnTo>
                  <a:lnTo>
                    <a:pt x="10395" y="15009"/>
                  </a:lnTo>
                  <a:lnTo>
                    <a:pt x="10216" y="15143"/>
                  </a:lnTo>
                  <a:lnTo>
                    <a:pt x="9992" y="15278"/>
                  </a:lnTo>
                  <a:lnTo>
                    <a:pt x="9768" y="15323"/>
                  </a:lnTo>
                  <a:lnTo>
                    <a:pt x="9544" y="15367"/>
                  </a:lnTo>
                  <a:lnTo>
                    <a:pt x="2510" y="15367"/>
                  </a:lnTo>
                  <a:lnTo>
                    <a:pt x="2286" y="15323"/>
                  </a:lnTo>
                  <a:lnTo>
                    <a:pt x="2062" y="15278"/>
                  </a:lnTo>
                  <a:lnTo>
                    <a:pt x="1882" y="15143"/>
                  </a:lnTo>
                  <a:lnTo>
                    <a:pt x="1703" y="15009"/>
                  </a:lnTo>
                  <a:lnTo>
                    <a:pt x="1569" y="14830"/>
                  </a:lnTo>
                  <a:lnTo>
                    <a:pt x="1479" y="14651"/>
                  </a:lnTo>
                  <a:lnTo>
                    <a:pt x="1390" y="14427"/>
                  </a:lnTo>
                  <a:lnTo>
                    <a:pt x="1390" y="14203"/>
                  </a:lnTo>
                  <a:lnTo>
                    <a:pt x="1390" y="10215"/>
                  </a:lnTo>
                  <a:lnTo>
                    <a:pt x="4750" y="10215"/>
                  </a:lnTo>
                  <a:lnTo>
                    <a:pt x="5825" y="12410"/>
                  </a:lnTo>
                  <a:lnTo>
                    <a:pt x="5915" y="12500"/>
                  </a:lnTo>
                  <a:lnTo>
                    <a:pt x="6049" y="12545"/>
                  </a:lnTo>
                  <a:lnTo>
                    <a:pt x="6183" y="12500"/>
                  </a:lnTo>
                  <a:lnTo>
                    <a:pt x="6228" y="12410"/>
                  </a:lnTo>
                  <a:lnTo>
                    <a:pt x="7348" y="10215"/>
                  </a:lnTo>
                  <a:lnTo>
                    <a:pt x="9768" y="10215"/>
                  </a:lnTo>
                  <a:lnTo>
                    <a:pt x="9768" y="14203"/>
                  </a:lnTo>
                  <a:lnTo>
                    <a:pt x="9768" y="14292"/>
                  </a:lnTo>
                  <a:lnTo>
                    <a:pt x="9723" y="14382"/>
                  </a:lnTo>
                  <a:lnTo>
                    <a:pt x="9633" y="14427"/>
                  </a:lnTo>
                  <a:lnTo>
                    <a:pt x="2420" y="14427"/>
                  </a:lnTo>
                  <a:lnTo>
                    <a:pt x="2375" y="14382"/>
                  </a:lnTo>
                  <a:lnTo>
                    <a:pt x="2330" y="14292"/>
                  </a:lnTo>
                  <a:lnTo>
                    <a:pt x="2286" y="14203"/>
                  </a:lnTo>
                  <a:lnTo>
                    <a:pt x="2286" y="10932"/>
                  </a:lnTo>
                  <a:lnTo>
                    <a:pt x="2286" y="10842"/>
                  </a:lnTo>
                  <a:lnTo>
                    <a:pt x="2241" y="10753"/>
                  </a:lnTo>
                  <a:lnTo>
                    <a:pt x="2151" y="10708"/>
                  </a:lnTo>
                  <a:lnTo>
                    <a:pt x="1972" y="10708"/>
                  </a:lnTo>
                  <a:lnTo>
                    <a:pt x="1882" y="10753"/>
                  </a:lnTo>
                  <a:lnTo>
                    <a:pt x="1838" y="10842"/>
                  </a:lnTo>
                  <a:lnTo>
                    <a:pt x="1838" y="10932"/>
                  </a:lnTo>
                  <a:lnTo>
                    <a:pt x="1838" y="14203"/>
                  </a:lnTo>
                  <a:lnTo>
                    <a:pt x="1838" y="14337"/>
                  </a:lnTo>
                  <a:lnTo>
                    <a:pt x="1882" y="14471"/>
                  </a:lnTo>
                  <a:lnTo>
                    <a:pt x="2062" y="14695"/>
                  </a:lnTo>
                  <a:lnTo>
                    <a:pt x="2241" y="14830"/>
                  </a:lnTo>
                  <a:lnTo>
                    <a:pt x="2375" y="14875"/>
                  </a:lnTo>
                  <a:lnTo>
                    <a:pt x="2510" y="14919"/>
                  </a:lnTo>
                  <a:lnTo>
                    <a:pt x="9544" y="14919"/>
                  </a:lnTo>
                  <a:lnTo>
                    <a:pt x="9678" y="14875"/>
                  </a:lnTo>
                  <a:lnTo>
                    <a:pt x="9812" y="14830"/>
                  </a:lnTo>
                  <a:lnTo>
                    <a:pt x="10036" y="14695"/>
                  </a:lnTo>
                  <a:lnTo>
                    <a:pt x="10216" y="14471"/>
                  </a:lnTo>
                  <a:lnTo>
                    <a:pt x="10216" y="14337"/>
                  </a:lnTo>
                  <a:lnTo>
                    <a:pt x="10260" y="14203"/>
                  </a:lnTo>
                  <a:lnTo>
                    <a:pt x="10260" y="10215"/>
                  </a:lnTo>
                  <a:close/>
                  <a:moveTo>
                    <a:pt x="2196" y="0"/>
                  </a:moveTo>
                  <a:lnTo>
                    <a:pt x="1882" y="135"/>
                  </a:lnTo>
                  <a:lnTo>
                    <a:pt x="1614" y="269"/>
                  </a:lnTo>
                  <a:lnTo>
                    <a:pt x="1390" y="448"/>
                  </a:lnTo>
                  <a:lnTo>
                    <a:pt x="1166" y="717"/>
                  </a:lnTo>
                  <a:lnTo>
                    <a:pt x="1031" y="986"/>
                  </a:lnTo>
                  <a:lnTo>
                    <a:pt x="942" y="1300"/>
                  </a:lnTo>
                  <a:lnTo>
                    <a:pt x="897" y="1613"/>
                  </a:lnTo>
                  <a:lnTo>
                    <a:pt x="897" y="4212"/>
                  </a:lnTo>
                  <a:lnTo>
                    <a:pt x="135" y="4212"/>
                  </a:lnTo>
                  <a:lnTo>
                    <a:pt x="45" y="4256"/>
                  </a:lnTo>
                  <a:lnTo>
                    <a:pt x="1" y="4346"/>
                  </a:lnTo>
                  <a:lnTo>
                    <a:pt x="1" y="4436"/>
                  </a:lnTo>
                  <a:lnTo>
                    <a:pt x="1" y="9991"/>
                  </a:lnTo>
                  <a:lnTo>
                    <a:pt x="1" y="10081"/>
                  </a:lnTo>
                  <a:lnTo>
                    <a:pt x="45" y="10170"/>
                  </a:lnTo>
                  <a:lnTo>
                    <a:pt x="135" y="10215"/>
                  </a:lnTo>
                  <a:lnTo>
                    <a:pt x="897" y="10215"/>
                  </a:lnTo>
                  <a:lnTo>
                    <a:pt x="897" y="14203"/>
                  </a:lnTo>
                  <a:lnTo>
                    <a:pt x="942" y="14516"/>
                  </a:lnTo>
                  <a:lnTo>
                    <a:pt x="1031" y="14830"/>
                  </a:lnTo>
                  <a:lnTo>
                    <a:pt x="1166" y="15099"/>
                  </a:lnTo>
                  <a:lnTo>
                    <a:pt x="1390" y="15367"/>
                  </a:lnTo>
                  <a:lnTo>
                    <a:pt x="1614" y="15547"/>
                  </a:lnTo>
                  <a:lnTo>
                    <a:pt x="1882" y="15681"/>
                  </a:lnTo>
                  <a:lnTo>
                    <a:pt x="2196" y="15815"/>
                  </a:lnTo>
                  <a:lnTo>
                    <a:pt x="9902" y="15815"/>
                  </a:lnTo>
                  <a:lnTo>
                    <a:pt x="10171" y="15681"/>
                  </a:lnTo>
                  <a:lnTo>
                    <a:pt x="10440" y="15547"/>
                  </a:lnTo>
                  <a:lnTo>
                    <a:pt x="10708" y="15367"/>
                  </a:lnTo>
                  <a:lnTo>
                    <a:pt x="10888" y="15099"/>
                  </a:lnTo>
                  <a:lnTo>
                    <a:pt x="11067" y="14830"/>
                  </a:lnTo>
                  <a:lnTo>
                    <a:pt x="11156" y="14516"/>
                  </a:lnTo>
                  <a:lnTo>
                    <a:pt x="11156" y="14203"/>
                  </a:lnTo>
                  <a:lnTo>
                    <a:pt x="11156" y="10215"/>
                  </a:lnTo>
                  <a:lnTo>
                    <a:pt x="11963" y="10215"/>
                  </a:lnTo>
                  <a:lnTo>
                    <a:pt x="12053" y="10170"/>
                  </a:lnTo>
                  <a:lnTo>
                    <a:pt x="12097" y="10081"/>
                  </a:lnTo>
                  <a:lnTo>
                    <a:pt x="12097" y="9991"/>
                  </a:lnTo>
                  <a:lnTo>
                    <a:pt x="12097" y="4436"/>
                  </a:lnTo>
                  <a:lnTo>
                    <a:pt x="12097" y="4346"/>
                  </a:lnTo>
                  <a:lnTo>
                    <a:pt x="12053" y="4256"/>
                  </a:lnTo>
                  <a:lnTo>
                    <a:pt x="11963" y="4212"/>
                  </a:lnTo>
                  <a:lnTo>
                    <a:pt x="11156" y="4212"/>
                  </a:lnTo>
                  <a:lnTo>
                    <a:pt x="11156" y="1613"/>
                  </a:lnTo>
                  <a:lnTo>
                    <a:pt x="11156" y="1300"/>
                  </a:lnTo>
                  <a:lnTo>
                    <a:pt x="11067" y="986"/>
                  </a:lnTo>
                  <a:lnTo>
                    <a:pt x="10888" y="717"/>
                  </a:lnTo>
                  <a:lnTo>
                    <a:pt x="10708" y="448"/>
                  </a:lnTo>
                  <a:lnTo>
                    <a:pt x="10440" y="269"/>
                  </a:lnTo>
                  <a:lnTo>
                    <a:pt x="10171" y="135"/>
                  </a:lnTo>
                  <a:lnTo>
                    <a:pt x="99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6"/>
            <p:cNvSpPr/>
            <p:nvPr/>
          </p:nvSpPr>
          <p:spPr>
            <a:xfrm>
              <a:off x="7840325" y="2892200"/>
              <a:ext cx="210600" cy="11225"/>
            </a:xfrm>
            <a:custGeom>
              <a:rect b="b" l="l" r="r" t="t"/>
              <a:pathLst>
                <a:path extrusionOk="0" h="449" w="8424">
                  <a:moveTo>
                    <a:pt x="135" y="0"/>
                  </a:moveTo>
                  <a:lnTo>
                    <a:pt x="45" y="45"/>
                  </a:lnTo>
                  <a:lnTo>
                    <a:pt x="1" y="135"/>
                  </a:lnTo>
                  <a:lnTo>
                    <a:pt x="1" y="224"/>
                  </a:lnTo>
                  <a:lnTo>
                    <a:pt x="1" y="314"/>
                  </a:lnTo>
                  <a:lnTo>
                    <a:pt x="45" y="404"/>
                  </a:lnTo>
                  <a:lnTo>
                    <a:pt x="135" y="448"/>
                  </a:lnTo>
                  <a:lnTo>
                    <a:pt x="8289" y="448"/>
                  </a:lnTo>
                  <a:lnTo>
                    <a:pt x="8334" y="404"/>
                  </a:lnTo>
                  <a:lnTo>
                    <a:pt x="8379" y="314"/>
                  </a:lnTo>
                  <a:lnTo>
                    <a:pt x="8423" y="224"/>
                  </a:lnTo>
                  <a:lnTo>
                    <a:pt x="8379" y="135"/>
                  </a:lnTo>
                  <a:lnTo>
                    <a:pt x="8334" y="45"/>
                  </a:lnTo>
                  <a:lnTo>
                    <a:pt x="82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6"/>
            <p:cNvSpPr/>
            <p:nvPr/>
          </p:nvSpPr>
          <p:spPr>
            <a:xfrm>
              <a:off x="7840325" y="2914600"/>
              <a:ext cx="210600" cy="12350"/>
            </a:xfrm>
            <a:custGeom>
              <a:rect b="b" l="l" r="r" t="t"/>
              <a:pathLst>
                <a:path extrusionOk="0" h="494" w="8424">
                  <a:moveTo>
                    <a:pt x="225" y="0"/>
                  </a:moveTo>
                  <a:lnTo>
                    <a:pt x="135" y="45"/>
                  </a:lnTo>
                  <a:lnTo>
                    <a:pt x="45" y="90"/>
                  </a:lnTo>
                  <a:lnTo>
                    <a:pt x="1" y="180"/>
                  </a:lnTo>
                  <a:lnTo>
                    <a:pt x="1" y="269"/>
                  </a:lnTo>
                  <a:lnTo>
                    <a:pt x="1" y="359"/>
                  </a:lnTo>
                  <a:lnTo>
                    <a:pt x="45" y="404"/>
                  </a:lnTo>
                  <a:lnTo>
                    <a:pt x="135" y="448"/>
                  </a:lnTo>
                  <a:lnTo>
                    <a:pt x="225" y="493"/>
                  </a:lnTo>
                  <a:lnTo>
                    <a:pt x="8199" y="493"/>
                  </a:lnTo>
                  <a:lnTo>
                    <a:pt x="8289" y="448"/>
                  </a:lnTo>
                  <a:lnTo>
                    <a:pt x="8334" y="404"/>
                  </a:lnTo>
                  <a:lnTo>
                    <a:pt x="8379" y="359"/>
                  </a:lnTo>
                  <a:lnTo>
                    <a:pt x="8423" y="269"/>
                  </a:lnTo>
                  <a:lnTo>
                    <a:pt x="8379" y="180"/>
                  </a:lnTo>
                  <a:lnTo>
                    <a:pt x="8334" y="90"/>
                  </a:lnTo>
                  <a:lnTo>
                    <a:pt x="8289" y="45"/>
                  </a:lnTo>
                  <a:lnTo>
                    <a:pt x="81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6"/>
            <p:cNvSpPr/>
            <p:nvPr/>
          </p:nvSpPr>
          <p:spPr>
            <a:xfrm>
              <a:off x="7840325" y="2938125"/>
              <a:ext cx="210600" cy="12350"/>
            </a:xfrm>
            <a:custGeom>
              <a:rect b="b" l="l" r="r" t="t"/>
              <a:pathLst>
                <a:path extrusionOk="0" h="494" w="8424">
                  <a:moveTo>
                    <a:pt x="225" y="0"/>
                  </a:moveTo>
                  <a:lnTo>
                    <a:pt x="135" y="45"/>
                  </a:lnTo>
                  <a:lnTo>
                    <a:pt x="45" y="90"/>
                  </a:lnTo>
                  <a:lnTo>
                    <a:pt x="1" y="135"/>
                  </a:lnTo>
                  <a:lnTo>
                    <a:pt x="1" y="224"/>
                  </a:lnTo>
                  <a:lnTo>
                    <a:pt x="1" y="314"/>
                  </a:lnTo>
                  <a:lnTo>
                    <a:pt x="45" y="403"/>
                  </a:lnTo>
                  <a:lnTo>
                    <a:pt x="135" y="448"/>
                  </a:lnTo>
                  <a:lnTo>
                    <a:pt x="225" y="493"/>
                  </a:lnTo>
                  <a:lnTo>
                    <a:pt x="8199" y="493"/>
                  </a:lnTo>
                  <a:lnTo>
                    <a:pt x="8289" y="448"/>
                  </a:lnTo>
                  <a:lnTo>
                    <a:pt x="8334" y="403"/>
                  </a:lnTo>
                  <a:lnTo>
                    <a:pt x="8379" y="314"/>
                  </a:lnTo>
                  <a:lnTo>
                    <a:pt x="8423" y="224"/>
                  </a:lnTo>
                  <a:lnTo>
                    <a:pt x="8379" y="135"/>
                  </a:lnTo>
                  <a:lnTo>
                    <a:pt x="8334" y="90"/>
                  </a:lnTo>
                  <a:lnTo>
                    <a:pt x="8289" y="45"/>
                  </a:lnTo>
                  <a:lnTo>
                    <a:pt x="81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0" name="Google Shape;2770;p76"/>
          <p:cNvGrpSpPr/>
          <p:nvPr/>
        </p:nvGrpSpPr>
        <p:grpSpPr>
          <a:xfrm>
            <a:off x="1567925" y="3292700"/>
            <a:ext cx="257650" cy="395400"/>
            <a:chOff x="1069550" y="3485825"/>
            <a:chExt cx="257650" cy="395400"/>
          </a:xfrm>
        </p:grpSpPr>
        <p:sp>
          <p:nvSpPr>
            <p:cNvPr id="2771" name="Google Shape;2771;p76"/>
            <p:cNvSpPr/>
            <p:nvPr/>
          </p:nvSpPr>
          <p:spPr>
            <a:xfrm>
              <a:off x="1193875" y="3510475"/>
              <a:ext cx="9000" cy="8975"/>
            </a:xfrm>
            <a:custGeom>
              <a:rect b="b" l="l" r="r" t="t"/>
              <a:pathLst>
                <a:path extrusionOk="0" h="359" w="360">
                  <a:moveTo>
                    <a:pt x="90" y="0"/>
                  </a:moveTo>
                  <a:lnTo>
                    <a:pt x="46" y="45"/>
                  </a:lnTo>
                  <a:lnTo>
                    <a:pt x="1" y="90"/>
                  </a:lnTo>
                  <a:lnTo>
                    <a:pt x="1" y="179"/>
                  </a:lnTo>
                  <a:lnTo>
                    <a:pt x="1" y="224"/>
                  </a:lnTo>
                  <a:lnTo>
                    <a:pt x="46" y="314"/>
                  </a:lnTo>
                  <a:lnTo>
                    <a:pt x="90" y="359"/>
                  </a:lnTo>
                  <a:lnTo>
                    <a:pt x="270" y="359"/>
                  </a:lnTo>
                  <a:lnTo>
                    <a:pt x="314" y="314"/>
                  </a:lnTo>
                  <a:lnTo>
                    <a:pt x="359" y="224"/>
                  </a:lnTo>
                  <a:lnTo>
                    <a:pt x="359" y="179"/>
                  </a:lnTo>
                  <a:lnTo>
                    <a:pt x="359" y="90"/>
                  </a:lnTo>
                  <a:lnTo>
                    <a:pt x="314" y="45"/>
                  </a:lnTo>
                  <a:lnTo>
                    <a:pt x="2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6"/>
            <p:cNvSpPr/>
            <p:nvPr/>
          </p:nvSpPr>
          <p:spPr>
            <a:xfrm>
              <a:off x="1069550" y="3485825"/>
              <a:ext cx="257650" cy="395400"/>
            </a:xfrm>
            <a:custGeom>
              <a:rect b="b" l="l" r="r" t="t"/>
              <a:pathLst>
                <a:path extrusionOk="0" h="15816" w="10306">
                  <a:moveTo>
                    <a:pt x="8648" y="449"/>
                  </a:moveTo>
                  <a:lnTo>
                    <a:pt x="8916" y="493"/>
                  </a:lnTo>
                  <a:lnTo>
                    <a:pt x="9096" y="538"/>
                  </a:lnTo>
                  <a:lnTo>
                    <a:pt x="9320" y="673"/>
                  </a:lnTo>
                  <a:lnTo>
                    <a:pt x="9499" y="807"/>
                  </a:lnTo>
                  <a:lnTo>
                    <a:pt x="9633" y="986"/>
                  </a:lnTo>
                  <a:lnTo>
                    <a:pt x="9723" y="1165"/>
                  </a:lnTo>
                  <a:lnTo>
                    <a:pt x="9812" y="1389"/>
                  </a:lnTo>
                  <a:lnTo>
                    <a:pt x="9812" y="1613"/>
                  </a:lnTo>
                  <a:lnTo>
                    <a:pt x="9812" y="14203"/>
                  </a:lnTo>
                  <a:lnTo>
                    <a:pt x="9812" y="14427"/>
                  </a:lnTo>
                  <a:lnTo>
                    <a:pt x="9723" y="14651"/>
                  </a:lnTo>
                  <a:lnTo>
                    <a:pt x="9633" y="14875"/>
                  </a:lnTo>
                  <a:lnTo>
                    <a:pt x="9499" y="15009"/>
                  </a:lnTo>
                  <a:lnTo>
                    <a:pt x="9320" y="15189"/>
                  </a:lnTo>
                  <a:lnTo>
                    <a:pt x="9096" y="15278"/>
                  </a:lnTo>
                  <a:lnTo>
                    <a:pt x="8916" y="15368"/>
                  </a:lnTo>
                  <a:lnTo>
                    <a:pt x="1390" y="15368"/>
                  </a:lnTo>
                  <a:lnTo>
                    <a:pt x="1166" y="15278"/>
                  </a:lnTo>
                  <a:lnTo>
                    <a:pt x="986" y="15189"/>
                  </a:lnTo>
                  <a:lnTo>
                    <a:pt x="807" y="15009"/>
                  </a:lnTo>
                  <a:lnTo>
                    <a:pt x="673" y="14875"/>
                  </a:lnTo>
                  <a:lnTo>
                    <a:pt x="583" y="14651"/>
                  </a:lnTo>
                  <a:lnTo>
                    <a:pt x="494" y="14427"/>
                  </a:lnTo>
                  <a:lnTo>
                    <a:pt x="494" y="14203"/>
                  </a:lnTo>
                  <a:lnTo>
                    <a:pt x="494" y="1613"/>
                  </a:lnTo>
                  <a:lnTo>
                    <a:pt x="494" y="1389"/>
                  </a:lnTo>
                  <a:lnTo>
                    <a:pt x="583" y="1165"/>
                  </a:lnTo>
                  <a:lnTo>
                    <a:pt x="673" y="986"/>
                  </a:lnTo>
                  <a:lnTo>
                    <a:pt x="807" y="807"/>
                  </a:lnTo>
                  <a:lnTo>
                    <a:pt x="986" y="673"/>
                  </a:lnTo>
                  <a:lnTo>
                    <a:pt x="1166" y="538"/>
                  </a:lnTo>
                  <a:lnTo>
                    <a:pt x="1390" y="493"/>
                  </a:lnTo>
                  <a:lnTo>
                    <a:pt x="1658" y="449"/>
                  </a:lnTo>
                  <a:close/>
                  <a:moveTo>
                    <a:pt x="1658" y="1"/>
                  </a:moveTo>
                  <a:lnTo>
                    <a:pt x="1300" y="45"/>
                  </a:lnTo>
                  <a:lnTo>
                    <a:pt x="986" y="135"/>
                  </a:lnTo>
                  <a:lnTo>
                    <a:pt x="718" y="269"/>
                  </a:lnTo>
                  <a:lnTo>
                    <a:pt x="494" y="493"/>
                  </a:lnTo>
                  <a:lnTo>
                    <a:pt x="314" y="717"/>
                  </a:lnTo>
                  <a:lnTo>
                    <a:pt x="135" y="986"/>
                  </a:lnTo>
                  <a:lnTo>
                    <a:pt x="46" y="1300"/>
                  </a:lnTo>
                  <a:lnTo>
                    <a:pt x="1" y="1613"/>
                  </a:lnTo>
                  <a:lnTo>
                    <a:pt x="1" y="14203"/>
                  </a:lnTo>
                  <a:lnTo>
                    <a:pt x="46" y="14517"/>
                  </a:lnTo>
                  <a:lnTo>
                    <a:pt x="135" y="14830"/>
                  </a:lnTo>
                  <a:lnTo>
                    <a:pt x="314" y="15099"/>
                  </a:lnTo>
                  <a:lnTo>
                    <a:pt x="494" y="15368"/>
                  </a:lnTo>
                  <a:lnTo>
                    <a:pt x="718" y="15547"/>
                  </a:lnTo>
                  <a:lnTo>
                    <a:pt x="986" y="15726"/>
                  </a:lnTo>
                  <a:lnTo>
                    <a:pt x="1300" y="15816"/>
                  </a:lnTo>
                  <a:lnTo>
                    <a:pt x="9006" y="15816"/>
                  </a:lnTo>
                  <a:lnTo>
                    <a:pt x="9275" y="15726"/>
                  </a:lnTo>
                  <a:lnTo>
                    <a:pt x="9588" y="15547"/>
                  </a:lnTo>
                  <a:lnTo>
                    <a:pt x="9812" y="15368"/>
                  </a:lnTo>
                  <a:lnTo>
                    <a:pt x="9992" y="15099"/>
                  </a:lnTo>
                  <a:lnTo>
                    <a:pt x="10171" y="14830"/>
                  </a:lnTo>
                  <a:lnTo>
                    <a:pt x="10261" y="14517"/>
                  </a:lnTo>
                  <a:lnTo>
                    <a:pt x="10305" y="14203"/>
                  </a:lnTo>
                  <a:lnTo>
                    <a:pt x="10305" y="1613"/>
                  </a:lnTo>
                  <a:lnTo>
                    <a:pt x="10261" y="1300"/>
                  </a:lnTo>
                  <a:lnTo>
                    <a:pt x="10171" y="986"/>
                  </a:lnTo>
                  <a:lnTo>
                    <a:pt x="9992" y="717"/>
                  </a:lnTo>
                  <a:lnTo>
                    <a:pt x="9812" y="493"/>
                  </a:lnTo>
                  <a:lnTo>
                    <a:pt x="9588" y="269"/>
                  </a:lnTo>
                  <a:lnTo>
                    <a:pt x="9275" y="135"/>
                  </a:lnTo>
                  <a:lnTo>
                    <a:pt x="9006" y="45"/>
                  </a:lnTo>
                  <a:lnTo>
                    <a:pt x="86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6"/>
            <p:cNvSpPr/>
            <p:nvPr/>
          </p:nvSpPr>
          <p:spPr>
            <a:xfrm>
              <a:off x="1093075" y="3509350"/>
              <a:ext cx="210600" cy="349475"/>
            </a:xfrm>
            <a:custGeom>
              <a:rect b="b" l="l" r="r" t="t"/>
              <a:pathLst>
                <a:path extrusionOk="0" h="13979" w="8424">
                  <a:moveTo>
                    <a:pt x="7796" y="448"/>
                  </a:moveTo>
                  <a:lnTo>
                    <a:pt x="7886" y="493"/>
                  </a:lnTo>
                  <a:lnTo>
                    <a:pt x="7931" y="583"/>
                  </a:lnTo>
                  <a:lnTo>
                    <a:pt x="7931" y="672"/>
                  </a:lnTo>
                  <a:lnTo>
                    <a:pt x="7931" y="1837"/>
                  </a:lnTo>
                  <a:lnTo>
                    <a:pt x="449" y="1837"/>
                  </a:lnTo>
                  <a:lnTo>
                    <a:pt x="449" y="672"/>
                  </a:lnTo>
                  <a:lnTo>
                    <a:pt x="493" y="583"/>
                  </a:lnTo>
                  <a:lnTo>
                    <a:pt x="538" y="493"/>
                  </a:lnTo>
                  <a:lnTo>
                    <a:pt x="628" y="448"/>
                  </a:lnTo>
                  <a:lnTo>
                    <a:pt x="2644" y="448"/>
                  </a:lnTo>
                  <a:lnTo>
                    <a:pt x="2778" y="493"/>
                  </a:lnTo>
                  <a:lnTo>
                    <a:pt x="2913" y="583"/>
                  </a:lnTo>
                  <a:lnTo>
                    <a:pt x="3002" y="672"/>
                  </a:lnTo>
                  <a:lnTo>
                    <a:pt x="3406" y="1031"/>
                  </a:lnTo>
                  <a:lnTo>
                    <a:pt x="3585" y="1165"/>
                  </a:lnTo>
                  <a:lnTo>
                    <a:pt x="3764" y="1300"/>
                  </a:lnTo>
                  <a:lnTo>
                    <a:pt x="3988" y="1345"/>
                  </a:lnTo>
                  <a:lnTo>
                    <a:pt x="4212" y="1389"/>
                  </a:lnTo>
                  <a:lnTo>
                    <a:pt x="4436" y="1345"/>
                  </a:lnTo>
                  <a:lnTo>
                    <a:pt x="4660" y="1300"/>
                  </a:lnTo>
                  <a:lnTo>
                    <a:pt x="4839" y="1165"/>
                  </a:lnTo>
                  <a:lnTo>
                    <a:pt x="5018" y="1031"/>
                  </a:lnTo>
                  <a:lnTo>
                    <a:pt x="5422" y="672"/>
                  </a:lnTo>
                  <a:lnTo>
                    <a:pt x="5511" y="583"/>
                  </a:lnTo>
                  <a:lnTo>
                    <a:pt x="5646" y="493"/>
                  </a:lnTo>
                  <a:lnTo>
                    <a:pt x="5780" y="448"/>
                  </a:lnTo>
                  <a:close/>
                  <a:moveTo>
                    <a:pt x="7931" y="2285"/>
                  </a:moveTo>
                  <a:lnTo>
                    <a:pt x="7931" y="6810"/>
                  </a:lnTo>
                  <a:lnTo>
                    <a:pt x="449" y="6810"/>
                  </a:lnTo>
                  <a:lnTo>
                    <a:pt x="449" y="2285"/>
                  </a:lnTo>
                  <a:close/>
                  <a:moveTo>
                    <a:pt x="538" y="0"/>
                  </a:moveTo>
                  <a:lnTo>
                    <a:pt x="449" y="45"/>
                  </a:lnTo>
                  <a:lnTo>
                    <a:pt x="225" y="180"/>
                  </a:lnTo>
                  <a:lnTo>
                    <a:pt x="45" y="404"/>
                  </a:lnTo>
                  <a:lnTo>
                    <a:pt x="1" y="538"/>
                  </a:lnTo>
                  <a:lnTo>
                    <a:pt x="1" y="672"/>
                  </a:lnTo>
                  <a:lnTo>
                    <a:pt x="1" y="7034"/>
                  </a:lnTo>
                  <a:lnTo>
                    <a:pt x="1" y="7124"/>
                  </a:lnTo>
                  <a:lnTo>
                    <a:pt x="90" y="7169"/>
                  </a:lnTo>
                  <a:lnTo>
                    <a:pt x="135" y="7214"/>
                  </a:lnTo>
                  <a:lnTo>
                    <a:pt x="225" y="7258"/>
                  </a:lnTo>
                  <a:lnTo>
                    <a:pt x="7931" y="7258"/>
                  </a:lnTo>
                  <a:lnTo>
                    <a:pt x="7931" y="13262"/>
                  </a:lnTo>
                  <a:lnTo>
                    <a:pt x="7931" y="13352"/>
                  </a:lnTo>
                  <a:lnTo>
                    <a:pt x="7886" y="13441"/>
                  </a:lnTo>
                  <a:lnTo>
                    <a:pt x="7796" y="13486"/>
                  </a:lnTo>
                  <a:lnTo>
                    <a:pt x="628" y="13486"/>
                  </a:lnTo>
                  <a:lnTo>
                    <a:pt x="538" y="13441"/>
                  </a:lnTo>
                  <a:lnTo>
                    <a:pt x="493" y="13352"/>
                  </a:lnTo>
                  <a:lnTo>
                    <a:pt x="449" y="13262"/>
                  </a:lnTo>
                  <a:lnTo>
                    <a:pt x="449" y="7975"/>
                  </a:lnTo>
                  <a:lnTo>
                    <a:pt x="449" y="7886"/>
                  </a:lnTo>
                  <a:lnTo>
                    <a:pt x="404" y="7796"/>
                  </a:lnTo>
                  <a:lnTo>
                    <a:pt x="359" y="7751"/>
                  </a:lnTo>
                  <a:lnTo>
                    <a:pt x="269" y="7706"/>
                  </a:lnTo>
                  <a:lnTo>
                    <a:pt x="180" y="7706"/>
                  </a:lnTo>
                  <a:lnTo>
                    <a:pt x="90" y="7796"/>
                  </a:lnTo>
                  <a:lnTo>
                    <a:pt x="1" y="7841"/>
                  </a:lnTo>
                  <a:lnTo>
                    <a:pt x="1" y="7930"/>
                  </a:lnTo>
                  <a:lnTo>
                    <a:pt x="1" y="13262"/>
                  </a:lnTo>
                  <a:lnTo>
                    <a:pt x="1" y="13396"/>
                  </a:lnTo>
                  <a:lnTo>
                    <a:pt x="45" y="13531"/>
                  </a:lnTo>
                  <a:lnTo>
                    <a:pt x="225" y="13755"/>
                  </a:lnTo>
                  <a:lnTo>
                    <a:pt x="449" y="13889"/>
                  </a:lnTo>
                  <a:lnTo>
                    <a:pt x="538" y="13934"/>
                  </a:lnTo>
                  <a:lnTo>
                    <a:pt x="717" y="13979"/>
                  </a:lnTo>
                  <a:lnTo>
                    <a:pt x="7707" y="13979"/>
                  </a:lnTo>
                  <a:lnTo>
                    <a:pt x="7841" y="13934"/>
                  </a:lnTo>
                  <a:lnTo>
                    <a:pt x="7975" y="13889"/>
                  </a:lnTo>
                  <a:lnTo>
                    <a:pt x="8199" y="13755"/>
                  </a:lnTo>
                  <a:lnTo>
                    <a:pt x="8379" y="13531"/>
                  </a:lnTo>
                  <a:lnTo>
                    <a:pt x="8423" y="13396"/>
                  </a:lnTo>
                  <a:lnTo>
                    <a:pt x="8423" y="13262"/>
                  </a:lnTo>
                  <a:lnTo>
                    <a:pt x="8423" y="672"/>
                  </a:lnTo>
                  <a:lnTo>
                    <a:pt x="8423" y="538"/>
                  </a:lnTo>
                  <a:lnTo>
                    <a:pt x="8379" y="404"/>
                  </a:lnTo>
                  <a:lnTo>
                    <a:pt x="8199" y="180"/>
                  </a:lnTo>
                  <a:lnTo>
                    <a:pt x="7975" y="45"/>
                  </a:lnTo>
                  <a:lnTo>
                    <a:pt x="7841" y="0"/>
                  </a:lnTo>
                  <a:lnTo>
                    <a:pt x="5691" y="0"/>
                  </a:lnTo>
                  <a:lnTo>
                    <a:pt x="5467" y="90"/>
                  </a:lnTo>
                  <a:lnTo>
                    <a:pt x="5242" y="180"/>
                  </a:lnTo>
                  <a:lnTo>
                    <a:pt x="5063" y="314"/>
                  </a:lnTo>
                  <a:lnTo>
                    <a:pt x="4705" y="717"/>
                  </a:lnTo>
                  <a:lnTo>
                    <a:pt x="4615" y="807"/>
                  </a:lnTo>
                  <a:lnTo>
                    <a:pt x="4481" y="852"/>
                  </a:lnTo>
                  <a:lnTo>
                    <a:pt x="4346" y="896"/>
                  </a:lnTo>
                  <a:lnTo>
                    <a:pt x="4078" y="896"/>
                  </a:lnTo>
                  <a:lnTo>
                    <a:pt x="3943" y="852"/>
                  </a:lnTo>
                  <a:lnTo>
                    <a:pt x="3809" y="807"/>
                  </a:lnTo>
                  <a:lnTo>
                    <a:pt x="3719" y="717"/>
                  </a:lnTo>
                  <a:lnTo>
                    <a:pt x="3316" y="314"/>
                  </a:lnTo>
                  <a:lnTo>
                    <a:pt x="3137" y="180"/>
                  </a:lnTo>
                  <a:lnTo>
                    <a:pt x="2958" y="90"/>
                  </a:lnTo>
                  <a:lnTo>
                    <a:pt x="27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6"/>
            <p:cNvSpPr/>
            <p:nvPr/>
          </p:nvSpPr>
          <p:spPr>
            <a:xfrm>
              <a:off x="1116600" y="3702000"/>
              <a:ext cx="163550" cy="133300"/>
            </a:xfrm>
            <a:custGeom>
              <a:rect b="b" l="l" r="r" t="t"/>
              <a:pathLst>
                <a:path extrusionOk="0" h="5332" w="6542">
                  <a:moveTo>
                    <a:pt x="3271" y="762"/>
                  </a:moveTo>
                  <a:lnTo>
                    <a:pt x="3764" y="1748"/>
                  </a:lnTo>
                  <a:lnTo>
                    <a:pt x="3853" y="1837"/>
                  </a:lnTo>
                  <a:lnTo>
                    <a:pt x="3943" y="1882"/>
                  </a:lnTo>
                  <a:lnTo>
                    <a:pt x="6094" y="1882"/>
                  </a:lnTo>
                  <a:lnTo>
                    <a:pt x="6094" y="4884"/>
                  </a:lnTo>
                  <a:lnTo>
                    <a:pt x="448" y="4884"/>
                  </a:lnTo>
                  <a:lnTo>
                    <a:pt x="448" y="1882"/>
                  </a:lnTo>
                  <a:lnTo>
                    <a:pt x="2554" y="1882"/>
                  </a:lnTo>
                  <a:lnTo>
                    <a:pt x="2689" y="1837"/>
                  </a:lnTo>
                  <a:lnTo>
                    <a:pt x="2778" y="1748"/>
                  </a:lnTo>
                  <a:lnTo>
                    <a:pt x="3271" y="762"/>
                  </a:lnTo>
                  <a:close/>
                  <a:moveTo>
                    <a:pt x="3271" y="0"/>
                  </a:moveTo>
                  <a:lnTo>
                    <a:pt x="3137" y="45"/>
                  </a:lnTo>
                  <a:lnTo>
                    <a:pt x="3047" y="135"/>
                  </a:lnTo>
                  <a:lnTo>
                    <a:pt x="2420" y="1389"/>
                  </a:lnTo>
                  <a:lnTo>
                    <a:pt x="224" y="1389"/>
                  </a:lnTo>
                  <a:lnTo>
                    <a:pt x="135" y="1434"/>
                  </a:lnTo>
                  <a:lnTo>
                    <a:pt x="45" y="1479"/>
                  </a:lnTo>
                  <a:lnTo>
                    <a:pt x="0" y="1524"/>
                  </a:lnTo>
                  <a:lnTo>
                    <a:pt x="0" y="1613"/>
                  </a:lnTo>
                  <a:lnTo>
                    <a:pt x="0" y="5108"/>
                  </a:lnTo>
                  <a:lnTo>
                    <a:pt x="0" y="5198"/>
                  </a:lnTo>
                  <a:lnTo>
                    <a:pt x="45" y="5242"/>
                  </a:lnTo>
                  <a:lnTo>
                    <a:pt x="135" y="5332"/>
                  </a:lnTo>
                  <a:lnTo>
                    <a:pt x="6407" y="5332"/>
                  </a:lnTo>
                  <a:lnTo>
                    <a:pt x="6497" y="5242"/>
                  </a:lnTo>
                  <a:lnTo>
                    <a:pt x="6542" y="5198"/>
                  </a:lnTo>
                  <a:lnTo>
                    <a:pt x="6542" y="5108"/>
                  </a:lnTo>
                  <a:lnTo>
                    <a:pt x="6542" y="1613"/>
                  </a:lnTo>
                  <a:lnTo>
                    <a:pt x="6542" y="1524"/>
                  </a:lnTo>
                  <a:lnTo>
                    <a:pt x="6497" y="1479"/>
                  </a:lnTo>
                  <a:lnTo>
                    <a:pt x="6407" y="1434"/>
                  </a:lnTo>
                  <a:lnTo>
                    <a:pt x="6318" y="1389"/>
                  </a:lnTo>
                  <a:lnTo>
                    <a:pt x="4122" y="1389"/>
                  </a:lnTo>
                  <a:lnTo>
                    <a:pt x="3495" y="135"/>
                  </a:lnTo>
                  <a:lnTo>
                    <a:pt x="3405" y="45"/>
                  </a:lnTo>
                  <a:lnTo>
                    <a:pt x="32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6"/>
            <p:cNvSpPr/>
            <p:nvPr/>
          </p:nvSpPr>
          <p:spPr>
            <a:xfrm>
              <a:off x="1170350" y="3760250"/>
              <a:ext cx="57150" cy="51550"/>
            </a:xfrm>
            <a:custGeom>
              <a:rect b="b" l="l" r="r" t="t"/>
              <a:pathLst>
                <a:path extrusionOk="0" h="2062" w="2286">
                  <a:moveTo>
                    <a:pt x="1614" y="448"/>
                  </a:moveTo>
                  <a:lnTo>
                    <a:pt x="1703" y="493"/>
                  </a:lnTo>
                  <a:lnTo>
                    <a:pt x="1793" y="538"/>
                  </a:lnTo>
                  <a:lnTo>
                    <a:pt x="1838" y="627"/>
                  </a:lnTo>
                  <a:lnTo>
                    <a:pt x="1838" y="717"/>
                  </a:lnTo>
                  <a:lnTo>
                    <a:pt x="1838" y="807"/>
                  </a:lnTo>
                  <a:lnTo>
                    <a:pt x="1793" y="896"/>
                  </a:lnTo>
                  <a:lnTo>
                    <a:pt x="1166" y="1523"/>
                  </a:lnTo>
                  <a:lnTo>
                    <a:pt x="539" y="896"/>
                  </a:lnTo>
                  <a:lnTo>
                    <a:pt x="449" y="807"/>
                  </a:lnTo>
                  <a:lnTo>
                    <a:pt x="449" y="717"/>
                  </a:lnTo>
                  <a:lnTo>
                    <a:pt x="449" y="627"/>
                  </a:lnTo>
                  <a:lnTo>
                    <a:pt x="539" y="538"/>
                  </a:lnTo>
                  <a:lnTo>
                    <a:pt x="583" y="493"/>
                  </a:lnTo>
                  <a:lnTo>
                    <a:pt x="718" y="448"/>
                  </a:lnTo>
                  <a:lnTo>
                    <a:pt x="807" y="493"/>
                  </a:lnTo>
                  <a:lnTo>
                    <a:pt x="852" y="538"/>
                  </a:lnTo>
                  <a:lnTo>
                    <a:pt x="987" y="627"/>
                  </a:lnTo>
                  <a:lnTo>
                    <a:pt x="1076" y="717"/>
                  </a:lnTo>
                  <a:lnTo>
                    <a:pt x="1255" y="717"/>
                  </a:lnTo>
                  <a:lnTo>
                    <a:pt x="1300" y="627"/>
                  </a:lnTo>
                  <a:lnTo>
                    <a:pt x="1435" y="538"/>
                  </a:lnTo>
                  <a:lnTo>
                    <a:pt x="1524" y="493"/>
                  </a:lnTo>
                  <a:lnTo>
                    <a:pt x="1614" y="448"/>
                  </a:lnTo>
                  <a:close/>
                  <a:moveTo>
                    <a:pt x="539" y="0"/>
                  </a:moveTo>
                  <a:lnTo>
                    <a:pt x="404" y="45"/>
                  </a:lnTo>
                  <a:lnTo>
                    <a:pt x="315" y="135"/>
                  </a:lnTo>
                  <a:lnTo>
                    <a:pt x="180" y="224"/>
                  </a:lnTo>
                  <a:lnTo>
                    <a:pt x="91" y="314"/>
                  </a:lnTo>
                  <a:lnTo>
                    <a:pt x="46" y="448"/>
                  </a:lnTo>
                  <a:lnTo>
                    <a:pt x="1" y="717"/>
                  </a:lnTo>
                  <a:lnTo>
                    <a:pt x="46" y="986"/>
                  </a:lnTo>
                  <a:lnTo>
                    <a:pt x="91" y="1120"/>
                  </a:lnTo>
                  <a:lnTo>
                    <a:pt x="180" y="1210"/>
                  </a:lnTo>
                  <a:lnTo>
                    <a:pt x="987" y="2016"/>
                  </a:lnTo>
                  <a:lnTo>
                    <a:pt x="1076" y="2061"/>
                  </a:lnTo>
                  <a:lnTo>
                    <a:pt x="1255" y="2061"/>
                  </a:lnTo>
                  <a:lnTo>
                    <a:pt x="1300" y="2016"/>
                  </a:lnTo>
                  <a:lnTo>
                    <a:pt x="2107" y="1210"/>
                  </a:lnTo>
                  <a:lnTo>
                    <a:pt x="2196" y="1120"/>
                  </a:lnTo>
                  <a:lnTo>
                    <a:pt x="2241" y="986"/>
                  </a:lnTo>
                  <a:lnTo>
                    <a:pt x="2286" y="717"/>
                  </a:lnTo>
                  <a:lnTo>
                    <a:pt x="2241" y="448"/>
                  </a:lnTo>
                  <a:lnTo>
                    <a:pt x="2196" y="314"/>
                  </a:lnTo>
                  <a:lnTo>
                    <a:pt x="2107" y="224"/>
                  </a:lnTo>
                  <a:lnTo>
                    <a:pt x="1972" y="135"/>
                  </a:lnTo>
                  <a:lnTo>
                    <a:pt x="1883" y="45"/>
                  </a:lnTo>
                  <a:lnTo>
                    <a:pt x="1748" y="0"/>
                  </a:lnTo>
                  <a:lnTo>
                    <a:pt x="1614" y="0"/>
                  </a:lnTo>
                  <a:lnTo>
                    <a:pt x="1345" y="45"/>
                  </a:lnTo>
                  <a:lnTo>
                    <a:pt x="1166" y="179"/>
                  </a:lnTo>
                  <a:lnTo>
                    <a:pt x="942" y="45"/>
                  </a:lnTo>
                  <a:lnTo>
                    <a:pt x="7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6" name="Google Shape;2776;p76"/>
          <p:cNvGrpSpPr/>
          <p:nvPr/>
        </p:nvGrpSpPr>
        <p:grpSpPr>
          <a:xfrm>
            <a:off x="2214975" y="3292700"/>
            <a:ext cx="337150" cy="395400"/>
            <a:chOff x="1696800" y="3485825"/>
            <a:chExt cx="337150" cy="395400"/>
          </a:xfrm>
        </p:grpSpPr>
        <p:sp>
          <p:nvSpPr>
            <p:cNvPr id="2777" name="Google Shape;2777;p76"/>
            <p:cNvSpPr/>
            <p:nvPr/>
          </p:nvSpPr>
          <p:spPr>
            <a:xfrm>
              <a:off x="1861450" y="3510475"/>
              <a:ext cx="8975" cy="8975"/>
            </a:xfrm>
            <a:custGeom>
              <a:rect b="b" l="l" r="r" t="t"/>
              <a:pathLst>
                <a:path extrusionOk="0" h="359" w="359">
                  <a:moveTo>
                    <a:pt x="90" y="0"/>
                  </a:moveTo>
                  <a:lnTo>
                    <a:pt x="45" y="45"/>
                  </a:lnTo>
                  <a:lnTo>
                    <a:pt x="0" y="90"/>
                  </a:lnTo>
                  <a:lnTo>
                    <a:pt x="0" y="179"/>
                  </a:lnTo>
                  <a:lnTo>
                    <a:pt x="0" y="224"/>
                  </a:lnTo>
                  <a:lnTo>
                    <a:pt x="45" y="314"/>
                  </a:lnTo>
                  <a:lnTo>
                    <a:pt x="90" y="359"/>
                  </a:lnTo>
                  <a:lnTo>
                    <a:pt x="224" y="359"/>
                  </a:lnTo>
                  <a:lnTo>
                    <a:pt x="314" y="314"/>
                  </a:lnTo>
                  <a:lnTo>
                    <a:pt x="359" y="224"/>
                  </a:lnTo>
                  <a:lnTo>
                    <a:pt x="359" y="179"/>
                  </a:lnTo>
                  <a:lnTo>
                    <a:pt x="359" y="90"/>
                  </a:lnTo>
                  <a:lnTo>
                    <a:pt x="314" y="45"/>
                  </a:lnTo>
                  <a:lnTo>
                    <a:pt x="2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6"/>
            <p:cNvSpPr/>
            <p:nvPr/>
          </p:nvSpPr>
          <p:spPr>
            <a:xfrm>
              <a:off x="1696800" y="3485825"/>
              <a:ext cx="337150" cy="395400"/>
            </a:xfrm>
            <a:custGeom>
              <a:rect b="b" l="l" r="r" t="t"/>
              <a:pathLst>
                <a:path extrusionOk="0" h="15816" w="13486">
                  <a:moveTo>
                    <a:pt x="11873" y="449"/>
                  </a:moveTo>
                  <a:lnTo>
                    <a:pt x="12097" y="493"/>
                  </a:lnTo>
                  <a:lnTo>
                    <a:pt x="12321" y="538"/>
                  </a:lnTo>
                  <a:lnTo>
                    <a:pt x="12500" y="673"/>
                  </a:lnTo>
                  <a:lnTo>
                    <a:pt x="12679" y="807"/>
                  </a:lnTo>
                  <a:lnTo>
                    <a:pt x="12814" y="986"/>
                  </a:lnTo>
                  <a:lnTo>
                    <a:pt x="12903" y="1165"/>
                  </a:lnTo>
                  <a:lnTo>
                    <a:pt x="12993" y="1389"/>
                  </a:lnTo>
                  <a:lnTo>
                    <a:pt x="12993" y="1613"/>
                  </a:lnTo>
                  <a:lnTo>
                    <a:pt x="12993" y="14203"/>
                  </a:lnTo>
                  <a:lnTo>
                    <a:pt x="12993" y="14427"/>
                  </a:lnTo>
                  <a:lnTo>
                    <a:pt x="12903" y="14651"/>
                  </a:lnTo>
                  <a:lnTo>
                    <a:pt x="12814" y="14875"/>
                  </a:lnTo>
                  <a:lnTo>
                    <a:pt x="12679" y="15009"/>
                  </a:lnTo>
                  <a:lnTo>
                    <a:pt x="12500" y="15189"/>
                  </a:lnTo>
                  <a:lnTo>
                    <a:pt x="12321" y="15278"/>
                  </a:lnTo>
                  <a:lnTo>
                    <a:pt x="12097" y="15368"/>
                  </a:lnTo>
                  <a:lnTo>
                    <a:pt x="1389" y="15368"/>
                  </a:lnTo>
                  <a:lnTo>
                    <a:pt x="1210" y="15278"/>
                  </a:lnTo>
                  <a:lnTo>
                    <a:pt x="986" y="15189"/>
                  </a:lnTo>
                  <a:lnTo>
                    <a:pt x="807" y="15009"/>
                  </a:lnTo>
                  <a:lnTo>
                    <a:pt x="672" y="14875"/>
                  </a:lnTo>
                  <a:lnTo>
                    <a:pt x="583" y="14651"/>
                  </a:lnTo>
                  <a:lnTo>
                    <a:pt x="493" y="14427"/>
                  </a:lnTo>
                  <a:lnTo>
                    <a:pt x="493" y="14203"/>
                  </a:lnTo>
                  <a:lnTo>
                    <a:pt x="493" y="1613"/>
                  </a:lnTo>
                  <a:lnTo>
                    <a:pt x="493" y="1389"/>
                  </a:lnTo>
                  <a:lnTo>
                    <a:pt x="583" y="1165"/>
                  </a:lnTo>
                  <a:lnTo>
                    <a:pt x="672" y="986"/>
                  </a:lnTo>
                  <a:lnTo>
                    <a:pt x="807" y="807"/>
                  </a:lnTo>
                  <a:lnTo>
                    <a:pt x="986" y="673"/>
                  </a:lnTo>
                  <a:lnTo>
                    <a:pt x="1210" y="538"/>
                  </a:lnTo>
                  <a:lnTo>
                    <a:pt x="1389" y="493"/>
                  </a:lnTo>
                  <a:lnTo>
                    <a:pt x="1658" y="449"/>
                  </a:lnTo>
                  <a:close/>
                  <a:moveTo>
                    <a:pt x="1658" y="1"/>
                  </a:moveTo>
                  <a:lnTo>
                    <a:pt x="1299" y="45"/>
                  </a:lnTo>
                  <a:lnTo>
                    <a:pt x="1031" y="135"/>
                  </a:lnTo>
                  <a:lnTo>
                    <a:pt x="717" y="269"/>
                  </a:lnTo>
                  <a:lnTo>
                    <a:pt x="493" y="493"/>
                  </a:lnTo>
                  <a:lnTo>
                    <a:pt x="314" y="717"/>
                  </a:lnTo>
                  <a:lnTo>
                    <a:pt x="135" y="986"/>
                  </a:lnTo>
                  <a:lnTo>
                    <a:pt x="45" y="1300"/>
                  </a:lnTo>
                  <a:lnTo>
                    <a:pt x="0" y="1613"/>
                  </a:lnTo>
                  <a:lnTo>
                    <a:pt x="0" y="14203"/>
                  </a:lnTo>
                  <a:lnTo>
                    <a:pt x="45" y="14517"/>
                  </a:lnTo>
                  <a:lnTo>
                    <a:pt x="135" y="14830"/>
                  </a:lnTo>
                  <a:lnTo>
                    <a:pt x="314" y="15099"/>
                  </a:lnTo>
                  <a:lnTo>
                    <a:pt x="493" y="15368"/>
                  </a:lnTo>
                  <a:lnTo>
                    <a:pt x="717" y="15547"/>
                  </a:lnTo>
                  <a:lnTo>
                    <a:pt x="1031" y="15726"/>
                  </a:lnTo>
                  <a:lnTo>
                    <a:pt x="1299" y="15816"/>
                  </a:lnTo>
                  <a:lnTo>
                    <a:pt x="12186" y="15816"/>
                  </a:lnTo>
                  <a:lnTo>
                    <a:pt x="12500" y="15726"/>
                  </a:lnTo>
                  <a:lnTo>
                    <a:pt x="12769" y="15547"/>
                  </a:lnTo>
                  <a:lnTo>
                    <a:pt x="12993" y="15368"/>
                  </a:lnTo>
                  <a:lnTo>
                    <a:pt x="13217" y="15099"/>
                  </a:lnTo>
                  <a:lnTo>
                    <a:pt x="13351" y="14830"/>
                  </a:lnTo>
                  <a:lnTo>
                    <a:pt x="13441" y="14517"/>
                  </a:lnTo>
                  <a:lnTo>
                    <a:pt x="13486" y="14203"/>
                  </a:lnTo>
                  <a:lnTo>
                    <a:pt x="13486" y="1613"/>
                  </a:lnTo>
                  <a:lnTo>
                    <a:pt x="13441" y="1300"/>
                  </a:lnTo>
                  <a:lnTo>
                    <a:pt x="13351" y="986"/>
                  </a:lnTo>
                  <a:lnTo>
                    <a:pt x="13217" y="717"/>
                  </a:lnTo>
                  <a:lnTo>
                    <a:pt x="12993" y="493"/>
                  </a:lnTo>
                  <a:lnTo>
                    <a:pt x="12769" y="269"/>
                  </a:lnTo>
                  <a:lnTo>
                    <a:pt x="12500" y="135"/>
                  </a:lnTo>
                  <a:lnTo>
                    <a:pt x="12186" y="45"/>
                  </a:lnTo>
                  <a:lnTo>
                    <a:pt x="118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6"/>
            <p:cNvSpPr/>
            <p:nvPr/>
          </p:nvSpPr>
          <p:spPr>
            <a:xfrm>
              <a:off x="1720300" y="3531750"/>
              <a:ext cx="290125" cy="303550"/>
            </a:xfrm>
            <a:custGeom>
              <a:rect b="b" l="l" r="r" t="t"/>
              <a:pathLst>
                <a:path extrusionOk="0" h="12142" w="11605">
                  <a:moveTo>
                    <a:pt x="225" y="0"/>
                  </a:moveTo>
                  <a:lnTo>
                    <a:pt x="135" y="45"/>
                  </a:lnTo>
                  <a:lnTo>
                    <a:pt x="91" y="90"/>
                  </a:lnTo>
                  <a:lnTo>
                    <a:pt x="46" y="135"/>
                  </a:lnTo>
                  <a:lnTo>
                    <a:pt x="1" y="269"/>
                  </a:lnTo>
                  <a:lnTo>
                    <a:pt x="1" y="5377"/>
                  </a:lnTo>
                  <a:lnTo>
                    <a:pt x="46" y="5466"/>
                  </a:lnTo>
                  <a:lnTo>
                    <a:pt x="46" y="5511"/>
                  </a:lnTo>
                  <a:lnTo>
                    <a:pt x="135" y="5601"/>
                  </a:lnTo>
                  <a:lnTo>
                    <a:pt x="315" y="5601"/>
                  </a:lnTo>
                  <a:lnTo>
                    <a:pt x="404" y="5556"/>
                  </a:lnTo>
                  <a:lnTo>
                    <a:pt x="449" y="5466"/>
                  </a:lnTo>
                  <a:lnTo>
                    <a:pt x="494" y="5377"/>
                  </a:lnTo>
                  <a:lnTo>
                    <a:pt x="494" y="493"/>
                  </a:lnTo>
                  <a:lnTo>
                    <a:pt x="11157" y="493"/>
                  </a:lnTo>
                  <a:lnTo>
                    <a:pt x="11157" y="11694"/>
                  </a:lnTo>
                  <a:lnTo>
                    <a:pt x="494" y="11694"/>
                  </a:lnTo>
                  <a:lnTo>
                    <a:pt x="494" y="6318"/>
                  </a:lnTo>
                  <a:lnTo>
                    <a:pt x="449" y="6228"/>
                  </a:lnTo>
                  <a:lnTo>
                    <a:pt x="404" y="6138"/>
                  </a:lnTo>
                  <a:lnTo>
                    <a:pt x="359" y="6094"/>
                  </a:lnTo>
                  <a:lnTo>
                    <a:pt x="180" y="6094"/>
                  </a:lnTo>
                  <a:lnTo>
                    <a:pt x="91" y="6138"/>
                  </a:lnTo>
                  <a:lnTo>
                    <a:pt x="46" y="6228"/>
                  </a:lnTo>
                  <a:lnTo>
                    <a:pt x="1" y="6318"/>
                  </a:lnTo>
                  <a:lnTo>
                    <a:pt x="1" y="11918"/>
                  </a:lnTo>
                  <a:lnTo>
                    <a:pt x="46" y="12008"/>
                  </a:lnTo>
                  <a:lnTo>
                    <a:pt x="91" y="12052"/>
                  </a:lnTo>
                  <a:lnTo>
                    <a:pt x="135" y="12142"/>
                  </a:lnTo>
                  <a:lnTo>
                    <a:pt x="11470" y="12142"/>
                  </a:lnTo>
                  <a:lnTo>
                    <a:pt x="11560" y="12052"/>
                  </a:lnTo>
                  <a:lnTo>
                    <a:pt x="11605" y="12008"/>
                  </a:lnTo>
                  <a:lnTo>
                    <a:pt x="11605" y="11918"/>
                  </a:lnTo>
                  <a:lnTo>
                    <a:pt x="11605" y="269"/>
                  </a:lnTo>
                  <a:lnTo>
                    <a:pt x="11605" y="135"/>
                  </a:lnTo>
                  <a:lnTo>
                    <a:pt x="11560" y="90"/>
                  </a:lnTo>
                  <a:lnTo>
                    <a:pt x="11470" y="45"/>
                  </a:lnTo>
                  <a:lnTo>
                    <a:pt x="1138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6"/>
            <p:cNvSpPr/>
            <p:nvPr/>
          </p:nvSpPr>
          <p:spPr>
            <a:xfrm>
              <a:off x="1836800" y="3753525"/>
              <a:ext cx="58275" cy="58275"/>
            </a:xfrm>
            <a:custGeom>
              <a:rect b="b" l="l" r="r" t="t"/>
              <a:pathLst>
                <a:path extrusionOk="0" h="2331" w="2331">
                  <a:moveTo>
                    <a:pt x="1837" y="493"/>
                  </a:moveTo>
                  <a:lnTo>
                    <a:pt x="1837" y="1882"/>
                  </a:lnTo>
                  <a:lnTo>
                    <a:pt x="448" y="1882"/>
                  </a:lnTo>
                  <a:lnTo>
                    <a:pt x="448" y="493"/>
                  </a:lnTo>
                  <a:close/>
                  <a:moveTo>
                    <a:pt x="224" y="0"/>
                  </a:moveTo>
                  <a:lnTo>
                    <a:pt x="135" y="45"/>
                  </a:lnTo>
                  <a:lnTo>
                    <a:pt x="45" y="90"/>
                  </a:lnTo>
                  <a:lnTo>
                    <a:pt x="0" y="180"/>
                  </a:lnTo>
                  <a:lnTo>
                    <a:pt x="0" y="269"/>
                  </a:lnTo>
                  <a:lnTo>
                    <a:pt x="0" y="2106"/>
                  </a:lnTo>
                  <a:lnTo>
                    <a:pt x="0" y="2196"/>
                  </a:lnTo>
                  <a:lnTo>
                    <a:pt x="45" y="2285"/>
                  </a:lnTo>
                  <a:lnTo>
                    <a:pt x="135" y="2330"/>
                  </a:lnTo>
                  <a:lnTo>
                    <a:pt x="2151" y="2330"/>
                  </a:lnTo>
                  <a:lnTo>
                    <a:pt x="2241" y="2285"/>
                  </a:lnTo>
                  <a:lnTo>
                    <a:pt x="2285" y="2196"/>
                  </a:lnTo>
                  <a:lnTo>
                    <a:pt x="2330" y="2106"/>
                  </a:lnTo>
                  <a:lnTo>
                    <a:pt x="2330" y="269"/>
                  </a:lnTo>
                  <a:lnTo>
                    <a:pt x="2285" y="180"/>
                  </a:lnTo>
                  <a:lnTo>
                    <a:pt x="2241" y="90"/>
                  </a:lnTo>
                  <a:lnTo>
                    <a:pt x="2151" y="45"/>
                  </a:lnTo>
                  <a:lnTo>
                    <a:pt x="20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6"/>
            <p:cNvSpPr/>
            <p:nvPr/>
          </p:nvSpPr>
          <p:spPr>
            <a:xfrm>
              <a:off x="1906250" y="3753525"/>
              <a:ext cx="58250" cy="58275"/>
            </a:xfrm>
            <a:custGeom>
              <a:rect b="b" l="l" r="r" t="t"/>
              <a:pathLst>
                <a:path extrusionOk="0" h="2331" w="2330">
                  <a:moveTo>
                    <a:pt x="1837" y="493"/>
                  </a:moveTo>
                  <a:lnTo>
                    <a:pt x="1837" y="1882"/>
                  </a:lnTo>
                  <a:lnTo>
                    <a:pt x="448" y="1882"/>
                  </a:lnTo>
                  <a:lnTo>
                    <a:pt x="448" y="493"/>
                  </a:lnTo>
                  <a:close/>
                  <a:moveTo>
                    <a:pt x="224" y="0"/>
                  </a:moveTo>
                  <a:lnTo>
                    <a:pt x="135" y="45"/>
                  </a:lnTo>
                  <a:lnTo>
                    <a:pt x="45" y="90"/>
                  </a:lnTo>
                  <a:lnTo>
                    <a:pt x="0" y="180"/>
                  </a:lnTo>
                  <a:lnTo>
                    <a:pt x="0" y="269"/>
                  </a:lnTo>
                  <a:lnTo>
                    <a:pt x="0" y="2106"/>
                  </a:lnTo>
                  <a:lnTo>
                    <a:pt x="0" y="2196"/>
                  </a:lnTo>
                  <a:lnTo>
                    <a:pt x="45" y="2285"/>
                  </a:lnTo>
                  <a:lnTo>
                    <a:pt x="135" y="2330"/>
                  </a:lnTo>
                  <a:lnTo>
                    <a:pt x="2151" y="2330"/>
                  </a:lnTo>
                  <a:lnTo>
                    <a:pt x="2240" y="2285"/>
                  </a:lnTo>
                  <a:lnTo>
                    <a:pt x="2285" y="2196"/>
                  </a:lnTo>
                  <a:lnTo>
                    <a:pt x="2330" y="2106"/>
                  </a:lnTo>
                  <a:lnTo>
                    <a:pt x="2330" y="269"/>
                  </a:lnTo>
                  <a:lnTo>
                    <a:pt x="2285" y="180"/>
                  </a:lnTo>
                  <a:lnTo>
                    <a:pt x="2240" y="90"/>
                  </a:lnTo>
                  <a:lnTo>
                    <a:pt x="2151" y="45"/>
                  </a:lnTo>
                  <a:lnTo>
                    <a:pt x="20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6"/>
            <p:cNvSpPr/>
            <p:nvPr/>
          </p:nvSpPr>
          <p:spPr>
            <a:xfrm>
              <a:off x="1767350" y="3753525"/>
              <a:ext cx="57150" cy="58275"/>
            </a:xfrm>
            <a:custGeom>
              <a:rect b="b" l="l" r="r" t="t"/>
              <a:pathLst>
                <a:path extrusionOk="0" h="2331" w="2286">
                  <a:moveTo>
                    <a:pt x="1838" y="493"/>
                  </a:moveTo>
                  <a:lnTo>
                    <a:pt x="1838" y="1882"/>
                  </a:lnTo>
                  <a:lnTo>
                    <a:pt x="449" y="1882"/>
                  </a:lnTo>
                  <a:lnTo>
                    <a:pt x="449" y="493"/>
                  </a:lnTo>
                  <a:close/>
                  <a:moveTo>
                    <a:pt x="225" y="0"/>
                  </a:moveTo>
                  <a:lnTo>
                    <a:pt x="135" y="45"/>
                  </a:lnTo>
                  <a:lnTo>
                    <a:pt x="45" y="90"/>
                  </a:lnTo>
                  <a:lnTo>
                    <a:pt x="1" y="180"/>
                  </a:lnTo>
                  <a:lnTo>
                    <a:pt x="1" y="269"/>
                  </a:lnTo>
                  <a:lnTo>
                    <a:pt x="1" y="2106"/>
                  </a:lnTo>
                  <a:lnTo>
                    <a:pt x="1" y="2196"/>
                  </a:lnTo>
                  <a:lnTo>
                    <a:pt x="45" y="2285"/>
                  </a:lnTo>
                  <a:lnTo>
                    <a:pt x="135" y="2330"/>
                  </a:lnTo>
                  <a:lnTo>
                    <a:pt x="2151" y="2330"/>
                  </a:lnTo>
                  <a:lnTo>
                    <a:pt x="2241" y="2285"/>
                  </a:lnTo>
                  <a:lnTo>
                    <a:pt x="2286" y="2196"/>
                  </a:lnTo>
                  <a:lnTo>
                    <a:pt x="2286" y="2106"/>
                  </a:lnTo>
                  <a:lnTo>
                    <a:pt x="2286" y="269"/>
                  </a:lnTo>
                  <a:lnTo>
                    <a:pt x="2286" y="180"/>
                  </a:lnTo>
                  <a:lnTo>
                    <a:pt x="2241" y="90"/>
                  </a:lnTo>
                  <a:lnTo>
                    <a:pt x="2151" y="45"/>
                  </a:lnTo>
                  <a:lnTo>
                    <a:pt x="206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3" name="Google Shape;2783;p76"/>
          <p:cNvGrpSpPr/>
          <p:nvPr/>
        </p:nvGrpSpPr>
        <p:grpSpPr>
          <a:xfrm>
            <a:off x="2883263" y="3292700"/>
            <a:ext cx="337150" cy="395400"/>
            <a:chOff x="2467400" y="3485825"/>
            <a:chExt cx="337150" cy="395400"/>
          </a:xfrm>
        </p:grpSpPr>
        <p:sp>
          <p:nvSpPr>
            <p:cNvPr id="2784" name="Google Shape;2784;p76"/>
            <p:cNvSpPr/>
            <p:nvPr/>
          </p:nvSpPr>
          <p:spPr>
            <a:xfrm>
              <a:off x="2502125" y="3800575"/>
              <a:ext cx="267700" cy="80650"/>
            </a:xfrm>
            <a:custGeom>
              <a:rect b="b" l="l" r="r" t="t"/>
              <a:pathLst>
                <a:path extrusionOk="0" h="3226" w="10708">
                  <a:moveTo>
                    <a:pt x="6541" y="2330"/>
                  </a:moveTo>
                  <a:lnTo>
                    <a:pt x="6541" y="2778"/>
                  </a:lnTo>
                  <a:lnTo>
                    <a:pt x="1389" y="2778"/>
                  </a:lnTo>
                  <a:lnTo>
                    <a:pt x="1389" y="2330"/>
                  </a:lnTo>
                  <a:close/>
                  <a:moveTo>
                    <a:pt x="7482" y="448"/>
                  </a:moveTo>
                  <a:lnTo>
                    <a:pt x="7482" y="2778"/>
                  </a:lnTo>
                  <a:lnTo>
                    <a:pt x="6989" y="2778"/>
                  </a:lnTo>
                  <a:lnTo>
                    <a:pt x="6989" y="2106"/>
                  </a:lnTo>
                  <a:lnTo>
                    <a:pt x="6989" y="1971"/>
                  </a:lnTo>
                  <a:lnTo>
                    <a:pt x="6944" y="1927"/>
                  </a:lnTo>
                  <a:lnTo>
                    <a:pt x="6855" y="1882"/>
                  </a:lnTo>
                  <a:lnTo>
                    <a:pt x="6765" y="1837"/>
                  </a:lnTo>
                  <a:lnTo>
                    <a:pt x="1165" y="1837"/>
                  </a:lnTo>
                  <a:lnTo>
                    <a:pt x="1075" y="1882"/>
                  </a:lnTo>
                  <a:lnTo>
                    <a:pt x="986" y="1927"/>
                  </a:lnTo>
                  <a:lnTo>
                    <a:pt x="941" y="1971"/>
                  </a:lnTo>
                  <a:lnTo>
                    <a:pt x="896" y="2106"/>
                  </a:lnTo>
                  <a:lnTo>
                    <a:pt x="896" y="2778"/>
                  </a:lnTo>
                  <a:lnTo>
                    <a:pt x="448" y="2778"/>
                  </a:lnTo>
                  <a:lnTo>
                    <a:pt x="448" y="448"/>
                  </a:lnTo>
                  <a:close/>
                  <a:moveTo>
                    <a:pt x="10260" y="448"/>
                  </a:moveTo>
                  <a:lnTo>
                    <a:pt x="10260" y="2778"/>
                  </a:lnTo>
                  <a:lnTo>
                    <a:pt x="7930" y="2778"/>
                  </a:lnTo>
                  <a:lnTo>
                    <a:pt x="7930" y="448"/>
                  </a:lnTo>
                  <a:close/>
                  <a:moveTo>
                    <a:pt x="134" y="0"/>
                  </a:moveTo>
                  <a:lnTo>
                    <a:pt x="45" y="45"/>
                  </a:lnTo>
                  <a:lnTo>
                    <a:pt x="0" y="134"/>
                  </a:lnTo>
                  <a:lnTo>
                    <a:pt x="0" y="224"/>
                  </a:lnTo>
                  <a:lnTo>
                    <a:pt x="0" y="3002"/>
                  </a:lnTo>
                  <a:lnTo>
                    <a:pt x="0" y="3091"/>
                  </a:lnTo>
                  <a:lnTo>
                    <a:pt x="45" y="3181"/>
                  </a:lnTo>
                  <a:lnTo>
                    <a:pt x="134" y="3226"/>
                  </a:lnTo>
                  <a:lnTo>
                    <a:pt x="10573" y="3226"/>
                  </a:lnTo>
                  <a:lnTo>
                    <a:pt x="10663" y="3181"/>
                  </a:lnTo>
                  <a:lnTo>
                    <a:pt x="10708" y="3091"/>
                  </a:lnTo>
                  <a:lnTo>
                    <a:pt x="10708" y="3002"/>
                  </a:lnTo>
                  <a:lnTo>
                    <a:pt x="10708" y="224"/>
                  </a:lnTo>
                  <a:lnTo>
                    <a:pt x="10708" y="134"/>
                  </a:lnTo>
                  <a:lnTo>
                    <a:pt x="10663" y="45"/>
                  </a:lnTo>
                  <a:lnTo>
                    <a:pt x="105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6"/>
            <p:cNvSpPr/>
            <p:nvPr/>
          </p:nvSpPr>
          <p:spPr>
            <a:xfrm>
              <a:off x="2467400" y="3485825"/>
              <a:ext cx="337150" cy="303575"/>
            </a:xfrm>
            <a:custGeom>
              <a:rect b="b" l="l" r="r" t="t"/>
              <a:pathLst>
                <a:path extrusionOk="0" h="12143" w="13486">
                  <a:moveTo>
                    <a:pt x="12366" y="449"/>
                  </a:moveTo>
                  <a:lnTo>
                    <a:pt x="12500" y="493"/>
                  </a:lnTo>
                  <a:lnTo>
                    <a:pt x="12634" y="493"/>
                  </a:lnTo>
                  <a:lnTo>
                    <a:pt x="12859" y="673"/>
                  </a:lnTo>
                  <a:lnTo>
                    <a:pt x="12993" y="897"/>
                  </a:lnTo>
                  <a:lnTo>
                    <a:pt x="13038" y="1031"/>
                  </a:lnTo>
                  <a:lnTo>
                    <a:pt x="13038" y="1165"/>
                  </a:lnTo>
                  <a:lnTo>
                    <a:pt x="13038" y="7931"/>
                  </a:lnTo>
                  <a:lnTo>
                    <a:pt x="448" y="7931"/>
                  </a:lnTo>
                  <a:lnTo>
                    <a:pt x="448" y="1165"/>
                  </a:lnTo>
                  <a:lnTo>
                    <a:pt x="448" y="1031"/>
                  </a:lnTo>
                  <a:lnTo>
                    <a:pt x="493" y="897"/>
                  </a:lnTo>
                  <a:lnTo>
                    <a:pt x="672" y="673"/>
                  </a:lnTo>
                  <a:lnTo>
                    <a:pt x="896" y="493"/>
                  </a:lnTo>
                  <a:lnTo>
                    <a:pt x="986" y="493"/>
                  </a:lnTo>
                  <a:lnTo>
                    <a:pt x="1165" y="449"/>
                  </a:lnTo>
                  <a:close/>
                  <a:moveTo>
                    <a:pt x="13038" y="8379"/>
                  </a:moveTo>
                  <a:lnTo>
                    <a:pt x="13038" y="9095"/>
                  </a:lnTo>
                  <a:lnTo>
                    <a:pt x="13038" y="9230"/>
                  </a:lnTo>
                  <a:lnTo>
                    <a:pt x="12993" y="9364"/>
                  </a:lnTo>
                  <a:lnTo>
                    <a:pt x="12859" y="9588"/>
                  </a:lnTo>
                  <a:lnTo>
                    <a:pt x="12634" y="9768"/>
                  </a:lnTo>
                  <a:lnTo>
                    <a:pt x="12500" y="9768"/>
                  </a:lnTo>
                  <a:lnTo>
                    <a:pt x="12366" y="9812"/>
                  </a:lnTo>
                  <a:lnTo>
                    <a:pt x="1165" y="9812"/>
                  </a:lnTo>
                  <a:lnTo>
                    <a:pt x="986" y="9768"/>
                  </a:lnTo>
                  <a:lnTo>
                    <a:pt x="896" y="9768"/>
                  </a:lnTo>
                  <a:lnTo>
                    <a:pt x="672" y="9588"/>
                  </a:lnTo>
                  <a:lnTo>
                    <a:pt x="493" y="9364"/>
                  </a:lnTo>
                  <a:lnTo>
                    <a:pt x="448" y="9230"/>
                  </a:lnTo>
                  <a:lnTo>
                    <a:pt x="448" y="9095"/>
                  </a:lnTo>
                  <a:lnTo>
                    <a:pt x="448" y="8379"/>
                  </a:lnTo>
                  <a:close/>
                  <a:moveTo>
                    <a:pt x="7930" y="10260"/>
                  </a:moveTo>
                  <a:lnTo>
                    <a:pt x="8154" y="11246"/>
                  </a:lnTo>
                  <a:lnTo>
                    <a:pt x="8244" y="11470"/>
                  </a:lnTo>
                  <a:lnTo>
                    <a:pt x="8378" y="11649"/>
                  </a:lnTo>
                  <a:lnTo>
                    <a:pt x="5108" y="11649"/>
                  </a:lnTo>
                  <a:lnTo>
                    <a:pt x="5242" y="11470"/>
                  </a:lnTo>
                  <a:lnTo>
                    <a:pt x="5332" y="11246"/>
                  </a:lnTo>
                  <a:lnTo>
                    <a:pt x="5556" y="10260"/>
                  </a:lnTo>
                  <a:close/>
                  <a:moveTo>
                    <a:pt x="896" y="1"/>
                  </a:moveTo>
                  <a:lnTo>
                    <a:pt x="717" y="90"/>
                  </a:lnTo>
                  <a:lnTo>
                    <a:pt x="493" y="180"/>
                  </a:lnTo>
                  <a:lnTo>
                    <a:pt x="314" y="314"/>
                  </a:lnTo>
                  <a:lnTo>
                    <a:pt x="179" y="493"/>
                  </a:lnTo>
                  <a:lnTo>
                    <a:pt x="90" y="717"/>
                  </a:lnTo>
                  <a:lnTo>
                    <a:pt x="0" y="941"/>
                  </a:lnTo>
                  <a:lnTo>
                    <a:pt x="0" y="1165"/>
                  </a:lnTo>
                  <a:lnTo>
                    <a:pt x="0" y="9095"/>
                  </a:lnTo>
                  <a:lnTo>
                    <a:pt x="0" y="9319"/>
                  </a:lnTo>
                  <a:lnTo>
                    <a:pt x="90" y="9543"/>
                  </a:lnTo>
                  <a:lnTo>
                    <a:pt x="179" y="9768"/>
                  </a:lnTo>
                  <a:lnTo>
                    <a:pt x="314" y="9947"/>
                  </a:lnTo>
                  <a:lnTo>
                    <a:pt x="493" y="10081"/>
                  </a:lnTo>
                  <a:lnTo>
                    <a:pt x="717" y="10171"/>
                  </a:lnTo>
                  <a:lnTo>
                    <a:pt x="896" y="10260"/>
                  </a:lnTo>
                  <a:lnTo>
                    <a:pt x="5108" y="10260"/>
                  </a:lnTo>
                  <a:lnTo>
                    <a:pt x="4884" y="11112"/>
                  </a:lnTo>
                  <a:lnTo>
                    <a:pt x="4794" y="11336"/>
                  </a:lnTo>
                  <a:lnTo>
                    <a:pt x="4615" y="11515"/>
                  </a:lnTo>
                  <a:lnTo>
                    <a:pt x="4436" y="11604"/>
                  </a:lnTo>
                  <a:lnTo>
                    <a:pt x="4212" y="11649"/>
                  </a:lnTo>
                  <a:lnTo>
                    <a:pt x="2554" y="11649"/>
                  </a:lnTo>
                  <a:lnTo>
                    <a:pt x="2464" y="11694"/>
                  </a:lnTo>
                  <a:lnTo>
                    <a:pt x="2375" y="11739"/>
                  </a:lnTo>
                  <a:lnTo>
                    <a:pt x="2330" y="11784"/>
                  </a:lnTo>
                  <a:lnTo>
                    <a:pt x="2285" y="11873"/>
                  </a:lnTo>
                  <a:lnTo>
                    <a:pt x="2330" y="11963"/>
                  </a:lnTo>
                  <a:lnTo>
                    <a:pt x="2375" y="12052"/>
                  </a:lnTo>
                  <a:lnTo>
                    <a:pt x="2464" y="12097"/>
                  </a:lnTo>
                  <a:lnTo>
                    <a:pt x="2554" y="12142"/>
                  </a:lnTo>
                  <a:lnTo>
                    <a:pt x="10932" y="12142"/>
                  </a:lnTo>
                  <a:lnTo>
                    <a:pt x="11022" y="12097"/>
                  </a:lnTo>
                  <a:lnTo>
                    <a:pt x="11111" y="12052"/>
                  </a:lnTo>
                  <a:lnTo>
                    <a:pt x="11156" y="11963"/>
                  </a:lnTo>
                  <a:lnTo>
                    <a:pt x="11201" y="11873"/>
                  </a:lnTo>
                  <a:lnTo>
                    <a:pt x="11156" y="11784"/>
                  </a:lnTo>
                  <a:lnTo>
                    <a:pt x="11111" y="11739"/>
                  </a:lnTo>
                  <a:lnTo>
                    <a:pt x="11022" y="11694"/>
                  </a:lnTo>
                  <a:lnTo>
                    <a:pt x="10932" y="11649"/>
                  </a:lnTo>
                  <a:lnTo>
                    <a:pt x="9274" y="11649"/>
                  </a:lnTo>
                  <a:lnTo>
                    <a:pt x="9050" y="11604"/>
                  </a:lnTo>
                  <a:lnTo>
                    <a:pt x="8871" y="11515"/>
                  </a:lnTo>
                  <a:lnTo>
                    <a:pt x="8692" y="11336"/>
                  </a:lnTo>
                  <a:lnTo>
                    <a:pt x="8602" y="11112"/>
                  </a:lnTo>
                  <a:lnTo>
                    <a:pt x="8378" y="10260"/>
                  </a:lnTo>
                  <a:lnTo>
                    <a:pt x="12590" y="10260"/>
                  </a:lnTo>
                  <a:lnTo>
                    <a:pt x="12814" y="10171"/>
                  </a:lnTo>
                  <a:lnTo>
                    <a:pt x="12993" y="10081"/>
                  </a:lnTo>
                  <a:lnTo>
                    <a:pt x="13172" y="9947"/>
                  </a:lnTo>
                  <a:lnTo>
                    <a:pt x="13307" y="9768"/>
                  </a:lnTo>
                  <a:lnTo>
                    <a:pt x="13396" y="9543"/>
                  </a:lnTo>
                  <a:lnTo>
                    <a:pt x="13486" y="9319"/>
                  </a:lnTo>
                  <a:lnTo>
                    <a:pt x="13486" y="9095"/>
                  </a:lnTo>
                  <a:lnTo>
                    <a:pt x="13486" y="1165"/>
                  </a:lnTo>
                  <a:lnTo>
                    <a:pt x="13486" y="941"/>
                  </a:lnTo>
                  <a:lnTo>
                    <a:pt x="13396" y="717"/>
                  </a:lnTo>
                  <a:lnTo>
                    <a:pt x="13307" y="493"/>
                  </a:lnTo>
                  <a:lnTo>
                    <a:pt x="13172" y="314"/>
                  </a:lnTo>
                  <a:lnTo>
                    <a:pt x="12993" y="180"/>
                  </a:lnTo>
                  <a:lnTo>
                    <a:pt x="12814" y="90"/>
                  </a:lnTo>
                  <a:lnTo>
                    <a:pt x="125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6"/>
            <p:cNvSpPr/>
            <p:nvPr/>
          </p:nvSpPr>
          <p:spPr>
            <a:xfrm>
              <a:off x="2489800" y="3509350"/>
              <a:ext cx="292350" cy="162425"/>
            </a:xfrm>
            <a:custGeom>
              <a:rect b="b" l="l" r="r" t="t"/>
              <a:pathLst>
                <a:path extrusionOk="0" h="6497" w="11694">
                  <a:moveTo>
                    <a:pt x="179" y="0"/>
                  </a:moveTo>
                  <a:lnTo>
                    <a:pt x="90" y="45"/>
                  </a:lnTo>
                  <a:lnTo>
                    <a:pt x="45" y="135"/>
                  </a:lnTo>
                  <a:lnTo>
                    <a:pt x="0" y="224"/>
                  </a:lnTo>
                  <a:lnTo>
                    <a:pt x="0" y="2778"/>
                  </a:lnTo>
                  <a:lnTo>
                    <a:pt x="45" y="2868"/>
                  </a:lnTo>
                  <a:lnTo>
                    <a:pt x="90" y="2913"/>
                  </a:lnTo>
                  <a:lnTo>
                    <a:pt x="135" y="3002"/>
                  </a:lnTo>
                  <a:lnTo>
                    <a:pt x="314" y="3002"/>
                  </a:lnTo>
                  <a:lnTo>
                    <a:pt x="403" y="2957"/>
                  </a:lnTo>
                  <a:lnTo>
                    <a:pt x="448" y="2868"/>
                  </a:lnTo>
                  <a:lnTo>
                    <a:pt x="493" y="2778"/>
                  </a:lnTo>
                  <a:lnTo>
                    <a:pt x="493" y="448"/>
                  </a:lnTo>
                  <a:lnTo>
                    <a:pt x="11201" y="448"/>
                  </a:lnTo>
                  <a:lnTo>
                    <a:pt x="11201" y="6049"/>
                  </a:lnTo>
                  <a:lnTo>
                    <a:pt x="493" y="6049"/>
                  </a:lnTo>
                  <a:lnTo>
                    <a:pt x="493" y="3719"/>
                  </a:lnTo>
                  <a:lnTo>
                    <a:pt x="448" y="3629"/>
                  </a:lnTo>
                  <a:lnTo>
                    <a:pt x="403" y="3540"/>
                  </a:lnTo>
                  <a:lnTo>
                    <a:pt x="359" y="3495"/>
                  </a:lnTo>
                  <a:lnTo>
                    <a:pt x="179" y="3495"/>
                  </a:lnTo>
                  <a:lnTo>
                    <a:pt x="90" y="3540"/>
                  </a:lnTo>
                  <a:lnTo>
                    <a:pt x="45" y="3629"/>
                  </a:lnTo>
                  <a:lnTo>
                    <a:pt x="0" y="3719"/>
                  </a:lnTo>
                  <a:lnTo>
                    <a:pt x="0" y="6273"/>
                  </a:lnTo>
                  <a:lnTo>
                    <a:pt x="45" y="6362"/>
                  </a:lnTo>
                  <a:lnTo>
                    <a:pt x="90" y="6452"/>
                  </a:lnTo>
                  <a:lnTo>
                    <a:pt x="179" y="6497"/>
                  </a:lnTo>
                  <a:lnTo>
                    <a:pt x="11559" y="6497"/>
                  </a:lnTo>
                  <a:lnTo>
                    <a:pt x="11604" y="6452"/>
                  </a:lnTo>
                  <a:lnTo>
                    <a:pt x="11649" y="6362"/>
                  </a:lnTo>
                  <a:lnTo>
                    <a:pt x="11694" y="6273"/>
                  </a:lnTo>
                  <a:lnTo>
                    <a:pt x="11694" y="224"/>
                  </a:lnTo>
                  <a:lnTo>
                    <a:pt x="11649" y="135"/>
                  </a:lnTo>
                  <a:lnTo>
                    <a:pt x="11604" y="45"/>
                  </a:lnTo>
                  <a:lnTo>
                    <a:pt x="115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7" name="Google Shape;2787;p76"/>
          <p:cNvGrpSpPr/>
          <p:nvPr/>
        </p:nvGrpSpPr>
        <p:grpSpPr>
          <a:xfrm>
            <a:off x="3522438" y="3303900"/>
            <a:ext cx="395400" cy="373000"/>
            <a:chOff x="3202150" y="3497025"/>
            <a:chExt cx="395400" cy="373000"/>
          </a:xfrm>
        </p:grpSpPr>
        <p:sp>
          <p:nvSpPr>
            <p:cNvPr id="2788" name="Google Shape;2788;p76"/>
            <p:cNvSpPr/>
            <p:nvPr/>
          </p:nvSpPr>
          <p:spPr>
            <a:xfrm>
              <a:off x="3266000" y="3520550"/>
              <a:ext cx="267725" cy="175875"/>
            </a:xfrm>
            <a:custGeom>
              <a:rect b="b" l="l" r="r" t="t"/>
              <a:pathLst>
                <a:path extrusionOk="0" h="7035" w="10709">
                  <a:moveTo>
                    <a:pt x="180" y="0"/>
                  </a:moveTo>
                  <a:lnTo>
                    <a:pt x="90" y="45"/>
                  </a:lnTo>
                  <a:lnTo>
                    <a:pt x="45" y="135"/>
                  </a:lnTo>
                  <a:lnTo>
                    <a:pt x="0" y="224"/>
                  </a:lnTo>
                  <a:lnTo>
                    <a:pt x="0" y="3047"/>
                  </a:lnTo>
                  <a:lnTo>
                    <a:pt x="45" y="3137"/>
                  </a:lnTo>
                  <a:lnTo>
                    <a:pt x="90" y="3181"/>
                  </a:lnTo>
                  <a:lnTo>
                    <a:pt x="135" y="3271"/>
                  </a:lnTo>
                  <a:lnTo>
                    <a:pt x="314" y="3271"/>
                  </a:lnTo>
                  <a:lnTo>
                    <a:pt x="404" y="3226"/>
                  </a:lnTo>
                  <a:lnTo>
                    <a:pt x="448" y="3137"/>
                  </a:lnTo>
                  <a:lnTo>
                    <a:pt x="493" y="3047"/>
                  </a:lnTo>
                  <a:lnTo>
                    <a:pt x="493" y="448"/>
                  </a:lnTo>
                  <a:lnTo>
                    <a:pt x="10215" y="448"/>
                  </a:lnTo>
                  <a:lnTo>
                    <a:pt x="10215" y="6542"/>
                  </a:lnTo>
                  <a:lnTo>
                    <a:pt x="493" y="6542"/>
                  </a:lnTo>
                  <a:lnTo>
                    <a:pt x="493" y="3988"/>
                  </a:lnTo>
                  <a:lnTo>
                    <a:pt x="448" y="3898"/>
                  </a:lnTo>
                  <a:lnTo>
                    <a:pt x="404" y="3809"/>
                  </a:lnTo>
                  <a:lnTo>
                    <a:pt x="359" y="3764"/>
                  </a:lnTo>
                  <a:lnTo>
                    <a:pt x="180" y="3764"/>
                  </a:lnTo>
                  <a:lnTo>
                    <a:pt x="90" y="3809"/>
                  </a:lnTo>
                  <a:lnTo>
                    <a:pt x="45" y="3898"/>
                  </a:lnTo>
                  <a:lnTo>
                    <a:pt x="0" y="3988"/>
                  </a:lnTo>
                  <a:lnTo>
                    <a:pt x="0" y="6810"/>
                  </a:lnTo>
                  <a:lnTo>
                    <a:pt x="45" y="6900"/>
                  </a:lnTo>
                  <a:lnTo>
                    <a:pt x="90" y="6945"/>
                  </a:lnTo>
                  <a:lnTo>
                    <a:pt x="180" y="6990"/>
                  </a:lnTo>
                  <a:lnTo>
                    <a:pt x="269" y="7034"/>
                  </a:lnTo>
                  <a:lnTo>
                    <a:pt x="10439" y="7034"/>
                  </a:lnTo>
                  <a:lnTo>
                    <a:pt x="10529" y="6990"/>
                  </a:lnTo>
                  <a:lnTo>
                    <a:pt x="10619" y="6945"/>
                  </a:lnTo>
                  <a:lnTo>
                    <a:pt x="10663" y="6900"/>
                  </a:lnTo>
                  <a:lnTo>
                    <a:pt x="10708" y="6810"/>
                  </a:lnTo>
                  <a:lnTo>
                    <a:pt x="10708" y="224"/>
                  </a:lnTo>
                  <a:lnTo>
                    <a:pt x="10663" y="135"/>
                  </a:lnTo>
                  <a:lnTo>
                    <a:pt x="10619" y="45"/>
                  </a:lnTo>
                  <a:lnTo>
                    <a:pt x="105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6"/>
            <p:cNvSpPr/>
            <p:nvPr/>
          </p:nvSpPr>
          <p:spPr>
            <a:xfrm>
              <a:off x="3202150" y="3497025"/>
              <a:ext cx="395400" cy="373000"/>
            </a:xfrm>
            <a:custGeom>
              <a:rect b="b" l="l" r="r" t="t"/>
              <a:pathLst>
                <a:path extrusionOk="0" h="14920" w="15816">
                  <a:moveTo>
                    <a:pt x="13173" y="493"/>
                  </a:moveTo>
                  <a:lnTo>
                    <a:pt x="13262" y="538"/>
                  </a:lnTo>
                  <a:lnTo>
                    <a:pt x="13486" y="673"/>
                  </a:lnTo>
                  <a:lnTo>
                    <a:pt x="13665" y="897"/>
                  </a:lnTo>
                  <a:lnTo>
                    <a:pt x="13710" y="1031"/>
                  </a:lnTo>
                  <a:lnTo>
                    <a:pt x="13710" y="1165"/>
                  </a:lnTo>
                  <a:lnTo>
                    <a:pt x="13710" y="7751"/>
                  </a:lnTo>
                  <a:lnTo>
                    <a:pt x="13710" y="7886"/>
                  </a:lnTo>
                  <a:lnTo>
                    <a:pt x="13665" y="8020"/>
                  </a:lnTo>
                  <a:lnTo>
                    <a:pt x="13486" y="8244"/>
                  </a:lnTo>
                  <a:lnTo>
                    <a:pt x="13262" y="8379"/>
                  </a:lnTo>
                  <a:lnTo>
                    <a:pt x="13173" y="8423"/>
                  </a:lnTo>
                  <a:lnTo>
                    <a:pt x="2644" y="8423"/>
                  </a:lnTo>
                  <a:lnTo>
                    <a:pt x="2554" y="8379"/>
                  </a:lnTo>
                  <a:lnTo>
                    <a:pt x="2330" y="8244"/>
                  </a:lnTo>
                  <a:lnTo>
                    <a:pt x="2151" y="8020"/>
                  </a:lnTo>
                  <a:lnTo>
                    <a:pt x="2106" y="7886"/>
                  </a:lnTo>
                  <a:lnTo>
                    <a:pt x="2106" y="7751"/>
                  </a:lnTo>
                  <a:lnTo>
                    <a:pt x="2106" y="1165"/>
                  </a:lnTo>
                  <a:lnTo>
                    <a:pt x="2106" y="1031"/>
                  </a:lnTo>
                  <a:lnTo>
                    <a:pt x="2151" y="897"/>
                  </a:lnTo>
                  <a:lnTo>
                    <a:pt x="2330" y="673"/>
                  </a:lnTo>
                  <a:lnTo>
                    <a:pt x="2554" y="538"/>
                  </a:lnTo>
                  <a:lnTo>
                    <a:pt x="2644" y="493"/>
                  </a:lnTo>
                  <a:close/>
                  <a:moveTo>
                    <a:pt x="13083" y="8871"/>
                  </a:moveTo>
                  <a:lnTo>
                    <a:pt x="13262" y="8916"/>
                  </a:lnTo>
                  <a:lnTo>
                    <a:pt x="13486" y="9006"/>
                  </a:lnTo>
                  <a:lnTo>
                    <a:pt x="13621" y="9140"/>
                  </a:lnTo>
                  <a:lnTo>
                    <a:pt x="13710" y="9364"/>
                  </a:lnTo>
                  <a:lnTo>
                    <a:pt x="15233" y="13531"/>
                  </a:lnTo>
                  <a:lnTo>
                    <a:pt x="538" y="13531"/>
                  </a:lnTo>
                  <a:lnTo>
                    <a:pt x="2062" y="9364"/>
                  </a:lnTo>
                  <a:lnTo>
                    <a:pt x="2151" y="9140"/>
                  </a:lnTo>
                  <a:lnTo>
                    <a:pt x="2330" y="9006"/>
                  </a:lnTo>
                  <a:lnTo>
                    <a:pt x="2510" y="8916"/>
                  </a:lnTo>
                  <a:lnTo>
                    <a:pt x="2734" y="8871"/>
                  </a:lnTo>
                  <a:close/>
                  <a:moveTo>
                    <a:pt x="4750" y="13979"/>
                  </a:moveTo>
                  <a:lnTo>
                    <a:pt x="4839" y="14248"/>
                  </a:lnTo>
                  <a:lnTo>
                    <a:pt x="4974" y="14472"/>
                  </a:lnTo>
                  <a:lnTo>
                    <a:pt x="1121" y="14472"/>
                  </a:lnTo>
                  <a:lnTo>
                    <a:pt x="897" y="14427"/>
                  </a:lnTo>
                  <a:lnTo>
                    <a:pt x="717" y="14337"/>
                  </a:lnTo>
                  <a:lnTo>
                    <a:pt x="583" y="14158"/>
                  </a:lnTo>
                  <a:lnTo>
                    <a:pt x="493" y="13979"/>
                  </a:lnTo>
                  <a:close/>
                  <a:moveTo>
                    <a:pt x="10529" y="13979"/>
                  </a:moveTo>
                  <a:lnTo>
                    <a:pt x="10440" y="14158"/>
                  </a:lnTo>
                  <a:lnTo>
                    <a:pt x="10305" y="14337"/>
                  </a:lnTo>
                  <a:lnTo>
                    <a:pt x="10081" y="14427"/>
                  </a:lnTo>
                  <a:lnTo>
                    <a:pt x="9857" y="14472"/>
                  </a:lnTo>
                  <a:lnTo>
                    <a:pt x="5915" y="14472"/>
                  </a:lnTo>
                  <a:lnTo>
                    <a:pt x="5691" y="14427"/>
                  </a:lnTo>
                  <a:lnTo>
                    <a:pt x="5511" y="14337"/>
                  </a:lnTo>
                  <a:lnTo>
                    <a:pt x="5332" y="14158"/>
                  </a:lnTo>
                  <a:lnTo>
                    <a:pt x="5242" y="13979"/>
                  </a:lnTo>
                  <a:close/>
                  <a:moveTo>
                    <a:pt x="15323" y="13979"/>
                  </a:moveTo>
                  <a:lnTo>
                    <a:pt x="15189" y="14158"/>
                  </a:lnTo>
                  <a:lnTo>
                    <a:pt x="15054" y="14337"/>
                  </a:lnTo>
                  <a:lnTo>
                    <a:pt x="14875" y="14427"/>
                  </a:lnTo>
                  <a:lnTo>
                    <a:pt x="14651" y="14472"/>
                  </a:lnTo>
                  <a:lnTo>
                    <a:pt x="10798" y="14472"/>
                  </a:lnTo>
                  <a:lnTo>
                    <a:pt x="10932" y="14248"/>
                  </a:lnTo>
                  <a:lnTo>
                    <a:pt x="11022" y="13979"/>
                  </a:lnTo>
                  <a:close/>
                  <a:moveTo>
                    <a:pt x="2823" y="1"/>
                  </a:moveTo>
                  <a:lnTo>
                    <a:pt x="2554" y="45"/>
                  </a:lnTo>
                  <a:lnTo>
                    <a:pt x="2330" y="90"/>
                  </a:lnTo>
                  <a:lnTo>
                    <a:pt x="2151" y="225"/>
                  </a:lnTo>
                  <a:lnTo>
                    <a:pt x="1972" y="359"/>
                  </a:lnTo>
                  <a:lnTo>
                    <a:pt x="1838" y="538"/>
                  </a:lnTo>
                  <a:lnTo>
                    <a:pt x="1748" y="717"/>
                  </a:lnTo>
                  <a:lnTo>
                    <a:pt x="1658" y="941"/>
                  </a:lnTo>
                  <a:lnTo>
                    <a:pt x="1658" y="1165"/>
                  </a:lnTo>
                  <a:lnTo>
                    <a:pt x="1658" y="7751"/>
                  </a:lnTo>
                  <a:lnTo>
                    <a:pt x="1658" y="7975"/>
                  </a:lnTo>
                  <a:lnTo>
                    <a:pt x="1748" y="8244"/>
                  </a:lnTo>
                  <a:lnTo>
                    <a:pt x="1882" y="8468"/>
                  </a:lnTo>
                  <a:lnTo>
                    <a:pt x="2062" y="8647"/>
                  </a:lnTo>
                  <a:lnTo>
                    <a:pt x="1927" y="8737"/>
                  </a:lnTo>
                  <a:lnTo>
                    <a:pt x="1793" y="8871"/>
                  </a:lnTo>
                  <a:lnTo>
                    <a:pt x="1703" y="9006"/>
                  </a:lnTo>
                  <a:lnTo>
                    <a:pt x="1658" y="9185"/>
                  </a:lnTo>
                  <a:lnTo>
                    <a:pt x="1" y="13665"/>
                  </a:lnTo>
                  <a:lnTo>
                    <a:pt x="1" y="13755"/>
                  </a:lnTo>
                  <a:lnTo>
                    <a:pt x="1" y="13979"/>
                  </a:lnTo>
                  <a:lnTo>
                    <a:pt x="90" y="14203"/>
                  </a:lnTo>
                  <a:lnTo>
                    <a:pt x="180" y="14427"/>
                  </a:lnTo>
                  <a:lnTo>
                    <a:pt x="314" y="14561"/>
                  </a:lnTo>
                  <a:lnTo>
                    <a:pt x="493" y="14741"/>
                  </a:lnTo>
                  <a:lnTo>
                    <a:pt x="717" y="14830"/>
                  </a:lnTo>
                  <a:lnTo>
                    <a:pt x="897" y="14920"/>
                  </a:lnTo>
                  <a:lnTo>
                    <a:pt x="14920" y="14920"/>
                  </a:lnTo>
                  <a:lnTo>
                    <a:pt x="15099" y="14830"/>
                  </a:lnTo>
                  <a:lnTo>
                    <a:pt x="15323" y="14741"/>
                  </a:lnTo>
                  <a:lnTo>
                    <a:pt x="15502" y="14561"/>
                  </a:lnTo>
                  <a:lnTo>
                    <a:pt x="15637" y="14427"/>
                  </a:lnTo>
                  <a:lnTo>
                    <a:pt x="15726" y="14203"/>
                  </a:lnTo>
                  <a:lnTo>
                    <a:pt x="15816" y="13979"/>
                  </a:lnTo>
                  <a:lnTo>
                    <a:pt x="15816" y="13755"/>
                  </a:lnTo>
                  <a:lnTo>
                    <a:pt x="15816" y="13665"/>
                  </a:lnTo>
                  <a:lnTo>
                    <a:pt x="14158" y="9185"/>
                  </a:lnTo>
                  <a:lnTo>
                    <a:pt x="14113" y="9006"/>
                  </a:lnTo>
                  <a:lnTo>
                    <a:pt x="14024" y="8871"/>
                  </a:lnTo>
                  <a:lnTo>
                    <a:pt x="13889" y="8737"/>
                  </a:lnTo>
                  <a:lnTo>
                    <a:pt x="13755" y="8647"/>
                  </a:lnTo>
                  <a:lnTo>
                    <a:pt x="13934" y="8468"/>
                  </a:lnTo>
                  <a:lnTo>
                    <a:pt x="14069" y="8244"/>
                  </a:lnTo>
                  <a:lnTo>
                    <a:pt x="14158" y="7975"/>
                  </a:lnTo>
                  <a:lnTo>
                    <a:pt x="14158" y="7751"/>
                  </a:lnTo>
                  <a:lnTo>
                    <a:pt x="14158" y="1165"/>
                  </a:lnTo>
                  <a:lnTo>
                    <a:pt x="14158" y="941"/>
                  </a:lnTo>
                  <a:lnTo>
                    <a:pt x="14069" y="717"/>
                  </a:lnTo>
                  <a:lnTo>
                    <a:pt x="13979" y="538"/>
                  </a:lnTo>
                  <a:lnTo>
                    <a:pt x="13845" y="359"/>
                  </a:lnTo>
                  <a:lnTo>
                    <a:pt x="13665" y="225"/>
                  </a:lnTo>
                  <a:lnTo>
                    <a:pt x="13441" y="90"/>
                  </a:lnTo>
                  <a:lnTo>
                    <a:pt x="13262" y="45"/>
                  </a:lnTo>
                  <a:lnTo>
                    <a:pt x="129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6"/>
            <p:cNvSpPr/>
            <p:nvPr/>
          </p:nvSpPr>
          <p:spPr>
            <a:xfrm>
              <a:off x="3251425" y="3731125"/>
              <a:ext cx="295725" cy="45950"/>
            </a:xfrm>
            <a:custGeom>
              <a:rect b="b" l="l" r="r" t="t"/>
              <a:pathLst>
                <a:path extrusionOk="0" h="1838" w="11829">
                  <a:moveTo>
                    <a:pt x="10933" y="448"/>
                  </a:moveTo>
                  <a:lnTo>
                    <a:pt x="11291" y="1389"/>
                  </a:lnTo>
                  <a:lnTo>
                    <a:pt x="583" y="1389"/>
                  </a:lnTo>
                  <a:lnTo>
                    <a:pt x="897" y="448"/>
                  </a:lnTo>
                  <a:close/>
                  <a:moveTo>
                    <a:pt x="763" y="0"/>
                  </a:moveTo>
                  <a:lnTo>
                    <a:pt x="628" y="45"/>
                  </a:lnTo>
                  <a:lnTo>
                    <a:pt x="539" y="135"/>
                  </a:lnTo>
                  <a:lnTo>
                    <a:pt x="1" y="1524"/>
                  </a:lnTo>
                  <a:lnTo>
                    <a:pt x="1" y="1658"/>
                  </a:lnTo>
                  <a:lnTo>
                    <a:pt x="46" y="1748"/>
                  </a:lnTo>
                  <a:lnTo>
                    <a:pt x="135" y="1837"/>
                  </a:lnTo>
                  <a:lnTo>
                    <a:pt x="11605" y="1837"/>
                  </a:lnTo>
                  <a:lnTo>
                    <a:pt x="11739" y="1792"/>
                  </a:lnTo>
                  <a:lnTo>
                    <a:pt x="11784" y="1748"/>
                  </a:lnTo>
                  <a:lnTo>
                    <a:pt x="11829" y="1703"/>
                  </a:lnTo>
                  <a:lnTo>
                    <a:pt x="11829" y="1524"/>
                  </a:lnTo>
                  <a:lnTo>
                    <a:pt x="11336" y="135"/>
                  </a:lnTo>
                  <a:lnTo>
                    <a:pt x="11246" y="45"/>
                  </a:lnTo>
                  <a:lnTo>
                    <a:pt x="111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6"/>
            <p:cNvSpPr/>
            <p:nvPr/>
          </p:nvSpPr>
          <p:spPr>
            <a:xfrm>
              <a:off x="3320875" y="3789375"/>
              <a:ext cx="156850" cy="34725"/>
            </a:xfrm>
            <a:custGeom>
              <a:rect b="b" l="l" r="r" t="t"/>
              <a:pathLst>
                <a:path extrusionOk="0" h="1389" w="6274">
                  <a:moveTo>
                    <a:pt x="5735" y="448"/>
                  </a:moveTo>
                  <a:lnTo>
                    <a:pt x="5780" y="896"/>
                  </a:lnTo>
                  <a:lnTo>
                    <a:pt x="493" y="896"/>
                  </a:lnTo>
                  <a:lnTo>
                    <a:pt x="583" y="448"/>
                  </a:lnTo>
                  <a:close/>
                  <a:moveTo>
                    <a:pt x="269" y="0"/>
                  </a:moveTo>
                  <a:lnTo>
                    <a:pt x="225" y="45"/>
                  </a:lnTo>
                  <a:lnTo>
                    <a:pt x="180" y="90"/>
                  </a:lnTo>
                  <a:lnTo>
                    <a:pt x="135" y="179"/>
                  </a:lnTo>
                  <a:lnTo>
                    <a:pt x="1" y="1120"/>
                  </a:lnTo>
                  <a:lnTo>
                    <a:pt x="45" y="1254"/>
                  </a:lnTo>
                  <a:lnTo>
                    <a:pt x="135" y="1344"/>
                  </a:lnTo>
                  <a:lnTo>
                    <a:pt x="225" y="1389"/>
                  </a:lnTo>
                  <a:lnTo>
                    <a:pt x="6049" y="1389"/>
                  </a:lnTo>
                  <a:lnTo>
                    <a:pt x="6139" y="1344"/>
                  </a:lnTo>
                  <a:lnTo>
                    <a:pt x="6273" y="1254"/>
                  </a:lnTo>
                  <a:lnTo>
                    <a:pt x="6273" y="1120"/>
                  </a:lnTo>
                  <a:lnTo>
                    <a:pt x="6139" y="179"/>
                  </a:lnTo>
                  <a:lnTo>
                    <a:pt x="6139" y="90"/>
                  </a:lnTo>
                  <a:lnTo>
                    <a:pt x="6094" y="45"/>
                  </a:lnTo>
                  <a:lnTo>
                    <a:pt x="60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 name="Google Shape;2792;p76"/>
          <p:cNvGrpSpPr/>
          <p:nvPr/>
        </p:nvGrpSpPr>
        <p:grpSpPr>
          <a:xfrm>
            <a:off x="4179250" y="3292700"/>
            <a:ext cx="395425" cy="395400"/>
            <a:chOff x="3966025" y="3485825"/>
            <a:chExt cx="395425" cy="395400"/>
          </a:xfrm>
        </p:grpSpPr>
        <p:sp>
          <p:nvSpPr>
            <p:cNvPr id="2793" name="Google Shape;2793;p76"/>
            <p:cNvSpPr/>
            <p:nvPr/>
          </p:nvSpPr>
          <p:spPr>
            <a:xfrm>
              <a:off x="3966025" y="3485825"/>
              <a:ext cx="395425" cy="395400"/>
            </a:xfrm>
            <a:custGeom>
              <a:rect b="b" l="l" r="r" t="t"/>
              <a:pathLst>
                <a:path extrusionOk="0" h="15816" w="15817">
                  <a:moveTo>
                    <a:pt x="11829" y="449"/>
                  </a:moveTo>
                  <a:lnTo>
                    <a:pt x="11784" y="628"/>
                  </a:lnTo>
                  <a:lnTo>
                    <a:pt x="11739" y="762"/>
                  </a:lnTo>
                  <a:lnTo>
                    <a:pt x="11650" y="897"/>
                  </a:lnTo>
                  <a:lnTo>
                    <a:pt x="11515" y="986"/>
                  </a:lnTo>
                  <a:lnTo>
                    <a:pt x="8289" y="3182"/>
                  </a:lnTo>
                  <a:lnTo>
                    <a:pt x="8110" y="3271"/>
                  </a:lnTo>
                  <a:lnTo>
                    <a:pt x="7707" y="3271"/>
                  </a:lnTo>
                  <a:lnTo>
                    <a:pt x="7483" y="3182"/>
                  </a:lnTo>
                  <a:lnTo>
                    <a:pt x="4257" y="986"/>
                  </a:lnTo>
                  <a:lnTo>
                    <a:pt x="4123" y="897"/>
                  </a:lnTo>
                  <a:lnTo>
                    <a:pt x="4033" y="762"/>
                  </a:lnTo>
                  <a:lnTo>
                    <a:pt x="3988" y="628"/>
                  </a:lnTo>
                  <a:lnTo>
                    <a:pt x="3943" y="449"/>
                  </a:lnTo>
                  <a:close/>
                  <a:moveTo>
                    <a:pt x="3943" y="1345"/>
                  </a:moveTo>
                  <a:lnTo>
                    <a:pt x="4033" y="1389"/>
                  </a:lnTo>
                  <a:lnTo>
                    <a:pt x="6452" y="3002"/>
                  </a:lnTo>
                  <a:lnTo>
                    <a:pt x="4033" y="4615"/>
                  </a:lnTo>
                  <a:lnTo>
                    <a:pt x="3943" y="4660"/>
                  </a:lnTo>
                  <a:lnTo>
                    <a:pt x="3943" y="1345"/>
                  </a:lnTo>
                  <a:close/>
                  <a:moveTo>
                    <a:pt x="11829" y="1345"/>
                  </a:moveTo>
                  <a:lnTo>
                    <a:pt x="11829" y="4660"/>
                  </a:lnTo>
                  <a:lnTo>
                    <a:pt x="11784" y="4615"/>
                  </a:lnTo>
                  <a:lnTo>
                    <a:pt x="9365" y="3002"/>
                  </a:lnTo>
                  <a:lnTo>
                    <a:pt x="11784" y="1389"/>
                  </a:lnTo>
                  <a:lnTo>
                    <a:pt x="11829" y="1345"/>
                  </a:lnTo>
                  <a:close/>
                  <a:moveTo>
                    <a:pt x="8917" y="3271"/>
                  </a:moveTo>
                  <a:lnTo>
                    <a:pt x="11515" y="5018"/>
                  </a:lnTo>
                  <a:lnTo>
                    <a:pt x="11650" y="5108"/>
                  </a:lnTo>
                  <a:lnTo>
                    <a:pt x="11739" y="5242"/>
                  </a:lnTo>
                  <a:lnTo>
                    <a:pt x="11784" y="5422"/>
                  </a:lnTo>
                  <a:lnTo>
                    <a:pt x="11829" y="5556"/>
                  </a:lnTo>
                  <a:lnTo>
                    <a:pt x="3943" y="5556"/>
                  </a:lnTo>
                  <a:lnTo>
                    <a:pt x="3988" y="5422"/>
                  </a:lnTo>
                  <a:lnTo>
                    <a:pt x="4033" y="5242"/>
                  </a:lnTo>
                  <a:lnTo>
                    <a:pt x="4123" y="5108"/>
                  </a:lnTo>
                  <a:lnTo>
                    <a:pt x="4257" y="5018"/>
                  </a:lnTo>
                  <a:lnTo>
                    <a:pt x="6856" y="3271"/>
                  </a:lnTo>
                  <a:lnTo>
                    <a:pt x="7259" y="3540"/>
                  </a:lnTo>
                  <a:lnTo>
                    <a:pt x="7572" y="3674"/>
                  </a:lnTo>
                  <a:lnTo>
                    <a:pt x="7886" y="3764"/>
                  </a:lnTo>
                  <a:lnTo>
                    <a:pt x="8200" y="3674"/>
                  </a:lnTo>
                  <a:lnTo>
                    <a:pt x="8513" y="3540"/>
                  </a:lnTo>
                  <a:lnTo>
                    <a:pt x="8917" y="3271"/>
                  </a:lnTo>
                  <a:close/>
                  <a:moveTo>
                    <a:pt x="13128" y="1389"/>
                  </a:moveTo>
                  <a:lnTo>
                    <a:pt x="13262" y="1434"/>
                  </a:lnTo>
                  <a:lnTo>
                    <a:pt x="13486" y="1613"/>
                  </a:lnTo>
                  <a:lnTo>
                    <a:pt x="13666" y="1793"/>
                  </a:lnTo>
                  <a:lnTo>
                    <a:pt x="13710" y="1927"/>
                  </a:lnTo>
                  <a:lnTo>
                    <a:pt x="13710" y="2106"/>
                  </a:lnTo>
                  <a:lnTo>
                    <a:pt x="13710" y="8647"/>
                  </a:lnTo>
                  <a:lnTo>
                    <a:pt x="13710" y="8782"/>
                  </a:lnTo>
                  <a:lnTo>
                    <a:pt x="13666" y="8916"/>
                  </a:lnTo>
                  <a:lnTo>
                    <a:pt x="13486" y="9140"/>
                  </a:lnTo>
                  <a:lnTo>
                    <a:pt x="13262" y="9275"/>
                  </a:lnTo>
                  <a:lnTo>
                    <a:pt x="13128" y="9319"/>
                  </a:lnTo>
                  <a:lnTo>
                    <a:pt x="2644" y="9319"/>
                  </a:lnTo>
                  <a:lnTo>
                    <a:pt x="2510" y="9275"/>
                  </a:lnTo>
                  <a:lnTo>
                    <a:pt x="2331" y="9140"/>
                  </a:lnTo>
                  <a:lnTo>
                    <a:pt x="2151" y="8916"/>
                  </a:lnTo>
                  <a:lnTo>
                    <a:pt x="2107" y="8782"/>
                  </a:lnTo>
                  <a:lnTo>
                    <a:pt x="2107" y="8647"/>
                  </a:lnTo>
                  <a:lnTo>
                    <a:pt x="2107" y="2106"/>
                  </a:lnTo>
                  <a:lnTo>
                    <a:pt x="2107" y="1927"/>
                  </a:lnTo>
                  <a:lnTo>
                    <a:pt x="2151" y="1793"/>
                  </a:lnTo>
                  <a:lnTo>
                    <a:pt x="2331" y="1613"/>
                  </a:lnTo>
                  <a:lnTo>
                    <a:pt x="2510" y="1434"/>
                  </a:lnTo>
                  <a:lnTo>
                    <a:pt x="2644" y="1389"/>
                  </a:lnTo>
                  <a:lnTo>
                    <a:pt x="3495" y="1389"/>
                  </a:lnTo>
                  <a:lnTo>
                    <a:pt x="3495" y="1837"/>
                  </a:lnTo>
                  <a:lnTo>
                    <a:pt x="2823" y="1837"/>
                  </a:lnTo>
                  <a:lnTo>
                    <a:pt x="2689" y="1882"/>
                  </a:lnTo>
                  <a:lnTo>
                    <a:pt x="2644" y="1927"/>
                  </a:lnTo>
                  <a:lnTo>
                    <a:pt x="2599" y="1972"/>
                  </a:lnTo>
                  <a:lnTo>
                    <a:pt x="2555" y="2106"/>
                  </a:lnTo>
                  <a:lnTo>
                    <a:pt x="2555" y="4884"/>
                  </a:lnTo>
                  <a:lnTo>
                    <a:pt x="2599" y="4974"/>
                  </a:lnTo>
                  <a:lnTo>
                    <a:pt x="2644" y="5063"/>
                  </a:lnTo>
                  <a:lnTo>
                    <a:pt x="2689" y="5108"/>
                  </a:lnTo>
                  <a:lnTo>
                    <a:pt x="2868" y="5108"/>
                  </a:lnTo>
                  <a:lnTo>
                    <a:pt x="2958" y="5063"/>
                  </a:lnTo>
                  <a:lnTo>
                    <a:pt x="3003" y="4974"/>
                  </a:lnTo>
                  <a:lnTo>
                    <a:pt x="3047" y="4884"/>
                  </a:lnTo>
                  <a:lnTo>
                    <a:pt x="3047" y="2330"/>
                  </a:lnTo>
                  <a:lnTo>
                    <a:pt x="3495" y="2330"/>
                  </a:lnTo>
                  <a:lnTo>
                    <a:pt x="3495" y="5780"/>
                  </a:lnTo>
                  <a:lnTo>
                    <a:pt x="3495" y="5870"/>
                  </a:lnTo>
                  <a:lnTo>
                    <a:pt x="3585" y="5959"/>
                  </a:lnTo>
                  <a:lnTo>
                    <a:pt x="3630" y="6004"/>
                  </a:lnTo>
                  <a:lnTo>
                    <a:pt x="3719" y="6049"/>
                  </a:lnTo>
                  <a:lnTo>
                    <a:pt x="12098" y="6049"/>
                  </a:lnTo>
                  <a:lnTo>
                    <a:pt x="12187" y="6004"/>
                  </a:lnTo>
                  <a:lnTo>
                    <a:pt x="12232" y="5959"/>
                  </a:lnTo>
                  <a:lnTo>
                    <a:pt x="12277" y="5870"/>
                  </a:lnTo>
                  <a:lnTo>
                    <a:pt x="12322" y="5780"/>
                  </a:lnTo>
                  <a:lnTo>
                    <a:pt x="12322" y="2330"/>
                  </a:lnTo>
                  <a:lnTo>
                    <a:pt x="12770" y="2330"/>
                  </a:lnTo>
                  <a:lnTo>
                    <a:pt x="12770" y="8423"/>
                  </a:lnTo>
                  <a:lnTo>
                    <a:pt x="3047" y="8423"/>
                  </a:lnTo>
                  <a:lnTo>
                    <a:pt x="3047" y="5825"/>
                  </a:lnTo>
                  <a:lnTo>
                    <a:pt x="3003" y="5735"/>
                  </a:lnTo>
                  <a:lnTo>
                    <a:pt x="2958" y="5690"/>
                  </a:lnTo>
                  <a:lnTo>
                    <a:pt x="2913" y="5646"/>
                  </a:lnTo>
                  <a:lnTo>
                    <a:pt x="2823" y="5601"/>
                  </a:lnTo>
                  <a:lnTo>
                    <a:pt x="2734" y="5601"/>
                  </a:lnTo>
                  <a:lnTo>
                    <a:pt x="2644" y="5646"/>
                  </a:lnTo>
                  <a:lnTo>
                    <a:pt x="2599" y="5735"/>
                  </a:lnTo>
                  <a:lnTo>
                    <a:pt x="2555" y="5825"/>
                  </a:lnTo>
                  <a:lnTo>
                    <a:pt x="2555" y="8647"/>
                  </a:lnTo>
                  <a:lnTo>
                    <a:pt x="2599" y="8737"/>
                  </a:lnTo>
                  <a:lnTo>
                    <a:pt x="2644" y="8827"/>
                  </a:lnTo>
                  <a:lnTo>
                    <a:pt x="2689" y="8871"/>
                  </a:lnTo>
                  <a:lnTo>
                    <a:pt x="13083" y="8871"/>
                  </a:lnTo>
                  <a:lnTo>
                    <a:pt x="13173" y="8827"/>
                  </a:lnTo>
                  <a:lnTo>
                    <a:pt x="13218" y="8737"/>
                  </a:lnTo>
                  <a:lnTo>
                    <a:pt x="13262" y="8647"/>
                  </a:lnTo>
                  <a:lnTo>
                    <a:pt x="13262" y="2106"/>
                  </a:lnTo>
                  <a:lnTo>
                    <a:pt x="13218" y="1972"/>
                  </a:lnTo>
                  <a:lnTo>
                    <a:pt x="13173" y="1927"/>
                  </a:lnTo>
                  <a:lnTo>
                    <a:pt x="13083" y="1882"/>
                  </a:lnTo>
                  <a:lnTo>
                    <a:pt x="12994" y="1837"/>
                  </a:lnTo>
                  <a:lnTo>
                    <a:pt x="12322" y="1837"/>
                  </a:lnTo>
                  <a:lnTo>
                    <a:pt x="12322" y="1389"/>
                  </a:lnTo>
                  <a:close/>
                  <a:moveTo>
                    <a:pt x="13083" y="9812"/>
                  </a:moveTo>
                  <a:lnTo>
                    <a:pt x="13262" y="9857"/>
                  </a:lnTo>
                  <a:lnTo>
                    <a:pt x="13486" y="9947"/>
                  </a:lnTo>
                  <a:lnTo>
                    <a:pt x="13621" y="10081"/>
                  </a:lnTo>
                  <a:lnTo>
                    <a:pt x="13710" y="10260"/>
                  </a:lnTo>
                  <a:lnTo>
                    <a:pt x="15234" y="14427"/>
                  </a:lnTo>
                  <a:lnTo>
                    <a:pt x="539" y="14427"/>
                  </a:lnTo>
                  <a:lnTo>
                    <a:pt x="2062" y="10260"/>
                  </a:lnTo>
                  <a:lnTo>
                    <a:pt x="2151" y="10081"/>
                  </a:lnTo>
                  <a:lnTo>
                    <a:pt x="2331" y="9947"/>
                  </a:lnTo>
                  <a:lnTo>
                    <a:pt x="2510" y="9857"/>
                  </a:lnTo>
                  <a:lnTo>
                    <a:pt x="2689" y="9812"/>
                  </a:lnTo>
                  <a:close/>
                  <a:moveTo>
                    <a:pt x="4750" y="14920"/>
                  </a:moveTo>
                  <a:lnTo>
                    <a:pt x="4840" y="15144"/>
                  </a:lnTo>
                  <a:lnTo>
                    <a:pt x="4974" y="15368"/>
                  </a:lnTo>
                  <a:lnTo>
                    <a:pt x="1121" y="15368"/>
                  </a:lnTo>
                  <a:lnTo>
                    <a:pt x="897" y="15323"/>
                  </a:lnTo>
                  <a:lnTo>
                    <a:pt x="718" y="15233"/>
                  </a:lnTo>
                  <a:lnTo>
                    <a:pt x="583" y="15099"/>
                  </a:lnTo>
                  <a:lnTo>
                    <a:pt x="494" y="14920"/>
                  </a:lnTo>
                  <a:close/>
                  <a:moveTo>
                    <a:pt x="10529" y="14920"/>
                  </a:moveTo>
                  <a:lnTo>
                    <a:pt x="10440" y="15099"/>
                  </a:lnTo>
                  <a:lnTo>
                    <a:pt x="10261" y="15233"/>
                  </a:lnTo>
                  <a:lnTo>
                    <a:pt x="10081" y="15323"/>
                  </a:lnTo>
                  <a:lnTo>
                    <a:pt x="9857" y="15368"/>
                  </a:lnTo>
                  <a:lnTo>
                    <a:pt x="5915" y="15368"/>
                  </a:lnTo>
                  <a:lnTo>
                    <a:pt x="5691" y="15323"/>
                  </a:lnTo>
                  <a:lnTo>
                    <a:pt x="5512" y="15233"/>
                  </a:lnTo>
                  <a:lnTo>
                    <a:pt x="5332" y="15099"/>
                  </a:lnTo>
                  <a:lnTo>
                    <a:pt x="5243" y="14920"/>
                  </a:lnTo>
                  <a:close/>
                  <a:moveTo>
                    <a:pt x="15323" y="14920"/>
                  </a:moveTo>
                  <a:lnTo>
                    <a:pt x="15189" y="15099"/>
                  </a:lnTo>
                  <a:lnTo>
                    <a:pt x="15055" y="15233"/>
                  </a:lnTo>
                  <a:lnTo>
                    <a:pt x="14875" y="15323"/>
                  </a:lnTo>
                  <a:lnTo>
                    <a:pt x="14651" y="15368"/>
                  </a:lnTo>
                  <a:lnTo>
                    <a:pt x="10798" y="15368"/>
                  </a:lnTo>
                  <a:lnTo>
                    <a:pt x="10933" y="15144"/>
                  </a:lnTo>
                  <a:lnTo>
                    <a:pt x="11022" y="14920"/>
                  </a:lnTo>
                  <a:close/>
                  <a:moveTo>
                    <a:pt x="3630" y="1"/>
                  </a:moveTo>
                  <a:lnTo>
                    <a:pt x="3585" y="45"/>
                  </a:lnTo>
                  <a:lnTo>
                    <a:pt x="3495" y="135"/>
                  </a:lnTo>
                  <a:lnTo>
                    <a:pt x="3495" y="225"/>
                  </a:lnTo>
                  <a:lnTo>
                    <a:pt x="3495" y="941"/>
                  </a:lnTo>
                  <a:lnTo>
                    <a:pt x="2555" y="941"/>
                  </a:lnTo>
                  <a:lnTo>
                    <a:pt x="2331" y="1031"/>
                  </a:lnTo>
                  <a:lnTo>
                    <a:pt x="2151" y="1121"/>
                  </a:lnTo>
                  <a:lnTo>
                    <a:pt x="1972" y="1255"/>
                  </a:lnTo>
                  <a:lnTo>
                    <a:pt x="1838" y="1434"/>
                  </a:lnTo>
                  <a:lnTo>
                    <a:pt x="1748" y="1613"/>
                  </a:lnTo>
                  <a:lnTo>
                    <a:pt x="1659" y="1837"/>
                  </a:lnTo>
                  <a:lnTo>
                    <a:pt x="1659" y="2106"/>
                  </a:lnTo>
                  <a:lnTo>
                    <a:pt x="1659" y="8647"/>
                  </a:lnTo>
                  <a:lnTo>
                    <a:pt x="1659" y="8916"/>
                  </a:lnTo>
                  <a:lnTo>
                    <a:pt x="1748" y="9140"/>
                  </a:lnTo>
                  <a:lnTo>
                    <a:pt x="1883" y="9364"/>
                  </a:lnTo>
                  <a:lnTo>
                    <a:pt x="2062" y="9543"/>
                  </a:lnTo>
                  <a:lnTo>
                    <a:pt x="1927" y="9633"/>
                  </a:lnTo>
                  <a:lnTo>
                    <a:pt x="1793" y="9768"/>
                  </a:lnTo>
                  <a:lnTo>
                    <a:pt x="1703" y="9947"/>
                  </a:lnTo>
                  <a:lnTo>
                    <a:pt x="1614" y="10081"/>
                  </a:lnTo>
                  <a:lnTo>
                    <a:pt x="1" y="14606"/>
                  </a:lnTo>
                  <a:lnTo>
                    <a:pt x="1" y="14696"/>
                  </a:lnTo>
                  <a:lnTo>
                    <a:pt x="1" y="14920"/>
                  </a:lnTo>
                  <a:lnTo>
                    <a:pt x="90" y="15144"/>
                  </a:lnTo>
                  <a:lnTo>
                    <a:pt x="180" y="15323"/>
                  </a:lnTo>
                  <a:lnTo>
                    <a:pt x="314" y="15502"/>
                  </a:lnTo>
                  <a:lnTo>
                    <a:pt x="494" y="15637"/>
                  </a:lnTo>
                  <a:lnTo>
                    <a:pt x="673" y="15726"/>
                  </a:lnTo>
                  <a:lnTo>
                    <a:pt x="897" y="15816"/>
                  </a:lnTo>
                  <a:lnTo>
                    <a:pt x="14875" y="15816"/>
                  </a:lnTo>
                  <a:lnTo>
                    <a:pt x="15099" y="15726"/>
                  </a:lnTo>
                  <a:lnTo>
                    <a:pt x="15323" y="15637"/>
                  </a:lnTo>
                  <a:lnTo>
                    <a:pt x="15503" y="15502"/>
                  </a:lnTo>
                  <a:lnTo>
                    <a:pt x="15637" y="15323"/>
                  </a:lnTo>
                  <a:lnTo>
                    <a:pt x="15727" y="15144"/>
                  </a:lnTo>
                  <a:lnTo>
                    <a:pt x="15816" y="14920"/>
                  </a:lnTo>
                  <a:lnTo>
                    <a:pt x="15816" y="14696"/>
                  </a:lnTo>
                  <a:lnTo>
                    <a:pt x="15816" y="14606"/>
                  </a:lnTo>
                  <a:lnTo>
                    <a:pt x="14158" y="10081"/>
                  </a:lnTo>
                  <a:lnTo>
                    <a:pt x="14114" y="9947"/>
                  </a:lnTo>
                  <a:lnTo>
                    <a:pt x="13979" y="9768"/>
                  </a:lnTo>
                  <a:lnTo>
                    <a:pt x="13890" y="9633"/>
                  </a:lnTo>
                  <a:lnTo>
                    <a:pt x="13755" y="9543"/>
                  </a:lnTo>
                  <a:lnTo>
                    <a:pt x="13934" y="9364"/>
                  </a:lnTo>
                  <a:lnTo>
                    <a:pt x="14069" y="9140"/>
                  </a:lnTo>
                  <a:lnTo>
                    <a:pt x="14158" y="8916"/>
                  </a:lnTo>
                  <a:lnTo>
                    <a:pt x="14158" y="8647"/>
                  </a:lnTo>
                  <a:lnTo>
                    <a:pt x="14158" y="2106"/>
                  </a:lnTo>
                  <a:lnTo>
                    <a:pt x="14158" y="1837"/>
                  </a:lnTo>
                  <a:lnTo>
                    <a:pt x="14069" y="1613"/>
                  </a:lnTo>
                  <a:lnTo>
                    <a:pt x="13979" y="1434"/>
                  </a:lnTo>
                  <a:lnTo>
                    <a:pt x="13845" y="1255"/>
                  </a:lnTo>
                  <a:lnTo>
                    <a:pt x="13666" y="1121"/>
                  </a:lnTo>
                  <a:lnTo>
                    <a:pt x="13442" y="1031"/>
                  </a:lnTo>
                  <a:lnTo>
                    <a:pt x="13262" y="941"/>
                  </a:lnTo>
                  <a:lnTo>
                    <a:pt x="12322" y="941"/>
                  </a:lnTo>
                  <a:lnTo>
                    <a:pt x="12322" y="225"/>
                  </a:lnTo>
                  <a:lnTo>
                    <a:pt x="12277" y="135"/>
                  </a:lnTo>
                  <a:lnTo>
                    <a:pt x="12232" y="45"/>
                  </a:lnTo>
                  <a:lnTo>
                    <a:pt x="121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6"/>
            <p:cNvSpPr/>
            <p:nvPr/>
          </p:nvSpPr>
          <p:spPr>
            <a:xfrm>
              <a:off x="4015325" y="3742325"/>
              <a:ext cx="295725" cy="47075"/>
            </a:xfrm>
            <a:custGeom>
              <a:rect b="b" l="l" r="r" t="t"/>
              <a:pathLst>
                <a:path extrusionOk="0" h="1883" w="11829">
                  <a:moveTo>
                    <a:pt x="10932" y="448"/>
                  </a:moveTo>
                  <a:lnTo>
                    <a:pt x="11290" y="1389"/>
                  </a:lnTo>
                  <a:lnTo>
                    <a:pt x="583" y="1389"/>
                  </a:lnTo>
                  <a:lnTo>
                    <a:pt x="896" y="448"/>
                  </a:lnTo>
                  <a:close/>
                  <a:moveTo>
                    <a:pt x="717" y="0"/>
                  </a:moveTo>
                  <a:lnTo>
                    <a:pt x="583" y="45"/>
                  </a:lnTo>
                  <a:lnTo>
                    <a:pt x="538" y="180"/>
                  </a:lnTo>
                  <a:lnTo>
                    <a:pt x="0" y="1568"/>
                  </a:lnTo>
                  <a:lnTo>
                    <a:pt x="0" y="1658"/>
                  </a:lnTo>
                  <a:lnTo>
                    <a:pt x="45" y="1748"/>
                  </a:lnTo>
                  <a:lnTo>
                    <a:pt x="135" y="1837"/>
                  </a:lnTo>
                  <a:lnTo>
                    <a:pt x="224" y="1882"/>
                  </a:lnTo>
                  <a:lnTo>
                    <a:pt x="11604" y="1882"/>
                  </a:lnTo>
                  <a:lnTo>
                    <a:pt x="11694" y="1837"/>
                  </a:lnTo>
                  <a:lnTo>
                    <a:pt x="11783" y="1748"/>
                  </a:lnTo>
                  <a:lnTo>
                    <a:pt x="11828" y="1658"/>
                  </a:lnTo>
                  <a:lnTo>
                    <a:pt x="11828" y="1568"/>
                  </a:lnTo>
                  <a:lnTo>
                    <a:pt x="11335" y="180"/>
                  </a:lnTo>
                  <a:lnTo>
                    <a:pt x="11246" y="45"/>
                  </a:lnTo>
                  <a:lnTo>
                    <a:pt x="111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6"/>
            <p:cNvSpPr/>
            <p:nvPr/>
          </p:nvSpPr>
          <p:spPr>
            <a:xfrm>
              <a:off x="4084750" y="3800575"/>
              <a:ext cx="156850" cy="34725"/>
            </a:xfrm>
            <a:custGeom>
              <a:rect b="b" l="l" r="r" t="t"/>
              <a:pathLst>
                <a:path extrusionOk="0" h="1389" w="6274">
                  <a:moveTo>
                    <a:pt x="5736" y="448"/>
                  </a:moveTo>
                  <a:lnTo>
                    <a:pt x="5780" y="941"/>
                  </a:lnTo>
                  <a:lnTo>
                    <a:pt x="494" y="941"/>
                  </a:lnTo>
                  <a:lnTo>
                    <a:pt x="583" y="448"/>
                  </a:lnTo>
                  <a:close/>
                  <a:moveTo>
                    <a:pt x="270" y="0"/>
                  </a:moveTo>
                  <a:lnTo>
                    <a:pt x="225" y="45"/>
                  </a:lnTo>
                  <a:lnTo>
                    <a:pt x="180" y="134"/>
                  </a:lnTo>
                  <a:lnTo>
                    <a:pt x="135" y="179"/>
                  </a:lnTo>
                  <a:lnTo>
                    <a:pt x="1" y="1120"/>
                  </a:lnTo>
                  <a:lnTo>
                    <a:pt x="1" y="1210"/>
                  </a:lnTo>
                  <a:lnTo>
                    <a:pt x="46" y="1299"/>
                  </a:lnTo>
                  <a:lnTo>
                    <a:pt x="135" y="1389"/>
                  </a:lnTo>
                  <a:lnTo>
                    <a:pt x="6139" y="1389"/>
                  </a:lnTo>
                  <a:lnTo>
                    <a:pt x="6228" y="1299"/>
                  </a:lnTo>
                  <a:lnTo>
                    <a:pt x="6273" y="1210"/>
                  </a:lnTo>
                  <a:lnTo>
                    <a:pt x="6273" y="1120"/>
                  </a:lnTo>
                  <a:lnTo>
                    <a:pt x="6139" y="179"/>
                  </a:lnTo>
                  <a:lnTo>
                    <a:pt x="6139" y="134"/>
                  </a:lnTo>
                  <a:lnTo>
                    <a:pt x="6094" y="45"/>
                  </a:lnTo>
                  <a:lnTo>
                    <a:pt x="600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76"/>
          <p:cNvGrpSpPr/>
          <p:nvPr/>
        </p:nvGrpSpPr>
        <p:grpSpPr>
          <a:xfrm>
            <a:off x="4806950" y="3292700"/>
            <a:ext cx="395400" cy="395400"/>
            <a:chOff x="4728800" y="3485825"/>
            <a:chExt cx="395400" cy="395400"/>
          </a:xfrm>
        </p:grpSpPr>
        <p:sp>
          <p:nvSpPr>
            <p:cNvPr id="2797" name="Google Shape;2797;p76"/>
            <p:cNvSpPr/>
            <p:nvPr/>
          </p:nvSpPr>
          <p:spPr>
            <a:xfrm>
              <a:off x="4728800" y="3485825"/>
              <a:ext cx="395400" cy="395400"/>
            </a:xfrm>
            <a:custGeom>
              <a:rect b="b" l="l" r="r" t="t"/>
              <a:pathLst>
                <a:path extrusionOk="0" h="15816" w="15816">
                  <a:moveTo>
                    <a:pt x="15368" y="449"/>
                  </a:moveTo>
                  <a:lnTo>
                    <a:pt x="15368" y="2778"/>
                  </a:lnTo>
                  <a:lnTo>
                    <a:pt x="8289" y="2778"/>
                  </a:lnTo>
                  <a:lnTo>
                    <a:pt x="7258" y="1389"/>
                  </a:lnTo>
                  <a:lnTo>
                    <a:pt x="7079" y="1210"/>
                  </a:lnTo>
                  <a:lnTo>
                    <a:pt x="6855" y="1031"/>
                  </a:lnTo>
                  <a:lnTo>
                    <a:pt x="6586" y="941"/>
                  </a:lnTo>
                  <a:lnTo>
                    <a:pt x="2733" y="941"/>
                  </a:lnTo>
                  <a:lnTo>
                    <a:pt x="2509" y="1031"/>
                  </a:lnTo>
                  <a:lnTo>
                    <a:pt x="2285" y="1210"/>
                  </a:lnTo>
                  <a:lnTo>
                    <a:pt x="2106" y="1389"/>
                  </a:lnTo>
                  <a:lnTo>
                    <a:pt x="1031" y="2778"/>
                  </a:lnTo>
                  <a:lnTo>
                    <a:pt x="448" y="2778"/>
                  </a:lnTo>
                  <a:lnTo>
                    <a:pt x="448" y="449"/>
                  </a:lnTo>
                  <a:close/>
                  <a:moveTo>
                    <a:pt x="6497" y="1389"/>
                  </a:moveTo>
                  <a:lnTo>
                    <a:pt x="6631" y="1479"/>
                  </a:lnTo>
                  <a:lnTo>
                    <a:pt x="6766" y="1569"/>
                  </a:lnTo>
                  <a:lnTo>
                    <a:pt x="6900" y="1658"/>
                  </a:lnTo>
                  <a:lnTo>
                    <a:pt x="7975" y="3137"/>
                  </a:lnTo>
                  <a:lnTo>
                    <a:pt x="8065" y="3226"/>
                  </a:lnTo>
                  <a:lnTo>
                    <a:pt x="15368" y="3226"/>
                  </a:lnTo>
                  <a:lnTo>
                    <a:pt x="15368" y="5556"/>
                  </a:lnTo>
                  <a:lnTo>
                    <a:pt x="448" y="5556"/>
                  </a:lnTo>
                  <a:lnTo>
                    <a:pt x="448" y="3226"/>
                  </a:lnTo>
                  <a:lnTo>
                    <a:pt x="1255" y="3226"/>
                  </a:lnTo>
                  <a:lnTo>
                    <a:pt x="1344" y="3137"/>
                  </a:lnTo>
                  <a:lnTo>
                    <a:pt x="2464" y="1658"/>
                  </a:lnTo>
                  <a:lnTo>
                    <a:pt x="2554" y="1569"/>
                  </a:lnTo>
                  <a:lnTo>
                    <a:pt x="2688" y="1479"/>
                  </a:lnTo>
                  <a:lnTo>
                    <a:pt x="2868" y="1389"/>
                  </a:lnTo>
                  <a:close/>
                  <a:moveTo>
                    <a:pt x="15368" y="6049"/>
                  </a:moveTo>
                  <a:lnTo>
                    <a:pt x="15368" y="15368"/>
                  </a:lnTo>
                  <a:lnTo>
                    <a:pt x="448" y="15368"/>
                  </a:lnTo>
                  <a:lnTo>
                    <a:pt x="448" y="6049"/>
                  </a:lnTo>
                  <a:close/>
                  <a:moveTo>
                    <a:pt x="135" y="1"/>
                  </a:moveTo>
                  <a:lnTo>
                    <a:pt x="45" y="45"/>
                  </a:lnTo>
                  <a:lnTo>
                    <a:pt x="0" y="135"/>
                  </a:lnTo>
                  <a:lnTo>
                    <a:pt x="0" y="225"/>
                  </a:lnTo>
                  <a:lnTo>
                    <a:pt x="0" y="15592"/>
                  </a:lnTo>
                  <a:lnTo>
                    <a:pt x="0" y="15681"/>
                  </a:lnTo>
                  <a:lnTo>
                    <a:pt x="45" y="15771"/>
                  </a:lnTo>
                  <a:lnTo>
                    <a:pt x="135" y="15816"/>
                  </a:lnTo>
                  <a:lnTo>
                    <a:pt x="15681" y="15816"/>
                  </a:lnTo>
                  <a:lnTo>
                    <a:pt x="15771" y="15771"/>
                  </a:lnTo>
                  <a:lnTo>
                    <a:pt x="15816" y="15681"/>
                  </a:lnTo>
                  <a:lnTo>
                    <a:pt x="15816" y="15592"/>
                  </a:lnTo>
                  <a:lnTo>
                    <a:pt x="15816" y="225"/>
                  </a:lnTo>
                  <a:lnTo>
                    <a:pt x="15816" y="135"/>
                  </a:lnTo>
                  <a:lnTo>
                    <a:pt x="15771" y="45"/>
                  </a:lnTo>
                  <a:lnTo>
                    <a:pt x="156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6"/>
            <p:cNvSpPr/>
            <p:nvPr/>
          </p:nvSpPr>
          <p:spPr>
            <a:xfrm>
              <a:off x="4752325" y="3648225"/>
              <a:ext cx="349475" cy="210600"/>
            </a:xfrm>
            <a:custGeom>
              <a:rect b="b" l="l" r="r" t="t"/>
              <a:pathLst>
                <a:path extrusionOk="0" h="8424" w="13979">
                  <a:moveTo>
                    <a:pt x="135" y="1"/>
                  </a:moveTo>
                  <a:lnTo>
                    <a:pt x="45" y="46"/>
                  </a:lnTo>
                  <a:lnTo>
                    <a:pt x="0" y="135"/>
                  </a:lnTo>
                  <a:lnTo>
                    <a:pt x="0" y="225"/>
                  </a:lnTo>
                  <a:lnTo>
                    <a:pt x="0" y="3720"/>
                  </a:lnTo>
                  <a:lnTo>
                    <a:pt x="0" y="3809"/>
                  </a:lnTo>
                  <a:lnTo>
                    <a:pt x="45" y="3899"/>
                  </a:lnTo>
                  <a:lnTo>
                    <a:pt x="90" y="3944"/>
                  </a:lnTo>
                  <a:lnTo>
                    <a:pt x="179" y="3988"/>
                  </a:lnTo>
                  <a:lnTo>
                    <a:pt x="269" y="3944"/>
                  </a:lnTo>
                  <a:lnTo>
                    <a:pt x="359" y="3899"/>
                  </a:lnTo>
                  <a:lnTo>
                    <a:pt x="448" y="3854"/>
                  </a:lnTo>
                  <a:lnTo>
                    <a:pt x="448" y="3720"/>
                  </a:lnTo>
                  <a:lnTo>
                    <a:pt x="448" y="449"/>
                  </a:lnTo>
                  <a:lnTo>
                    <a:pt x="13486" y="449"/>
                  </a:lnTo>
                  <a:lnTo>
                    <a:pt x="13486" y="7931"/>
                  </a:lnTo>
                  <a:lnTo>
                    <a:pt x="448" y="7931"/>
                  </a:lnTo>
                  <a:lnTo>
                    <a:pt x="448" y="4660"/>
                  </a:lnTo>
                  <a:lnTo>
                    <a:pt x="448" y="4571"/>
                  </a:lnTo>
                  <a:lnTo>
                    <a:pt x="403" y="4526"/>
                  </a:lnTo>
                  <a:lnTo>
                    <a:pt x="314" y="4481"/>
                  </a:lnTo>
                  <a:lnTo>
                    <a:pt x="224" y="4436"/>
                  </a:lnTo>
                  <a:lnTo>
                    <a:pt x="135" y="4436"/>
                  </a:lnTo>
                  <a:lnTo>
                    <a:pt x="45" y="4481"/>
                  </a:lnTo>
                  <a:lnTo>
                    <a:pt x="0" y="4571"/>
                  </a:lnTo>
                  <a:lnTo>
                    <a:pt x="0" y="4660"/>
                  </a:lnTo>
                  <a:lnTo>
                    <a:pt x="0" y="8200"/>
                  </a:lnTo>
                  <a:lnTo>
                    <a:pt x="0" y="8289"/>
                  </a:lnTo>
                  <a:lnTo>
                    <a:pt x="45" y="8334"/>
                  </a:lnTo>
                  <a:lnTo>
                    <a:pt x="135" y="8379"/>
                  </a:lnTo>
                  <a:lnTo>
                    <a:pt x="224" y="8424"/>
                  </a:lnTo>
                  <a:lnTo>
                    <a:pt x="13755" y="8424"/>
                  </a:lnTo>
                  <a:lnTo>
                    <a:pt x="13844" y="8379"/>
                  </a:lnTo>
                  <a:lnTo>
                    <a:pt x="13889" y="8334"/>
                  </a:lnTo>
                  <a:lnTo>
                    <a:pt x="13934" y="8289"/>
                  </a:lnTo>
                  <a:lnTo>
                    <a:pt x="13979" y="8200"/>
                  </a:lnTo>
                  <a:lnTo>
                    <a:pt x="13979" y="225"/>
                  </a:lnTo>
                  <a:lnTo>
                    <a:pt x="13934" y="135"/>
                  </a:lnTo>
                  <a:lnTo>
                    <a:pt x="13889" y="46"/>
                  </a:lnTo>
                  <a:lnTo>
                    <a:pt x="138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6"/>
            <p:cNvSpPr/>
            <p:nvPr/>
          </p:nvSpPr>
          <p:spPr>
            <a:xfrm>
              <a:off x="4752325" y="3578800"/>
              <a:ext cx="349475" cy="34750"/>
            </a:xfrm>
            <a:custGeom>
              <a:rect b="b" l="l" r="r" t="t"/>
              <a:pathLst>
                <a:path extrusionOk="0" h="1390" w="13979">
                  <a:moveTo>
                    <a:pt x="13486" y="448"/>
                  </a:moveTo>
                  <a:lnTo>
                    <a:pt x="13486" y="896"/>
                  </a:lnTo>
                  <a:lnTo>
                    <a:pt x="448" y="896"/>
                  </a:lnTo>
                  <a:lnTo>
                    <a:pt x="448" y="448"/>
                  </a:lnTo>
                  <a:close/>
                  <a:moveTo>
                    <a:pt x="135" y="0"/>
                  </a:moveTo>
                  <a:lnTo>
                    <a:pt x="45" y="45"/>
                  </a:lnTo>
                  <a:lnTo>
                    <a:pt x="0" y="135"/>
                  </a:lnTo>
                  <a:lnTo>
                    <a:pt x="0" y="224"/>
                  </a:lnTo>
                  <a:lnTo>
                    <a:pt x="0" y="1165"/>
                  </a:lnTo>
                  <a:lnTo>
                    <a:pt x="0" y="1255"/>
                  </a:lnTo>
                  <a:lnTo>
                    <a:pt x="45" y="1299"/>
                  </a:lnTo>
                  <a:lnTo>
                    <a:pt x="135" y="1344"/>
                  </a:lnTo>
                  <a:lnTo>
                    <a:pt x="224" y="1389"/>
                  </a:lnTo>
                  <a:lnTo>
                    <a:pt x="13755" y="1389"/>
                  </a:lnTo>
                  <a:lnTo>
                    <a:pt x="13844" y="1344"/>
                  </a:lnTo>
                  <a:lnTo>
                    <a:pt x="13889" y="1299"/>
                  </a:lnTo>
                  <a:lnTo>
                    <a:pt x="13934" y="1255"/>
                  </a:lnTo>
                  <a:lnTo>
                    <a:pt x="13979" y="1165"/>
                  </a:lnTo>
                  <a:lnTo>
                    <a:pt x="13979" y="224"/>
                  </a:lnTo>
                  <a:lnTo>
                    <a:pt x="13934" y="135"/>
                  </a:lnTo>
                  <a:lnTo>
                    <a:pt x="13889" y="45"/>
                  </a:lnTo>
                  <a:lnTo>
                    <a:pt x="138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6"/>
            <p:cNvSpPr/>
            <p:nvPr/>
          </p:nvSpPr>
          <p:spPr>
            <a:xfrm>
              <a:off x="4974100" y="3509350"/>
              <a:ext cx="34725" cy="34750"/>
            </a:xfrm>
            <a:custGeom>
              <a:rect b="b" l="l" r="r" t="t"/>
              <a:pathLst>
                <a:path extrusionOk="0" h="1390" w="1389">
                  <a:moveTo>
                    <a:pt x="762" y="448"/>
                  </a:moveTo>
                  <a:lnTo>
                    <a:pt x="851" y="493"/>
                  </a:lnTo>
                  <a:lnTo>
                    <a:pt x="896" y="583"/>
                  </a:lnTo>
                  <a:lnTo>
                    <a:pt x="896" y="672"/>
                  </a:lnTo>
                  <a:lnTo>
                    <a:pt x="896" y="762"/>
                  </a:lnTo>
                  <a:lnTo>
                    <a:pt x="851" y="852"/>
                  </a:lnTo>
                  <a:lnTo>
                    <a:pt x="762" y="896"/>
                  </a:lnTo>
                  <a:lnTo>
                    <a:pt x="583" y="896"/>
                  </a:lnTo>
                  <a:lnTo>
                    <a:pt x="538" y="852"/>
                  </a:lnTo>
                  <a:lnTo>
                    <a:pt x="448" y="762"/>
                  </a:lnTo>
                  <a:lnTo>
                    <a:pt x="448" y="672"/>
                  </a:lnTo>
                  <a:lnTo>
                    <a:pt x="448" y="583"/>
                  </a:lnTo>
                  <a:lnTo>
                    <a:pt x="538" y="493"/>
                  </a:lnTo>
                  <a:lnTo>
                    <a:pt x="583" y="448"/>
                  </a:lnTo>
                  <a:close/>
                  <a:moveTo>
                    <a:pt x="538" y="0"/>
                  </a:moveTo>
                  <a:lnTo>
                    <a:pt x="403" y="45"/>
                  </a:lnTo>
                  <a:lnTo>
                    <a:pt x="179" y="180"/>
                  </a:lnTo>
                  <a:lnTo>
                    <a:pt x="45" y="404"/>
                  </a:lnTo>
                  <a:lnTo>
                    <a:pt x="0" y="538"/>
                  </a:lnTo>
                  <a:lnTo>
                    <a:pt x="0" y="672"/>
                  </a:lnTo>
                  <a:lnTo>
                    <a:pt x="0" y="807"/>
                  </a:lnTo>
                  <a:lnTo>
                    <a:pt x="45" y="941"/>
                  </a:lnTo>
                  <a:lnTo>
                    <a:pt x="179" y="1165"/>
                  </a:lnTo>
                  <a:lnTo>
                    <a:pt x="403" y="1300"/>
                  </a:lnTo>
                  <a:lnTo>
                    <a:pt x="538" y="1345"/>
                  </a:lnTo>
                  <a:lnTo>
                    <a:pt x="672" y="1389"/>
                  </a:lnTo>
                  <a:lnTo>
                    <a:pt x="807" y="1345"/>
                  </a:lnTo>
                  <a:lnTo>
                    <a:pt x="941" y="1300"/>
                  </a:lnTo>
                  <a:lnTo>
                    <a:pt x="1165" y="1165"/>
                  </a:lnTo>
                  <a:lnTo>
                    <a:pt x="1344" y="941"/>
                  </a:lnTo>
                  <a:lnTo>
                    <a:pt x="1344" y="807"/>
                  </a:lnTo>
                  <a:lnTo>
                    <a:pt x="1389" y="672"/>
                  </a:lnTo>
                  <a:lnTo>
                    <a:pt x="1344" y="538"/>
                  </a:lnTo>
                  <a:lnTo>
                    <a:pt x="1344" y="404"/>
                  </a:lnTo>
                  <a:lnTo>
                    <a:pt x="1165" y="180"/>
                  </a:lnTo>
                  <a:lnTo>
                    <a:pt x="941" y="45"/>
                  </a:lnTo>
                  <a:lnTo>
                    <a:pt x="8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6"/>
            <p:cNvSpPr/>
            <p:nvPr/>
          </p:nvSpPr>
          <p:spPr>
            <a:xfrm>
              <a:off x="5020000" y="3509350"/>
              <a:ext cx="34750" cy="34750"/>
            </a:xfrm>
            <a:custGeom>
              <a:rect b="b" l="l" r="r" t="t"/>
              <a:pathLst>
                <a:path extrusionOk="0" h="1390" w="1390">
                  <a:moveTo>
                    <a:pt x="807" y="448"/>
                  </a:moveTo>
                  <a:lnTo>
                    <a:pt x="852" y="493"/>
                  </a:lnTo>
                  <a:lnTo>
                    <a:pt x="897" y="583"/>
                  </a:lnTo>
                  <a:lnTo>
                    <a:pt x="942" y="672"/>
                  </a:lnTo>
                  <a:lnTo>
                    <a:pt x="897" y="762"/>
                  </a:lnTo>
                  <a:lnTo>
                    <a:pt x="852" y="852"/>
                  </a:lnTo>
                  <a:lnTo>
                    <a:pt x="807" y="896"/>
                  </a:lnTo>
                  <a:lnTo>
                    <a:pt x="628" y="896"/>
                  </a:lnTo>
                  <a:lnTo>
                    <a:pt x="539" y="852"/>
                  </a:lnTo>
                  <a:lnTo>
                    <a:pt x="494" y="762"/>
                  </a:lnTo>
                  <a:lnTo>
                    <a:pt x="449" y="672"/>
                  </a:lnTo>
                  <a:lnTo>
                    <a:pt x="494" y="583"/>
                  </a:lnTo>
                  <a:lnTo>
                    <a:pt x="539" y="493"/>
                  </a:lnTo>
                  <a:lnTo>
                    <a:pt x="628" y="448"/>
                  </a:lnTo>
                  <a:close/>
                  <a:moveTo>
                    <a:pt x="583" y="0"/>
                  </a:moveTo>
                  <a:lnTo>
                    <a:pt x="449" y="45"/>
                  </a:lnTo>
                  <a:lnTo>
                    <a:pt x="225" y="180"/>
                  </a:lnTo>
                  <a:lnTo>
                    <a:pt x="46" y="404"/>
                  </a:lnTo>
                  <a:lnTo>
                    <a:pt x="1" y="538"/>
                  </a:lnTo>
                  <a:lnTo>
                    <a:pt x="1" y="672"/>
                  </a:lnTo>
                  <a:lnTo>
                    <a:pt x="1" y="807"/>
                  </a:lnTo>
                  <a:lnTo>
                    <a:pt x="46" y="941"/>
                  </a:lnTo>
                  <a:lnTo>
                    <a:pt x="225" y="1165"/>
                  </a:lnTo>
                  <a:lnTo>
                    <a:pt x="449" y="1300"/>
                  </a:lnTo>
                  <a:lnTo>
                    <a:pt x="583" y="1345"/>
                  </a:lnTo>
                  <a:lnTo>
                    <a:pt x="718" y="1389"/>
                  </a:lnTo>
                  <a:lnTo>
                    <a:pt x="852" y="1345"/>
                  </a:lnTo>
                  <a:lnTo>
                    <a:pt x="987" y="1300"/>
                  </a:lnTo>
                  <a:lnTo>
                    <a:pt x="1211" y="1165"/>
                  </a:lnTo>
                  <a:lnTo>
                    <a:pt x="1345" y="941"/>
                  </a:lnTo>
                  <a:lnTo>
                    <a:pt x="1390" y="807"/>
                  </a:lnTo>
                  <a:lnTo>
                    <a:pt x="1390" y="672"/>
                  </a:lnTo>
                  <a:lnTo>
                    <a:pt x="1390" y="538"/>
                  </a:lnTo>
                  <a:lnTo>
                    <a:pt x="1345" y="404"/>
                  </a:lnTo>
                  <a:lnTo>
                    <a:pt x="1211" y="180"/>
                  </a:lnTo>
                  <a:lnTo>
                    <a:pt x="987" y="45"/>
                  </a:lnTo>
                  <a:lnTo>
                    <a:pt x="8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6"/>
            <p:cNvSpPr/>
            <p:nvPr/>
          </p:nvSpPr>
          <p:spPr>
            <a:xfrm>
              <a:off x="5067050" y="3509350"/>
              <a:ext cx="34750" cy="34750"/>
            </a:xfrm>
            <a:custGeom>
              <a:rect b="b" l="l" r="r" t="t"/>
              <a:pathLst>
                <a:path extrusionOk="0" h="1390" w="1390">
                  <a:moveTo>
                    <a:pt x="762" y="448"/>
                  </a:moveTo>
                  <a:lnTo>
                    <a:pt x="852" y="493"/>
                  </a:lnTo>
                  <a:lnTo>
                    <a:pt x="897" y="583"/>
                  </a:lnTo>
                  <a:lnTo>
                    <a:pt x="897" y="672"/>
                  </a:lnTo>
                  <a:lnTo>
                    <a:pt x="897" y="762"/>
                  </a:lnTo>
                  <a:lnTo>
                    <a:pt x="852" y="852"/>
                  </a:lnTo>
                  <a:lnTo>
                    <a:pt x="762" y="896"/>
                  </a:lnTo>
                  <a:lnTo>
                    <a:pt x="583" y="896"/>
                  </a:lnTo>
                  <a:lnTo>
                    <a:pt x="494" y="852"/>
                  </a:lnTo>
                  <a:lnTo>
                    <a:pt x="449" y="762"/>
                  </a:lnTo>
                  <a:lnTo>
                    <a:pt x="449" y="672"/>
                  </a:lnTo>
                  <a:lnTo>
                    <a:pt x="449" y="583"/>
                  </a:lnTo>
                  <a:lnTo>
                    <a:pt x="494" y="493"/>
                  </a:lnTo>
                  <a:lnTo>
                    <a:pt x="583" y="448"/>
                  </a:lnTo>
                  <a:close/>
                  <a:moveTo>
                    <a:pt x="538" y="0"/>
                  </a:moveTo>
                  <a:lnTo>
                    <a:pt x="404" y="45"/>
                  </a:lnTo>
                  <a:lnTo>
                    <a:pt x="180" y="180"/>
                  </a:lnTo>
                  <a:lnTo>
                    <a:pt x="45" y="404"/>
                  </a:lnTo>
                  <a:lnTo>
                    <a:pt x="1" y="538"/>
                  </a:lnTo>
                  <a:lnTo>
                    <a:pt x="1" y="672"/>
                  </a:lnTo>
                  <a:lnTo>
                    <a:pt x="1" y="807"/>
                  </a:lnTo>
                  <a:lnTo>
                    <a:pt x="45" y="941"/>
                  </a:lnTo>
                  <a:lnTo>
                    <a:pt x="180" y="1165"/>
                  </a:lnTo>
                  <a:lnTo>
                    <a:pt x="404" y="1300"/>
                  </a:lnTo>
                  <a:lnTo>
                    <a:pt x="538" y="1345"/>
                  </a:lnTo>
                  <a:lnTo>
                    <a:pt x="673" y="1389"/>
                  </a:lnTo>
                  <a:lnTo>
                    <a:pt x="807" y="1345"/>
                  </a:lnTo>
                  <a:lnTo>
                    <a:pt x="942" y="1300"/>
                  </a:lnTo>
                  <a:lnTo>
                    <a:pt x="1166" y="1165"/>
                  </a:lnTo>
                  <a:lnTo>
                    <a:pt x="1300" y="941"/>
                  </a:lnTo>
                  <a:lnTo>
                    <a:pt x="1345" y="807"/>
                  </a:lnTo>
                  <a:lnTo>
                    <a:pt x="1390" y="672"/>
                  </a:lnTo>
                  <a:lnTo>
                    <a:pt x="1345" y="538"/>
                  </a:lnTo>
                  <a:lnTo>
                    <a:pt x="1300" y="404"/>
                  </a:lnTo>
                  <a:lnTo>
                    <a:pt x="1166" y="180"/>
                  </a:lnTo>
                  <a:lnTo>
                    <a:pt x="942" y="45"/>
                  </a:lnTo>
                  <a:lnTo>
                    <a:pt x="8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3" name="Google Shape;2803;p76"/>
          <p:cNvGrpSpPr/>
          <p:nvPr/>
        </p:nvGrpSpPr>
        <p:grpSpPr>
          <a:xfrm>
            <a:off x="5405500" y="3292700"/>
            <a:ext cx="396525" cy="395400"/>
            <a:chOff x="5491550" y="3485825"/>
            <a:chExt cx="396525" cy="395400"/>
          </a:xfrm>
        </p:grpSpPr>
        <p:sp>
          <p:nvSpPr>
            <p:cNvPr id="2804" name="Google Shape;2804;p76"/>
            <p:cNvSpPr/>
            <p:nvPr/>
          </p:nvSpPr>
          <p:spPr>
            <a:xfrm>
              <a:off x="5491550" y="3485825"/>
              <a:ext cx="396525" cy="395400"/>
            </a:xfrm>
            <a:custGeom>
              <a:rect b="b" l="l" r="r" t="t"/>
              <a:pathLst>
                <a:path extrusionOk="0" h="15816" w="15861">
                  <a:moveTo>
                    <a:pt x="15368" y="449"/>
                  </a:moveTo>
                  <a:lnTo>
                    <a:pt x="15368" y="2778"/>
                  </a:lnTo>
                  <a:lnTo>
                    <a:pt x="8289" y="2778"/>
                  </a:lnTo>
                  <a:lnTo>
                    <a:pt x="7259" y="1389"/>
                  </a:lnTo>
                  <a:lnTo>
                    <a:pt x="7080" y="1210"/>
                  </a:lnTo>
                  <a:lnTo>
                    <a:pt x="6856" y="1031"/>
                  </a:lnTo>
                  <a:lnTo>
                    <a:pt x="6587" y="941"/>
                  </a:lnTo>
                  <a:lnTo>
                    <a:pt x="2779" y="941"/>
                  </a:lnTo>
                  <a:lnTo>
                    <a:pt x="2510" y="1031"/>
                  </a:lnTo>
                  <a:lnTo>
                    <a:pt x="2286" y="1210"/>
                  </a:lnTo>
                  <a:lnTo>
                    <a:pt x="2107" y="1389"/>
                  </a:lnTo>
                  <a:lnTo>
                    <a:pt x="1076" y="2778"/>
                  </a:lnTo>
                  <a:lnTo>
                    <a:pt x="494" y="2778"/>
                  </a:lnTo>
                  <a:lnTo>
                    <a:pt x="494" y="449"/>
                  </a:lnTo>
                  <a:close/>
                  <a:moveTo>
                    <a:pt x="6497" y="1389"/>
                  </a:moveTo>
                  <a:lnTo>
                    <a:pt x="6632" y="1479"/>
                  </a:lnTo>
                  <a:lnTo>
                    <a:pt x="6766" y="1569"/>
                  </a:lnTo>
                  <a:lnTo>
                    <a:pt x="6900" y="1658"/>
                  </a:lnTo>
                  <a:lnTo>
                    <a:pt x="8020" y="3137"/>
                  </a:lnTo>
                  <a:lnTo>
                    <a:pt x="8110" y="3226"/>
                  </a:lnTo>
                  <a:lnTo>
                    <a:pt x="15368" y="3226"/>
                  </a:lnTo>
                  <a:lnTo>
                    <a:pt x="15368" y="5556"/>
                  </a:lnTo>
                  <a:lnTo>
                    <a:pt x="494" y="5556"/>
                  </a:lnTo>
                  <a:lnTo>
                    <a:pt x="494" y="3226"/>
                  </a:lnTo>
                  <a:lnTo>
                    <a:pt x="1255" y="3226"/>
                  </a:lnTo>
                  <a:lnTo>
                    <a:pt x="1345" y="3137"/>
                  </a:lnTo>
                  <a:lnTo>
                    <a:pt x="2465" y="1658"/>
                  </a:lnTo>
                  <a:lnTo>
                    <a:pt x="2599" y="1569"/>
                  </a:lnTo>
                  <a:lnTo>
                    <a:pt x="2734" y="1479"/>
                  </a:lnTo>
                  <a:lnTo>
                    <a:pt x="2868" y="1389"/>
                  </a:lnTo>
                  <a:close/>
                  <a:moveTo>
                    <a:pt x="15368" y="6049"/>
                  </a:moveTo>
                  <a:lnTo>
                    <a:pt x="15368" y="13038"/>
                  </a:lnTo>
                  <a:lnTo>
                    <a:pt x="13979" y="13038"/>
                  </a:lnTo>
                  <a:lnTo>
                    <a:pt x="13979" y="12590"/>
                  </a:lnTo>
                  <a:lnTo>
                    <a:pt x="14696" y="12590"/>
                  </a:lnTo>
                  <a:lnTo>
                    <a:pt x="14786" y="12545"/>
                  </a:lnTo>
                  <a:lnTo>
                    <a:pt x="14875" y="12500"/>
                  </a:lnTo>
                  <a:lnTo>
                    <a:pt x="14920" y="12456"/>
                  </a:lnTo>
                  <a:lnTo>
                    <a:pt x="14920" y="12366"/>
                  </a:lnTo>
                  <a:lnTo>
                    <a:pt x="14920" y="6721"/>
                  </a:lnTo>
                  <a:lnTo>
                    <a:pt x="14920" y="6631"/>
                  </a:lnTo>
                  <a:lnTo>
                    <a:pt x="14875" y="6542"/>
                  </a:lnTo>
                  <a:lnTo>
                    <a:pt x="14786" y="6497"/>
                  </a:lnTo>
                  <a:lnTo>
                    <a:pt x="1076" y="6497"/>
                  </a:lnTo>
                  <a:lnTo>
                    <a:pt x="1031" y="6542"/>
                  </a:lnTo>
                  <a:lnTo>
                    <a:pt x="942" y="6631"/>
                  </a:lnTo>
                  <a:lnTo>
                    <a:pt x="942" y="6721"/>
                  </a:lnTo>
                  <a:lnTo>
                    <a:pt x="942" y="10036"/>
                  </a:lnTo>
                  <a:lnTo>
                    <a:pt x="942" y="10126"/>
                  </a:lnTo>
                  <a:lnTo>
                    <a:pt x="986" y="10171"/>
                  </a:lnTo>
                  <a:lnTo>
                    <a:pt x="1076" y="10216"/>
                  </a:lnTo>
                  <a:lnTo>
                    <a:pt x="1166" y="10260"/>
                  </a:lnTo>
                  <a:lnTo>
                    <a:pt x="1255" y="10260"/>
                  </a:lnTo>
                  <a:lnTo>
                    <a:pt x="1345" y="10216"/>
                  </a:lnTo>
                  <a:lnTo>
                    <a:pt x="1390" y="10126"/>
                  </a:lnTo>
                  <a:lnTo>
                    <a:pt x="1390" y="10036"/>
                  </a:lnTo>
                  <a:lnTo>
                    <a:pt x="1390" y="6945"/>
                  </a:lnTo>
                  <a:lnTo>
                    <a:pt x="14472" y="6945"/>
                  </a:lnTo>
                  <a:lnTo>
                    <a:pt x="14472" y="12142"/>
                  </a:lnTo>
                  <a:lnTo>
                    <a:pt x="13979" y="12142"/>
                  </a:lnTo>
                  <a:lnTo>
                    <a:pt x="13979" y="10036"/>
                  </a:lnTo>
                  <a:lnTo>
                    <a:pt x="13979" y="9947"/>
                  </a:lnTo>
                  <a:lnTo>
                    <a:pt x="13934" y="9857"/>
                  </a:lnTo>
                  <a:lnTo>
                    <a:pt x="13845" y="9812"/>
                  </a:lnTo>
                  <a:lnTo>
                    <a:pt x="9230" y="9812"/>
                  </a:lnTo>
                  <a:lnTo>
                    <a:pt x="8155" y="7617"/>
                  </a:lnTo>
                  <a:lnTo>
                    <a:pt x="8065" y="7527"/>
                  </a:lnTo>
                  <a:lnTo>
                    <a:pt x="7931" y="7483"/>
                  </a:lnTo>
                  <a:lnTo>
                    <a:pt x="7796" y="7527"/>
                  </a:lnTo>
                  <a:lnTo>
                    <a:pt x="7707" y="7617"/>
                  </a:lnTo>
                  <a:lnTo>
                    <a:pt x="6632" y="9812"/>
                  </a:lnTo>
                  <a:lnTo>
                    <a:pt x="2017" y="9812"/>
                  </a:lnTo>
                  <a:lnTo>
                    <a:pt x="1927" y="9857"/>
                  </a:lnTo>
                  <a:lnTo>
                    <a:pt x="1883" y="9947"/>
                  </a:lnTo>
                  <a:lnTo>
                    <a:pt x="1883" y="10036"/>
                  </a:lnTo>
                  <a:lnTo>
                    <a:pt x="1883" y="12142"/>
                  </a:lnTo>
                  <a:lnTo>
                    <a:pt x="1390" y="12142"/>
                  </a:lnTo>
                  <a:lnTo>
                    <a:pt x="1390" y="10977"/>
                  </a:lnTo>
                  <a:lnTo>
                    <a:pt x="1390" y="10888"/>
                  </a:lnTo>
                  <a:lnTo>
                    <a:pt x="1345" y="10798"/>
                  </a:lnTo>
                  <a:lnTo>
                    <a:pt x="1300" y="10753"/>
                  </a:lnTo>
                  <a:lnTo>
                    <a:pt x="1121" y="10753"/>
                  </a:lnTo>
                  <a:lnTo>
                    <a:pt x="1031" y="10798"/>
                  </a:lnTo>
                  <a:lnTo>
                    <a:pt x="942" y="10888"/>
                  </a:lnTo>
                  <a:lnTo>
                    <a:pt x="942" y="10977"/>
                  </a:lnTo>
                  <a:lnTo>
                    <a:pt x="942" y="12366"/>
                  </a:lnTo>
                  <a:lnTo>
                    <a:pt x="942" y="12456"/>
                  </a:lnTo>
                  <a:lnTo>
                    <a:pt x="1031" y="12500"/>
                  </a:lnTo>
                  <a:lnTo>
                    <a:pt x="1076" y="12545"/>
                  </a:lnTo>
                  <a:lnTo>
                    <a:pt x="1166" y="12590"/>
                  </a:lnTo>
                  <a:lnTo>
                    <a:pt x="1883" y="12590"/>
                  </a:lnTo>
                  <a:lnTo>
                    <a:pt x="1883" y="13038"/>
                  </a:lnTo>
                  <a:lnTo>
                    <a:pt x="494" y="13038"/>
                  </a:lnTo>
                  <a:lnTo>
                    <a:pt x="494" y="6049"/>
                  </a:lnTo>
                  <a:close/>
                  <a:moveTo>
                    <a:pt x="7931" y="8244"/>
                  </a:moveTo>
                  <a:lnTo>
                    <a:pt x="8872" y="10126"/>
                  </a:lnTo>
                  <a:lnTo>
                    <a:pt x="8961" y="10216"/>
                  </a:lnTo>
                  <a:lnTo>
                    <a:pt x="9096" y="10260"/>
                  </a:lnTo>
                  <a:lnTo>
                    <a:pt x="13531" y="10260"/>
                  </a:lnTo>
                  <a:lnTo>
                    <a:pt x="13531" y="15368"/>
                  </a:lnTo>
                  <a:lnTo>
                    <a:pt x="2331" y="15368"/>
                  </a:lnTo>
                  <a:lnTo>
                    <a:pt x="2331" y="10260"/>
                  </a:lnTo>
                  <a:lnTo>
                    <a:pt x="6766" y="10260"/>
                  </a:lnTo>
                  <a:lnTo>
                    <a:pt x="6900" y="10216"/>
                  </a:lnTo>
                  <a:lnTo>
                    <a:pt x="6990" y="10126"/>
                  </a:lnTo>
                  <a:lnTo>
                    <a:pt x="7931" y="8244"/>
                  </a:lnTo>
                  <a:close/>
                  <a:moveTo>
                    <a:pt x="135" y="1"/>
                  </a:moveTo>
                  <a:lnTo>
                    <a:pt x="90" y="45"/>
                  </a:lnTo>
                  <a:lnTo>
                    <a:pt x="46" y="135"/>
                  </a:lnTo>
                  <a:lnTo>
                    <a:pt x="1" y="225"/>
                  </a:lnTo>
                  <a:lnTo>
                    <a:pt x="1" y="13262"/>
                  </a:lnTo>
                  <a:lnTo>
                    <a:pt x="46" y="13352"/>
                  </a:lnTo>
                  <a:lnTo>
                    <a:pt x="90" y="13441"/>
                  </a:lnTo>
                  <a:lnTo>
                    <a:pt x="135" y="13486"/>
                  </a:lnTo>
                  <a:lnTo>
                    <a:pt x="225" y="13531"/>
                  </a:lnTo>
                  <a:lnTo>
                    <a:pt x="1883" y="13531"/>
                  </a:lnTo>
                  <a:lnTo>
                    <a:pt x="1883" y="15592"/>
                  </a:lnTo>
                  <a:lnTo>
                    <a:pt x="1883" y="15681"/>
                  </a:lnTo>
                  <a:lnTo>
                    <a:pt x="1927" y="15771"/>
                  </a:lnTo>
                  <a:lnTo>
                    <a:pt x="2017" y="15816"/>
                  </a:lnTo>
                  <a:lnTo>
                    <a:pt x="13845" y="15816"/>
                  </a:lnTo>
                  <a:lnTo>
                    <a:pt x="13934" y="15771"/>
                  </a:lnTo>
                  <a:lnTo>
                    <a:pt x="13979" y="15681"/>
                  </a:lnTo>
                  <a:lnTo>
                    <a:pt x="13979" y="15592"/>
                  </a:lnTo>
                  <a:lnTo>
                    <a:pt x="13979" y="13531"/>
                  </a:lnTo>
                  <a:lnTo>
                    <a:pt x="15637" y="13531"/>
                  </a:lnTo>
                  <a:lnTo>
                    <a:pt x="15726" y="13486"/>
                  </a:lnTo>
                  <a:lnTo>
                    <a:pt x="15771" y="13441"/>
                  </a:lnTo>
                  <a:lnTo>
                    <a:pt x="15816" y="13352"/>
                  </a:lnTo>
                  <a:lnTo>
                    <a:pt x="15861" y="13262"/>
                  </a:lnTo>
                  <a:lnTo>
                    <a:pt x="15861" y="225"/>
                  </a:lnTo>
                  <a:lnTo>
                    <a:pt x="15816" y="135"/>
                  </a:lnTo>
                  <a:lnTo>
                    <a:pt x="15771" y="45"/>
                  </a:lnTo>
                  <a:lnTo>
                    <a:pt x="157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6"/>
            <p:cNvSpPr/>
            <p:nvPr/>
          </p:nvSpPr>
          <p:spPr>
            <a:xfrm>
              <a:off x="5515075" y="3578800"/>
              <a:ext cx="349500" cy="34750"/>
            </a:xfrm>
            <a:custGeom>
              <a:rect b="b" l="l" r="r" t="t"/>
              <a:pathLst>
                <a:path extrusionOk="0" h="1390" w="13980">
                  <a:moveTo>
                    <a:pt x="13531" y="448"/>
                  </a:moveTo>
                  <a:lnTo>
                    <a:pt x="13531" y="896"/>
                  </a:lnTo>
                  <a:lnTo>
                    <a:pt x="449" y="896"/>
                  </a:lnTo>
                  <a:lnTo>
                    <a:pt x="449" y="448"/>
                  </a:lnTo>
                  <a:close/>
                  <a:moveTo>
                    <a:pt x="135" y="0"/>
                  </a:moveTo>
                  <a:lnTo>
                    <a:pt x="90" y="45"/>
                  </a:lnTo>
                  <a:lnTo>
                    <a:pt x="1" y="135"/>
                  </a:lnTo>
                  <a:lnTo>
                    <a:pt x="1" y="224"/>
                  </a:lnTo>
                  <a:lnTo>
                    <a:pt x="1" y="1165"/>
                  </a:lnTo>
                  <a:lnTo>
                    <a:pt x="1" y="1255"/>
                  </a:lnTo>
                  <a:lnTo>
                    <a:pt x="90" y="1299"/>
                  </a:lnTo>
                  <a:lnTo>
                    <a:pt x="135" y="1344"/>
                  </a:lnTo>
                  <a:lnTo>
                    <a:pt x="225" y="1389"/>
                  </a:lnTo>
                  <a:lnTo>
                    <a:pt x="13755" y="1389"/>
                  </a:lnTo>
                  <a:lnTo>
                    <a:pt x="13845" y="1344"/>
                  </a:lnTo>
                  <a:lnTo>
                    <a:pt x="13934" y="1299"/>
                  </a:lnTo>
                  <a:lnTo>
                    <a:pt x="13979" y="1255"/>
                  </a:lnTo>
                  <a:lnTo>
                    <a:pt x="13979" y="1165"/>
                  </a:lnTo>
                  <a:lnTo>
                    <a:pt x="13979" y="224"/>
                  </a:lnTo>
                  <a:lnTo>
                    <a:pt x="13979" y="135"/>
                  </a:lnTo>
                  <a:lnTo>
                    <a:pt x="13934" y="45"/>
                  </a:lnTo>
                  <a:lnTo>
                    <a:pt x="138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6"/>
            <p:cNvSpPr/>
            <p:nvPr/>
          </p:nvSpPr>
          <p:spPr>
            <a:xfrm>
              <a:off x="5736850" y="3509350"/>
              <a:ext cx="34750" cy="34750"/>
            </a:xfrm>
            <a:custGeom>
              <a:rect b="b" l="l" r="r" t="t"/>
              <a:pathLst>
                <a:path extrusionOk="0" h="1390" w="1390">
                  <a:moveTo>
                    <a:pt x="762" y="448"/>
                  </a:moveTo>
                  <a:lnTo>
                    <a:pt x="852" y="493"/>
                  </a:lnTo>
                  <a:lnTo>
                    <a:pt x="897" y="583"/>
                  </a:lnTo>
                  <a:lnTo>
                    <a:pt x="941" y="672"/>
                  </a:lnTo>
                  <a:lnTo>
                    <a:pt x="897" y="762"/>
                  </a:lnTo>
                  <a:lnTo>
                    <a:pt x="852" y="852"/>
                  </a:lnTo>
                  <a:lnTo>
                    <a:pt x="762" y="896"/>
                  </a:lnTo>
                  <a:lnTo>
                    <a:pt x="583" y="896"/>
                  </a:lnTo>
                  <a:lnTo>
                    <a:pt x="538" y="852"/>
                  </a:lnTo>
                  <a:lnTo>
                    <a:pt x="493" y="762"/>
                  </a:lnTo>
                  <a:lnTo>
                    <a:pt x="449" y="672"/>
                  </a:lnTo>
                  <a:lnTo>
                    <a:pt x="493" y="583"/>
                  </a:lnTo>
                  <a:lnTo>
                    <a:pt x="538" y="493"/>
                  </a:lnTo>
                  <a:lnTo>
                    <a:pt x="583" y="448"/>
                  </a:lnTo>
                  <a:close/>
                  <a:moveTo>
                    <a:pt x="538" y="0"/>
                  </a:moveTo>
                  <a:lnTo>
                    <a:pt x="404" y="45"/>
                  </a:lnTo>
                  <a:lnTo>
                    <a:pt x="180" y="180"/>
                  </a:lnTo>
                  <a:lnTo>
                    <a:pt x="45" y="404"/>
                  </a:lnTo>
                  <a:lnTo>
                    <a:pt x="1" y="538"/>
                  </a:lnTo>
                  <a:lnTo>
                    <a:pt x="1" y="672"/>
                  </a:lnTo>
                  <a:lnTo>
                    <a:pt x="1" y="807"/>
                  </a:lnTo>
                  <a:lnTo>
                    <a:pt x="45" y="941"/>
                  </a:lnTo>
                  <a:lnTo>
                    <a:pt x="180" y="1165"/>
                  </a:lnTo>
                  <a:lnTo>
                    <a:pt x="404" y="1300"/>
                  </a:lnTo>
                  <a:lnTo>
                    <a:pt x="538" y="1345"/>
                  </a:lnTo>
                  <a:lnTo>
                    <a:pt x="673" y="1389"/>
                  </a:lnTo>
                  <a:lnTo>
                    <a:pt x="852" y="1345"/>
                  </a:lnTo>
                  <a:lnTo>
                    <a:pt x="941" y="1300"/>
                  </a:lnTo>
                  <a:lnTo>
                    <a:pt x="1165" y="1165"/>
                  </a:lnTo>
                  <a:lnTo>
                    <a:pt x="1345" y="941"/>
                  </a:lnTo>
                  <a:lnTo>
                    <a:pt x="1389" y="807"/>
                  </a:lnTo>
                  <a:lnTo>
                    <a:pt x="1389" y="672"/>
                  </a:lnTo>
                  <a:lnTo>
                    <a:pt x="1389" y="538"/>
                  </a:lnTo>
                  <a:lnTo>
                    <a:pt x="1345" y="404"/>
                  </a:lnTo>
                  <a:lnTo>
                    <a:pt x="1165" y="180"/>
                  </a:lnTo>
                  <a:lnTo>
                    <a:pt x="941" y="45"/>
                  </a:lnTo>
                  <a:lnTo>
                    <a:pt x="8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6"/>
            <p:cNvSpPr/>
            <p:nvPr/>
          </p:nvSpPr>
          <p:spPr>
            <a:xfrm>
              <a:off x="5782775" y="3509350"/>
              <a:ext cx="34750" cy="34750"/>
            </a:xfrm>
            <a:custGeom>
              <a:rect b="b" l="l" r="r" t="t"/>
              <a:pathLst>
                <a:path extrusionOk="0" h="1390" w="1390">
                  <a:moveTo>
                    <a:pt x="807" y="448"/>
                  </a:moveTo>
                  <a:lnTo>
                    <a:pt x="852" y="493"/>
                  </a:lnTo>
                  <a:lnTo>
                    <a:pt x="941" y="583"/>
                  </a:lnTo>
                  <a:lnTo>
                    <a:pt x="941" y="672"/>
                  </a:lnTo>
                  <a:lnTo>
                    <a:pt x="941" y="762"/>
                  </a:lnTo>
                  <a:lnTo>
                    <a:pt x="852" y="852"/>
                  </a:lnTo>
                  <a:lnTo>
                    <a:pt x="807" y="896"/>
                  </a:lnTo>
                  <a:lnTo>
                    <a:pt x="628" y="896"/>
                  </a:lnTo>
                  <a:lnTo>
                    <a:pt x="538" y="852"/>
                  </a:lnTo>
                  <a:lnTo>
                    <a:pt x="493" y="762"/>
                  </a:lnTo>
                  <a:lnTo>
                    <a:pt x="493" y="672"/>
                  </a:lnTo>
                  <a:lnTo>
                    <a:pt x="493" y="583"/>
                  </a:lnTo>
                  <a:lnTo>
                    <a:pt x="538" y="493"/>
                  </a:lnTo>
                  <a:lnTo>
                    <a:pt x="628" y="448"/>
                  </a:lnTo>
                  <a:close/>
                  <a:moveTo>
                    <a:pt x="583" y="0"/>
                  </a:moveTo>
                  <a:lnTo>
                    <a:pt x="448" y="45"/>
                  </a:lnTo>
                  <a:lnTo>
                    <a:pt x="224" y="180"/>
                  </a:lnTo>
                  <a:lnTo>
                    <a:pt x="90" y="404"/>
                  </a:lnTo>
                  <a:lnTo>
                    <a:pt x="45" y="538"/>
                  </a:lnTo>
                  <a:lnTo>
                    <a:pt x="0" y="672"/>
                  </a:lnTo>
                  <a:lnTo>
                    <a:pt x="45" y="807"/>
                  </a:lnTo>
                  <a:lnTo>
                    <a:pt x="90" y="941"/>
                  </a:lnTo>
                  <a:lnTo>
                    <a:pt x="224" y="1165"/>
                  </a:lnTo>
                  <a:lnTo>
                    <a:pt x="448" y="1300"/>
                  </a:lnTo>
                  <a:lnTo>
                    <a:pt x="583" y="1345"/>
                  </a:lnTo>
                  <a:lnTo>
                    <a:pt x="717" y="1389"/>
                  </a:lnTo>
                  <a:lnTo>
                    <a:pt x="852" y="1345"/>
                  </a:lnTo>
                  <a:lnTo>
                    <a:pt x="986" y="1300"/>
                  </a:lnTo>
                  <a:lnTo>
                    <a:pt x="1210" y="1165"/>
                  </a:lnTo>
                  <a:lnTo>
                    <a:pt x="1345" y="941"/>
                  </a:lnTo>
                  <a:lnTo>
                    <a:pt x="1389" y="807"/>
                  </a:lnTo>
                  <a:lnTo>
                    <a:pt x="1389" y="672"/>
                  </a:lnTo>
                  <a:lnTo>
                    <a:pt x="1389" y="538"/>
                  </a:lnTo>
                  <a:lnTo>
                    <a:pt x="1345" y="404"/>
                  </a:lnTo>
                  <a:lnTo>
                    <a:pt x="1210" y="180"/>
                  </a:lnTo>
                  <a:lnTo>
                    <a:pt x="986" y="45"/>
                  </a:lnTo>
                  <a:lnTo>
                    <a:pt x="8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6"/>
            <p:cNvSpPr/>
            <p:nvPr/>
          </p:nvSpPr>
          <p:spPr>
            <a:xfrm>
              <a:off x="5829825" y="3509350"/>
              <a:ext cx="34750" cy="34750"/>
            </a:xfrm>
            <a:custGeom>
              <a:rect b="b" l="l" r="r" t="t"/>
              <a:pathLst>
                <a:path extrusionOk="0" h="1390" w="1390">
                  <a:moveTo>
                    <a:pt x="762" y="448"/>
                  </a:moveTo>
                  <a:lnTo>
                    <a:pt x="851" y="493"/>
                  </a:lnTo>
                  <a:lnTo>
                    <a:pt x="896" y="583"/>
                  </a:lnTo>
                  <a:lnTo>
                    <a:pt x="896" y="672"/>
                  </a:lnTo>
                  <a:lnTo>
                    <a:pt x="896" y="762"/>
                  </a:lnTo>
                  <a:lnTo>
                    <a:pt x="851" y="852"/>
                  </a:lnTo>
                  <a:lnTo>
                    <a:pt x="762" y="896"/>
                  </a:lnTo>
                  <a:lnTo>
                    <a:pt x="583" y="896"/>
                  </a:lnTo>
                  <a:lnTo>
                    <a:pt x="538" y="852"/>
                  </a:lnTo>
                  <a:lnTo>
                    <a:pt x="448" y="762"/>
                  </a:lnTo>
                  <a:lnTo>
                    <a:pt x="448" y="672"/>
                  </a:lnTo>
                  <a:lnTo>
                    <a:pt x="448" y="583"/>
                  </a:lnTo>
                  <a:lnTo>
                    <a:pt x="538" y="493"/>
                  </a:lnTo>
                  <a:lnTo>
                    <a:pt x="583" y="448"/>
                  </a:lnTo>
                  <a:close/>
                  <a:moveTo>
                    <a:pt x="538" y="0"/>
                  </a:moveTo>
                  <a:lnTo>
                    <a:pt x="403" y="45"/>
                  </a:lnTo>
                  <a:lnTo>
                    <a:pt x="179" y="180"/>
                  </a:lnTo>
                  <a:lnTo>
                    <a:pt x="45" y="404"/>
                  </a:lnTo>
                  <a:lnTo>
                    <a:pt x="0" y="538"/>
                  </a:lnTo>
                  <a:lnTo>
                    <a:pt x="0" y="672"/>
                  </a:lnTo>
                  <a:lnTo>
                    <a:pt x="0" y="807"/>
                  </a:lnTo>
                  <a:lnTo>
                    <a:pt x="45" y="941"/>
                  </a:lnTo>
                  <a:lnTo>
                    <a:pt x="179" y="1165"/>
                  </a:lnTo>
                  <a:lnTo>
                    <a:pt x="403" y="1300"/>
                  </a:lnTo>
                  <a:lnTo>
                    <a:pt x="538" y="1345"/>
                  </a:lnTo>
                  <a:lnTo>
                    <a:pt x="672" y="1389"/>
                  </a:lnTo>
                  <a:lnTo>
                    <a:pt x="807" y="1345"/>
                  </a:lnTo>
                  <a:lnTo>
                    <a:pt x="941" y="1300"/>
                  </a:lnTo>
                  <a:lnTo>
                    <a:pt x="1165" y="1165"/>
                  </a:lnTo>
                  <a:lnTo>
                    <a:pt x="1344" y="941"/>
                  </a:lnTo>
                  <a:lnTo>
                    <a:pt x="1344" y="807"/>
                  </a:lnTo>
                  <a:lnTo>
                    <a:pt x="1389" y="672"/>
                  </a:lnTo>
                  <a:lnTo>
                    <a:pt x="1344" y="538"/>
                  </a:lnTo>
                  <a:lnTo>
                    <a:pt x="1344" y="404"/>
                  </a:lnTo>
                  <a:lnTo>
                    <a:pt x="1165" y="180"/>
                  </a:lnTo>
                  <a:lnTo>
                    <a:pt x="941" y="45"/>
                  </a:lnTo>
                  <a:lnTo>
                    <a:pt x="8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6"/>
            <p:cNvSpPr/>
            <p:nvPr/>
          </p:nvSpPr>
          <p:spPr>
            <a:xfrm>
              <a:off x="5584525" y="3824075"/>
              <a:ext cx="210600" cy="11225"/>
            </a:xfrm>
            <a:custGeom>
              <a:rect b="b" l="l" r="r" t="t"/>
              <a:pathLst>
                <a:path extrusionOk="0" h="449" w="8424">
                  <a:moveTo>
                    <a:pt x="135" y="1"/>
                  </a:moveTo>
                  <a:lnTo>
                    <a:pt x="45" y="46"/>
                  </a:lnTo>
                  <a:lnTo>
                    <a:pt x="0" y="135"/>
                  </a:lnTo>
                  <a:lnTo>
                    <a:pt x="0" y="225"/>
                  </a:lnTo>
                  <a:lnTo>
                    <a:pt x="0" y="315"/>
                  </a:lnTo>
                  <a:lnTo>
                    <a:pt x="45" y="359"/>
                  </a:lnTo>
                  <a:lnTo>
                    <a:pt x="135" y="449"/>
                  </a:lnTo>
                  <a:lnTo>
                    <a:pt x="8244" y="449"/>
                  </a:lnTo>
                  <a:lnTo>
                    <a:pt x="8334" y="359"/>
                  </a:lnTo>
                  <a:lnTo>
                    <a:pt x="8378" y="315"/>
                  </a:lnTo>
                  <a:lnTo>
                    <a:pt x="8423" y="225"/>
                  </a:lnTo>
                  <a:lnTo>
                    <a:pt x="8378" y="135"/>
                  </a:lnTo>
                  <a:lnTo>
                    <a:pt x="8334" y="46"/>
                  </a:lnTo>
                  <a:lnTo>
                    <a:pt x="82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6"/>
            <p:cNvSpPr/>
            <p:nvPr/>
          </p:nvSpPr>
          <p:spPr>
            <a:xfrm>
              <a:off x="5584525" y="3800575"/>
              <a:ext cx="210600" cy="11225"/>
            </a:xfrm>
            <a:custGeom>
              <a:rect b="b" l="l" r="r" t="t"/>
              <a:pathLst>
                <a:path extrusionOk="0" h="449" w="8424">
                  <a:moveTo>
                    <a:pt x="135" y="0"/>
                  </a:moveTo>
                  <a:lnTo>
                    <a:pt x="45" y="45"/>
                  </a:lnTo>
                  <a:lnTo>
                    <a:pt x="0" y="134"/>
                  </a:lnTo>
                  <a:lnTo>
                    <a:pt x="0" y="224"/>
                  </a:lnTo>
                  <a:lnTo>
                    <a:pt x="0" y="314"/>
                  </a:lnTo>
                  <a:lnTo>
                    <a:pt x="45" y="403"/>
                  </a:lnTo>
                  <a:lnTo>
                    <a:pt x="135" y="448"/>
                  </a:lnTo>
                  <a:lnTo>
                    <a:pt x="8244" y="448"/>
                  </a:lnTo>
                  <a:lnTo>
                    <a:pt x="8334" y="403"/>
                  </a:lnTo>
                  <a:lnTo>
                    <a:pt x="8378" y="314"/>
                  </a:lnTo>
                  <a:lnTo>
                    <a:pt x="8423" y="224"/>
                  </a:lnTo>
                  <a:lnTo>
                    <a:pt x="8378" y="134"/>
                  </a:lnTo>
                  <a:lnTo>
                    <a:pt x="8334" y="45"/>
                  </a:lnTo>
                  <a:lnTo>
                    <a:pt x="82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6"/>
            <p:cNvSpPr/>
            <p:nvPr/>
          </p:nvSpPr>
          <p:spPr>
            <a:xfrm>
              <a:off x="5584525" y="3777050"/>
              <a:ext cx="210600" cy="12350"/>
            </a:xfrm>
            <a:custGeom>
              <a:rect b="b" l="l" r="r" t="t"/>
              <a:pathLst>
                <a:path extrusionOk="0" h="494" w="8424">
                  <a:moveTo>
                    <a:pt x="224" y="0"/>
                  </a:moveTo>
                  <a:lnTo>
                    <a:pt x="135" y="45"/>
                  </a:lnTo>
                  <a:lnTo>
                    <a:pt x="45" y="90"/>
                  </a:lnTo>
                  <a:lnTo>
                    <a:pt x="0" y="135"/>
                  </a:lnTo>
                  <a:lnTo>
                    <a:pt x="0" y="224"/>
                  </a:lnTo>
                  <a:lnTo>
                    <a:pt x="0" y="314"/>
                  </a:lnTo>
                  <a:lnTo>
                    <a:pt x="45" y="403"/>
                  </a:lnTo>
                  <a:lnTo>
                    <a:pt x="135" y="448"/>
                  </a:lnTo>
                  <a:lnTo>
                    <a:pt x="224" y="493"/>
                  </a:lnTo>
                  <a:lnTo>
                    <a:pt x="8154" y="493"/>
                  </a:lnTo>
                  <a:lnTo>
                    <a:pt x="8244" y="448"/>
                  </a:lnTo>
                  <a:lnTo>
                    <a:pt x="8334" y="403"/>
                  </a:lnTo>
                  <a:lnTo>
                    <a:pt x="8378" y="314"/>
                  </a:lnTo>
                  <a:lnTo>
                    <a:pt x="8423" y="224"/>
                  </a:lnTo>
                  <a:lnTo>
                    <a:pt x="8378" y="135"/>
                  </a:lnTo>
                  <a:lnTo>
                    <a:pt x="8334" y="90"/>
                  </a:lnTo>
                  <a:lnTo>
                    <a:pt x="8244" y="45"/>
                  </a:lnTo>
                  <a:lnTo>
                    <a:pt x="81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2" name="Google Shape;2812;p76"/>
          <p:cNvGrpSpPr/>
          <p:nvPr/>
        </p:nvGrpSpPr>
        <p:grpSpPr>
          <a:xfrm>
            <a:off x="6035350" y="3292700"/>
            <a:ext cx="395400" cy="395400"/>
            <a:chOff x="6231925" y="3485825"/>
            <a:chExt cx="395400" cy="395400"/>
          </a:xfrm>
        </p:grpSpPr>
        <p:sp>
          <p:nvSpPr>
            <p:cNvPr id="2813" name="Google Shape;2813;p76"/>
            <p:cNvSpPr/>
            <p:nvPr/>
          </p:nvSpPr>
          <p:spPr>
            <a:xfrm>
              <a:off x="6231925" y="3485825"/>
              <a:ext cx="395400" cy="395400"/>
            </a:xfrm>
            <a:custGeom>
              <a:rect b="b" l="l" r="r" t="t"/>
              <a:pathLst>
                <a:path extrusionOk="0" h="15816" w="15816">
                  <a:moveTo>
                    <a:pt x="1927" y="449"/>
                  </a:moveTo>
                  <a:lnTo>
                    <a:pt x="1972" y="493"/>
                  </a:lnTo>
                  <a:lnTo>
                    <a:pt x="2061" y="538"/>
                  </a:lnTo>
                  <a:lnTo>
                    <a:pt x="2106" y="717"/>
                  </a:lnTo>
                  <a:lnTo>
                    <a:pt x="2106" y="5601"/>
                  </a:lnTo>
                  <a:lnTo>
                    <a:pt x="1882" y="5556"/>
                  </a:lnTo>
                  <a:lnTo>
                    <a:pt x="1658" y="5601"/>
                  </a:lnTo>
                  <a:lnTo>
                    <a:pt x="1658" y="673"/>
                  </a:lnTo>
                  <a:lnTo>
                    <a:pt x="1658" y="583"/>
                  </a:lnTo>
                  <a:lnTo>
                    <a:pt x="1703" y="493"/>
                  </a:lnTo>
                  <a:lnTo>
                    <a:pt x="1792" y="449"/>
                  </a:lnTo>
                  <a:close/>
                  <a:moveTo>
                    <a:pt x="4704" y="449"/>
                  </a:moveTo>
                  <a:lnTo>
                    <a:pt x="4794" y="493"/>
                  </a:lnTo>
                  <a:lnTo>
                    <a:pt x="4839" y="538"/>
                  </a:lnTo>
                  <a:lnTo>
                    <a:pt x="4884" y="717"/>
                  </a:lnTo>
                  <a:lnTo>
                    <a:pt x="4884" y="5601"/>
                  </a:lnTo>
                  <a:lnTo>
                    <a:pt x="4660" y="5556"/>
                  </a:lnTo>
                  <a:lnTo>
                    <a:pt x="4436" y="5601"/>
                  </a:lnTo>
                  <a:lnTo>
                    <a:pt x="4436" y="673"/>
                  </a:lnTo>
                  <a:lnTo>
                    <a:pt x="4436" y="583"/>
                  </a:lnTo>
                  <a:lnTo>
                    <a:pt x="4525" y="493"/>
                  </a:lnTo>
                  <a:lnTo>
                    <a:pt x="4615" y="449"/>
                  </a:lnTo>
                  <a:close/>
                  <a:moveTo>
                    <a:pt x="11246" y="449"/>
                  </a:moveTo>
                  <a:lnTo>
                    <a:pt x="11335" y="493"/>
                  </a:lnTo>
                  <a:lnTo>
                    <a:pt x="11380" y="538"/>
                  </a:lnTo>
                  <a:lnTo>
                    <a:pt x="11425" y="717"/>
                  </a:lnTo>
                  <a:lnTo>
                    <a:pt x="11425" y="5601"/>
                  </a:lnTo>
                  <a:lnTo>
                    <a:pt x="11201" y="5556"/>
                  </a:lnTo>
                  <a:lnTo>
                    <a:pt x="10977" y="5601"/>
                  </a:lnTo>
                  <a:lnTo>
                    <a:pt x="10977" y="673"/>
                  </a:lnTo>
                  <a:lnTo>
                    <a:pt x="11022" y="583"/>
                  </a:lnTo>
                  <a:lnTo>
                    <a:pt x="11066" y="493"/>
                  </a:lnTo>
                  <a:lnTo>
                    <a:pt x="11156" y="449"/>
                  </a:lnTo>
                  <a:close/>
                  <a:moveTo>
                    <a:pt x="14023" y="449"/>
                  </a:moveTo>
                  <a:lnTo>
                    <a:pt x="14113" y="493"/>
                  </a:lnTo>
                  <a:lnTo>
                    <a:pt x="14158" y="538"/>
                  </a:lnTo>
                  <a:lnTo>
                    <a:pt x="14247" y="717"/>
                  </a:lnTo>
                  <a:lnTo>
                    <a:pt x="14247" y="5601"/>
                  </a:lnTo>
                  <a:lnTo>
                    <a:pt x="13979" y="5556"/>
                  </a:lnTo>
                  <a:lnTo>
                    <a:pt x="13755" y="5601"/>
                  </a:lnTo>
                  <a:lnTo>
                    <a:pt x="13755" y="673"/>
                  </a:lnTo>
                  <a:lnTo>
                    <a:pt x="13799" y="583"/>
                  </a:lnTo>
                  <a:lnTo>
                    <a:pt x="13844" y="493"/>
                  </a:lnTo>
                  <a:lnTo>
                    <a:pt x="13934" y="449"/>
                  </a:lnTo>
                  <a:close/>
                  <a:moveTo>
                    <a:pt x="1792" y="6004"/>
                  </a:moveTo>
                  <a:lnTo>
                    <a:pt x="2016" y="6049"/>
                  </a:lnTo>
                  <a:lnTo>
                    <a:pt x="2151" y="6139"/>
                  </a:lnTo>
                  <a:lnTo>
                    <a:pt x="2285" y="6273"/>
                  </a:lnTo>
                  <a:lnTo>
                    <a:pt x="2330" y="6497"/>
                  </a:lnTo>
                  <a:lnTo>
                    <a:pt x="2330" y="10708"/>
                  </a:lnTo>
                  <a:lnTo>
                    <a:pt x="1389" y="10708"/>
                  </a:lnTo>
                  <a:lnTo>
                    <a:pt x="1389" y="6497"/>
                  </a:lnTo>
                  <a:lnTo>
                    <a:pt x="1434" y="6318"/>
                  </a:lnTo>
                  <a:lnTo>
                    <a:pt x="1524" y="6183"/>
                  </a:lnTo>
                  <a:lnTo>
                    <a:pt x="1613" y="6094"/>
                  </a:lnTo>
                  <a:lnTo>
                    <a:pt x="1792" y="6004"/>
                  </a:lnTo>
                  <a:close/>
                  <a:moveTo>
                    <a:pt x="4704" y="6004"/>
                  </a:moveTo>
                  <a:lnTo>
                    <a:pt x="4839" y="6094"/>
                  </a:lnTo>
                  <a:lnTo>
                    <a:pt x="4973" y="6183"/>
                  </a:lnTo>
                  <a:lnTo>
                    <a:pt x="5063" y="6318"/>
                  </a:lnTo>
                  <a:lnTo>
                    <a:pt x="5108" y="6497"/>
                  </a:lnTo>
                  <a:lnTo>
                    <a:pt x="5108" y="10708"/>
                  </a:lnTo>
                  <a:lnTo>
                    <a:pt x="4167" y="10708"/>
                  </a:lnTo>
                  <a:lnTo>
                    <a:pt x="4167" y="6497"/>
                  </a:lnTo>
                  <a:lnTo>
                    <a:pt x="4212" y="6273"/>
                  </a:lnTo>
                  <a:lnTo>
                    <a:pt x="4346" y="6139"/>
                  </a:lnTo>
                  <a:lnTo>
                    <a:pt x="4480" y="6049"/>
                  </a:lnTo>
                  <a:lnTo>
                    <a:pt x="4704" y="6004"/>
                  </a:lnTo>
                  <a:close/>
                  <a:moveTo>
                    <a:pt x="11246" y="6004"/>
                  </a:moveTo>
                  <a:lnTo>
                    <a:pt x="11425" y="6094"/>
                  </a:lnTo>
                  <a:lnTo>
                    <a:pt x="11559" y="6183"/>
                  </a:lnTo>
                  <a:lnTo>
                    <a:pt x="11649" y="6318"/>
                  </a:lnTo>
                  <a:lnTo>
                    <a:pt x="11649" y="6497"/>
                  </a:lnTo>
                  <a:lnTo>
                    <a:pt x="11649" y="10708"/>
                  </a:lnTo>
                  <a:lnTo>
                    <a:pt x="10708" y="10708"/>
                  </a:lnTo>
                  <a:lnTo>
                    <a:pt x="10708" y="6497"/>
                  </a:lnTo>
                  <a:lnTo>
                    <a:pt x="10753" y="6273"/>
                  </a:lnTo>
                  <a:lnTo>
                    <a:pt x="10887" y="6139"/>
                  </a:lnTo>
                  <a:lnTo>
                    <a:pt x="11066" y="6049"/>
                  </a:lnTo>
                  <a:lnTo>
                    <a:pt x="11246" y="6004"/>
                  </a:lnTo>
                  <a:close/>
                  <a:moveTo>
                    <a:pt x="14023" y="6004"/>
                  </a:moveTo>
                  <a:lnTo>
                    <a:pt x="14203" y="6094"/>
                  </a:lnTo>
                  <a:lnTo>
                    <a:pt x="14337" y="6183"/>
                  </a:lnTo>
                  <a:lnTo>
                    <a:pt x="14427" y="6318"/>
                  </a:lnTo>
                  <a:lnTo>
                    <a:pt x="14427" y="6497"/>
                  </a:lnTo>
                  <a:lnTo>
                    <a:pt x="14427" y="10708"/>
                  </a:lnTo>
                  <a:lnTo>
                    <a:pt x="13531" y="10708"/>
                  </a:lnTo>
                  <a:lnTo>
                    <a:pt x="13531" y="6497"/>
                  </a:lnTo>
                  <a:lnTo>
                    <a:pt x="13575" y="6273"/>
                  </a:lnTo>
                  <a:lnTo>
                    <a:pt x="13665" y="6139"/>
                  </a:lnTo>
                  <a:lnTo>
                    <a:pt x="13844" y="6049"/>
                  </a:lnTo>
                  <a:lnTo>
                    <a:pt x="14023" y="6004"/>
                  </a:lnTo>
                  <a:close/>
                  <a:moveTo>
                    <a:pt x="14875" y="11201"/>
                  </a:moveTo>
                  <a:lnTo>
                    <a:pt x="15099" y="11336"/>
                  </a:lnTo>
                  <a:lnTo>
                    <a:pt x="15233" y="11470"/>
                  </a:lnTo>
                  <a:lnTo>
                    <a:pt x="15323" y="11649"/>
                  </a:lnTo>
                  <a:lnTo>
                    <a:pt x="2912" y="11649"/>
                  </a:lnTo>
                  <a:lnTo>
                    <a:pt x="2823" y="11694"/>
                  </a:lnTo>
                  <a:lnTo>
                    <a:pt x="2778" y="11784"/>
                  </a:lnTo>
                  <a:lnTo>
                    <a:pt x="2733" y="11873"/>
                  </a:lnTo>
                  <a:lnTo>
                    <a:pt x="2778" y="11963"/>
                  </a:lnTo>
                  <a:lnTo>
                    <a:pt x="2823" y="12052"/>
                  </a:lnTo>
                  <a:lnTo>
                    <a:pt x="2868" y="12097"/>
                  </a:lnTo>
                  <a:lnTo>
                    <a:pt x="15367" y="12097"/>
                  </a:lnTo>
                  <a:lnTo>
                    <a:pt x="15367" y="14427"/>
                  </a:lnTo>
                  <a:lnTo>
                    <a:pt x="448" y="14427"/>
                  </a:lnTo>
                  <a:lnTo>
                    <a:pt x="448" y="12097"/>
                  </a:lnTo>
                  <a:lnTo>
                    <a:pt x="2106" y="12097"/>
                  </a:lnTo>
                  <a:lnTo>
                    <a:pt x="2196" y="12052"/>
                  </a:lnTo>
                  <a:lnTo>
                    <a:pt x="2240" y="12008"/>
                  </a:lnTo>
                  <a:lnTo>
                    <a:pt x="2285" y="11918"/>
                  </a:lnTo>
                  <a:lnTo>
                    <a:pt x="2285" y="11828"/>
                  </a:lnTo>
                  <a:lnTo>
                    <a:pt x="2240" y="11739"/>
                  </a:lnTo>
                  <a:lnTo>
                    <a:pt x="2151" y="11694"/>
                  </a:lnTo>
                  <a:lnTo>
                    <a:pt x="2061" y="11649"/>
                  </a:lnTo>
                  <a:lnTo>
                    <a:pt x="493" y="11649"/>
                  </a:lnTo>
                  <a:lnTo>
                    <a:pt x="583" y="11470"/>
                  </a:lnTo>
                  <a:lnTo>
                    <a:pt x="762" y="11336"/>
                  </a:lnTo>
                  <a:lnTo>
                    <a:pt x="941" y="11201"/>
                  </a:lnTo>
                  <a:close/>
                  <a:moveTo>
                    <a:pt x="15323" y="14920"/>
                  </a:moveTo>
                  <a:lnTo>
                    <a:pt x="15233" y="15099"/>
                  </a:lnTo>
                  <a:lnTo>
                    <a:pt x="15099" y="15233"/>
                  </a:lnTo>
                  <a:lnTo>
                    <a:pt x="14875" y="15323"/>
                  </a:lnTo>
                  <a:lnTo>
                    <a:pt x="14695" y="15368"/>
                  </a:lnTo>
                  <a:lnTo>
                    <a:pt x="1165" y="15368"/>
                  </a:lnTo>
                  <a:lnTo>
                    <a:pt x="941" y="15323"/>
                  </a:lnTo>
                  <a:lnTo>
                    <a:pt x="762" y="15233"/>
                  </a:lnTo>
                  <a:lnTo>
                    <a:pt x="583" y="15099"/>
                  </a:lnTo>
                  <a:lnTo>
                    <a:pt x="493" y="14920"/>
                  </a:lnTo>
                  <a:close/>
                  <a:moveTo>
                    <a:pt x="1748" y="1"/>
                  </a:moveTo>
                  <a:lnTo>
                    <a:pt x="1613" y="45"/>
                  </a:lnTo>
                  <a:lnTo>
                    <a:pt x="1389" y="180"/>
                  </a:lnTo>
                  <a:lnTo>
                    <a:pt x="1210" y="404"/>
                  </a:lnTo>
                  <a:lnTo>
                    <a:pt x="1165" y="538"/>
                  </a:lnTo>
                  <a:lnTo>
                    <a:pt x="1165" y="673"/>
                  </a:lnTo>
                  <a:lnTo>
                    <a:pt x="1165" y="5870"/>
                  </a:lnTo>
                  <a:lnTo>
                    <a:pt x="1075" y="6004"/>
                  </a:lnTo>
                  <a:lnTo>
                    <a:pt x="986" y="6139"/>
                  </a:lnTo>
                  <a:lnTo>
                    <a:pt x="941" y="6318"/>
                  </a:lnTo>
                  <a:lnTo>
                    <a:pt x="941" y="6497"/>
                  </a:lnTo>
                  <a:lnTo>
                    <a:pt x="941" y="10753"/>
                  </a:lnTo>
                  <a:lnTo>
                    <a:pt x="717" y="10798"/>
                  </a:lnTo>
                  <a:lnTo>
                    <a:pt x="538" y="10888"/>
                  </a:lnTo>
                  <a:lnTo>
                    <a:pt x="403" y="11022"/>
                  </a:lnTo>
                  <a:lnTo>
                    <a:pt x="269" y="11156"/>
                  </a:lnTo>
                  <a:lnTo>
                    <a:pt x="135" y="11291"/>
                  </a:lnTo>
                  <a:lnTo>
                    <a:pt x="45" y="11470"/>
                  </a:lnTo>
                  <a:lnTo>
                    <a:pt x="0" y="11694"/>
                  </a:lnTo>
                  <a:lnTo>
                    <a:pt x="0" y="11873"/>
                  </a:lnTo>
                  <a:lnTo>
                    <a:pt x="0" y="14651"/>
                  </a:lnTo>
                  <a:lnTo>
                    <a:pt x="0" y="14920"/>
                  </a:lnTo>
                  <a:lnTo>
                    <a:pt x="90" y="15099"/>
                  </a:lnTo>
                  <a:lnTo>
                    <a:pt x="179" y="15323"/>
                  </a:lnTo>
                  <a:lnTo>
                    <a:pt x="359" y="15502"/>
                  </a:lnTo>
                  <a:lnTo>
                    <a:pt x="493" y="15637"/>
                  </a:lnTo>
                  <a:lnTo>
                    <a:pt x="717" y="15726"/>
                  </a:lnTo>
                  <a:lnTo>
                    <a:pt x="941" y="15816"/>
                  </a:lnTo>
                  <a:lnTo>
                    <a:pt x="14919" y="15816"/>
                  </a:lnTo>
                  <a:lnTo>
                    <a:pt x="15143" y="15726"/>
                  </a:lnTo>
                  <a:lnTo>
                    <a:pt x="15323" y="15637"/>
                  </a:lnTo>
                  <a:lnTo>
                    <a:pt x="15502" y="15502"/>
                  </a:lnTo>
                  <a:lnTo>
                    <a:pt x="15636" y="15323"/>
                  </a:lnTo>
                  <a:lnTo>
                    <a:pt x="15726" y="15099"/>
                  </a:lnTo>
                  <a:lnTo>
                    <a:pt x="15815" y="14920"/>
                  </a:lnTo>
                  <a:lnTo>
                    <a:pt x="15815" y="14651"/>
                  </a:lnTo>
                  <a:lnTo>
                    <a:pt x="15815" y="11873"/>
                  </a:lnTo>
                  <a:lnTo>
                    <a:pt x="15815" y="11694"/>
                  </a:lnTo>
                  <a:lnTo>
                    <a:pt x="15771" y="11470"/>
                  </a:lnTo>
                  <a:lnTo>
                    <a:pt x="15681" y="11291"/>
                  </a:lnTo>
                  <a:lnTo>
                    <a:pt x="15547" y="11156"/>
                  </a:lnTo>
                  <a:lnTo>
                    <a:pt x="15412" y="11022"/>
                  </a:lnTo>
                  <a:lnTo>
                    <a:pt x="15278" y="10888"/>
                  </a:lnTo>
                  <a:lnTo>
                    <a:pt x="15099" y="10798"/>
                  </a:lnTo>
                  <a:lnTo>
                    <a:pt x="14919" y="10753"/>
                  </a:lnTo>
                  <a:lnTo>
                    <a:pt x="14919" y="6497"/>
                  </a:lnTo>
                  <a:lnTo>
                    <a:pt x="14875" y="6318"/>
                  </a:lnTo>
                  <a:lnTo>
                    <a:pt x="14830" y="6139"/>
                  </a:lnTo>
                  <a:lnTo>
                    <a:pt x="14740" y="6004"/>
                  </a:lnTo>
                  <a:lnTo>
                    <a:pt x="14651" y="5870"/>
                  </a:lnTo>
                  <a:lnTo>
                    <a:pt x="14651" y="717"/>
                  </a:lnTo>
                  <a:lnTo>
                    <a:pt x="14606" y="449"/>
                  </a:lnTo>
                  <a:lnTo>
                    <a:pt x="14471" y="225"/>
                  </a:lnTo>
                  <a:lnTo>
                    <a:pt x="14247" y="45"/>
                  </a:lnTo>
                  <a:lnTo>
                    <a:pt x="14158" y="1"/>
                  </a:lnTo>
                  <a:lnTo>
                    <a:pt x="13844" y="1"/>
                  </a:lnTo>
                  <a:lnTo>
                    <a:pt x="13710" y="45"/>
                  </a:lnTo>
                  <a:lnTo>
                    <a:pt x="13486" y="180"/>
                  </a:lnTo>
                  <a:lnTo>
                    <a:pt x="13351" y="404"/>
                  </a:lnTo>
                  <a:lnTo>
                    <a:pt x="13307" y="538"/>
                  </a:lnTo>
                  <a:lnTo>
                    <a:pt x="13307" y="673"/>
                  </a:lnTo>
                  <a:lnTo>
                    <a:pt x="13307" y="5870"/>
                  </a:lnTo>
                  <a:lnTo>
                    <a:pt x="13172" y="6004"/>
                  </a:lnTo>
                  <a:lnTo>
                    <a:pt x="13127" y="6139"/>
                  </a:lnTo>
                  <a:lnTo>
                    <a:pt x="13083" y="6318"/>
                  </a:lnTo>
                  <a:lnTo>
                    <a:pt x="13038" y="6497"/>
                  </a:lnTo>
                  <a:lnTo>
                    <a:pt x="13038" y="10708"/>
                  </a:lnTo>
                  <a:lnTo>
                    <a:pt x="12142" y="10708"/>
                  </a:lnTo>
                  <a:lnTo>
                    <a:pt x="12142" y="6497"/>
                  </a:lnTo>
                  <a:lnTo>
                    <a:pt x="12097" y="6318"/>
                  </a:lnTo>
                  <a:lnTo>
                    <a:pt x="12052" y="6139"/>
                  </a:lnTo>
                  <a:lnTo>
                    <a:pt x="11962" y="6004"/>
                  </a:lnTo>
                  <a:lnTo>
                    <a:pt x="11873" y="5870"/>
                  </a:lnTo>
                  <a:lnTo>
                    <a:pt x="11873" y="717"/>
                  </a:lnTo>
                  <a:lnTo>
                    <a:pt x="11828" y="449"/>
                  </a:lnTo>
                  <a:lnTo>
                    <a:pt x="11694" y="225"/>
                  </a:lnTo>
                  <a:lnTo>
                    <a:pt x="11470" y="45"/>
                  </a:lnTo>
                  <a:lnTo>
                    <a:pt x="11335" y="1"/>
                  </a:lnTo>
                  <a:lnTo>
                    <a:pt x="11066" y="1"/>
                  </a:lnTo>
                  <a:lnTo>
                    <a:pt x="10932" y="45"/>
                  </a:lnTo>
                  <a:lnTo>
                    <a:pt x="10708" y="180"/>
                  </a:lnTo>
                  <a:lnTo>
                    <a:pt x="10574" y="404"/>
                  </a:lnTo>
                  <a:lnTo>
                    <a:pt x="10529" y="538"/>
                  </a:lnTo>
                  <a:lnTo>
                    <a:pt x="10529" y="673"/>
                  </a:lnTo>
                  <a:lnTo>
                    <a:pt x="10529" y="5870"/>
                  </a:lnTo>
                  <a:lnTo>
                    <a:pt x="10394" y="6004"/>
                  </a:lnTo>
                  <a:lnTo>
                    <a:pt x="10350" y="6139"/>
                  </a:lnTo>
                  <a:lnTo>
                    <a:pt x="10305" y="6318"/>
                  </a:lnTo>
                  <a:lnTo>
                    <a:pt x="10260" y="6497"/>
                  </a:lnTo>
                  <a:lnTo>
                    <a:pt x="10260" y="10708"/>
                  </a:lnTo>
                  <a:lnTo>
                    <a:pt x="5556" y="10708"/>
                  </a:lnTo>
                  <a:lnTo>
                    <a:pt x="5556" y="6497"/>
                  </a:lnTo>
                  <a:lnTo>
                    <a:pt x="5556" y="6318"/>
                  </a:lnTo>
                  <a:lnTo>
                    <a:pt x="5511" y="6139"/>
                  </a:lnTo>
                  <a:lnTo>
                    <a:pt x="5421" y="6004"/>
                  </a:lnTo>
                  <a:lnTo>
                    <a:pt x="5332" y="5870"/>
                  </a:lnTo>
                  <a:lnTo>
                    <a:pt x="5332" y="717"/>
                  </a:lnTo>
                  <a:lnTo>
                    <a:pt x="5287" y="449"/>
                  </a:lnTo>
                  <a:lnTo>
                    <a:pt x="5108" y="225"/>
                  </a:lnTo>
                  <a:lnTo>
                    <a:pt x="4929" y="45"/>
                  </a:lnTo>
                  <a:lnTo>
                    <a:pt x="4794" y="1"/>
                  </a:lnTo>
                  <a:lnTo>
                    <a:pt x="4525" y="1"/>
                  </a:lnTo>
                  <a:lnTo>
                    <a:pt x="4391" y="45"/>
                  </a:lnTo>
                  <a:lnTo>
                    <a:pt x="4167" y="180"/>
                  </a:lnTo>
                  <a:lnTo>
                    <a:pt x="4032" y="404"/>
                  </a:lnTo>
                  <a:lnTo>
                    <a:pt x="3988" y="538"/>
                  </a:lnTo>
                  <a:lnTo>
                    <a:pt x="3943" y="673"/>
                  </a:lnTo>
                  <a:lnTo>
                    <a:pt x="3943" y="5870"/>
                  </a:lnTo>
                  <a:lnTo>
                    <a:pt x="3853" y="6004"/>
                  </a:lnTo>
                  <a:lnTo>
                    <a:pt x="3764" y="6139"/>
                  </a:lnTo>
                  <a:lnTo>
                    <a:pt x="3719" y="6318"/>
                  </a:lnTo>
                  <a:lnTo>
                    <a:pt x="3719" y="6497"/>
                  </a:lnTo>
                  <a:lnTo>
                    <a:pt x="3719" y="10708"/>
                  </a:lnTo>
                  <a:lnTo>
                    <a:pt x="2778" y="10708"/>
                  </a:lnTo>
                  <a:lnTo>
                    <a:pt x="2778" y="6497"/>
                  </a:lnTo>
                  <a:lnTo>
                    <a:pt x="2778" y="6318"/>
                  </a:lnTo>
                  <a:lnTo>
                    <a:pt x="2733" y="6139"/>
                  </a:lnTo>
                  <a:lnTo>
                    <a:pt x="2644" y="6004"/>
                  </a:lnTo>
                  <a:lnTo>
                    <a:pt x="2554" y="5870"/>
                  </a:lnTo>
                  <a:lnTo>
                    <a:pt x="2554" y="717"/>
                  </a:lnTo>
                  <a:lnTo>
                    <a:pt x="2464" y="449"/>
                  </a:lnTo>
                  <a:lnTo>
                    <a:pt x="2330" y="225"/>
                  </a:lnTo>
                  <a:lnTo>
                    <a:pt x="2151" y="45"/>
                  </a:lnTo>
                  <a:lnTo>
                    <a:pt x="20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6"/>
            <p:cNvSpPr/>
            <p:nvPr/>
          </p:nvSpPr>
          <p:spPr>
            <a:xfrm>
              <a:off x="6342800" y="3800575"/>
              <a:ext cx="34750" cy="34725"/>
            </a:xfrm>
            <a:custGeom>
              <a:rect b="b" l="l" r="r" t="t"/>
              <a:pathLst>
                <a:path extrusionOk="0" h="1389" w="1390">
                  <a:moveTo>
                    <a:pt x="718" y="448"/>
                  </a:moveTo>
                  <a:lnTo>
                    <a:pt x="807" y="493"/>
                  </a:lnTo>
                  <a:lnTo>
                    <a:pt x="852" y="538"/>
                  </a:lnTo>
                  <a:lnTo>
                    <a:pt x="897" y="582"/>
                  </a:lnTo>
                  <a:lnTo>
                    <a:pt x="942" y="672"/>
                  </a:lnTo>
                  <a:lnTo>
                    <a:pt x="897" y="762"/>
                  </a:lnTo>
                  <a:lnTo>
                    <a:pt x="852" y="851"/>
                  </a:lnTo>
                  <a:lnTo>
                    <a:pt x="807" y="896"/>
                  </a:lnTo>
                  <a:lnTo>
                    <a:pt x="718" y="941"/>
                  </a:lnTo>
                  <a:lnTo>
                    <a:pt x="628" y="896"/>
                  </a:lnTo>
                  <a:lnTo>
                    <a:pt x="538" y="851"/>
                  </a:lnTo>
                  <a:lnTo>
                    <a:pt x="494" y="762"/>
                  </a:lnTo>
                  <a:lnTo>
                    <a:pt x="449" y="672"/>
                  </a:lnTo>
                  <a:lnTo>
                    <a:pt x="494" y="582"/>
                  </a:lnTo>
                  <a:lnTo>
                    <a:pt x="538" y="538"/>
                  </a:lnTo>
                  <a:lnTo>
                    <a:pt x="628" y="493"/>
                  </a:lnTo>
                  <a:lnTo>
                    <a:pt x="718" y="448"/>
                  </a:lnTo>
                  <a:close/>
                  <a:moveTo>
                    <a:pt x="538" y="0"/>
                  </a:moveTo>
                  <a:lnTo>
                    <a:pt x="404" y="45"/>
                  </a:lnTo>
                  <a:lnTo>
                    <a:pt x="225" y="179"/>
                  </a:lnTo>
                  <a:lnTo>
                    <a:pt x="45" y="403"/>
                  </a:lnTo>
                  <a:lnTo>
                    <a:pt x="1" y="538"/>
                  </a:lnTo>
                  <a:lnTo>
                    <a:pt x="1" y="672"/>
                  </a:lnTo>
                  <a:lnTo>
                    <a:pt x="1" y="851"/>
                  </a:lnTo>
                  <a:lnTo>
                    <a:pt x="45" y="941"/>
                  </a:lnTo>
                  <a:lnTo>
                    <a:pt x="225" y="1165"/>
                  </a:lnTo>
                  <a:lnTo>
                    <a:pt x="404" y="1344"/>
                  </a:lnTo>
                  <a:lnTo>
                    <a:pt x="538" y="1389"/>
                  </a:lnTo>
                  <a:lnTo>
                    <a:pt x="852" y="1389"/>
                  </a:lnTo>
                  <a:lnTo>
                    <a:pt x="986" y="1344"/>
                  </a:lnTo>
                  <a:lnTo>
                    <a:pt x="1210" y="1165"/>
                  </a:lnTo>
                  <a:lnTo>
                    <a:pt x="1345" y="941"/>
                  </a:lnTo>
                  <a:lnTo>
                    <a:pt x="1390" y="851"/>
                  </a:lnTo>
                  <a:lnTo>
                    <a:pt x="1390" y="672"/>
                  </a:lnTo>
                  <a:lnTo>
                    <a:pt x="1390" y="538"/>
                  </a:lnTo>
                  <a:lnTo>
                    <a:pt x="1345" y="403"/>
                  </a:lnTo>
                  <a:lnTo>
                    <a:pt x="1210" y="179"/>
                  </a:lnTo>
                  <a:lnTo>
                    <a:pt x="986" y="45"/>
                  </a:lnTo>
                  <a:lnTo>
                    <a:pt x="8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6"/>
            <p:cNvSpPr/>
            <p:nvPr/>
          </p:nvSpPr>
          <p:spPr>
            <a:xfrm>
              <a:off x="6388725" y="3800575"/>
              <a:ext cx="34750" cy="34725"/>
            </a:xfrm>
            <a:custGeom>
              <a:rect b="b" l="l" r="r" t="t"/>
              <a:pathLst>
                <a:path extrusionOk="0" h="1389" w="1390">
                  <a:moveTo>
                    <a:pt x="717" y="448"/>
                  </a:moveTo>
                  <a:lnTo>
                    <a:pt x="807" y="493"/>
                  </a:lnTo>
                  <a:lnTo>
                    <a:pt x="897" y="538"/>
                  </a:lnTo>
                  <a:lnTo>
                    <a:pt x="941" y="582"/>
                  </a:lnTo>
                  <a:lnTo>
                    <a:pt x="941" y="672"/>
                  </a:lnTo>
                  <a:lnTo>
                    <a:pt x="941" y="762"/>
                  </a:lnTo>
                  <a:lnTo>
                    <a:pt x="897" y="851"/>
                  </a:lnTo>
                  <a:lnTo>
                    <a:pt x="807" y="896"/>
                  </a:lnTo>
                  <a:lnTo>
                    <a:pt x="717" y="941"/>
                  </a:lnTo>
                  <a:lnTo>
                    <a:pt x="628" y="896"/>
                  </a:lnTo>
                  <a:lnTo>
                    <a:pt x="538" y="851"/>
                  </a:lnTo>
                  <a:lnTo>
                    <a:pt x="493" y="762"/>
                  </a:lnTo>
                  <a:lnTo>
                    <a:pt x="493" y="672"/>
                  </a:lnTo>
                  <a:lnTo>
                    <a:pt x="493" y="582"/>
                  </a:lnTo>
                  <a:lnTo>
                    <a:pt x="538" y="538"/>
                  </a:lnTo>
                  <a:lnTo>
                    <a:pt x="628" y="493"/>
                  </a:lnTo>
                  <a:lnTo>
                    <a:pt x="717" y="448"/>
                  </a:lnTo>
                  <a:close/>
                  <a:moveTo>
                    <a:pt x="583" y="0"/>
                  </a:moveTo>
                  <a:lnTo>
                    <a:pt x="449" y="45"/>
                  </a:lnTo>
                  <a:lnTo>
                    <a:pt x="225" y="179"/>
                  </a:lnTo>
                  <a:lnTo>
                    <a:pt x="90" y="403"/>
                  </a:lnTo>
                  <a:lnTo>
                    <a:pt x="45" y="538"/>
                  </a:lnTo>
                  <a:lnTo>
                    <a:pt x="1" y="672"/>
                  </a:lnTo>
                  <a:lnTo>
                    <a:pt x="45" y="851"/>
                  </a:lnTo>
                  <a:lnTo>
                    <a:pt x="90" y="941"/>
                  </a:lnTo>
                  <a:lnTo>
                    <a:pt x="225" y="1165"/>
                  </a:lnTo>
                  <a:lnTo>
                    <a:pt x="449" y="1344"/>
                  </a:lnTo>
                  <a:lnTo>
                    <a:pt x="583" y="1389"/>
                  </a:lnTo>
                  <a:lnTo>
                    <a:pt x="852" y="1389"/>
                  </a:lnTo>
                  <a:lnTo>
                    <a:pt x="986" y="1344"/>
                  </a:lnTo>
                  <a:lnTo>
                    <a:pt x="1210" y="1165"/>
                  </a:lnTo>
                  <a:lnTo>
                    <a:pt x="1345" y="941"/>
                  </a:lnTo>
                  <a:lnTo>
                    <a:pt x="1389" y="851"/>
                  </a:lnTo>
                  <a:lnTo>
                    <a:pt x="1389" y="672"/>
                  </a:lnTo>
                  <a:lnTo>
                    <a:pt x="1389" y="538"/>
                  </a:lnTo>
                  <a:lnTo>
                    <a:pt x="1345" y="403"/>
                  </a:lnTo>
                  <a:lnTo>
                    <a:pt x="1210" y="179"/>
                  </a:lnTo>
                  <a:lnTo>
                    <a:pt x="986" y="45"/>
                  </a:lnTo>
                  <a:lnTo>
                    <a:pt x="8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6"/>
            <p:cNvSpPr/>
            <p:nvPr/>
          </p:nvSpPr>
          <p:spPr>
            <a:xfrm>
              <a:off x="6435775" y="3800575"/>
              <a:ext cx="34750" cy="34725"/>
            </a:xfrm>
            <a:custGeom>
              <a:rect b="b" l="l" r="r" t="t"/>
              <a:pathLst>
                <a:path extrusionOk="0" h="1389" w="1390">
                  <a:moveTo>
                    <a:pt x="672" y="448"/>
                  </a:moveTo>
                  <a:lnTo>
                    <a:pt x="762" y="493"/>
                  </a:lnTo>
                  <a:lnTo>
                    <a:pt x="852" y="538"/>
                  </a:lnTo>
                  <a:lnTo>
                    <a:pt x="896" y="582"/>
                  </a:lnTo>
                  <a:lnTo>
                    <a:pt x="941" y="672"/>
                  </a:lnTo>
                  <a:lnTo>
                    <a:pt x="896" y="762"/>
                  </a:lnTo>
                  <a:lnTo>
                    <a:pt x="852" y="851"/>
                  </a:lnTo>
                  <a:lnTo>
                    <a:pt x="762" y="896"/>
                  </a:lnTo>
                  <a:lnTo>
                    <a:pt x="672" y="941"/>
                  </a:lnTo>
                  <a:lnTo>
                    <a:pt x="583" y="896"/>
                  </a:lnTo>
                  <a:lnTo>
                    <a:pt x="538" y="851"/>
                  </a:lnTo>
                  <a:lnTo>
                    <a:pt x="493" y="762"/>
                  </a:lnTo>
                  <a:lnTo>
                    <a:pt x="448" y="672"/>
                  </a:lnTo>
                  <a:lnTo>
                    <a:pt x="493" y="582"/>
                  </a:lnTo>
                  <a:lnTo>
                    <a:pt x="538" y="538"/>
                  </a:lnTo>
                  <a:lnTo>
                    <a:pt x="583" y="493"/>
                  </a:lnTo>
                  <a:lnTo>
                    <a:pt x="672" y="448"/>
                  </a:lnTo>
                  <a:close/>
                  <a:moveTo>
                    <a:pt x="538" y="0"/>
                  </a:moveTo>
                  <a:lnTo>
                    <a:pt x="403" y="45"/>
                  </a:lnTo>
                  <a:lnTo>
                    <a:pt x="179" y="179"/>
                  </a:lnTo>
                  <a:lnTo>
                    <a:pt x="45" y="403"/>
                  </a:lnTo>
                  <a:lnTo>
                    <a:pt x="0" y="538"/>
                  </a:lnTo>
                  <a:lnTo>
                    <a:pt x="0" y="672"/>
                  </a:lnTo>
                  <a:lnTo>
                    <a:pt x="0" y="851"/>
                  </a:lnTo>
                  <a:lnTo>
                    <a:pt x="45" y="941"/>
                  </a:lnTo>
                  <a:lnTo>
                    <a:pt x="179" y="1165"/>
                  </a:lnTo>
                  <a:lnTo>
                    <a:pt x="403" y="1344"/>
                  </a:lnTo>
                  <a:lnTo>
                    <a:pt x="538" y="1389"/>
                  </a:lnTo>
                  <a:lnTo>
                    <a:pt x="852" y="1389"/>
                  </a:lnTo>
                  <a:lnTo>
                    <a:pt x="941" y="1344"/>
                  </a:lnTo>
                  <a:lnTo>
                    <a:pt x="1165" y="1165"/>
                  </a:lnTo>
                  <a:lnTo>
                    <a:pt x="1344" y="941"/>
                  </a:lnTo>
                  <a:lnTo>
                    <a:pt x="1389" y="851"/>
                  </a:lnTo>
                  <a:lnTo>
                    <a:pt x="1389" y="672"/>
                  </a:lnTo>
                  <a:lnTo>
                    <a:pt x="1389" y="538"/>
                  </a:lnTo>
                  <a:lnTo>
                    <a:pt x="1344" y="403"/>
                  </a:lnTo>
                  <a:lnTo>
                    <a:pt x="1165" y="179"/>
                  </a:lnTo>
                  <a:lnTo>
                    <a:pt x="941" y="45"/>
                  </a:lnTo>
                  <a:lnTo>
                    <a:pt x="8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6"/>
            <p:cNvSpPr/>
            <p:nvPr/>
          </p:nvSpPr>
          <p:spPr>
            <a:xfrm>
              <a:off x="6481700" y="3800575"/>
              <a:ext cx="34750" cy="34725"/>
            </a:xfrm>
            <a:custGeom>
              <a:rect b="b" l="l" r="r" t="t"/>
              <a:pathLst>
                <a:path extrusionOk="0" h="1389" w="1390">
                  <a:moveTo>
                    <a:pt x="717" y="448"/>
                  </a:moveTo>
                  <a:lnTo>
                    <a:pt x="807" y="493"/>
                  </a:lnTo>
                  <a:lnTo>
                    <a:pt x="851" y="538"/>
                  </a:lnTo>
                  <a:lnTo>
                    <a:pt x="941" y="582"/>
                  </a:lnTo>
                  <a:lnTo>
                    <a:pt x="941" y="672"/>
                  </a:lnTo>
                  <a:lnTo>
                    <a:pt x="941" y="762"/>
                  </a:lnTo>
                  <a:lnTo>
                    <a:pt x="851" y="851"/>
                  </a:lnTo>
                  <a:lnTo>
                    <a:pt x="807" y="896"/>
                  </a:lnTo>
                  <a:lnTo>
                    <a:pt x="717" y="941"/>
                  </a:lnTo>
                  <a:lnTo>
                    <a:pt x="627" y="896"/>
                  </a:lnTo>
                  <a:lnTo>
                    <a:pt x="538" y="851"/>
                  </a:lnTo>
                  <a:lnTo>
                    <a:pt x="493" y="762"/>
                  </a:lnTo>
                  <a:lnTo>
                    <a:pt x="493" y="672"/>
                  </a:lnTo>
                  <a:lnTo>
                    <a:pt x="493" y="582"/>
                  </a:lnTo>
                  <a:lnTo>
                    <a:pt x="538" y="538"/>
                  </a:lnTo>
                  <a:lnTo>
                    <a:pt x="627" y="493"/>
                  </a:lnTo>
                  <a:lnTo>
                    <a:pt x="717" y="448"/>
                  </a:lnTo>
                  <a:close/>
                  <a:moveTo>
                    <a:pt x="583" y="0"/>
                  </a:moveTo>
                  <a:lnTo>
                    <a:pt x="448" y="45"/>
                  </a:lnTo>
                  <a:lnTo>
                    <a:pt x="224" y="179"/>
                  </a:lnTo>
                  <a:lnTo>
                    <a:pt x="45" y="403"/>
                  </a:lnTo>
                  <a:lnTo>
                    <a:pt x="45" y="538"/>
                  </a:lnTo>
                  <a:lnTo>
                    <a:pt x="0" y="672"/>
                  </a:lnTo>
                  <a:lnTo>
                    <a:pt x="45" y="851"/>
                  </a:lnTo>
                  <a:lnTo>
                    <a:pt x="45" y="941"/>
                  </a:lnTo>
                  <a:lnTo>
                    <a:pt x="224" y="1165"/>
                  </a:lnTo>
                  <a:lnTo>
                    <a:pt x="448" y="1344"/>
                  </a:lnTo>
                  <a:lnTo>
                    <a:pt x="583" y="1389"/>
                  </a:lnTo>
                  <a:lnTo>
                    <a:pt x="851" y="1389"/>
                  </a:lnTo>
                  <a:lnTo>
                    <a:pt x="986" y="1344"/>
                  </a:lnTo>
                  <a:lnTo>
                    <a:pt x="1210" y="1165"/>
                  </a:lnTo>
                  <a:lnTo>
                    <a:pt x="1344" y="941"/>
                  </a:lnTo>
                  <a:lnTo>
                    <a:pt x="1389" y="851"/>
                  </a:lnTo>
                  <a:lnTo>
                    <a:pt x="1389" y="672"/>
                  </a:lnTo>
                  <a:lnTo>
                    <a:pt x="1389" y="538"/>
                  </a:lnTo>
                  <a:lnTo>
                    <a:pt x="1344" y="403"/>
                  </a:lnTo>
                  <a:lnTo>
                    <a:pt x="1210" y="179"/>
                  </a:lnTo>
                  <a:lnTo>
                    <a:pt x="986" y="45"/>
                  </a:lnTo>
                  <a:lnTo>
                    <a:pt x="8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8" name="Google Shape;2818;p76"/>
          <p:cNvGrpSpPr/>
          <p:nvPr/>
        </p:nvGrpSpPr>
        <p:grpSpPr>
          <a:xfrm>
            <a:off x="6663450" y="3292700"/>
            <a:ext cx="395400" cy="395400"/>
            <a:chOff x="7065250" y="3485825"/>
            <a:chExt cx="395400" cy="395400"/>
          </a:xfrm>
        </p:grpSpPr>
        <p:sp>
          <p:nvSpPr>
            <p:cNvPr id="2819" name="Google Shape;2819;p76"/>
            <p:cNvSpPr/>
            <p:nvPr/>
          </p:nvSpPr>
          <p:spPr>
            <a:xfrm>
              <a:off x="7065250" y="3485825"/>
              <a:ext cx="191550" cy="395400"/>
            </a:xfrm>
            <a:custGeom>
              <a:rect b="b" l="l" r="r" t="t"/>
              <a:pathLst>
                <a:path extrusionOk="0" h="15816" w="7662">
                  <a:moveTo>
                    <a:pt x="1837" y="3226"/>
                  </a:moveTo>
                  <a:lnTo>
                    <a:pt x="1837" y="3719"/>
                  </a:lnTo>
                  <a:lnTo>
                    <a:pt x="1389" y="3719"/>
                  </a:lnTo>
                  <a:lnTo>
                    <a:pt x="1389" y="3226"/>
                  </a:lnTo>
                  <a:close/>
                  <a:moveTo>
                    <a:pt x="2778" y="3226"/>
                  </a:moveTo>
                  <a:lnTo>
                    <a:pt x="2778" y="3719"/>
                  </a:lnTo>
                  <a:lnTo>
                    <a:pt x="2285" y="3719"/>
                  </a:lnTo>
                  <a:lnTo>
                    <a:pt x="2285" y="3226"/>
                  </a:lnTo>
                  <a:close/>
                  <a:moveTo>
                    <a:pt x="5869" y="449"/>
                  </a:moveTo>
                  <a:lnTo>
                    <a:pt x="6049" y="493"/>
                  </a:lnTo>
                  <a:lnTo>
                    <a:pt x="6183" y="628"/>
                  </a:lnTo>
                  <a:lnTo>
                    <a:pt x="6273" y="762"/>
                  </a:lnTo>
                  <a:lnTo>
                    <a:pt x="6273" y="941"/>
                  </a:lnTo>
                  <a:lnTo>
                    <a:pt x="6273" y="3719"/>
                  </a:lnTo>
                  <a:lnTo>
                    <a:pt x="5377" y="3719"/>
                  </a:lnTo>
                  <a:lnTo>
                    <a:pt x="5377" y="897"/>
                  </a:lnTo>
                  <a:lnTo>
                    <a:pt x="5421" y="717"/>
                  </a:lnTo>
                  <a:lnTo>
                    <a:pt x="5511" y="583"/>
                  </a:lnTo>
                  <a:lnTo>
                    <a:pt x="5690" y="493"/>
                  </a:lnTo>
                  <a:lnTo>
                    <a:pt x="5869" y="449"/>
                  </a:lnTo>
                  <a:close/>
                  <a:moveTo>
                    <a:pt x="448" y="7303"/>
                  </a:moveTo>
                  <a:lnTo>
                    <a:pt x="896" y="7751"/>
                  </a:lnTo>
                  <a:lnTo>
                    <a:pt x="896" y="11784"/>
                  </a:lnTo>
                  <a:lnTo>
                    <a:pt x="448" y="12276"/>
                  </a:lnTo>
                  <a:lnTo>
                    <a:pt x="448" y="7303"/>
                  </a:lnTo>
                  <a:close/>
                  <a:moveTo>
                    <a:pt x="7213" y="7303"/>
                  </a:moveTo>
                  <a:lnTo>
                    <a:pt x="7213" y="12276"/>
                  </a:lnTo>
                  <a:lnTo>
                    <a:pt x="6765" y="11784"/>
                  </a:lnTo>
                  <a:lnTo>
                    <a:pt x="6765" y="7751"/>
                  </a:lnTo>
                  <a:lnTo>
                    <a:pt x="7213" y="7303"/>
                  </a:lnTo>
                  <a:close/>
                  <a:moveTo>
                    <a:pt x="6497" y="4167"/>
                  </a:moveTo>
                  <a:lnTo>
                    <a:pt x="6721" y="4212"/>
                  </a:lnTo>
                  <a:lnTo>
                    <a:pt x="6900" y="4302"/>
                  </a:lnTo>
                  <a:lnTo>
                    <a:pt x="7079" y="4436"/>
                  </a:lnTo>
                  <a:lnTo>
                    <a:pt x="7169" y="4615"/>
                  </a:lnTo>
                  <a:lnTo>
                    <a:pt x="2106" y="4615"/>
                  </a:lnTo>
                  <a:lnTo>
                    <a:pt x="2016" y="4660"/>
                  </a:lnTo>
                  <a:lnTo>
                    <a:pt x="1927" y="4705"/>
                  </a:lnTo>
                  <a:lnTo>
                    <a:pt x="1882" y="4750"/>
                  </a:lnTo>
                  <a:lnTo>
                    <a:pt x="1837" y="4839"/>
                  </a:lnTo>
                  <a:lnTo>
                    <a:pt x="1882" y="4929"/>
                  </a:lnTo>
                  <a:lnTo>
                    <a:pt x="1927" y="5018"/>
                  </a:lnTo>
                  <a:lnTo>
                    <a:pt x="1972" y="5063"/>
                  </a:lnTo>
                  <a:lnTo>
                    <a:pt x="2061" y="5108"/>
                  </a:lnTo>
                  <a:lnTo>
                    <a:pt x="7213" y="5108"/>
                  </a:lnTo>
                  <a:lnTo>
                    <a:pt x="7213" y="6318"/>
                  </a:lnTo>
                  <a:lnTo>
                    <a:pt x="7213" y="6452"/>
                  </a:lnTo>
                  <a:lnTo>
                    <a:pt x="7169" y="6587"/>
                  </a:lnTo>
                  <a:lnTo>
                    <a:pt x="7124" y="6721"/>
                  </a:lnTo>
                  <a:lnTo>
                    <a:pt x="7034" y="6811"/>
                  </a:lnTo>
                  <a:lnTo>
                    <a:pt x="6362" y="7483"/>
                  </a:lnTo>
                  <a:lnTo>
                    <a:pt x="6317" y="7572"/>
                  </a:lnTo>
                  <a:lnTo>
                    <a:pt x="6273" y="7662"/>
                  </a:lnTo>
                  <a:lnTo>
                    <a:pt x="6273" y="11873"/>
                  </a:lnTo>
                  <a:lnTo>
                    <a:pt x="6317" y="11963"/>
                  </a:lnTo>
                  <a:lnTo>
                    <a:pt x="6362" y="12052"/>
                  </a:lnTo>
                  <a:lnTo>
                    <a:pt x="7034" y="12724"/>
                  </a:lnTo>
                  <a:lnTo>
                    <a:pt x="7124" y="12814"/>
                  </a:lnTo>
                  <a:lnTo>
                    <a:pt x="7169" y="12948"/>
                  </a:lnTo>
                  <a:lnTo>
                    <a:pt x="7213" y="13038"/>
                  </a:lnTo>
                  <a:lnTo>
                    <a:pt x="7213" y="13217"/>
                  </a:lnTo>
                  <a:lnTo>
                    <a:pt x="7213" y="14427"/>
                  </a:lnTo>
                  <a:lnTo>
                    <a:pt x="448" y="14427"/>
                  </a:lnTo>
                  <a:lnTo>
                    <a:pt x="448" y="13217"/>
                  </a:lnTo>
                  <a:lnTo>
                    <a:pt x="448" y="13038"/>
                  </a:lnTo>
                  <a:lnTo>
                    <a:pt x="493" y="12948"/>
                  </a:lnTo>
                  <a:lnTo>
                    <a:pt x="583" y="12814"/>
                  </a:lnTo>
                  <a:lnTo>
                    <a:pt x="627" y="12724"/>
                  </a:lnTo>
                  <a:lnTo>
                    <a:pt x="1300" y="12052"/>
                  </a:lnTo>
                  <a:lnTo>
                    <a:pt x="1344" y="11963"/>
                  </a:lnTo>
                  <a:lnTo>
                    <a:pt x="1389" y="11873"/>
                  </a:lnTo>
                  <a:lnTo>
                    <a:pt x="1389" y="7662"/>
                  </a:lnTo>
                  <a:lnTo>
                    <a:pt x="1344" y="7572"/>
                  </a:lnTo>
                  <a:lnTo>
                    <a:pt x="1300" y="7483"/>
                  </a:lnTo>
                  <a:lnTo>
                    <a:pt x="627" y="6811"/>
                  </a:lnTo>
                  <a:lnTo>
                    <a:pt x="583" y="6721"/>
                  </a:lnTo>
                  <a:lnTo>
                    <a:pt x="493" y="6587"/>
                  </a:lnTo>
                  <a:lnTo>
                    <a:pt x="448" y="6452"/>
                  </a:lnTo>
                  <a:lnTo>
                    <a:pt x="448" y="6318"/>
                  </a:lnTo>
                  <a:lnTo>
                    <a:pt x="448" y="5108"/>
                  </a:lnTo>
                  <a:lnTo>
                    <a:pt x="1120" y="5108"/>
                  </a:lnTo>
                  <a:lnTo>
                    <a:pt x="1210" y="5063"/>
                  </a:lnTo>
                  <a:lnTo>
                    <a:pt x="1300" y="5018"/>
                  </a:lnTo>
                  <a:lnTo>
                    <a:pt x="1344" y="4974"/>
                  </a:lnTo>
                  <a:lnTo>
                    <a:pt x="1389" y="4884"/>
                  </a:lnTo>
                  <a:lnTo>
                    <a:pt x="1344" y="4794"/>
                  </a:lnTo>
                  <a:lnTo>
                    <a:pt x="1300" y="4705"/>
                  </a:lnTo>
                  <a:lnTo>
                    <a:pt x="1255" y="4660"/>
                  </a:lnTo>
                  <a:lnTo>
                    <a:pt x="1120" y="4615"/>
                  </a:lnTo>
                  <a:lnTo>
                    <a:pt x="493" y="4615"/>
                  </a:lnTo>
                  <a:lnTo>
                    <a:pt x="583" y="4436"/>
                  </a:lnTo>
                  <a:lnTo>
                    <a:pt x="717" y="4302"/>
                  </a:lnTo>
                  <a:lnTo>
                    <a:pt x="941" y="4212"/>
                  </a:lnTo>
                  <a:lnTo>
                    <a:pt x="1120" y="4167"/>
                  </a:lnTo>
                  <a:close/>
                  <a:moveTo>
                    <a:pt x="7169" y="14920"/>
                  </a:moveTo>
                  <a:lnTo>
                    <a:pt x="7079" y="15099"/>
                  </a:lnTo>
                  <a:lnTo>
                    <a:pt x="6900" y="15233"/>
                  </a:lnTo>
                  <a:lnTo>
                    <a:pt x="6721" y="15323"/>
                  </a:lnTo>
                  <a:lnTo>
                    <a:pt x="6497" y="15368"/>
                  </a:lnTo>
                  <a:lnTo>
                    <a:pt x="1120" y="15368"/>
                  </a:lnTo>
                  <a:lnTo>
                    <a:pt x="941" y="15323"/>
                  </a:lnTo>
                  <a:lnTo>
                    <a:pt x="717" y="15233"/>
                  </a:lnTo>
                  <a:lnTo>
                    <a:pt x="583" y="15099"/>
                  </a:lnTo>
                  <a:lnTo>
                    <a:pt x="493" y="14920"/>
                  </a:lnTo>
                  <a:close/>
                  <a:moveTo>
                    <a:pt x="5690" y="1"/>
                  </a:moveTo>
                  <a:lnTo>
                    <a:pt x="5511" y="45"/>
                  </a:lnTo>
                  <a:lnTo>
                    <a:pt x="5332" y="135"/>
                  </a:lnTo>
                  <a:lnTo>
                    <a:pt x="5197" y="269"/>
                  </a:lnTo>
                  <a:lnTo>
                    <a:pt x="5063" y="404"/>
                  </a:lnTo>
                  <a:lnTo>
                    <a:pt x="4973" y="538"/>
                  </a:lnTo>
                  <a:lnTo>
                    <a:pt x="4929" y="717"/>
                  </a:lnTo>
                  <a:lnTo>
                    <a:pt x="4884" y="941"/>
                  </a:lnTo>
                  <a:lnTo>
                    <a:pt x="4884" y="3719"/>
                  </a:lnTo>
                  <a:lnTo>
                    <a:pt x="3226" y="3719"/>
                  </a:lnTo>
                  <a:lnTo>
                    <a:pt x="3226" y="3002"/>
                  </a:lnTo>
                  <a:lnTo>
                    <a:pt x="3226" y="2913"/>
                  </a:lnTo>
                  <a:lnTo>
                    <a:pt x="3181" y="2823"/>
                  </a:lnTo>
                  <a:lnTo>
                    <a:pt x="3092" y="2778"/>
                  </a:lnTo>
                  <a:lnTo>
                    <a:pt x="1031" y="2778"/>
                  </a:lnTo>
                  <a:lnTo>
                    <a:pt x="986" y="2823"/>
                  </a:lnTo>
                  <a:lnTo>
                    <a:pt x="941" y="2913"/>
                  </a:lnTo>
                  <a:lnTo>
                    <a:pt x="896" y="3002"/>
                  </a:lnTo>
                  <a:lnTo>
                    <a:pt x="896" y="3719"/>
                  </a:lnTo>
                  <a:lnTo>
                    <a:pt x="717" y="3764"/>
                  </a:lnTo>
                  <a:lnTo>
                    <a:pt x="538" y="3854"/>
                  </a:lnTo>
                  <a:lnTo>
                    <a:pt x="403" y="3988"/>
                  </a:lnTo>
                  <a:lnTo>
                    <a:pt x="224" y="4122"/>
                  </a:lnTo>
                  <a:lnTo>
                    <a:pt x="135" y="4302"/>
                  </a:lnTo>
                  <a:lnTo>
                    <a:pt x="45" y="4481"/>
                  </a:lnTo>
                  <a:lnTo>
                    <a:pt x="0" y="4660"/>
                  </a:lnTo>
                  <a:lnTo>
                    <a:pt x="0" y="4884"/>
                  </a:lnTo>
                  <a:lnTo>
                    <a:pt x="0" y="14651"/>
                  </a:lnTo>
                  <a:lnTo>
                    <a:pt x="0" y="14920"/>
                  </a:lnTo>
                  <a:lnTo>
                    <a:pt x="90" y="15099"/>
                  </a:lnTo>
                  <a:lnTo>
                    <a:pt x="179" y="15323"/>
                  </a:lnTo>
                  <a:lnTo>
                    <a:pt x="314" y="15502"/>
                  </a:lnTo>
                  <a:lnTo>
                    <a:pt x="493" y="15637"/>
                  </a:lnTo>
                  <a:lnTo>
                    <a:pt x="672" y="15726"/>
                  </a:lnTo>
                  <a:lnTo>
                    <a:pt x="896" y="15816"/>
                  </a:lnTo>
                  <a:lnTo>
                    <a:pt x="6765" y="15816"/>
                  </a:lnTo>
                  <a:lnTo>
                    <a:pt x="6989" y="15726"/>
                  </a:lnTo>
                  <a:lnTo>
                    <a:pt x="7169" y="15637"/>
                  </a:lnTo>
                  <a:lnTo>
                    <a:pt x="7348" y="15502"/>
                  </a:lnTo>
                  <a:lnTo>
                    <a:pt x="7482" y="15323"/>
                  </a:lnTo>
                  <a:lnTo>
                    <a:pt x="7572" y="15099"/>
                  </a:lnTo>
                  <a:lnTo>
                    <a:pt x="7661" y="14920"/>
                  </a:lnTo>
                  <a:lnTo>
                    <a:pt x="7661" y="14651"/>
                  </a:lnTo>
                  <a:lnTo>
                    <a:pt x="7661" y="4884"/>
                  </a:lnTo>
                  <a:lnTo>
                    <a:pt x="7661" y="4660"/>
                  </a:lnTo>
                  <a:lnTo>
                    <a:pt x="7617" y="4481"/>
                  </a:lnTo>
                  <a:lnTo>
                    <a:pt x="7527" y="4302"/>
                  </a:lnTo>
                  <a:lnTo>
                    <a:pt x="7437" y="4122"/>
                  </a:lnTo>
                  <a:lnTo>
                    <a:pt x="7258" y="3988"/>
                  </a:lnTo>
                  <a:lnTo>
                    <a:pt x="7124" y="3854"/>
                  </a:lnTo>
                  <a:lnTo>
                    <a:pt x="6945" y="3764"/>
                  </a:lnTo>
                  <a:lnTo>
                    <a:pt x="6765" y="3719"/>
                  </a:lnTo>
                  <a:lnTo>
                    <a:pt x="6765" y="941"/>
                  </a:lnTo>
                  <a:lnTo>
                    <a:pt x="6721" y="762"/>
                  </a:lnTo>
                  <a:lnTo>
                    <a:pt x="6676" y="583"/>
                  </a:lnTo>
                  <a:lnTo>
                    <a:pt x="6631" y="449"/>
                  </a:lnTo>
                  <a:lnTo>
                    <a:pt x="6497" y="314"/>
                  </a:lnTo>
                  <a:lnTo>
                    <a:pt x="6362" y="180"/>
                  </a:lnTo>
                  <a:lnTo>
                    <a:pt x="6228" y="90"/>
                  </a:lnTo>
                  <a:lnTo>
                    <a:pt x="6093" y="45"/>
                  </a:lnTo>
                  <a:lnTo>
                    <a:pt x="59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6"/>
            <p:cNvSpPr/>
            <p:nvPr/>
          </p:nvSpPr>
          <p:spPr>
            <a:xfrm>
              <a:off x="7131325" y="3765850"/>
              <a:ext cx="12350" cy="11225"/>
            </a:xfrm>
            <a:custGeom>
              <a:rect b="b" l="l" r="r" t="t"/>
              <a:pathLst>
                <a:path extrusionOk="0" h="449" w="494">
                  <a:moveTo>
                    <a:pt x="180" y="0"/>
                  </a:moveTo>
                  <a:lnTo>
                    <a:pt x="90" y="45"/>
                  </a:lnTo>
                  <a:lnTo>
                    <a:pt x="45" y="135"/>
                  </a:lnTo>
                  <a:lnTo>
                    <a:pt x="1" y="224"/>
                  </a:lnTo>
                  <a:lnTo>
                    <a:pt x="45" y="314"/>
                  </a:lnTo>
                  <a:lnTo>
                    <a:pt x="90" y="403"/>
                  </a:lnTo>
                  <a:lnTo>
                    <a:pt x="180" y="448"/>
                  </a:lnTo>
                  <a:lnTo>
                    <a:pt x="359" y="448"/>
                  </a:lnTo>
                  <a:lnTo>
                    <a:pt x="404" y="403"/>
                  </a:lnTo>
                  <a:lnTo>
                    <a:pt x="449" y="314"/>
                  </a:lnTo>
                  <a:lnTo>
                    <a:pt x="493" y="224"/>
                  </a:lnTo>
                  <a:lnTo>
                    <a:pt x="449" y="135"/>
                  </a:lnTo>
                  <a:lnTo>
                    <a:pt x="404" y="45"/>
                  </a:lnTo>
                  <a:lnTo>
                    <a:pt x="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6"/>
            <p:cNvSpPr/>
            <p:nvPr/>
          </p:nvSpPr>
          <p:spPr>
            <a:xfrm>
              <a:off x="7154850" y="3765850"/>
              <a:ext cx="12350" cy="11225"/>
            </a:xfrm>
            <a:custGeom>
              <a:rect b="b" l="l" r="r" t="t"/>
              <a:pathLst>
                <a:path extrusionOk="0" h="449" w="494">
                  <a:moveTo>
                    <a:pt x="135" y="0"/>
                  </a:moveTo>
                  <a:lnTo>
                    <a:pt x="90" y="45"/>
                  </a:lnTo>
                  <a:lnTo>
                    <a:pt x="45" y="135"/>
                  </a:lnTo>
                  <a:lnTo>
                    <a:pt x="0" y="224"/>
                  </a:lnTo>
                  <a:lnTo>
                    <a:pt x="45" y="314"/>
                  </a:lnTo>
                  <a:lnTo>
                    <a:pt x="90" y="403"/>
                  </a:lnTo>
                  <a:lnTo>
                    <a:pt x="135" y="448"/>
                  </a:lnTo>
                  <a:lnTo>
                    <a:pt x="314" y="448"/>
                  </a:lnTo>
                  <a:lnTo>
                    <a:pt x="404" y="403"/>
                  </a:lnTo>
                  <a:lnTo>
                    <a:pt x="448" y="314"/>
                  </a:lnTo>
                  <a:lnTo>
                    <a:pt x="493" y="224"/>
                  </a:lnTo>
                  <a:lnTo>
                    <a:pt x="448" y="135"/>
                  </a:lnTo>
                  <a:lnTo>
                    <a:pt x="404" y="45"/>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6"/>
            <p:cNvSpPr/>
            <p:nvPr/>
          </p:nvSpPr>
          <p:spPr>
            <a:xfrm>
              <a:off x="7178375" y="3765850"/>
              <a:ext cx="11225" cy="11225"/>
            </a:xfrm>
            <a:custGeom>
              <a:rect b="b" l="l" r="r" t="t"/>
              <a:pathLst>
                <a:path extrusionOk="0" h="449" w="449">
                  <a:moveTo>
                    <a:pt x="135" y="0"/>
                  </a:moveTo>
                  <a:lnTo>
                    <a:pt x="45" y="45"/>
                  </a:lnTo>
                  <a:lnTo>
                    <a:pt x="0" y="135"/>
                  </a:lnTo>
                  <a:lnTo>
                    <a:pt x="0" y="224"/>
                  </a:lnTo>
                  <a:lnTo>
                    <a:pt x="0" y="314"/>
                  </a:lnTo>
                  <a:lnTo>
                    <a:pt x="45" y="403"/>
                  </a:lnTo>
                  <a:lnTo>
                    <a:pt x="135" y="448"/>
                  </a:lnTo>
                  <a:lnTo>
                    <a:pt x="314" y="448"/>
                  </a:lnTo>
                  <a:lnTo>
                    <a:pt x="404" y="403"/>
                  </a:lnTo>
                  <a:lnTo>
                    <a:pt x="448" y="314"/>
                  </a:lnTo>
                  <a:lnTo>
                    <a:pt x="448" y="224"/>
                  </a:lnTo>
                  <a:lnTo>
                    <a:pt x="448" y="135"/>
                  </a:lnTo>
                  <a:lnTo>
                    <a:pt x="404" y="45"/>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6"/>
            <p:cNvSpPr/>
            <p:nvPr/>
          </p:nvSpPr>
          <p:spPr>
            <a:xfrm>
              <a:off x="7131325" y="3789375"/>
              <a:ext cx="12350" cy="11225"/>
            </a:xfrm>
            <a:custGeom>
              <a:rect b="b" l="l" r="r" t="t"/>
              <a:pathLst>
                <a:path extrusionOk="0" h="449" w="494">
                  <a:moveTo>
                    <a:pt x="180" y="0"/>
                  </a:moveTo>
                  <a:lnTo>
                    <a:pt x="90" y="45"/>
                  </a:lnTo>
                  <a:lnTo>
                    <a:pt x="45" y="134"/>
                  </a:lnTo>
                  <a:lnTo>
                    <a:pt x="1" y="224"/>
                  </a:lnTo>
                  <a:lnTo>
                    <a:pt x="45" y="314"/>
                  </a:lnTo>
                  <a:lnTo>
                    <a:pt x="90" y="358"/>
                  </a:lnTo>
                  <a:lnTo>
                    <a:pt x="180" y="448"/>
                  </a:lnTo>
                  <a:lnTo>
                    <a:pt x="359" y="448"/>
                  </a:lnTo>
                  <a:lnTo>
                    <a:pt x="404" y="358"/>
                  </a:lnTo>
                  <a:lnTo>
                    <a:pt x="449" y="314"/>
                  </a:lnTo>
                  <a:lnTo>
                    <a:pt x="493" y="224"/>
                  </a:lnTo>
                  <a:lnTo>
                    <a:pt x="449" y="134"/>
                  </a:lnTo>
                  <a:lnTo>
                    <a:pt x="404" y="45"/>
                  </a:lnTo>
                  <a:lnTo>
                    <a:pt x="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6"/>
            <p:cNvSpPr/>
            <p:nvPr/>
          </p:nvSpPr>
          <p:spPr>
            <a:xfrm>
              <a:off x="7154850" y="3789375"/>
              <a:ext cx="12350" cy="11225"/>
            </a:xfrm>
            <a:custGeom>
              <a:rect b="b" l="l" r="r" t="t"/>
              <a:pathLst>
                <a:path extrusionOk="0" h="449" w="494">
                  <a:moveTo>
                    <a:pt x="135" y="0"/>
                  </a:moveTo>
                  <a:lnTo>
                    <a:pt x="90" y="45"/>
                  </a:lnTo>
                  <a:lnTo>
                    <a:pt x="45" y="134"/>
                  </a:lnTo>
                  <a:lnTo>
                    <a:pt x="0" y="224"/>
                  </a:lnTo>
                  <a:lnTo>
                    <a:pt x="45" y="314"/>
                  </a:lnTo>
                  <a:lnTo>
                    <a:pt x="90" y="358"/>
                  </a:lnTo>
                  <a:lnTo>
                    <a:pt x="135" y="448"/>
                  </a:lnTo>
                  <a:lnTo>
                    <a:pt x="314" y="448"/>
                  </a:lnTo>
                  <a:lnTo>
                    <a:pt x="404" y="358"/>
                  </a:lnTo>
                  <a:lnTo>
                    <a:pt x="448" y="314"/>
                  </a:lnTo>
                  <a:lnTo>
                    <a:pt x="493" y="224"/>
                  </a:lnTo>
                  <a:lnTo>
                    <a:pt x="448" y="134"/>
                  </a:lnTo>
                  <a:lnTo>
                    <a:pt x="404" y="45"/>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6"/>
            <p:cNvSpPr/>
            <p:nvPr/>
          </p:nvSpPr>
          <p:spPr>
            <a:xfrm>
              <a:off x="7178375" y="3789375"/>
              <a:ext cx="11225" cy="11225"/>
            </a:xfrm>
            <a:custGeom>
              <a:rect b="b" l="l" r="r" t="t"/>
              <a:pathLst>
                <a:path extrusionOk="0" h="449" w="449">
                  <a:moveTo>
                    <a:pt x="135" y="0"/>
                  </a:moveTo>
                  <a:lnTo>
                    <a:pt x="45" y="45"/>
                  </a:lnTo>
                  <a:lnTo>
                    <a:pt x="0" y="134"/>
                  </a:lnTo>
                  <a:lnTo>
                    <a:pt x="0" y="224"/>
                  </a:lnTo>
                  <a:lnTo>
                    <a:pt x="0" y="314"/>
                  </a:lnTo>
                  <a:lnTo>
                    <a:pt x="45" y="358"/>
                  </a:lnTo>
                  <a:lnTo>
                    <a:pt x="135" y="448"/>
                  </a:lnTo>
                  <a:lnTo>
                    <a:pt x="314" y="448"/>
                  </a:lnTo>
                  <a:lnTo>
                    <a:pt x="404" y="358"/>
                  </a:lnTo>
                  <a:lnTo>
                    <a:pt x="448" y="314"/>
                  </a:lnTo>
                  <a:lnTo>
                    <a:pt x="448" y="224"/>
                  </a:lnTo>
                  <a:lnTo>
                    <a:pt x="448" y="134"/>
                  </a:lnTo>
                  <a:lnTo>
                    <a:pt x="404" y="45"/>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6"/>
            <p:cNvSpPr/>
            <p:nvPr/>
          </p:nvSpPr>
          <p:spPr>
            <a:xfrm>
              <a:off x="7131325" y="3811775"/>
              <a:ext cx="12350" cy="12325"/>
            </a:xfrm>
            <a:custGeom>
              <a:rect b="b" l="l" r="r" t="t"/>
              <a:pathLst>
                <a:path extrusionOk="0" h="493" w="494">
                  <a:moveTo>
                    <a:pt x="269" y="0"/>
                  </a:moveTo>
                  <a:lnTo>
                    <a:pt x="180" y="45"/>
                  </a:lnTo>
                  <a:lnTo>
                    <a:pt x="90" y="90"/>
                  </a:lnTo>
                  <a:lnTo>
                    <a:pt x="45" y="179"/>
                  </a:lnTo>
                  <a:lnTo>
                    <a:pt x="1" y="269"/>
                  </a:lnTo>
                  <a:lnTo>
                    <a:pt x="45" y="358"/>
                  </a:lnTo>
                  <a:lnTo>
                    <a:pt x="90" y="403"/>
                  </a:lnTo>
                  <a:lnTo>
                    <a:pt x="180" y="448"/>
                  </a:lnTo>
                  <a:lnTo>
                    <a:pt x="269" y="493"/>
                  </a:lnTo>
                  <a:lnTo>
                    <a:pt x="359" y="448"/>
                  </a:lnTo>
                  <a:lnTo>
                    <a:pt x="404" y="403"/>
                  </a:lnTo>
                  <a:lnTo>
                    <a:pt x="449" y="358"/>
                  </a:lnTo>
                  <a:lnTo>
                    <a:pt x="493" y="269"/>
                  </a:lnTo>
                  <a:lnTo>
                    <a:pt x="449" y="179"/>
                  </a:lnTo>
                  <a:lnTo>
                    <a:pt x="404" y="90"/>
                  </a:lnTo>
                  <a:lnTo>
                    <a:pt x="359" y="45"/>
                  </a:lnTo>
                  <a:lnTo>
                    <a:pt x="2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6"/>
            <p:cNvSpPr/>
            <p:nvPr/>
          </p:nvSpPr>
          <p:spPr>
            <a:xfrm>
              <a:off x="7154850" y="3811775"/>
              <a:ext cx="12350" cy="12325"/>
            </a:xfrm>
            <a:custGeom>
              <a:rect b="b" l="l" r="r" t="t"/>
              <a:pathLst>
                <a:path extrusionOk="0" h="493" w="494">
                  <a:moveTo>
                    <a:pt x="224" y="0"/>
                  </a:moveTo>
                  <a:lnTo>
                    <a:pt x="135" y="45"/>
                  </a:lnTo>
                  <a:lnTo>
                    <a:pt x="90" y="90"/>
                  </a:lnTo>
                  <a:lnTo>
                    <a:pt x="45" y="179"/>
                  </a:lnTo>
                  <a:lnTo>
                    <a:pt x="0" y="269"/>
                  </a:lnTo>
                  <a:lnTo>
                    <a:pt x="45" y="358"/>
                  </a:lnTo>
                  <a:lnTo>
                    <a:pt x="90" y="403"/>
                  </a:lnTo>
                  <a:lnTo>
                    <a:pt x="135" y="448"/>
                  </a:lnTo>
                  <a:lnTo>
                    <a:pt x="224" y="493"/>
                  </a:lnTo>
                  <a:lnTo>
                    <a:pt x="314" y="448"/>
                  </a:lnTo>
                  <a:lnTo>
                    <a:pt x="404" y="403"/>
                  </a:lnTo>
                  <a:lnTo>
                    <a:pt x="448" y="358"/>
                  </a:lnTo>
                  <a:lnTo>
                    <a:pt x="493" y="269"/>
                  </a:lnTo>
                  <a:lnTo>
                    <a:pt x="448" y="179"/>
                  </a:lnTo>
                  <a:lnTo>
                    <a:pt x="404" y="90"/>
                  </a:lnTo>
                  <a:lnTo>
                    <a:pt x="314" y="45"/>
                  </a:lnTo>
                  <a:lnTo>
                    <a:pt x="2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6"/>
            <p:cNvSpPr/>
            <p:nvPr/>
          </p:nvSpPr>
          <p:spPr>
            <a:xfrm>
              <a:off x="7178375" y="3811775"/>
              <a:ext cx="11225" cy="12325"/>
            </a:xfrm>
            <a:custGeom>
              <a:rect b="b" l="l" r="r" t="t"/>
              <a:pathLst>
                <a:path extrusionOk="0" h="493" w="449">
                  <a:moveTo>
                    <a:pt x="224" y="0"/>
                  </a:moveTo>
                  <a:lnTo>
                    <a:pt x="135" y="45"/>
                  </a:lnTo>
                  <a:lnTo>
                    <a:pt x="45" y="90"/>
                  </a:lnTo>
                  <a:lnTo>
                    <a:pt x="0" y="179"/>
                  </a:lnTo>
                  <a:lnTo>
                    <a:pt x="0" y="269"/>
                  </a:lnTo>
                  <a:lnTo>
                    <a:pt x="0" y="358"/>
                  </a:lnTo>
                  <a:lnTo>
                    <a:pt x="45" y="403"/>
                  </a:lnTo>
                  <a:lnTo>
                    <a:pt x="135" y="448"/>
                  </a:lnTo>
                  <a:lnTo>
                    <a:pt x="224" y="493"/>
                  </a:lnTo>
                  <a:lnTo>
                    <a:pt x="314" y="448"/>
                  </a:lnTo>
                  <a:lnTo>
                    <a:pt x="404" y="403"/>
                  </a:lnTo>
                  <a:lnTo>
                    <a:pt x="448" y="358"/>
                  </a:lnTo>
                  <a:lnTo>
                    <a:pt x="448" y="269"/>
                  </a:lnTo>
                  <a:lnTo>
                    <a:pt x="448" y="179"/>
                  </a:lnTo>
                  <a:lnTo>
                    <a:pt x="404" y="90"/>
                  </a:lnTo>
                  <a:lnTo>
                    <a:pt x="314" y="45"/>
                  </a:lnTo>
                  <a:lnTo>
                    <a:pt x="2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6"/>
            <p:cNvSpPr/>
            <p:nvPr/>
          </p:nvSpPr>
          <p:spPr>
            <a:xfrm>
              <a:off x="7111175" y="3624725"/>
              <a:ext cx="99700" cy="117625"/>
            </a:xfrm>
            <a:custGeom>
              <a:rect b="b" l="l" r="r" t="t"/>
              <a:pathLst>
                <a:path extrusionOk="0" h="4705" w="3988">
                  <a:moveTo>
                    <a:pt x="3540" y="448"/>
                  </a:moveTo>
                  <a:lnTo>
                    <a:pt x="3540" y="3315"/>
                  </a:lnTo>
                  <a:lnTo>
                    <a:pt x="448" y="3315"/>
                  </a:lnTo>
                  <a:lnTo>
                    <a:pt x="448" y="448"/>
                  </a:lnTo>
                  <a:close/>
                  <a:moveTo>
                    <a:pt x="3540" y="3763"/>
                  </a:moveTo>
                  <a:lnTo>
                    <a:pt x="3540" y="4256"/>
                  </a:lnTo>
                  <a:lnTo>
                    <a:pt x="448" y="4256"/>
                  </a:lnTo>
                  <a:lnTo>
                    <a:pt x="448" y="3763"/>
                  </a:lnTo>
                  <a:close/>
                  <a:moveTo>
                    <a:pt x="135" y="0"/>
                  </a:moveTo>
                  <a:lnTo>
                    <a:pt x="45" y="90"/>
                  </a:lnTo>
                  <a:lnTo>
                    <a:pt x="0" y="134"/>
                  </a:lnTo>
                  <a:lnTo>
                    <a:pt x="0" y="224"/>
                  </a:lnTo>
                  <a:lnTo>
                    <a:pt x="0" y="4480"/>
                  </a:lnTo>
                  <a:lnTo>
                    <a:pt x="0" y="4570"/>
                  </a:lnTo>
                  <a:lnTo>
                    <a:pt x="45" y="4615"/>
                  </a:lnTo>
                  <a:lnTo>
                    <a:pt x="135" y="4704"/>
                  </a:lnTo>
                  <a:lnTo>
                    <a:pt x="3853" y="4704"/>
                  </a:lnTo>
                  <a:lnTo>
                    <a:pt x="3943" y="4615"/>
                  </a:lnTo>
                  <a:lnTo>
                    <a:pt x="3988" y="4570"/>
                  </a:lnTo>
                  <a:lnTo>
                    <a:pt x="3988" y="4480"/>
                  </a:lnTo>
                  <a:lnTo>
                    <a:pt x="3988" y="224"/>
                  </a:lnTo>
                  <a:lnTo>
                    <a:pt x="3988" y="134"/>
                  </a:lnTo>
                  <a:lnTo>
                    <a:pt x="3943" y="90"/>
                  </a:lnTo>
                  <a:lnTo>
                    <a:pt x="38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6"/>
            <p:cNvSpPr/>
            <p:nvPr/>
          </p:nvSpPr>
          <p:spPr>
            <a:xfrm>
              <a:off x="7269100" y="3485825"/>
              <a:ext cx="191550" cy="395400"/>
            </a:xfrm>
            <a:custGeom>
              <a:rect b="b" l="l" r="r" t="t"/>
              <a:pathLst>
                <a:path extrusionOk="0" h="15816" w="7662">
                  <a:moveTo>
                    <a:pt x="1837" y="3226"/>
                  </a:moveTo>
                  <a:lnTo>
                    <a:pt x="1837" y="3719"/>
                  </a:lnTo>
                  <a:lnTo>
                    <a:pt x="1389" y="3719"/>
                  </a:lnTo>
                  <a:lnTo>
                    <a:pt x="1389" y="3226"/>
                  </a:lnTo>
                  <a:close/>
                  <a:moveTo>
                    <a:pt x="2778" y="3226"/>
                  </a:moveTo>
                  <a:lnTo>
                    <a:pt x="2778" y="3719"/>
                  </a:lnTo>
                  <a:lnTo>
                    <a:pt x="2330" y="3719"/>
                  </a:lnTo>
                  <a:lnTo>
                    <a:pt x="2330" y="3226"/>
                  </a:lnTo>
                  <a:close/>
                  <a:moveTo>
                    <a:pt x="5869" y="449"/>
                  </a:moveTo>
                  <a:lnTo>
                    <a:pt x="6004" y="493"/>
                  </a:lnTo>
                  <a:lnTo>
                    <a:pt x="6138" y="628"/>
                  </a:lnTo>
                  <a:lnTo>
                    <a:pt x="6228" y="762"/>
                  </a:lnTo>
                  <a:lnTo>
                    <a:pt x="6273" y="941"/>
                  </a:lnTo>
                  <a:lnTo>
                    <a:pt x="6273" y="3719"/>
                  </a:lnTo>
                  <a:lnTo>
                    <a:pt x="5332" y="3719"/>
                  </a:lnTo>
                  <a:lnTo>
                    <a:pt x="5332" y="897"/>
                  </a:lnTo>
                  <a:lnTo>
                    <a:pt x="5377" y="717"/>
                  </a:lnTo>
                  <a:lnTo>
                    <a:pt x="5511" y="583"/>
                  </a:lnTo>
                  <a:lnTo>
                    <a:pt x="5645" y="493"/>
                  </a:lnTo>
                  <a:lnTo>
                    <a:pt x="5869" y="449"/>
                  </a:lnTo>
                  <a:close/>
                  <a:moveTo>
                    <a:pt x="6497" y="4167"/>
                  </a:moveTo>
                  <a:lnTo>
                    <a:pt x="6721" y="4212"/>
                  </a:lnTo>
                  <a:lnTo>
                    <a:pt x="6900" y="4302"/>
                  </a:lnTo>
                  <a:lnTo>
                    <a:pt x="7079" y="4436"/>
                  </a:lnTo>
                  <a:lnTo>
                    <a:pt x="7169" y="4615"/>
                  </a:lnTo>
                  <a:lnTo>
                    <a:pt x="493" y="4615"/>
                  </a:lnTo>
                  <a:lnTo>
                    <a:pt x="583" y="4436"/>
                  </a:lnTo>
                  <a:lnTo>
                    <a:pt x="717" y="4302"/>
                  </a:lnTo>
                  <a:lnTo>
                    <a:pt x="941" y="4212"/>
                  </a:lnTo>
                  <a:lnTo>
                    <a:pt x="1120" y="4167"/>
                  </a:lnTo>
                  <a:close/>
                  <a:moveTo>
                    <a:pt x="448" y="7303"/>
                  </a:moveTo>
                  <a:lnTo>
                    <a:pt x="941" y="7751"/>
                  </a:lnTo>
                  <a:lnTo>
                    <a:pt x="941" y="11784"/>
                  </a:lnTo>
                  <a:lnTo>
                    <a:pt x="448" y="12276"/>
                  </a:lnTo>
                  <a:lnTo>
                    <a:pt x="448" y="7303"/>
                  </a:lnTo>
                  <a:close/>
                  <a:moveTo>
                    <a:pt x="7213" y="7303"/>
                  </a:moveTo>
                  <a:lnTo>
                    <a:pt x="7213" y="12276"/>
                  </a:lnTo>
                  <a:lnTo>
                    <a:pt x="6721" y="11784"/>
                  </a:lnTo>
                  <a:lnTo>
                    <a:pt x="6721" y="7751"/>
                  </a:lnTo>
                  <a:lnTo>
                    <a:pt x="7213" y="7303"/>
                  </a:lnTo>
                  <a:close/>
                  <a:moveTo>
                    <a:pt x="7213" y="5108"/>
                  </a:moveTo>
                  <a:lnTo>
                    <a:pt x="7213" y="6318"/>
                  </a:lnTo>
                  <a:lnTo>
                    <a:pt x="7169" y="6452"/>
                  </a:lnTo>
                  <a:lnTo>
                    <a:pt x="7169" y="6587"/>
                  </a:lnTo>
                  <a:lnTo>
                    <a:pt x="7079" y="6721"/>
                  </a:lnTo>
                  <a:lnTo>
                    <a:pt x="6989" y="6811"/>
                  </a:lnTo>
                  <a:lnTo>
                    <a:pt x="6317" y="7483"/>
                  </a:lnTo>
                  <a:lnTo>
                    <a:pt x="6273" y="7572"/>
                  </a:lnTo>
                  <a:lnTo>
                    <a:pt x="6273" y="7662"/>
                  </a:lnTo>
                  <a:lnTo>
                    <a:pt x="6273" y="11873"/>
                  </a:lnTo>
                  <a:lnTo>
                    <a:pt x="6273" y="11963"/>
                  </a:lnTo>
                  <a:lnTo>
                    <a:pt x="6317" y="12052"/>
                  </a:lnTo>
                  <a:lnTo>
                    <a:pt x="6989" y="12724"/>
                  </a:lnTo>
                  <a:lnTo>
                    <a:pt x="7079" y="12814"/>
                  </a:lnTo>
                  <a:lnTo>
                    <a:pt x="7169" y="12948"/>
                  </a:lnTo>
                  <a:lnTo>
                    <a:pt x="7169" y="13038"/>
                  </a:lnTo>
                  <a:lnTo>
                    <a:pt x="7213" y="13217"/>
                  </a:lnTo>
                  <a:lnTo>
                    <a:pt x="7213" y="14427"/>
                  </a:lnTo>
                  <a:lnTo>
                    <a:pt x="448" y="14427"/>
                  </a:lnTo>
                  <a:lnTo>
                    <a:pt x="448" y="13217"/>
                  </a:lnTo>
                  <a:lnTo>
                    <a:pt x="448" y="13038"/>
                  </a:lnTo>
                  <a:lnTo>
                    <a:pt x="493" y="12948"/>
                  </a:lnTo>
                  <a:lnTo>
                    <a:pt x="583" y="12814"/>
                  </a:lnTo>
                  <a:lnTo>
                    <a:pt x="672" y="12724"/>
                  </a:lnTo>
                  <a:lnTo>
                    <a:pt x="1300" y="12052"/>
                  </a:lnTo>
                  <a:lnTo>
                    <a:pt x="1344" y="11963"/>
                  </a:lnTo>
                  <a:lnTo>
                    <a:pt x="1389" y="11873"/>
                  </a:lnTo>
                  <a:lnTo>
                    <a:pt x="1389" y="7662"/>
                  </a:lnTo>
                  <a:lnTo>
                    <a:pt x="1344" y="7572"/>
                  </a:lnTo>
                  <a:lnTo>
                    <a:pt x="1300" y="7483"/>
                  </a:lnTo>
                  <a:lnTo>
                    <a:pt x="672" y="6811"/>
                  </a:lnTo>
                  <a:lnTo>
                    <a:pt x="583" y="6721"/>
                  </a:lnTo>
                  <a:lnTo>
                    <a:pt x="493" y="6587"/>
                  </a:lnTo>
                  <a:lnTo>
                    <a:pt x="448" y="6452"/>
                  </a:lnTo>
                  <a:lnTo>
                    <a:pt x="448" y="6318"/>
                  </a:lnTo>
                  <a:lnTo>
                    <a:pt x="448" y="5108"/>
                  </a:lnTo>
                  <a:close/>
                  <a:moveTo>
                    <a:pt x="7169" y="14920"/>
                  </a:moveTo>
                  <a:lnTo>
                    <a:pt x="7079" y="15099"/>
                  </a:lnTo>
                  <a:lnTo>
                    <a:pt x="6900" y="15233"/>
                  </a:lnTo>
                  <a:lnTo>
                    <a:pt x="6721" y="15323"/>
                  </a:lnTo>
                  <a:lnTo>
                    <a:pt x="6497" y="15368"/>
                  </a:lnTo>
                  <a:lnTo>
                    <a:pt x="1120" y="15368"/>
                  </a:lnTo>
                  <a:lnTo>
                    <a:pt x="941" y="15323"/>
                  </a:lnTo>
                  <a:lnTo>
                    <a:pt x="717" y="15233"/>
                  </a:lnTo>
                  <a:lnTo>
                    <a:pt x="583" y="15099"/>
                  </a:lnTo>
                  <a:lnTo>
                    <a:pt x="493" y="14920"/>
                  </a:lnTo>
                  <a:close/>
                  <a:moveTo>
                    <a:pt x="5690" y="1"/>
                  </a:moveTo>
                  <a:lnTo>
                    <a:pt x="5511" y="45"/>
                  </a:lnTo>
                  <a:lnTo>
                    <a:pt x="5332" y="135"/>
                  </a:lnTo>
                  <a:lnTo>
                    <a:pt x="5197" y="269"/>
                  </a:lnTo>
                  <a:lnTo>
                    <a:pt x="5063" y="404"/>
                  </a:lnTo>
                  <a:lnTo>
                    <a:pt x="4973" y="538"/>
                  </a:lnTo>
                  <a:lnTo>
                    <a:pt x="4884" y="717"/>
                  </a:lnTo>
                  <a:lnTo>
                    <a:pt x="4884" y="941"/>
                  </a:lnTo>
                  <a:lnTo>
                    <a:pt x="4884" y="3719"/>
                  </a:lnTo>
                  <a:lnTo>
                    <a:pt x="3226" y="3719"/>
                  </a:lnTo>
                  <a:lnTo>
                    <a:pt x="3226" y="3002"/>
                  </a:lnTo>
                  <a:lnTo>
                    <a:pt x="3181" y="2913"/>
                  </a:lnTo>
                  <a:lnTo>
                    <a:pt x="3136" y="2823"/>
                  </a:lnTo>
                  <a:lnTo>
                    <a:pt x="3047" y="2778"/>
                  </a:lnTo>
                  <a:lnTo>
                    <a:pt x="1076" y="2778"/>
                  </a:lnTo>
                  <a:lnTo>
                    <a:pt x="986" y="2823"/>
                  </a:lnTo>
                  <a:lnTo>
                    <a:pt x="941" y="2913"/>
                  </a:lnTo>
                  <a:lnTo>
                    <a:pt x="941" y="3002"/>
                  </a:lnTo>
                  <a:lnTo>
                    <a:pt x="941" y="3719"/>
                  </a:lnTo>
                  <a:lnTo>
                    <a:pt x="717" y="3764"/>
                  </a:lnTo>
                  <a:lnTo>
                    <a:pt x="538" y="3854"/>
                  </a:lnTo>
                  <a:lnTo>
                    <a:pt x="404" y="3988"/>
                  </a:lnTo>
                  <a:lnTo>
                    <a:pt x="269" y="4122"/>
                  </a:lnTo>
                  <a:lnTo>
                    <a:pt x="135" y="4302"/>
                  </a:lnTo>
                  <a:lnTo>
                    <a:pt x="45" y="4481"/>
                  </a:lnTo>
                  <a:lnTo>
                    <a:pt x="0" y="4660"/>
                  </a:lnTo>
                  <a:lnTo>
                    <a:pt x="0" y="4884"/>
                  </a:lnTo>
                  <a:lnTo>
                    <a:pt x="0" y="14651"/>
                  </a:lnTo>
                  <a:lnTo>
                    <a:pt x="0" y="14920"/>
                  </a:lnTo>
                  <a:lnTo>
                    <a:pt x="90" y="15099"/>
                  </a:lnTo>
                  <a:lnTo>
                    <a:pt x="180" y="15323"/>
                  </a:lnTo>
                  <a:lnTo>
                    <a:pt x="314" y="15502"/>
                  </a:lnTo>
                  <a:lnTo>
                    <a:pt x="493" y="15637"/>
                  </a:lnTo>
                  <a:lnTo>
                    <a:pt x="717" y="15726"/>
                  </a:lnTo>
                  <a:lnTo>
                    <a:pt x="896" y="15816"/>
                  </a:lnTo>
                  <a:lnTo>
                    <a:pt x="6721" y="15816"/>
                  </a:lnTo>
                  <a:lnTo>
                    <a:pt x="6945" y="15726"/>
                  </a:lnTo>
                  <a:lnTo>
                    <a:pt x="7169" y="15637"/>
                  </a:lnTo>
                  <a:lnTo>
                    <a:pt x="7303" y="15502"/>
                  </a:lnTo>
                  <a:lnTo>
                    <a:pt x="7482" y="15323"/>
                  </a:lnTo>
                  <a:lnTo>
                    <a:pt x="7572" y="15099"/>
                  </a:lnTo>
                  <a:lnTo>
                    <a:pt x="7662" y="14920"/>
                  </a:lnTo>
                  <a:lnTo>
                    <a:pt x="7662" y="14651"/>
                  </a:lnTo>
                  <a:lnTo>
                    <a:pt x="7662" y="4884"/>
                  </a:lnTo>
                  <a:lnTo>
                    <a:pt x="7662" y="4660"/>
                  </a:lnTo>
                  <a:lnTo>
                    <a:pt x="7572" y="4481"/>
                  </a:lnTo>
                  <a:lnTo>
                    <a:pt x="7527" y="4302"/>
                  </a:lnTo>
                  <a:lnTo>
                    <a:pt x="7393" y="4122"/>
                  </a:lnTo>
                  <a:lnTo>
                    <a:pt x="7258" y="3988"/>
                  </a:lnTo>
                  <a:lnTo>
                    <a:pt x="7124" y="3854"/>
                  </a:lnTo>
                  <a:lnTo>
                    <a:pt x="6945" y="3764"/>
                  </a:lnTo>
                  <a:lnTo>
                    <a:pt x="6721" y="3719"/>
                  </a:lnTo>
                  <a:lnTo>
                    <a:pt x="6721" y="941"/>
                  </a:lnTo>
                  <a:lnTo>
                    <a:pt x="6721" y="762"/>
                  </a:lnTo>
                  <a:lnTo>
                    <a:pt x="6676" y="583"/>
                  </a:lnTo>
                  <a:lnTo>
                    <a:pt x="6586" y="449"/>
                  </a:lnTo>
                  <a:lnTo>
                    <a:pt x="6497" y="314"/>
                  </a:lnTo>
                  <a:lnTo>
                    <a:pt x="6362" y="180"/>
                  </a:lnTo>
                  <a:lnTo>
                    <a:pt x="6228" y="90"/>
                  </a:lnTo>
                  <a:lnTo>
                    <a:pt x="6049" y="45"/>
                  </a:lnTo>
                  <a:lnTo>
                    <a:pt x="58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6"/>
            <p:cNvSpPr/>
            <p:nvPr/>
          </p:nvSpPr>
          <p:spPr>
            <a:xfrm>
              <a:off x="7335175" y="3765850"/>
              <a:ext cx="12350" cy="11225"/>
            </a:xfrm>
            <a:custGeom>
              <a:rect b="b" l="l" r="r" t="t"/>
              <a:pathLst>
                <a:path extrusionOk="0" h="449" w="494">
                  <a:moveTo>
                    <a:pt x="180" y="0"/>
                  </a:moveTo>
                  <a:lnTo>
                    <a:pt x="90" y="45"/>
                  </a:lnTo>
                  <a:lnTo>
                    <a:pt x="45" y="135"/>
                  </a:lnTo>
                  <a:lnTo>
                    <a:pt x="1" y="224"/>
                  </a:lnTo>
                  <a:lnTo>
                    <a:pt x="45" y="314"/>
                  </a:lnTo>
                  <a:lnTo>
                    <a:pt x="90" y="403"/>
                  </a:lnTo>
                  <a:lnTo>
                    <a:pt x="180" y="448"/>
                  </a:lnTo>
                  <a:lnTo>
                    <a:pt x="359" y="448"/>
                  </a:lnTo>
                  <a:lnTo>
                    <a:pt x="404" y="403"/>
                  </a:lnTo>
                  <a:lnTo>
                    <a:pt x="449" y="314"/>
                  </a:lnTo>
                  <a:lnTo>
                    <a:pt x="493" y="224"/>
                  </a:lnTo>
                  <a:lnTo>
                    <a:pt x="449" y="135"/>
                  </a:lnTo>
                  <a:lnTo>
                    <a:pt x="404" y="45"/>
                  </a:lnTo>
                  <a:lnTo>
                    <a:pt x="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6"/>
            <p:cNvSpPr/>
            <p:nvPr/>
          </p:nvSpPr>
          <p:spPr>
            <a:xfrm>
              <a:off x="7358700" y="3765850"/>
              <a:ext cx="11225" cy="11225"/>
            </a:xfrm>
            <a:custGeom>
              <a:rect b="b" l="l" r="r" t="t"/>
              <a:pathLst>
                <a:path extrusionOk="0" h="449" w="449">
                  <a:moveTo>
                    <a:pt x="135" y="0"/>
                  </a:moveTo>
                  <a:lnTo>
                    <a:pt x="90" y="45"/>
                  </a:lnTo>
                  <a:lnTo>
                    <a:pt x="1" y="135"/>
                  </a:lnTo>
                  <a:lnTo>
                    <a:pt x="1" y="224"/>
                  </a:lnTo>
                  <a:lnTo>
                    <a:pt x="1" y="314"/>
                  </a:lnTo>
                  <a:lnTo>
                    <a:pt x="90" y="403"/>
                  </a:lnTo>
                  <a:lnTo>
                    <a:pt x="135" y="448"/>
                  </a:lnTo>
                  <a:lnTo>
                    <a:pt x="314" y="448"/>
                  </a:lnTo>
                  <a:lnTo>
                    <a:pt x="404" y="403"/>
                  </a:lnTo>
                  <a:lnTo>
                    <a:pt x="449" y="314"/>
                  </a:lnTo>
                  <a:lnTo>
                    <a:pt x="449" y="224"/>
                  </a:lnTo>
                  <a:lnTo>
                    <a:pt x="449" y="135"/>
                  </a:lnTo>
                  <a:lnTo>
                    <a:pt x="404" y="45"/>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6"/>
            <p:cNvSpPr/>
            <p:nvPr/>
          </p:nvSpPr>
          <p:spPr>
            <a:xfrm>
              <a:off x="7382225" y="3765850"/>
              <a:ext cx="11225" cy="11225"/>
            </a:xfrm>
            <a:custGeom>
              <a:rect b="b" l="l" r="r" t="t"/>
              <a:pathLst>
                <a:path extrusionOk="0" h="449" w="449">
                  <a:moveTo>
                    <a:pt x="135" y="0"/>
                  </a:moveTo>
                  <a:lnTo>
                    <a:pt x="45" y="45"/>
                  </a:lnTo>
                  <a:lnTo>
                    <a:pt x="0" y="135"/>
                  </a:lnTo>
                  <a:lnTo>
                    <a:pt x="0" y="224"/>
                  </a:lnTo>
                  <a:lnTo>
                    <a:pt x="0" y="314"/>
                  </a:lnTo>
                  <a:lnTo>
                    <a:pt x="45" y="403"/>
                  </a:lnTo>
                  <a:lnTo>
                    <a:pt x="135" y="448"/>
                  </a:lnTo>
                  <a:lnTo>
                    <a:pt x="314" y="448"/>
                  </a:lnTo>
                  <a:lnTo>
                    <a:pt x="404" y="403"/>
                  </a:lnTo>
                  <a:lnTo>
                    <a:pt x="448" y="314"/>
                  </a:lnTo>
                  <a:lnTo>
                    <a:pt x="448" y="224"/>
                  </a:lnTo>
                  <a:lnTo>
                    <a:pt x="448" y="135"/>
                  </a:lnTo>
                  <a:lnTo>
                    <a:pt x="404" y="45"/>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6"/>
            <p:cNvSpPr/>
            <p:nvPr/>
          </p:nvSpPr>
          <p:spPr>
            <a:xfrm>
              <a:off x="7335175" y="3789375"/>
              <a:ext cx="12350" cy="11225"/>
            </a:xfrm>
            <a:custGeom>
              <a:rect b="b" l="l" r="r" t="t"/>
              <a:pathLst>
                <a:path extrusionOk="0" h="449" w="494">
                  <a:moveTo>
                    <a:pt x="180" y="0"/>
                  </a:moveTo>
                  <a:lnTo>
                    <a:pt x="90" y="45"/>
                  </a:lnTo>
                  <a:lnTo>
                    <a:pt x="45" y="134"/>
                  </a:lnTo>
                  <a:lnTo>
                    <a:pt x="1" y="224"/>
                  </a:lnTo>
                  <a:lnTo>
                    <a:pt x="45" y="314"/>
                  </a:lnTo>
                  <a:lnTo>
                    <a:pt x="90" y="358"/>
                  </a:lnTo>
                  <a:lnTo>
                    <a:pt x="180" y="448"/>
                  </a:lnTo>
                  <a:lnTo>
                    <a:pt x="359" y="448"/>
                  </a:lnTo>
                  <a:lnTo>
                    <a:pt x="404" y="358"/>
                  </a:lnTo>
                  <a:lnTo>
                    <a:pt x="449" y="314"/>
                  </a:lnTo>
                  <a:lnTo>
                    <a:pt x="493" y="224"/>
                  </a:lnTo>
                  <a:lnTo>
                    <a:pt x="449" y="134"/>
                  </a:lnTo>
                  <a:lnTo>
                    <a:pt x="404" y="45"/>
                  </a:lnTo>
                  <a:lnTo>
                    <a:pt x="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6"/>
            <p:cNvSpPr/>
            <p:nvPr/>
          </p:nvSpPr>
          <p:spPr>
            <a:xfrm>
              <a:off x="7358700" y="3789375"/>
              <a:ext cx="11225" cy="11225"/>
            </a:xfrm>
            <a:custGeom>
              <a:rect b="b" l="l" r="r" t="t"/>
              <a:pathLst>
                <a:path extrusionOk="0" h="449" w="449">
                  <a:moveTo>
                    <a:pt x="135" y="0"/>
                  </a:moveTo>
                  <a:lnTo>
                    <a:pt x="90" y="45"/>
                  </a:lnTo>
                  <a:lnTo>
                    <a:pt x="1" y="134"/>
                  </a:lnTo>
                  <a:lnTo>
                    <a:pt x="1" y="224"/>
                  </a:lnTo>
                  <a:lnTo>
                    <a:pt x="1" y="314"/>
                  </a:lnTo>
                  <a:lnTo>
                    <a:pt x="90" y="358"/>
                  </a:lnTo>
                  <a:lnTo>
                    <a:pt x="135" y="448"/>
                  </a:lnTo>
                  <a:lnTo>
                    <a:pt x="314" y="448"/>
                  </a:lnTo>
                  <a:lnTo>
                    <a:pt x="404" y="358"/>
                  </a:lnTo>
                  <a:lnTo>
                    <a:pt x="449" y="314"/>
                  </a:lnTo>
                  <a:lnTo>
                    <a:pt x="449" y="224"/>
                  </a:lnTo>
                  <a:lnTo>
                    <a:pt x="449" y="134"/>
                  </a:lnTo>
                  <a:lnTo>
                    <a:pt x="404" y="45"/>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6"/>
            <p:cNvSpPr/>
            <p:nvPr/>
          </p:nvSpPr>
          <p:spPr>
            <a:xfrm>
              <a:off x="7382225" y="3789375"/>
              <a:ext cx="11225" cy="11225"/>
            </a:xfrm>
            <a:custGeom>
              <a:rect b="b" l="l" r="r" t="t"/>
              <a:pathLst>
                <a:path extrusionOk="0" h="449" w="449">
                  <a:moveTo>
                    <a:pt x="135" y="0"/>
                  </a:moveTo>
                  <a:lnTo>
                    <a:pt x="45" y="45"/>
                  </a:lnTo>
                  <a:lnTo>
                    <a:pt x="0" y="134"/>
                  </a:lnTo>
                  <a:lnTo>
                    <a:pt x="0" y="224"/>
                  </a:lnTo>
                  <a:lnTo>
                    <a:pt x="0" y="314"/>
                  </a:lnTo>
                  <a:lnTo>
                    <a:pt x="45" y="358"/>
                  </a:lnTo>
                  <a:lnTo>
                    <a:pt x="135" y="448"/>
                  </a:lnTo>
                  <a:lnTo>
                    <a:pt x="314" y="448"/>
                  </a:lnTo>
                  <a:lnTo>
                    <a:pt x="404" y="358"/>
                  </a:lnTo>
                  <a:lnTo>
                    <a:pt x="448" y="314"/>
                  </a:lnTo>
                  <a:lnTo>
                    <a:pt x="448" y="224"/>
                  </a:lnTo>
                  <a:lnTo>
                    <a:pt x="448" y="134"/>
                  </a:lnTo>
                  <a:lnTo>
                    <a:pt x="404" y="45"/>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6"/>
            <p:cNvSpPr/>
            <p:nvPr/>
          </p:nvSpPr>
          <p:spPr>
            <a:xfrm>
              <a:off x="7335175" y="3811775"/>
              <a:ext cx="12350" cy="12325"/>
            </a:xfrm>
            <a:custGeom>
              <a:rect b="b" l="l" r="r" t="t"/>
              <a:pathLst>
                <a:path extrusionOk="0" h="493" w="494">
                  <a:moveTo>
                    <a:pt x="269" y="0"/>
                  </a:moveTo>
                  <a:lnTo>
                    <a:pt x="180" y="45"/>
                  </a:lnTo>
                  <a:lnTo>
                    <a:pt x="90" y="90"/>
                  </a:lnTo>
                  <a:lnTo>
                    <a:pt x="45" y="179"/>
                  </a:lnTo>
                  <a:lnTo>
                    <a:pt x="1" y="269"/>
                  </a:lnTo>
                  <a:lnTo>
                    <a:pt x="45" y="358"/>
                  </a:lnTo>
                  <a:lnTo>
                    <a:pt x="90" y="403"/>
                  </a:lnTo>
                  <a:lnTo>
                    <a:pt x="180" y="448"/>
                  </a:lnTo>
                  <a:lnTo>
                    <a:pt x="269" y="493"/>
                  </a:lnTo>
                  <a:lnTo>
                    <a:pt x="359" y="448"/>
                  </a:lnTo>
                  <a:lnTo>
                    <a:pt x="404" y="403"/>
                  </a:lnTo>
                  <a:lnTo>
                    <a:pt x="449" y="358"/>
                  </a:lnTo>
                  <a:lnTo>
                    <a:pt x="493" y="269"/>
                  </a:lnTo>
                  <a:lnTo>
                    <a:pt x="449" y="179"/>
                  </a:lnTo>
                  <a:lnTo>
                    <a:pt x="404" y="90"/>
                  </a:lnTo>
                  <a:lnTo>
                    <a:pt x="359" y="45"/>
                  </a:lnTo>
                  <a:lnTo>
                    <a:pt x="2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6"/>
            <p:cNvSpPr/>
            <p:nvPr/>
          </p:nvSpPr>
          <p:spPr>
            <a:xfrm>
              <a:off x="7358700" y="3811775"/>
              <a:ext cx="11225" cy="12325"/>
            </a:xfrm>
            <a:custGeom>
              <a:rect b="b" l="l" r="r" t="t"/>
              <a:pathLst>
                <a:path extrusionOk="0" h="493" w="449">
                  <a:moveTo>
                    <a:pt x="225" y="0"/>
                  </a:moveTo>
                  <a:lnTo>
                    <a:pt x="135" y="45"/>
                  </a:lnTo>
                  <a:lnTo>
                    <a:pt x="90" y="90"/>
                  </a:lnTo>
                  <a:lnTo>
                    <a:pt x="1" y="179"/>
                  </a:lnTo>
                  <a:lnTo>
                    <a:pt x="1" y="269"/>
                  </a:lnTo>
                  <a:lnTo>
                    <a:pt x="1" y="358"/>
                  </a:lnTo>
                  <a:lnTo>
                    <a:pt x="90" y="403"/>
                  </a:lnTo>
                  <a:lnTo>
                    <a:pt x="135" y="448"/>
                  </a:lnTo>
                  <a:lnTo>
                    <a:pt x="225" y="493"/>
                  </a:lnTo>
                  <a:lnTo>
                    <a:pt x="314" y="448"/>
                  </a:lnTo>
                  <a:lnTo>
                    <a:pt x="404" y="403"/>
                  </a:lnTo>
                  <a:lnTo>
                    <a:pt x="449" y="358"/>
                  </a:lnTo>
                  <a:lnTo>
                    <a:pt x="449" y="269"/>
                  </a:lnTo>
                  <a:lnTo>
                    <a:pt x="449" y="179"/>
                  </a:lnTo>
                  <a:lnTo>
                    <a:pt x="404" y="90"/>
                  </a:lnTo>
                  <a:lnTo>
                    <a:pt x="314" y="45"/>
                  </a:lnTo>
                  <a:lnTo>
                    <a:pt x="2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6"/>
            <p:cNvSpPr/>
            <p:nvPr/>
          </p:nvSpPr>
          <p:spPr>
            <a:xfrm>
              <a:off x="7382225" y="3811775"/>
              <a:ext cx="11225" cy="12325"/>
            </a:xfrm>
            <a:custGeom>
              <a:rect b="b" l="l" r="r" t="t"/>
              <a:pathLst>
                <a:path extrusionOk="0" h="493" w="449">
                  <a:moveTo>
                    <a:pt x="224" y="0"/>
                  </a:moveTo>
                  <a:lnTo>
                    <a:pt x="135" y="45"/>
                  </a:lnTo>
                  <a:lnTo>
                    <a:pt x="45" y="90"/>
                  </a:lnTo>
                  <a:lnTo>
                    <a:pt x="0" y="179"/>
                  </a:lnTo>
                  <a:lnTo>
                    <a:pt x="0" y="269"/>
                  </a:lnTo>
                  <a:lnTo>
                    <a:pt x="0" y="358"/>
                  </a:lnTo>
                  <a:lnTo>
                    <a:pt x="45" y="403"/>
                  </a:lnTo>
                  <a:lnTo>
                    <a:pt x="135" y="448"/>
                  </a:lnTo>
                  <a:lnTo>
                    <a:pt x="224" y="493"/>
                  </a:lnTo>
                  <a:lnTo>
                    <a:pt x="314" y="448"/>
                  </a:lnTo>
                  <a:lnTo>
                    <a:pt x="404" y="403"/>
                  </a:lnTo>
                  <a:lnTo>
                    <a:pt x="448" y="358"/>
                  </a:lnTo>
                  <a:lnTo>
                    <a:pt x="448" y="269"/>
                  </a:lnTo>
                  <a:lnTo>
                    <a:pt x="448" y="179"/>
                  </a:lnTo>
                  <a:lnTo>
                    <a:pt x="404" y="90"/>
                  </a:lnTo>
                  <a:lnTo>
                    <a:pt x="314" y="45"/>
                  </a:lnTo>
                  <a:lnTo>
                    <a:pt x="2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6"/>
            <p:cNvSpPr/>
            <p:nvPr/>
          </p:nvSpPr>
          <p:spPr>
            <a:xfrm>
              <a:off x="7315025" y="3624725"/>
              <a:ext cx="99700" cy="117625"/>
            </a:xfrm>
            <a:custGeom>
              <a:rect b="b" l="l" r="r" t="t"/>
              <a:pathLst>
                <a:path extrusionOk="0" h="4705" w="3988">
                  <a:moveTo>
                    <a:pt x="3495" y="448"/>
                  </a:moveTo>
                  <a:lnTo>
                    <a:pt x="3495" y="3315"/>
                  </a:lnTo>
                  <a:lnTo>
                    <a:pt x="448" y="3315"/>
                  </a:lnTo>
                  <a:lnTo>
                    <a:pt x="448" y="448"/>
                  </a:lnTo>
                  <a:close/>
                  <a:moveTo>
                    <a:pt x="3495" y="3763"/>
                  </a:moveTo>
                  <a:lnTo>
                    <a:pt x="3495" y="4256"/>
                  </a:lnTo>
                  <a:lnTo>
                    <a:pt x="448" y="4256"/>
                  </a:lnTo>
                  <a:lnTo>
                    <a:pt x="448" y="3763"/>
                  </a:lnTo>
                  <a:close/>
                  <a:moveTo>
                    <a:pt x="135" y="0"/>
                  </a:moveTo>
                  <a:lnTo>
                    <a:pt x="45" y="90"/>
                  </a:lnTo>
                  <a:lnTo>
                    <a:pt x="0" y="134"/>
                  </a:lnTo>
                  <a:lnTo>
                    <a:pt x="0" y="224"/>
                  </a:lnTo>
                  <a:lnTo>
                    <a:pt x="0" y="4480"/>
                  </a:lnTo>
                  <a:lnTo>
                    <a:pt x="0" y="4570"/>
                  </a:lnTo>
                  <a:lnTo>
                    <a:pt x="45" y="4615"/>
                  </a:lnTo>
                  <a:lnTo>
                    <a:pt x="135" y="4704"/>
                  </a:lnTo>
                  <a:lnTo>
                    <a:pt x="3808" y="4704"/>
                  </a:lnTo>
                  <a:lnTo>
                    <a:pt x="3898" y="4615"/>
                  </a:lnTo>
                  <a:lnTo>
                    <a:pt x="3943" y="4570"/>
                  </a:lnTo>
                  <a:lnTo>
                    <a:pt x="3988" y="4480"/>
                  </a:lnTo>
                  <a:lnTo>
                    <a:pt x="3988" y="224"/>
                  </a:lnTo>
                  <a:lnTo>
                    <a:pt x="3943" y="134"/>
                  </a:lnTo>
                  <a:lnTo>
                    <a:pt x="3898" y="90"/>
                  </a:lnTo>
                  <a:lnTo>
                    <a:pt x="380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1" name="Google Shape;2841;p76"/>
          <p:cNvGrpSpPr/>
          <p:nvPr/>
        </p:nvGrpSpPr>
        <p:grpSpPr>
          <a:xfrm>
            <a:off x="7248975" y="3316225"/>
            <a:ext cx="396525" cy="348350"/>
            <a:chOff x="7747350" y="3509350"/>
            <a:chExt cx="396525" cy="348350"/>
          </a:xfrm>
        </p:grpSpPr>
        <p:sp>
          <p:nvSpPr>
            <p:cNvPr id="2842" name="Google Shape;2842;p76"/>
            <p:cNvSpPr/>
            <p:nvPr/>
          </p:nvSpPr>
          <p:spPr>
            <a:xfrm>
              <a:off x="7747350" y="3509350"/>
              <a:ext cx="396525" cy="348350"/>
            </a:xfrm>
            <a:custGeom>
              <a:rect b="b" l="l" r="r" t="t"/>
              <a:pathLst>
                <a:path extrusionOk="0" h="13934" w="15861">
                  <a:moveTo>
                    <a:pt x="15368" y="493"/>
                  </a:moveTo>
                  <a:lnTo>
                    <a:pt x="15368" y="13486"/>
                  </a:lnTo>
                  <a:lnTo>
                    <a:pt x="449" y="13486"/>
                  </a:lnTo>
                  <a:lnTo>
                    <a:pt x="449" y="493"/>
                  </a:lnTo>
                  <a:close/>
                  <a:moveTo>
                    <a:pt x="225" y="0"/>
                  </a:moveTo>
                  <a:lnTo>
                    <a:pt x="135" y="45"/>
                  </a:lnTo>
                  <a:lnTo>
                    <a:pt x="91" y="90"/>
                  </a:lnTo>
                  <a:lnTo>
                    <a:pt x="46" y="135"/>
                  </a:lnTo>
                  <a:lnTo>
                    <a:pt x="1" y="224"/>
                  </a:lnTo>
                  <a:lnTo>
                    <a:pt x="1" y="13710"/>
                  </a:lnTo>
                  <a:lnTo>
                    <a:pt x="46" y="13800"/>
                  </a:lnTo>
                  <a:lnTo>
                    <a:pt x="91" y="13844"/>
                  </a:lnTo>
                  <a:lnTo>
                    <a:pt x="135" y="13934"/>
                  </a:lnTo>
                  <a:lnTo>
                    <a:pt x="15682" y="13934"/>
                  </a:lnTo>
                  <a:lnTo>
                    <a:pt x="15771" y="13844"/>
                  </a:lnTo>
                  <a:lnTo>
                    <a:pt x="15816" y="13800"/>
                  </a:lnTo>
                  <a:lnTo>
                    <a:pt x="15861" y="13710"/>
                  </a:lnTo>
                  <a:lnTo>
                    <a:pt x="15861" y="224"/>
                  </a:lnTo>
                  <a:lnTo>
                    <a:pt x="15816" y="135"/>
                  </a:lnTo>
                  <a:lnTo>
                    <a:pt x="15771" y="90"/>
                  </a:lnTo>
                  <a:lnTo>
                    <a:pt x="15682" y="45"/>
                  </a:lnTo>
                  <a:lnTo>
                    <a:pt x="155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6"/>
            <p:cNvSpPr/>
            <p:nvPr/>
          </p:nvSpPr>
          <p:spPr>
            <a:xfrm>
              <a:off x="7770875" y="3532875"/>
              <a:ext cx="349500" cy="301325"/>
            </a:xfrm>
            <a:custGeom>
              <a:rect b="b" l="l" r="r" t="t"/>
              <a:pathLst>
                <a:path extrusionOk="0" h="12053" w="13980">
                  <a:moveTo>
                    <a:pt x="11873" y="448"/>
                  </a:moveTo>
                  <a:lnTo>
                    <a:pt x="12232" y="493"/>
                  </a:lnTo>
                  <a:lnTo>
                    <a:pt x="12501" y="583"/>
                  </a:lnTo>
                  <a:lnTo>
                    <a:pt x="12814" y="762"/>
                  </a:lnTo>
                  <a:lnTo>
                    <a:pt x="13038" y="941"/>
                  </a:lnTo>
                  <a:lnTo>
                    <a:pt x="13218" y="1165"/>
                  </a:lnTo>
                  <a:lnTo>
                    <a:pt x="13397" y="1479"/>
                  </a:lnTo>
                  <a:lnTo>
                    <a:pt x="13486" y="1748"/>
                  </a:lnTo>
                  <a:lnTo>
                    <a:pt x="13531" y="2106"/>
                  </a:lnTo>
                  <a:lnTo>
                    <a:pt x="13531" y="9991"/>
                  </a:lnTo>
                  <a:lnTo>
                    <a:pt x="13486" y="10305"/>
                  </a:lnTo>
                  <a:lnTo>
                    <a:pt x="13397" y="10618"/>
                  </a:lnTo>
                  <a:lnTo>
                    <a:pt x="13218" y="10887"/>
                  </a:lnTo>
                  <a:lnTo>
                    <a:pt x="13038" y="11111"/>
                  </a:lnTo>
                  <a:lnTo>
                    <a:pt x="12814" y="11335"/>
                  </a:lnTo>
                  <a:lnTo>
                    <a:pt x="12501" y="11470"/>
                  </a:lnTo>
                  <a:lnTo>
                    <a:pt x="12232" y="11559"/>
                  </a:lnTo>
                  <a:lnTo>
                    <a:pt x="11873" y="11604"/>
                  </a:lnTo>
                  <a:lnTo>
                    <a:pt x="2062" y="11604"/>
                  </a:lnTo>
                  <a:lnTo>
                    <a:pt x="1748" y="11559"/>
                  </a:lnTo>
                  <a:lnTo>
                    <a:pt x="1434" y="11470"/>
                  </a:lnTo>
                  <a:lnTo>
                    <a:pt x="1166" y="11335"/>
                  </a:lnTo>
                  <a:lnTo>
                    <a:pt x="942" y="11111"/>
                  </a:lnTo>
                  <a:lnTo>
                    <a:pt x="718" y="10887"/>
                  </a:lnTo>
                  <a:lnTo>
                    <a:pt x="583" y="10618"/>
                  </a:lnTo>
                  <a:lnTo>
                    <a:pt x="494" y="10305"/>
                  </a:lnTo>
                  <a:lnTo>
                    <a:pt x="449" y="9991"/>
                  </a:lnTo>
                  <a:lnTo>
                    <a:pt x="449" y="2106"/>
                  </a:lnTo>
                  <a:lnTo>
                    <a:pt x="494" y="1748"/>
                  </a:lnTo>
                  <a:lnTo>
                    <a:pt x="583" y="1479"/>
                  </a:lnTo>
                  <a:lnTo>
                    <a:pt x="718" y="1165"/>
                  </a:lnTo>
                  <a:lnTo>
                    <a:pt x="942" y="941"/>
                  </a:lnTo>
                  <a:lnTo>
                    <a:pt x="1166" y="762"/>
                  </a:lnTo>
                  <a:lnTo>
                    <a:pt x="1434" y="583"/>
                  </a:lnTo>
                  <a:lnTo>
                    <a:pt x="1748" y="493"/>
                  </a:lnTo>
                  <a:lnTo>
                    <a:pt x="2062" y="448"/>
                  </a:lnTo>
                  <a:close/>
                  <a:moveTo>
                    <a:pt x="2062" y="0"/>
                  </a:moveTo>
                  <a:lnTo>
                    <a:pt x="1658" y="45"/>
                  </a:lnTo>
                  <a:lnTo>
                    <a:pt x="1255" y="180"/>
                  </a:lnTo>
                  <a:lnTo>
                    <a:pt x="897" y="359"/>
                  </a:lnTo>
                  <a:lnTo>
                    <a:pt x="583" y="628"/>
                  </a:lnTo>
                  <a:lnTo>
                    <a:pt x="359" y="941"/>
                  </a:lnTo>
                  <a:lnTo>
                    <a:pt x="135" y="1255"/>
                  </a:lnTo>
                  <a:lnTo>
                    <a:pt x="46" y="1658"/>
                  </a:lnTo>
                  <a:lnTo>
                    <a:pt x="1" y="2106"/>
                  </a:lnTo>
                  <a:lnTo>
                    <a:pt x="1" y="9991"/>
                  </a:lnTo>
                  <a:lnTo>
                    <a:pt x="46" y="10394"/>
                  </a:lnTo>
                  <a:lnTo>
                    <a:pt x="135" y="10798"/>
                  </a:lnTo>
                  <a:lnTo>
                    <a:pt x="359" y="11156"/>
                  </a:lnTo>
                  <a:lnTo>
                    <a:pt x="583" y="11470"/>
                  </a:lnTo>
                  <a:lnTo>
                    <a:pt x="897" y="11694"/>
                  </a:lnTo>
                  <a:lnTo>
                    <a:pt x="1255" y="11918"/>
                  </a:lnTo>
                  <a:lnTo>
                    <a:pt x="1658" y="12007"/>
                  </a:lnTo>
                  <a:lnTo>
                    <a:pt x="2062" y="12052"/>
                  </a:lnTo>
                  <a:lnTo>
                    <a:pt x="11873" y="12052"/>
                  </a:lnTo>
                  <a:lnTo>
                    <a:pt x="12321" y="12007"/>
                  </a:lnTo>
                  <a:lnTo>
                    <a:pt x="12680" y="11918"/>
                  </a:lnTo>
                  <a:lnTo>
                    <a:pt x="13038" y="11694"/>
                  </a:lnTo>
                  <a:lnTo>
                    <a:pt x="13352" y="11470"/>
                  </a:lnTo>
                  <a:lnTo>
                    <a:pt x="13621" y="11156"/>
                  </a:lnTo>
                  <a:lnTo>
                    <a:pt x="13800" y="10798"/>
                  </a:lnTo>
                  <a:lnTo>
                    <a:pt x="13934" y="10394"/>
                  </a:lnTo>
                  <a:lnTo>
                    <a:pt x="13979" y="9991"/>
                  </a:lnTo>
                  <a:lnTo>
                    <a:pt x="13979" y="2106"/>
                  </a:lnTo>
                  <a:lnTo>
                    <a:pt x="13934" y="1658"/>
                  </a:lnTo>
                  <a:lnTo>
                    <a:pt x="13800" y="1255"/>
                  </a:lnTo>
                  <a:lnTo>
                    <a:pt x="13621" y="941"/>
                  </a:lnTo>
                  <a:lnTo>
                    <a:pt x="13352" y="628"/>
                  </a:lnTo>
                  <a:lnTo>
                    <a:pt x="13038" y="359"/>
                  </a:lnTo>
                  <a:lnTo>
                    <a:pt x="12680" y="180"/>
                  </a:lnTo>
                  <a:lnTo>
                    <a:pt x="12321" y="45"/>
                  </a:lnTo>
                  <a:lnTo>
                    <a:pt x="118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6"/>
            <p:cNvSpPr/>
            <p:nvPr/>
          </p:nvSpPr>
          <p:spPr>
            <a:xfrm>
              <a:off x="7816800" y="3684075"/>
              <a:ext cx="81800" cy="80675"/>
            </a:xfrm>
            <a:custGeom>
              <a:rect b="b" l="l" r="r" t="t"/>
              <a:pathLst>
                <a:path extrusionOk="0" h="3227" w="3272">
                  <a:moveTo>
                    <a:pt x="1882" y="449"/>
                  </a:moveTo>
                  <a:lnTo>
                    <a:pt x="2106" y="538"/>
                  </a:lnTo>
                  <a:lnTo>
                    <a:pt x="2286" y="628"/>
                  </a:lnTo>
                  <a:lnTo>
                    <a:pt x="2465" y="807"/>
                  </a:lnTo>
                  <a:lnTo>
                    <a:pt x="2599" y="941"/>
                  </a:lnTo>
                  <a:lnTo>
                    <a:pt x="2689" y="1165"/>
                  </a:lnTo>
                  <a:lnTo>
                    <a:pt x="2778" y="1389"/>
                  </a:lnTo>
                  <a:lnTo>
                    <a:pt x="2778" y="1613"/>
                  </a:lnTo>
                  <a:lnTo>
                    <a:pt x="2778" y="1838"/>
                  </a:lnTo>
                  <a:lnTo>
                    <a:pt x="2689" y="2062"/>
                  </a:lnTo>
                  <a:lnTo>
                    <a:pt x="2599" y="2241"/>
                  </a:lnTo>
                  <a:lnTo>
                    <a:pt x="2465" y="2420"/>
                  </a:lnTo>
                  <a:lnTo>
                    <a:pt x="2286" y="2554"/>
                  </a:lnTo>
                  <a:lnTo>
                    <a:pt x="2106" y="2689"/>
                  </a:lnTo>
                  <a:lnTo>
                    <a:pt x="1882" y="2734"/>
                  </a:lnTo>
                  <a:lnTo>
                    <a:pt x="1614" y="2778"/>
                  </a:lnTo>
                  <a:lnTo>
                    <a:pt x="1390" y="2734"/>
                  </a:lnTo>
                  <a:lnTo>
                    <a:pt x="1166" y="2689"/>
                  </a:lnTo>
                  <a:lnTo>
                    <a:pt x="986" y="2554"/>
                  </a:lnTo>
                  <a:lnTo>
                    <a:pt x="807" y="2420"/>
                  </a:lnTo>
                  <a:lnTo>
                    <a:pt x="673" y="2241"/>
                  </a:lnTo>
                  <a:lnTo>
                    <a:pt x="583" y="2062"/>
                  </a:lnTo>
                  <a:lnTo>
                    <a:pt x="494" y="1838"/>
                  </a:lnTo>
                  <a:lnTo>
                    <a:pt x="494" y="1613"/>
                  </a:lnTo>
                  <a:lnTo>
                    <a:pt x="494" y="1389"/>
                  </a:lnTo>
                  <a:lnTo>
                    <a:pt x="583" y="1165"/>
                  </a:lnTo>
                  <a:lnTo>
                    <a:pt x="673" y="941"/>
                  </a:lnTo>
                  <a:lnTo>
                    <a:pt x="807" y="807"/>
                  </a:lnTo>
                  <a:lnTo>
                    <a:pt x="986" y="628"/>
                  </a:lnTo>
                  <a:lnTo>
                    <a:pt x="1166" y="538"/>
                  </a:lnTo>
                  <a:lnTo>
                    <a:pt x="1390" y="449"/>
                  </a:lnTo>
                  <a:close/>
                  <a:moveTo>
                    <a:pt x="1300" y="1"/>
                  </a:moveTo>
                  <a:lnTo>
                    <a:pt x="986" y="90"/>
                  </a:lnTo>
                  <a:lnTo>
                    <a:pt x="718" y="269"/>
                  </a:lnTo>
                  <a:lnTo>
                    <a:pt x="494" y="449"/>
                  </a:lnTo>
                  <a:lnTo>
                    <a:pt x="270" y="717"/>
                  </a:lnTo>
                  <a:lnTo>
                    <a:pt x="135" y="986"/>
                  </a:lnTo>
                  <a:lnTo>
                    <a:pt x="46" y="1300"/>
                  </a:lnTo>
                  <a:lnTo>
                    <a:pt x="1" y="1613"/>
                  </a:lnTo>
                  <a:lnTo>
                    <a:pt x="46" y="1927"/>
                  </a:lnTo>
                  <a:lnTo>
                    <a:pt x="135" y="2241"/>
                  </a:lnTo>
                  <a:lnTo>
                    <a:pt x="270" y="2510"/>
                  </a:lnTo>
                  <a:lnTo>
                    <a:pt x="494" y="2734"/>
                  </a:lnTo>
                  <a:lnTo>
                    <a:pt x="718" y="2958"/>
                  </a:lnTo>
                  <a:lnTo>
                    <a:pt x="986" y="3092"/>
                  </a:lnTo>
                  <a:lnTo>
                    <a:pt x="1300" y="3182"/>
                  </a:lnTo>
                  <a:lnTo>
                    <a:pt x="1614" y="3226"/>
                  </a:lnTo>
                  <a:lnTo>
                    <a:pt x="1972" y="3182"/>
                  </a:lnTo>
                  <a:lnTo>
                    <a:pt x="2286" y="3092"/>
                  </a:lnTo>
                  <a:lnTo>
                    <a:pt x="2554" y="2958"/>
                  </a:lnTo>
                  <a:lnTo>
                    <a:pt x="2778" y="2734"/>
                  </a:lnTo>
                  <a:lnTo>
                    <a:pt x="3002" y="2510"/>
                  </a:lnTo>
                  <a:lnTo>
                    <a:pt x="3137" y="2241"/>
                  </a:lnTo>
                  <a:lnTo>
                    <a:pt x="3226" y="1927"/>
                  </a:lnTo>
                  <a:lnTo>
                    <a:pt x="3271" y="1613"/>
                  </a:lnTo>
                  <a:lnTo>
                    <a:pt x="3226" y="1300"/>
                  </a:lnTo>
                  <a:lnTo>
                    <a:pt x="3137" y="986"/>
                  </a:lnTo>
                  <a:lnTo>
                    <a:pt x="3002" y="717"/>
                  </a:lnTo>
                  <a:lnTo>
                    <a:pt x="2778" y="449"/>
                  </a:lnTo>
                  <a:lnTo>
                    <a:pt x="2554" y="269"/>
                  </a:lnTo>
                  <a:lnTo>
                    <a:pt x="2286" y="90"/>
                  </a:lnTo>
                  <a:lnTo>
                    <a:pt x="19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6"/>
            <p:cNvSpPr/>
            <p:nvPr/>
          </p:nvSpPr>
          <p:spPr>
            <a:xfrm>
              <a:off x="7840325" y="3706475"/>
              <a:ext cx="34750" cy="34750"/>
            </a:xfrm>
            <a:custGeom>
              <a:rect b="b" l="l" r="r" t="t"/>
              <a:pathLst>
                <a:path extrusionOk="0" h="1390" w="1390">
                  <a:moveTo>
                    <a:pt x="762" y="493"/>
                  </a:moveTo>
                  <a:lnTo>
                    <a:pt x="852" y="538"/>
                  </a:lnTo>
                  <a:lnTo>
                    <a:pt x="897" y="628"/>
                  </a:lnTo>
                  <a:lnTo>
                    <a:pt x="941" y="717"/>
                  </a:lnTo>
                  <a:lnTo>
                    <a:pt x="897" y="807"/>
                  </a:lnTo>
                  <a:lnTo>
                    <a:pt x="852" y="852"/>
                  </a:lnTo>
                  <a:lnTo>
                    <a:pt x="762" y="942"/>
                  </a:lnTo>
                  <a:lnTo>
                    <a:pt x="583" y="942"/>
                  </a:lnTo>
                  <a:lnTo>
                    <a:pt x="538" y="852"/>
                  </a:lnTo>
                  <a:lnTo>
                    <a:pt x="493" y="807"/>
                  </a:lnTo>
                  <a:lnTo>
                    <a:pt x="449" y="717"/>
                  </a:lnTo>
                  <a:lnTo>
                    <a:pt x="493" y="628"/>
                  </a:lnTo>
                  <a:lnTo>
                    <a:pt x="538" y="538"/>
                  </a:lnTo>
                  <a:lnTo>
                    <a:pt x="583" y="493"/>
                  </a:lnTo>
                  <a:close/>
                  <a:moveTo>
                    <a:pt x="673" y="1"/>
                  </a:moveTo>
                  <a:lnTo>
                    <a:pt x="538" y="45"/>
                  </a:lnTo>
                  <a:lnTo>
                    <a:pt x="404" y="45"/>
                  </a:lnTo>
                  <a:lnTo>
                    <a:pt x="225" y="225"/>
                  </a:lnTo>
                  <a:lnTo>
                    <a:pt x="45" y="449"/>
                  </a:lnTo>
                  <a:lnTo>
                    <a:pt x="1" y="583"/>
                  </a:lnTo>
                  <a:lnTo>
                    <a:pt x="1" y="717"/>
                  </a:lnTo>
                  <a:lnTo>
                    <a:pt x="1" y="852"/>
                  </a:lnTo>
                  <a:lnTo>
                    <a:pt x="45" y="986"/>
                  </a:lnTo>
                  <a:lnTo>
                    <a:pt x="225" y="1210"/>
                  </a:lnTo>
                  <a:lnTo>
                    <a:pt x="404" y="1345"/>
                  </a:lnTo>
                  <a:lnTo>
                    <a:pt x="538" y="1390"/>
                  </a:lnTo>
                  <a:lnTo>
                    <a:pt x="852" y="1390"/>
                  </a:lnTo>
                  <a:lnTo>
                    <a:pt x="986" y="1345"/>
                  </a:lnTo>
                  <a:lnTo>
                    <a:pt x="1165" y="1210"/>
                  </a:lnTo>
                  <a:lnTo>
                    <a:pt x="1345" y="986"/>
                  </a:lnTo>
                  <a:lnTo>
                    <a:pt x="1389" y="852"/>
                  </a:lnTo>
                  <a:lnTo>
                    <a:pt x="1389" y="717"/>
                  </a:lnTo>
                  <a:lnTo>
                    <a:pt x="1389" y="583"/>
                  </a:lnTo>
                  <a:lnTo>
                    <a:pt x="1345" y="449"/>
                  </a:lnTo>
                  <a:lnTo>
                    <a:pt x="1165" y="225"/>
                  </a:lnTo>
                  <a:lnTo>
                    <a:pt x="986" y="45"/>
                  </a:lnTo>
                  <a:lnTo>
                    <a:pt x="852" y="45"/>
                  </a:lnTo>
                  <a:lnTo>
                    <a:pt x="6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6"/>
            <p:cNvSpPr/>
            <p:nvPr/>
          </p:nvSpPr>
          <p:spPr>
            <a:xfrm>
              <a:off x="7992650" y="3684075"/>
              <a:ext cx="80675" cy="80675"/>
            </a:xfrm>
            <a:custGeom>
              <a:rect b="b" l="l" r="r" t="t"/>
              <a:pathLst>
                <a:path extrusionOk="0" h="3227" w="3227">
                  <a:moveTo>
                    <a:pt x="1838" y="449"/>
                  </a:moveTo>
                  <a:lnTo>
                    <a:pt x="2062" y="538"/>
                  </a:lnTo>
                  <a:lnTo>
                    <a:pt x="2286" y="628"/>
                  </a:lnTo>
                  <a:lnTo>
                    <a:pt x="2465" y="807"/>
                  </a:lnTo>
                  <a:lnTo>
                    <a:pt x="2599" y="941"/>
                  </a:lnTo>
                  <a:lnTo>
                    <a:pt x="2689" y="1165"/>
                  </a:lnTo>
                  <a:lnTo>
                    <a:pt x="2778" y="1389"/>
                  </a:lnTo>
                  <a:lnTo>
                    <a:pt x="2778" y="1613"/>
                  </a:lnTo>
                  <a:lnTo>
                    <a:pt x="2778" y="1838"/>
                  </a:lnTo>
                  <a:lnTo>
                    <a:pt x="2689" y="2062"/>
                  </a:lnTo>
                  <a:lnTo>
                    <a:pt x="2599" y="2241"/>
                  </a:lnTo>
                  <a:lnTo>
                    <a:pt x="2465" y="2420"/>
                  </a:lnTo>
                  <a:lnTo>
                    <a:pt x="2286" y="2554"/>
                  </a:lnTo>
                  <a:lnTo>
                    <a:pt x="2062" y="2689"/>
                  </a:lnTo>
                  <a:lnTo>
                    <a:pt x="1838" y="2734"/>
                  </a:lnTo>
                  <a:lnTo>
                    <a:pt x="1614" y="2778"/>
                  </a:lnTo>
                  <a:lnTo>
                    <a:pt x="1390" y="2734"/>
                  </a:lnTo>
                  <a:lnTo>
                    <a:pt x="1166" y="2689"/>
                  </a:lnTo>
                  <a:lnTo>
                    <a:pt x="986" y="2554"/>
                  </a:lnTo>
                  <a:lnTo>
                    <a:pt x="807" y="2420"/>
                  </a:lnTo>
                  <a:lnTo>
                    <a:pt x="673" y="2241"/>
                  </a:lnTo>
                  <a:lnTo>
                    <a:pt x="538" y="2062"/>
                  </a:lnTo>
                  <a:lnTo>
                    <a:pt x="494" y="1838"/>
                  </a:lnTo>
                  <a:lnTo>
                    <a:pt x="449" y="1613"/>
                  </a:lnTo>
                  <a:lnTo>
                    <a:pt x="494" y="1389"/>
                  </a:lnTo>
                  <a:lnTo>
                    <a:pt x="538" y="1165"/>
                  </a:lnTo>
                  <a:lnTo>
                    <a:pt x="673" y="941"/>
                  </a:lnTo>
                  <a:lnTo>
                    <a:pt x="807" y="807"/>
                  </a:lnTo>
                  <a:lnTo>
                    <a:pt x="986" y="628"/>
                  </a:lnTo>
                  <a:lnTo>
                    <a:pt x="1166" y="538"/>
                  </a:lnTo>
                  <a:lnTo>
                    <a:pt x="1390" y="449"/>
                  </a:lnTo>
                  <a:close/>
                  <a:moveTo>
                    <a:pt x="1300" y="1"/>
                  </a:moveTo>
                  <a:lnTo>
                    <a:pt x="986" y="90"/>
                  </a:lnTo>
                  <a:lnTo>
                    <a:pt x="718" y="269"/>
                  </a:lnTo>
                  <a:lnTo>
                    <a:pt x="494" y="449"/>
                  </a:lnTo>
                  <a:lnTo>
                    <a:pt x="270" y="717"/>
                  </a:lnTo>
                  <a:lnTo>
                    <a:pt x="135" y="986"/>
                  </a:lnTo>
                  <a:lnTo>
                    <a:pt x="45" y="1300"/>
                  </a:lnTo>
                  <a:lnTo>
                    <a:pt x="1" y="1613"/>
                  </a:lnTo>
                  <a:lnTo>
                    <a:pt x="45" y="1927"/>
                  </a:lnTo>
                  <a:lnTo>
                    <a:pt x="135" y="2241"/>
                  </a:lnTo>
                  <a:lnTo>
                    <a:pt x="270" y="2510"/>
                  </a:lnTo>
                  <a:lnTo>
                    <a:pt x="494" y="2734"/>
                  </a:lnTo>
                  <a:lnTo>
                    <a:pt x="718" y="2958"/>
                  </a:lnTo>
                  <a:lnTo>
                    <a:pt x="986" y="3092"/>
                  </a:lnTo>
                  <a:lnTo>
                    <a:pt x="1300" y="3182"/>
                  </a:lnTo>
                  <a:lnTo>
                    <a:pt x="1614" y="3226"/>
                  </a:lnTo>
                  <a:lnTo>
                    <a:pt x="1972" y="3182"/>
                  </a:lnTo>
                  <a:lnTo>
                    <a:pt x="2241" y="3092"/>
                  </a:lnTo>
                  <a:lnTo>
                    <a:pt x="2510" y="2958"/>
                  </a:lnTo>
                  <a:lnTo>
                    <a:pt x="2778" y="2734"/>
                  </a:lnTo>
                  <a:lnTo>
                    <a:pt x="2958" y="2510"/>
                  </a:lnTo>
                  <a:lnTo>
                    <a:pt x="3137" y="2241"/>
                  </a:lnTo>
                  <a:lnTo>
                    <a:pt x="3226" y="1927"/>
                  </a:lnTo>
                  <a:lnTo>
                    <a:pt x="3226" y="1613"/>
                  </a:lnTo>
                  <a:lnTo>
                    <a:pt x="3226" y="1300"/>
                  </a:lnTo>
                  <a:lnTo>
                    <a:pt x="3137" y="986"/>
                  </a:lnTo>
                  <a:lnTo>
                    <a:pt x="2958" y="717"/>
                  </a:lnTo>
                  <a:lnTo>
                    <a:pt x="2778" y="449"/>
                  </a:lnTo>
                  <a:lnTo>
                    <a:pt x="2510" y="269"/>
                  </a:lnTo>
                  <a:lnTo>
                    <a:pt x="2241" y="90"/>
                  </a:lnTo>
                  <a:lnTo>
                    <a:pt x="19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6"/>
            <p:cNvSpPr/>
            <p:nvPr/>
          </p:nvSpPr>
          <p:spPr>
            <a:xfrm>
              <a:off x="8016175" y="3706475"/>
              <a:ext cx="34750" cy="34750"/>
            </a:xfrm>
            <a:custGeom>
              <a:rect b="b" l="l" r="r" t="t"/>
              <a:pathLst>
                <a:path extrusionOk="0" h="1390" w="1390">
                  <a:moveTo>
                    <a:pt x="762" y="493"/>
                  </a:moveTo>
                  <a:lnTo>
                    <a:pt x="852" y="538"/>
                  </a:lnTo>
                  <a:lnTo>
                    <a:pt x="897" y="628"/>
                  </a:lnTo>
                  <a:lnTo>
                    <a:pt x="897" y="717"/>
                  </a:lnTo>
                  <a:lnTo>
                    <a:pt x="897" y="807"/>
                  </a:lnTo>
                  <a:lnTo>
                    <a:pt x="852" y="852"/>
                  </a:lnTo>
                  <a:lnTo>
                    <a:pt x="762" y="942"/>
                  </a:lnTo>
                  <a:lnTo>
                    <a:pt x="583" y="942"/>
                  </a:lnTo>
                  <a:lnTo>
                    <a:pt x="538" y="852"/>
                  </a:lnTo>
                  <a:lnTo>
                    <a:pt x="449" y="807"/>
                  </a:lnTo>
                  <a:lnTo>
                    <a:pt x="449" y="717"/>
                  </a:lnTo>
                  <a:lnTo>
                    <a:pt x="449" y="628"/>
                  </a:lnTo>
                  <a:lnTo>
                    <a:pt x="538" y="538"/>
                  </a:lnTo>
                  <a:lnTo>
                    <a:pt x="583" y="493"/>
                  </a:lnTo>
                  <a:close/>
                  <a:moveTo>
                    <a:pt x="673" y="1"/>
                  </a:moveTo>
                  <a:lnTo>
                    <a:pt x="538" y="45"/>
                  </a:lnTo>
                  <a:lnTo>
                    <a:pt x="404" y="45"/>
                  </a:lnTo>
                  <a:lnTo>
                    <a:pt x="180" y="225"/>
                  </a:lnTo>
                  <a:lnTo>
                    <a:pt x="45" y="449"/>
                  </a:lnTo>
                  <a:lnTo>
                    <a:pt x="1" y="583"/>
                  </a:lnTo>
                  <a:lnTo>
                    <a:pt x="1" y="717"/>
                  </a:lnTo>
                  <a:lnTo>
                    <a:pt x="1" y="852"/>
                  </a:lnTo>
                  <a:lnTo>
                    <a:pt x="45" y="986"/>
                  </a:lnTo>
                  <a:lnTo>
                    <a:pt x="180" y="1210"/>
                  </a:lnTo>
                  <a:lnTo>
                    <a:pt x="404" y="1345"/>
                  </a:lnTo>
                  <a:lnTo>
                    <a:pt x="538" y="1390"/>
                  </a:lnTo>
                  <a:lnTo>
                    <a:pt x="807" y="1390"/>
                  </a:lnTo>
                  <a:lnTo>
                    <a:pt x="941" y="1345"/>
                  </a:lnTo>
                  <a:lnTo>
                    <a:pt x="1165" y="1210"/>
                  </a:lnTo>
                  <a:lnTo>
                    <a:pt x="1345" y="986"/>
                  </a:lnTo>
                  <a:lnTo>
                    <a:pt x="1345" y="852"/>
                  </a:lnTo>
                  <a:lnTo>
                    <a:pt x="1389" y="717"/>
                  </a:lnTo>
                  <a:lnTo>
                    <a:pt x="1345" y="583"/>
                  </a:lnTo>
                  <a:lnTo>
                    <a:pt x="1345" y="449"/>
                  </a:lnTo>
                  <a:lnTo>
                    <a:pt x="1165" y="225"/>
                  </a:lnTo>
                  <a:lnTo>
                    <a:pt x="941" y="45"/>
                  </a:lnTo>
                  <a:lnTo>
                    <a:pt x="807" y="45"/>
                  </a:lnTo>
                  <a:lnTo>
                    <a:pt x="6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6"/>
            <p:cNvSpPr/>
            <p:nvPr/>
          </p:nvSpPr>
          <p:spPr>
            <a:xfrm>
              <a:off x="7794400" y="3556400"/>
              <a:ext cx="302450" cy="255400"/>
            </a:xfrm>
            <a:custGeom>
              <a:rect b="b" l="l" r="r" t="t"/>
              <a:pathLst>
                <a:path extrusionOk="0" h="10216" w="12098">
                  <a:moveTo>
                    <a:pt x="11649" y="4615"/>
                  </a:moveTo>
                  <a:lnTo>
                    <a:pt x="11649" y="8781"/>
                  </a:lnTo>
                  <a:lnTo>
                    <a:pt x="449" y="8781"/>
                  </a:lnTo>
                  <a:lnTo>
                    <a:pt x="449" y="4615"/>
                  </a:lnTo>
                  <a:close/>
                  <a:moveTo>
                    <a:pt x="11604" y="9274"/>
                  </a:moveTo>
                  <a:lnTo>
                    <a:pt x="11515" y="9453"/>
                  </a:lnTo>
                  <a:lnTo>
                    <a:pt x="11336" y="9588"/>
                  </a:lnTo>
                  <a:lnTo>
                    <a:pt x="11156" y="9677"/>
                  </a:lnTo>
                  <a:lnTo>
                    <a:pt x="10932" y="9722"/>
                  </a:lnTo>
                  <a:lnTo>
                    <a:pt x="1121" y="9722"/>
                  </a:lnTo>
                  <a:lnTo>
                    <a:pt x="942" y="9677"/>
                  </a:lnTo>
                  <a:lnTo>
                    <a:pt x="717" y="9588"/>
                  </a:lnTo>
                  <a:lnTo>
                    <a:pt x="583" y="9453"/>
                  </a:lnTo>
                  <a:lnTo>
                    <a:pt x="493" y="9274"/>
                  </a:lnTo>
                  <a:close/>
                  <a:moveTo>
                    <a:pt x="135" y="0"/>
                  </a:moveTo>
                  <a:lnTo>
                    <a:pt x="45" y="45"/>
                  </a:lnTo>
                  <a:lnTo>
                    <a:pt x="1" y="135"/>
                  </a:lnTo>
                  <a:lnTo>
                    <a:pt x="1" y="224"/>
                  </a:lnTo>
                  <a:lnTo>
                    <a:pt x="1" y="3540"/>
                  </a:lnTo>
                  <a:lnTo>
                    <a:pt x="1" y="3584"/>
                  </a:lnTo>
                  <a:lnTo>
                    <a:pt x="90" y="3674"/>
                  </a:lnTo>
                  <a:lnTo>
                    <a:pt x="314" y="3674"/>
                  </a:lnTo>
                  <a:lnTo>
                    <a:pt x="404" y="3584"/>
                  </a:lnTo>
                  <a:lnTo>
                    <a:pt x="449" y="3450"/>
                  </a:lnTo>
                  <a:lnTo>
                    <a:pt x="449" y="583"/>
                  </a:lnTo>
                  <a:lnTo>
                    <a:pt x="493" y="493"/>
                  </a:lnTo>
                  <a:lnTo>
                    <a:pt x="583" y="448"/>
                  </a:lnTo>
                  <a:lnTo>
                    <a:pt x="11067" y="448"/>
                  </a:lnTo>
                  <a:lnTo>
                    <a:pt x="11201" y="493"/>
                  </a:lnTo>
                  <a:lnTo>
                    <a:pt x="11425" y="672"/>
                  </a:lnTo>
                  <a:lnTo>
                    <a:pt x="11604" y="896"/>
                  </a:lnTo>
                  <a:lnTo>
                    <a:pt x="11604" y="986"/>
                  </a:lnTo>
                  <a:lnTo>
                    <a:pt x="11649" y="1165"/>
                  </a:lnTo>
                  <a:lnTo>
                    <a:pt x="11649" y="4167"/>
                  </a:lnTo>
                  <a:lnTo>
                    <a:pt x="135" y="4167"/>
                  </a:lnTo>
                  <a:lnTo>
                    <a:pt x="45" y="4212"/>
                  </a:lnTo>
                  <a:lnTo>
                    <a:pt x="1" y="4301"/>
                  </a:lnTo>
                  <a:lnTo>
                    <a:pt x="1" y="4391"/>
                  </a:lnTo>
                  <a:lnTo>
                    <a:pt x="1" y="9050"/>
                  </a:lnTo>
                  <a:lnTo>
                    <a:pt x="1" y="9274"/>
                  </a:lnTo>
                  <a:lnTo>
                    <a:pt x="90" y="9498"/>
                  </a:lnTo>
                  <a:lnTo>
                    <a:pt x="180" y="9677"/>
                  </a:lnTo>
                  <a:lnTo>
                    <a:pt x="314" y="9857"/>
                  </a:lnTo>
                  <a:lnTo>
                    <a:pt x="493" y="9991"/>
                  </a:lnTo>
                  <a:lnTo>
                    <a:pt x="673" y="10125"/>
                  </a:lnTo>
                  <a:lnTo>
                    <a:pt x="897" y="10170"/>
                  </a:lnTo>
                  <a:lnTo>
                    <a:pt x="1121" y="10215"/>
                  </a:lnTo>
                  <a:lnTo>
                    <a:pt x="10932" y="10215"/>
                  </a:lnTo>
                  <a:lnTo>
                    <a:pt x="11156" y="10170"/>
                  </a:lnTo>
                  <a:lnTo>
                    <a:pt x="11380" y="10125"/>
                  </a:lnTo>
                  <a:lnTo>
                    <a:pt x="11604" y="9991"/>
                  </a:lnTo>
                  <a:lnTo>
                    <a:pt x="11784" y="9857"/>
                  </a:lnTo>
                  <a:lnTo>
                    <a:pt x="11918" y="9677"/>
                  </a:lnTo>
                  <a:lnTo>
                    <a:pt x="12008" y="9498"/>
                  </a:lnTo>
                  <a:lnTo>
                    <a:pt x="12097" y="9274"/>
                  </a:lnTo>
                  <a:lnTo>
                    <a:pt x="12097" y="9050"/>
                  </a:lnTo>
                  <a:lnTo>
                    <a:pt x="12097" y="1165"/>
                  </a:lnTo>
                  <a:lnTo>
                    <a:pt x="12097" y="896"/>
                  </a:lnTo>
                  <a:lnTo>
                    <a:pt x="12008" y="717"/>
                  </a:lnTo>
                  <a:lnTo>
                    <a:pt x="11918" y="493"/>
                  </a:lnTo>
                  <a:lnTo>
                    <a:pt x="11784" y="314"/>
                  </a:lnTo>
                  <a:lnTo>
                    <a:pt x="11604" y="179"/>
                  </a:lnTo>
                  <a:lnTo>
                    <a:pt x="11380" y="90"/>
                  </a:lnTo>
                  <a:lnTo>
                    <a:pt x="1115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6"/>
            <p:cNvSpPr/>
            <p:nvPr/>
          </p:nvSpPr>
          <p:spPr>
            <a:xfrm>
              <a:off x="7909775" y="3684075"/>
              <a:ext cx="71700" cy="80675"/>
            </a:xfrm>
            <a:custGeom>
              <a:rect b="b" l="l" r="r" t="t"/>
              <a:pathLst>
                <a:path extrusionOk="0" h="3227" w="2868">
                  <a:moveTo>
                    <a:pt x="2375" y="449"/>
                  </a:moveTo>
                  <a:lnTo>
                    <a:pt x="2375" y="1838"/>
                  </a:lnTo>
                  <a:lnTo>
                    <a:pt x="448" y="1838"/>
                  </a:lnTo>
                  <a:lnTo>
                    <a:pt x="448" y="449"/>
                  </a:lnTo>
                  <a:close/>
                  <a:moveTo>
                    <a:pt x="2375" y="2286"/>
                  </a:moveTo>
                  <a:lnTo>
                    <a:pt x="2375" y="2778"/>
                  </a:lnTo>
                  <a:lnTo>
                    <a:pt x="448" y="2778"/>
                  </a:lnTo>
                  <a:lnTo>
                    <a:pt x="448" y="2286"/>
                  </a:lnTo>
                  <a:close/>
                  <a:moveTo>
                    <a:pt x="135" y="1"/>
                  </a:moveTo>
                  <a:lnTo>
                    <a:pt x="90" y="45"/>
                  </a:lnTo>
                  <a:lnTo>
                    <a:pt x="0" y="135"/>
                  </a:lnTo>
                  <a:lnTo>
                    <a:pt x="0" y="225"/>
                  </a:lnTo>
                  <a:lnTo>
                    <a:pt x="0" y="3002"/>
                  </a:lnTo>
                  <a:lnTo>
                    <a:pt x="0" y="3092"/>
                  </a:lnTo>
                  <a:lnTo>
                    <a:pt x="90" y="3182"/>
                  </a:lnTo>
                  <a:lnTo>
                    <a:pt x="135" y="3226"/>
                  </a:lnTo>
                  <a:lnTo>
                    <a:pt x="2688" y="3226"/>
                  </a:lnTo>
                  <a:lnTo>
                    <a:pt x="2778" y="3182"/>
                  </a:lnTo>
                  <a:lnTo>
                    <a:pt x="2823" y="3092"/>
                  </a:lnTo>
                  <a:lnTo>
                    <a:pt x="2868" y="3002"/>
                  </a:lnTo>
                  <a:lnTo>
                    <a:pt x="2868" y="225"/>
                  </a:lnTo>
                  <a:lnTo>
                    <a:pt x="2823" y="135"/>
                  </a:lnTo>
                  <a:lnTo>
                    <a:pt x="2778" y="45"/>
                  </a:lnTo>
                  <a:lnTo>
                    <a:pt x="26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0" name="Google Shape;2850;p76"/>
          <p:cNvGrpSpPr/>
          <p:nvPr/>
        </p:nvGrpSpPr>
        <p:grpSpPr>
          <a:xfrm>
            <a:off x="1498500" y="3970325"/>
            <a:ext cx="396525" cy="396525"/>
            <a:chOff x="1000125" y="4163450"/>
            <a:chExt cx="396525" cy="396525"/>
          </a:xfrm>
        </p:grpSpPr>
        <p:sp>
          <p:nvSpPr>
            <p:cNvPr id="2851" name="Google Shape;2851;p76"/>
            <p:cNvSpPr/>
            <p:nvPr/>
          </p:nvSpPr>
          <p:spPr>
            <a:xfrm>
              <a:off x="1000125" y="4163450"/>
              <a:ext cx="396525" cy="396525"/>
            </a:xfrm>
            <a:custGeom>
              <a:rect b="b" l="l" r="r" t="t"/>
              <a:pathLst>
                <a:path extrusionOk="0" h="15861" w="15861">
                  <a:moveTo>
                    <a:pt x="12500" y="494"/>
                  </a:moveTo>
                  <a:lnTo>
                    <a:pt x="12545" y="583"/>
                  </a:lnTo>
                  <a:lnTo>
                    <a:pt x="12589" y="718"/>
                  </a:lnTo>
                  <a:lnTo>
                    <a:pt x="12589" y="5153"/>
                  </a:lnTo>
                  <a:lnTo>
                    <a:pt x="12141" y="5153"/>
                  </a:lnTo>
                  <a:lnTo>
                    <a:pt x="12141" y="718"/>
                  </a:lnTo>
                  <a:lnTo>
                    <a:pt x="12141" y="583"/>
                  </a:lnTo>
                  <a:lnTo>
                    <a:pt x="12231" y="539"/>
                  </a:lnTo>
                  <a:lnTo>
                    <a:pt x="12321" y="494"/>
                  </a:lnTo>
                  <a:close/>
                  <a:moveTo>
                    <a:pt x="15367" y="7483"/>
                  </a:moveTo>
                  <a:lnTo>
                    <a:pt x="15367" y="9813"/>
                  </a:lnTo>
                  <a:lnTo>
                    <a:pt x="14919" y="9813"/>
                  </a:lnTo>
                  <a:lnTo>
                    <a:pt x="14919" y="7483"/>
                  </a:lnTo>
                  <a:close/>
                  <a:moveTo>
                    <a:pt x="12814" y="5646"/>
                  </a:moveTo>
                  <a:lnTo>
                    <a:pt x="13172" y="5691"/>
                  </a:lnTo>
                  <a:lnTo>
                    <a:pt x="13441" y="5780"/>
                  </a:lnTo>
                  <a:lnTo>
                    <a:pt x="13754" y="5915"/>
                  </a:lnTo>
                  <a:lnTo>
                    <a:pt x="13978" y="6094"/>
                  </a:lnTo>
                  <a:lnTo>
                    <a:pt x="14158" y="6363"/>
                  </a:lnTo>
                  <a:lnTo>
                    <a:pt x="14337" y="6632"/>
                  </a:lnTo>
                  <a:lnTo>
                    <a:pt x="14426" y="6945"/>
                  </a:lnTo>
                  <a:lnTo>
                    <a:pt x="14471" y="7259"/>
                  </a:lnTo>
                  <a:lnTo>
                    <a:pt x="14471" y="13755"/>
                  </a:lnTo>
                  <a:lnTo>
                    <a:pt x="14426" y="14069"/>
                  </a:lnTo>
                  <a:lnTo>
                    <a:pt x="14337" y="14383"/>
                  </a:lnTo>
                  <a:lnTo>
                    <a:pt x="14158" y="14651"/>
                  </a:lnTo>
                  <a:lnTo>
                    <a:pt x="13978" y="14920"/>
                  </a:lnTo>
                  <a:lnTo>
                    <a:pt x="13754" y="15099"/>
                  </a:lnTo>
                  <a:lnTo>
                    <a:pt x="13441" y="15234"/>
                  </a:lnTo>
                  <a:lnTo>
                    <a:pt x="13172" y="15368"/>
                  </a:lnTo>
                  <a:lnTo>
                    <a:pt x="1747" y="15368"/>
                  </a:lnTo>
                  <a:lnTo>
                    <a:pt x="1478" y="15234"/>
                  </a:lnTo>
                  <a:lnTo>
                    <a:pt x="1210" y="15099"/>
                  </a:lnTo>
                  <a:lnTo>
                    <a:pt x="941" y="14920"/>
                  </a:lnTo>
                  <a:lnTo>
                    <a:pt x="762" y="14651"/>
                  </a:lnTo>
                  <a:lnTo>
                    <a:pt x="582" y="14383"/>
                  </a:lnTo>
                  <a:lnTo>
                    <a:pt x="493" y="14069"/>
                  </a:lnTo>
                  <a:lnTo>
                    <a:pt x="493" y="13755"/>
                  </a:lnTo>
                  <a:lnTo>
                    <a:pt x="493" y="7259"/>
                  </a:lnTo>
                  <a:lnTo>
                    <a:pt x="493" y="6945"/>
                  </a:lnTo>
                  <a:lnTo>
                    <a:pt x="582" y="6632"/>
                  </a:lnTo>
                  <a:lnTo>
                    <a:pt x="762" y="6363"/>
                  </a:lnTo>
                  <a:lnTo>
                    <a:pt x="941" y="6094"/>
                  </a:lnTo>
                  <a:lnTo>
                    <a:pt x="1210" y="5915"/>
                  </a:lnTo>
                  <a:lnTo>
                    <a:pt x="1478" y="5780"/>
                  </a:lnTo>
                  <a:lnTo>
                    <a:pt x="1747" y="5691"/>
                  </a:lnTo>
                  <a:lnTo>
                    <a:pt x="2106" y="5646"/>
                  </a:lnTo>
                  <a:close/>
                  <a:moveTo>
                    <a:pt x="12276" y="1"/>
                  </a:moveTo>
                  <a:lnTo>
                    <a:pt x="12141" y="46"/>
                  </a:lnTo>
                  <a:lnTo>
                    <a:pt x="12007" y="91"/>
                  </a:lnTo>
                  <a:lnTo>
                    <a:pt x="11917" y="180"/>
                  </a:lnTo>
                  <a:lnTo>
                    <a:pt x="11783" y="315"/>
                  </a:lnTo>
                  <a:lnTo>
                    <a:pt x="11738" y="404"/>
                  </a:lnTo>
                  <a:lnTo>
                    <a:pt x="11693" y="539"/>
                  </a:lnTo>
                  <a:lnTo>
                    <a:pt x="11649" y="718"/>
                  </a:lnTo>
                  <a:lnTo>
                    <a:pt x="11649" y="5153"/>
                  </a:lnTo>
                  <a:lnTo>
                    <a:pt x="2106" y="5153"/>
                  </a:lnTo>
                  <a:lnTo>
                    <a:pt x="1658" y="5198"/>
                  </a:lnTo>
                  <a:lnTo>
                    <a:pt x="1299" y="5332"/>
                  </a:lnTo>
                  <a:lnTo>
                    <a:pt x="941" y="5512"/>
                  </a:lnTo>
                  <a:lnTo>
                    <a:pt x="627" y="5780"/>
                  </a:lnTo>
                  <a:lnTo>
                    <a:pt x="358" y="6094"/>
                  </a:lnTo>
                  <a:lnTo>
                    <a:pt x="179" y="6453"/>
                  </a:lnTo>
                  <a:lnTo>
                    <a:pt x="45" y="6856"/>
                  </a:lnTo>
                  <a:lnTo>
                    <a:pt x="0" y="7259"/>
                  </a:lnTo>
                  <a:lnTo>
                    <a:pt x="0" y="13755"/>
                  </a:lnTo>
                  <a:lnTo>
                    <a:pt x="45" y="14159"/>
                  </a:lnTo>
                  <a:lnTo>
                    <a:pt x="179" y="14562"/>
                  </a:lnTo>
                  <a:lnTo>
                    <a:pt x="358" y="14920"/>
                  </a:lnTo>
                  <a:lnTo>
                    <a:pt x="627" y="15234"/>
                  </a:lnTo>
                  <a:lnTo>
                    <a:pt x="941" y="15503"/>
                  </a:lnTo>
                  <a:lnTo>
                    <a:pt x="1299" y="15682"/>
                  </a:lnTo>
                  <a:lnTo>
                    <a:pt x="1658" y="15816"/>
                  </a:lnTo>
                  <a:lnTo>
                    <a:pt x="2106" y="15861"/>
                  </a:lnTo>
                  <a:lnTo>
                    <a:pt x="12814" y="15861"/>
                  </a:lnTo>
                  <a:lnTo>
                    <a:pt x="13262" y="15816"/>
                  </a:lnTo>
                  <a:lnTo>
                    <a:pt x="13620" y="15682"/>
                  </a:lnTo>
                  <a:lnTo>
                    <a:pt x="13978" y="15503"/>
                  </a:lnTo>
                  <a:lnTo>
                    <a:pt x="14292" y="15234"/>
                  </a:lnTo>
                  <a:lnTo>
                    <a:pt x="14561" y="14920"/>
                  </a:lnTo>
                  <a:lnTo>
                    <a:pt x="14740" y="14562"/>
                  </a:lnTo>
                  <a:lnTo>
                    <a:pt x="14874" y="14159"/>
                  </a:lnTo>
                  <a:lnTo>
                    <a:pt x="14919" y="13755"/>
                  </a:lnTo>
                  <a:lnTo>
                    <a:pt x="14919" y="10261"/>
                  </a:lnTo>
                  <a:lnTo>
                    <a:pt x="15726" y="10261"/>
                  </a:lnTo>
                  <a:lnTo>
                    <a:pt x="15770" y="10216"/>
                  </a:lnTo>
                  <a:lnTo>
                    <a:pt x="15815" y="10126"/>
                  </a:lnTo>
                  <a:lnTo>
                    <a:pt x="15860" y="10037"/>
                  </a:lnTo>
                  <a:lnTo>
                    <a:pt x="15860" y="7259"/>
                  </a:lnTo>
                  <a:lnTo>
                    <a:pt x="15815" y="7169"/>
                  </a:lnTo>
                  <a:lnTo>
                    <a:pt x="15770" y="7080"/>
                  </a:lnTo>
                  <a:lnTo>
                    <a:pt x="15726" y="7035"/>
                  </a:lnTo>
                  <a:lnTo>
                    <a:pt x="14919" y="7035"/>
                  </a:lnTo>
                  <a:lnTo>
                    <a:pt x="14830" y="6677"/>
                  </a:lnTo>
                  <a:lnTo>
                    <a:pt x="14695" y="6363"/>
                  </a:lnTo>
                  <a:lnTo>
                    <a:pt x="14516" y="6049"/>
                  </a:lnTo>
                  <a:lnTo>
                    <a:pt x="14292" y="5780"/>
                  </a:lnTo>
                  <a:lnTo>
                    <a:pt x="14023" y="5556"/>
                  </a:lnTo>
                  <a:lnTo>
                    <a:pt x="13754" y="5377"/>
                  </a:lnTo>
                  <a:lnTo>
                    <a:pt x="13396" y="5243"/>
                  </a:lnTo>
                  <a:lnTo>
                    <a:pt x="13082" y="5198"/>
                  </a:lnTo>
                  <a:lnTo>
                    <a:pt x="13082" y="718"/>
                  </a:lnTo>
                  <a:lnTo>
                    <a:pt x="12993" y="449"/>
                  </a:lnTo>
                  <a:lnTo>
                    <a:pt x="12903" y="225"/>
                  </a:lnTo>
                  <a:lnTo>
                    <a:pt x="12679" y="91"/>
                  </a:lnTo>
                  <a:lnTo>
                    <a:pt x="124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6"/>
            <p:cNvSpPr/>
            <p:nvPr/>
          </p:nvSpPr>
          <p:spPr>
            <a:xfrm>
              <a:off x="1023625" y="4315800"/>
              <a:ext cx="325975" cy="220675"/>
            </a:xfrm>
            <a:custGeom>
              <a:rect b="b" l="l" r="r" t="t"/>
              <a:pathLst>
                <a:path extrusionOk="0" h="8827" w="13039">
                  <a:moveTo>
                    <a:pt x="12008" y="493"/>
                  </a:moveTo>
                  <a:lnTo>
                    <a:pt x="12142" y="538"/>
                  </a:lnTo>
                  <a:lnTo>
                    <a:pt x="12366" y="672"/>
                  </a:lnTo>
                  <a:lnTo>
                    <a:pt x="12546" y="896"/>
                  </a:lnTo>
                  <a:lnTo>
                    <a:pt x="12590" y="1031"/>
                  </a:lnTo>
                  <a:lnTo>
                    <a:pt x="12590" y="1165"/>
                  </a:lnTo>
                  <a:lnTo>
                    <a:pt x="12590" y="7661"/>
                  </a:lnTo>
                  <a:lnTo>
                    <a:pt x="12590" y="7796"/>
                  </a:lnTo>
                  <a:lnTo>
                    <a:pt x="12546" y="7930"/>
                  </a:lnTo>
                  <a:lnTo>
                    <a:pt x="12366" y="8154"/>
                  </a:lnTo>
                  <a:lnTo>
                    <a:pt x="12142" y="8289"/>
                  </a:lnTo>
                  <a:lnTo>
                    <a:pt x="12008" y="8333"/>
                  </a:lnTo>
                  <a:lnTo>
                    <a:pt x="11874" y="8378"/>
                  </a:lnTo>
                  <a:lnTo>
                    <a:pt x="6721" y="8378"/>
                  </a:lnTo>
                  <a:lnTo>
                    <a:pt x="6721" y="493"/>
                  </a:lnTo>
                  <a:close/>
                  <a:moveTo>
                    <a:pt x="225" y="0"/>
                  </a:moveTo>
                  <a:lnTo>
                    <a:pt x="135" y="45"/>
                  </a:lnTo>
                  <a:lnTo>
                    <a:pt x="46" y="90"/>
                  </a:lnTo>
                  <a:lnTo>
                    <a:pt x="1" y="135"/>
                  </a:lnTo>
                  <a:lnTo>
                    <a:pt x="1" y="269"/>
                  </a:lnTo>
                  <a:lnTo>
                    <a:pt x="1" y="4032"/>
                  </a:lnTo>
                  <a:lnTo>
                    <a:pt x="1" y="4077"/>
                  </a:lnTo>
                  <a:lnTo>
                    <a:pt x="90" y="4122"/>
                  </a:lnTo>
                  <a:lnTo>
                    <a:pt x="180" y="4167"/>
                  </a:lnTo>
                  <a:lnTo>
                    <a:pt x="314" y="4167"/>
                  </a:lnTo>
                  <a:lnTo>
                    <a:pt x="404" y="4077"/>
                  </a:lnTo>
                  <a:lnTo>
                    <a:pt x="449" y="3943"/>
                  </a:lnTo>
                  <a:lnTo>
                    <a:pt x="449" y="1165"/>
                  </a:lnTo>
                  <a:lnTo>
                    <a:pt x="494" y="1031"/>
                  </a:lnTo>
                  <a:lnTo>
                    <a:pt x="494" y="896"/>
                  </a:lnTo>
                  <a:lnTo>
                    <a:pt x="673" y="672"/>
                  </a:lnTo>
                  <a:lnTo>
                    <a:pt x="897" y="538"/>
                  </a:lnTo>
                  <a:lnTo>
                    <a:pt x="1031" y="493"/>
                  </a:lnTo>
                  <a:lnTo>
                    <a:pt x="6318" y="493"/>
                  </a:lnTo>
                  <a:lnTo>
                    <a:pt x="6318" y="8378"/>
                  </a:lnTo>
                  <a:lnTo>
                    <a:pt x="718" y="8378"/>
                  </a:lnTo>
                  <a:lnTo>
                    <a:pt x="628" y="8333"/>
                  </a:lnTo>
                  <a:lnTo>
                    <a:pt x="538" y="8289"/>
                  </a:lnTo>
                  <a:lnTo>
                    <a:pt x="494" y="8199"/>
                  </a:lnTo>
                  <a:lnTo>
                    <a:pt x="449" y="8109"/>
                  </a:lnTo>
                  <a:lnTo>
                    <a:pt x="449" y="4794"/>
                  </a:lnTo>
                  <a:lnTo>
                    <a:pt x="449" y="4749"/>
                  </a:lnTo>
                  <a:lnTo>
                    <a:pt x="270" y="4660"/>
                  </a:lnTo>
                  <a:lnTo>
                    <a:pt x="135" y="4660"/>
                  </a:lnTo>
                  <a:lnTo>
                    <a:pt x="46" y="4749"/>
                  </a:lnTo>
                  <a:lnTo>
                    <a:pt x="1" y="4884"/>
                  </a:lnTo>
                  <a:lnTo>
                    <a:pt x="1" y="7661"/>
                  </a:lnTo>
                  <a:lnTo>
                    <a:pt x="1" y="7885"/>
                  </a:lnTo>
                  <a:lnTo>
                    <a:pt x="90" y="8109"/>
                  </a:lnTo>
                  <a:lnTo>
                    <a:pt x="180" y="8333"/>
                  </a:lnTo>
                  <a:lnTo>
                    <a:pt x="314" y="8468"/>
                  </a:lnTo>
                  <a:lnTo>
                    <a:pt x="494" y="8602"/>
                  </a:lnTo>
                  <a:lnTo>
                    <a:pt x="718" y="8737"/>
                  </a:lnTo>
                  <a:lnTo>
                    <a:pt x="942" y="8781"/>
                  </a:lnTo>
                  <a:lnTo>
                    <a:pt x="1166" y="8826"/>
                  </a:lnTo>
                  <a:lnTo>
                    <a:pt x="11874" y="8826"/>
                  </a:lnTo>
                  <a:lnTo>
                    <a:pt x="12142" y="8781"/>
                  </a:lnTo>
                  <a:lnTo>
                    <a:pt x="12322" y="8737"/>
                  </a:lnTo>
                  <a:lnTo>
                    <a:pt x="12546" y="8602"/>
                  </a:lnTo>
                  <a:lnTo>
                    <a:pt x="12725" y="8468"/>
                  </a:lnTo>
                  <a:lnTo>
                    <a:pt x="12859" y="8333"/>
                  </a:lnTo>
                  <a:lnTo>
                    <a:pt x="12949" y="8109"/>
                  </a:lnTo>
                  <a:lnTo>
                    <a:pt x="13038" y="7885"/>
                  </a:lnTo>
                  <a:lnTo>
                    <a:pt x="13038" y="7661"/>
                  </a:lnTo>
                  <a:lnTo>
                    <a:pt x="13038" y="1165"/>
                  </a:lnTo>
                  <a:lnTo>
                    <a:pt x="13038" y="941"/>
                  </a:lnTo>
                  <a:lnTo>
                    <a:pt x="12949" y="717"/>
                  </a:lnTo>
                  <a:lnTo>
                    <a:pt x="12859" y="538"/>
                  </a:lnTo>
                  <a:lnTo>
                    <a:pt x="12725" y="359"/>
                  </a:lnTo>
                  <a:lnTo>
                    <a:pt x="12546" y="224"/>
                  </a:lnTo>
                  <a:lnTo>
                    <a:pt x="12322" y="90"/>
                  </a:lnTo>
                  <a:lnTo>
                    <a:pt x="12142" y="45"/>
                  </a:lnTo>
                  <a:lnTo>
                    <a:pt x="1187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6"/>
            <p:cNvSpPr/>
            <p:nvPr/>
          </p:nvSpPr>
          <p:spPr>
            <a:xfrm>
              <a:off x="1203975" y="4431150"/>
              <a:ext cx="34725" cy="34750"/>
            </a:xfrm>
            <a:custGeom>
              <a:rect b="b" l="l" r="r" t="t"/>
              <a:pathLst>
                <a:path extrusionOk="0" h="1390" w="1389">
                  <a:moveTo>
                    <a:pt x="806" y="494"/>
                  </a:moveTo>
                  <a:lnTo>
                    <a:pt x="851" y="538"/>
                  </a:lnTo>
                  <a:lnTo>
                    <a:pt x="896" y="628"/>
                  </a:lnTo>
                  <a:lnTo>
                    <a:pt x="941" y="718"/>
                  </a:lnTo>
                  <a:lnTo>
                    <a:pt x="896" y="807"/>
                  </a:lnTo>
                  <a:lnTo>
                    <a:pt x="851" y="897"/>
                  </a:lnTo>
                  <a:lnTo>
                    <a:pt x="806" y="942"/>
                  </a:lnTo>
                  <a:lnTo>
                    <a:pt x="627" y="942"/>
                  </a:lnTo>
                  <a:lnTo>
                    <a:pt x="538" y="897"/>
                  </a:lnTo>
                  <a:lnTo>
                    <a:pt x="493" y="807"/>
                  </a:lnTo>
                  <a:lnTo>
                    <a:pt x="448" y="718"/>
                  </a:lnTo>
                  <a:lnTo>
                    <a:pt x="493" y="628"/>
                  </a:lnTo>
                  <a:lnTo>
                    <a:pt x="538" y="538"/>
                  </a:lnTo>
                  <a:lnTo>
                    <a:pt x="627" y="494"/>
                  </a:lnTo>
                  <a:close/>
                  <a:moveTo>
                    <a:pt x="717" y="1"/>
                  </a:moveTo>
                  <a:lnTo>
                    <a:pt x="582" y="46"/>
                  </a:lnTo>
                  <a:lnTo>
                    <a:pt x="448" y="90"/>
                  </a:lnTo>
                  <a:lnTo>
                    <a:pt x="224" y="225"/>
                  </a:lnTo>
                  <a:lnTo>
                    <a:pt x="45" y="449"/>
                  </a:lnTo>
                  <a:lnTo>
                    <a:pt x="0" y="583"/>
                  </a:lnTo>
                  <a:lnTo>
                    <a:pt x="0" y="718"/>
                  </a:lnTo>
                  <a:lnTo>
                    <a:pt x="0" y="852"/>
                  </a:lnTo>
                  <a:lnTo>
                    <a:pt x="45" y="986"/>
                  </a:lnTo>
                  <a:lnTo>
                    <a:pt x="224" y="1210"/>
                  </a:lnTo>
                  <a:lnTo>
                    <a:pt x="448" y="1345"/>
                  </a:lnTo>
                  <a:lnTo>
                    <a:pt x="582" y="1390"/>
                  </a:lnTo>
                  <a:lnTo>
                    <a:pt x="851" y="1390"/>
                  </a:lnTo>
                  <a:lnTo>
                    <a:pt x="986" y="1345"/>
                  </a:lnTo>
                  <a:lnTo>
                    <a:pt x="1210" y="1210"/>
                  </a:lnTo>
                  <a:lnTo>
                    <a:pt x="1344" y="986"/>
                  </a:lnTo>
                  <a:lnTo>
                    <a:pt x="1389" y="852"/>
                  </a:lnTo>
                  <a:lnTo>
                    <a:pt x="1389" y="718"/>
                  </a:lnTo>
                  <a:lnTo>
                    <a:pt x="1389" y="583"/>
                  </a:lnTo>
                  <a:lnTo>
                    <a:pt x="1344" y="449"/>
                  </a:lnTo>
                  <a:lnTo>
                    <a:pt x="1210" y="225"/>
                  </a:lnTo>
                  <a:lnTo>
                    <a:pt x="986" y="90"/>
                  </a:lnTo>
                  <a:lnTo>
                    <a:pt x="851" y="46"/>
                  </a:lnTo>
                  <a:lnTo>
                    <a:pt x="7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6"/>
            <p:cNvSpPr/>
            <p:nvPr/>
          </p:nvSpPr>
          <p:spPr>
            <a:xfrm>
              <a:off x="1203975" y="4478200"/>
              <a:ext cx="34725" cy="34750"/>
            </a:xfrm>
            <a:custGeom>
              <a:rect b="b" l="l" r="r" t="t"/>
              <a:pathLst>
                <a:path extrusionOk="0" h="1390" w="1389">
                  <a:moveTo>
                    <a:pt x="717" y="448"/>
                  </a:moveTo>
                  <a:lnTo>
                    <a:pt x="806" y="493"/>
                  </a:lnTo>
                  <a:lnTo>
                    <a:pt x="851" y="538"/>
                  </a:lnTo>
                  <a:lnTo>
                    <a:pt x="896" y="583"/>
                  </a:lnTo>
                  <a:lnTo>
                    <a:pt x="941" y="672"/>
                  </a:lnTo>
                  <a:lnTo>
                    <a:pt x="896" y="762"/>
                  </a:lnTo>
                  <a:lnTo>
                    <a:pt x="851" y="852"/>
                  </a:lnTo>
                  <a:lnTo>
                    <a:pt x="806" y="896"/>
                  </a:lnTo>
                  <a:lnTo>
                    <a:pt x="717" y="941"/>
                  </a:lnTo>
                  <a:lnTo>
                    <a:pt x="627" y="896"/>
                  </a:lnTo>
                  <a:lnTo>
                    <a:pt x="538" y="852"/>
                  </a:lnTo>
                  <a:lnTo>
                    <a:pt x="493" y="762"/>
                  </a:lnTo>
                  <a:lnTo>
                    <a:pt x="448" y="672"/>
                  </a:lnTo>
                  <a:lnTo>
                    <a:pt x="493" y="583"/>
                  </a:lnTo>
                  <a:lnTo>
                    <a:pt x="538" y="538"/>
                  </a:lnTo>
                  <a:lnTo>
                    <a:pt x="627" y="493"/>
                  </a:lnTo>
                  <a:lnTo>
                    <a:pt x="717" y="448"/>
                  </a:lnTo>
                  <a:close/>
                  <a:moveTo>
                    <a:pt x="582" y="0"/>
                  </a:moveTo>
                  <a:lnTo>
                    <a:pt x="448" y="45"/>
                  </a:lnTo>
                  <a:lnTo>
                    <a:pt x="224" y="180"/>
                  </a:lnTo>
                  <a:lnTo>
                    <a:pt x="45" y="404"/>
                  </a:lnTo>
                  <a:lnTo>
                    <a:pt x="0" y="538"/>
                  </a:lnTo>
                  <a:lnTo>
                    <a:pt x="0" y="672"/>
                  </a:lnTo>
                  <a:lnTo>
                    <a:pt x="0" y="852"/>
                  </a:lnTo>
                  <a:lnTo>
                    <a:pt x="45" y="941"/>
                  </a:lnTo>
                  <a:lnTo>
                    <a:pt x="224" y="1165"/>
                  </a:lnTo>
                  <a:lnTo>
                    <a:pt x="448" y="1345"/>
                  </a:lnTo>
                  <a:lnTo>
                    <a:pt x="582" y="1389"/>
                  </a:lnTo>
                  <a:lnTo>
                    <a:pt x="851" y="1389"/>
                  </a:lnTo>
                  <a:lnTo>
                    <a:pt x="986" y="1345"/>
                  </a:lnTo>
                  <a:lnTo>
                    <a:pt x="1210" y="1165"/>
                  </a:lnTo>
                  <a:lnTo>
                    <a:pt x="1344" y="941"/>
                  </a:lnTo>
                  <a:lnTo>
                    <a:pt x="1389" y="852"/>
                  </a:lnTo>
                  <a:lnTo>
                    <a:pt x="1389" y="672"/>
                  </a:lnTo>
                  <a:lnTo>
                    <a:pt x="1389" y="538"/>
                  </a:lnTo>
                  <a:lnTo>
                    <a:pt x="1344" y="404"/>
                  </a:lnTo>
                  <a:lnTo>
                    <a:pt x="1210" y="180"/>
                  </a:lnTo>
                  <a:lnTo>
                    <a:pt x="986" y="45"/>
                  </a:lnTo>
                  <a:lnTo>
                    <a:pt x="8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6"/>
            <p:cNvSpPr/>
            <p:nvPr/>
          </p:nvSpPr>
          <p:spPr>
            <a:xfrm>
              <a:off x="1203975" y="4339300"/>
              <a:ext cx="123225" cy="80675"/>
            </a:xfrm>
            <a:custGeom>
              <a:rect b="b" l="l" r="r" t="t"/>
              <a:pathLst>
                <a:path extrusionOk="0" h="3227" w="4929">
                  <a:moveTo>
                    <a:pt x="4435" y="449"/>
                  </a:moveTo>
                  <a:lnTo>
                    <a:pt x="4435" y="2779"/>
                  </a:lnTo>
                  <a:lnTo>
                    <a:pt x="448" y="2779"/>
                  </a:lnTo>
                  <a:lnTo>
                    <a:pt x="448" y="449"/>
                  </a:lnTo>
                  <a:close/>
                  <a:moveTo>
                    <a:pt x="134" y="1"/>
                  </a:moveTo>
                  <a:lnTo>
                    <a:pt x="45" y="46"/>
                  </a:lnTo>
                  <a:lnTo>
                    <a:pt x="0" y="135"/>
                  </a:lnTo>
                  <a:lnTo>
                    <a:pt x="0" y="225"/>
                  </a:lnTo>
                  <a:lnTo>
                    <a:pt x="0" y="3003"/>
                  </a:lnTo>
                  <a:lnTo>
                    <a:pt x="0" y="3092"/>
                  </a:lnTo>
                  <a:lnTo>
                    <a:pt x="45" y="3182"/>
                  </a:lnTo>
                  <a:lnTo>
                    <a:pt x="134" y="3227"/>
                  </a:lnTo>
                  <a:lnTo>
                    <a:pt x="4749" y="3227"/>
                  </a:lnTo>
                  <a:lnTo>
                    <a:pt x="4839" y="3182"/>
                  </a:lnTo>
                  <a:lnTo>
                    <a:pt x="4884" y="3092"/>
                  </a:lnTo>
                  <a:lnTo>
                    <a:pt x="4928" y="3003"/>
                  </a:lnTo>
                  <a:lnTo>
                    <a:pt x="4928" y="225"/>
                  </a:lnTo>
                  <a:lnTo>
                    <a:pt x="4884" y="135"/>
                  </a:lnTo>
                  <a:lnTo>
                    <a:pt x="4839" y="46"/>
                  </a:lnTo>
                  <a:lnTo>
                    <a:pt x="47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76"/>
          <p:cNvGrpSpPr/>
          <p:nvPr/>
        </p:nvGrpSpPr>
        <p:grpSpPr>
          <a:xfrm>
            <a:off x="2185850" y="3970325"/>
            <a:ext cx="395400" cy="396525"/>
            <a:chOff x="1667675" y="4163450"/>
            <a:chExt cx="395400" cy="396525"/>
          </a:xfrm>
        </p:grpSpPr>
        <p:sp>
          <p:nvSpPr>
            <p:cNvPr id="2857" name="Google Shape;2857;p76"/>
            <p:cNvSpPr/>
            <p:nvPr/>
          </p:nvSpPr>
          <p:spPr>
            <a:xfrm>
              <a:off x="1667675" y="4163450"/>
              <a:ext cx="395400" cy="396525"/>
            </a:xfrm>
            <a:custGeom>
              <a:rect b="b" l="l" r="r" t="t"/>
              <a:pathLst>
                <a:path extrusionOk="0" h="15861" w="15816">
                  <a:moveTo>
                    <a:pt x="14919" y="3316"/>
                  </a:moveTo>
                  <a:lnTo>
                    <a:pt x="15099" y="3406"/>
                  </a:lnTo>
                  <a:lnTo>
                    <a:pt x="15233" y="3540"/>
                  </a:lnTo>
                  <a:lnTo>
                    <a:pt x="15323" y="3720"/>
                  </a:lnTo>
                  <a:lnTo>
                    <a:pt x="15367" y="3944"/>
                  </a:lnTo>
                  <a:lnTo>
                    <a:pt x="15367" y="14696"/>
                  </a:lnTo>
                  <a:lnTo>
                    <a:pt x="15323" y="14920"/>
                  </a:lnTo>
                  <a:lnTo>
                    <a:pt x="15233" y="15099"/>
                  </a:lnTo>
                  <a:lnTo>
                    <a:pt x="15099" y="15234"/>
                  </a:lnTo>
                  <a:lnTo>
                    <a:pt x="14919" y="15323"/>
                  </a:lnTo>
                  <a:lnTo>
                    <a:pt x="14919" y="3316"/>
                  </a:lnTo>
                  <a:close/>
                  <a:moveTo>
                    <a:pt x="11873" y="449"/>
                  </a:moveTo>
                  <a:lnTo>
                    <a:pt x="12411" y="539"/>
                  </a:lnTo>
                  <a:lnTo>
                    <a:pt x="12903" y="673"/>
                  </a:lnTo>
                  <a:lnTo>
                    <a:pt x="13307" y="897"/>
                  </a:lnTo>
                  <a:lnTo>
                    <a:pt x="13710" y="1211"/>
                  </a:lnTo>
                  <a:lnTo>
                    <a:pt x="14023" y="1614"/>
                  </a:lnTo>
                  <a:lnTo>
                    <a:pt x="14247" y="2017"/>
                  </a:lnTo>
                  <a:lnTo>
                    <a:pt x="14382" y="2510"/>
                  </a:lnTo>
                  <a:lnTo>
                    <a:pt x="14427" y="3003"/>
                  </a:lnTo>
                  <a:lnTo>
                    <a:pt x="14427" y="15368"/>
                  </a:lnTo>
                  <a:lnTo>
                    <a:pt x="1389" y="15368"/>
                  </a:lnTo>
                  <a:lnTo>
                    <a:pt x="1389" y="13755"/>
                  </a:lnTo>
                  <a:lnTo>
                    <a:pt x="1389" y="13666"/>
                  </a:lnTo>
                  <a:lnTo>
                    <a:pt x="1344" y="13621"/>
                  </a:lnTo>
                  <a:lnTo>
                    <a:pt x="1255" y="13531"/>
                  </a:lnTo>
                  <a:lnTo>
                    <a:pt x="1076" y="13531"/>
                  </a:lnTo>
                  <a:lnTo>
                    <a:pt x="986" y="13576"/>
                  </a:lnTo>
                  <a:lnTo>
                    <a:pt x="941" y="13666"/>
                  </a:lnTo>
                  <a:lnTo>
                    <a:pt x="941" y="13755"/>
                  </a:lnTo>
                  <a:lnTo>
                    <a:pt x="941" y="15323"/>
                  </a:lnTo>
                  <a:lnTo>
                    <a:pt x="717" y="15234"/>
                  </a:lnTo>
                  <a:lnTo>
                    <a:pt x="583" y="15099"/>
                  </a:lnTo>
                  <a:lnTo>
                    <a:pt x="493" y="14920"/>
                  </a:lnTo>
                  <a:lnTo>
                    <a:pt x="448" y="14696"/>
                  </a:lnTo>
                  <a:lnTo>
                    <a:pt x="448" y="3944"/>
                  </a:lnTo>
                  <a:lnTo>
                    <a:pt x="493" y="3720"/>
                  </a:lnTo>
                  <a:lnTo>
                    <a:pt x="583" y="3540"/>
                  </a:lnTo>
                  <a:lnTo>
                    <a:pt x="717" y="3406"/>
                  </a:lnTo>
                  <a:lnTo>
                    <a:pt x="941" y="3316"/>
                  </a:lnTo>
                  <a:lnTo>
                    <a:pt x="941" y="12814"/>
                  </a:lnTo>
                  <a:lnTo>
                    <a:pt x="941" y="12904"/>
                  </a:lnTo>
                  <a:lnTo>
                    <a:pt x="986" y="12994"/>
                  </a:lnTo>
                  <a:lnTo>
                    <a:pt x="1031" y="13038"/>
                  </a:lnTo>
                  <a:lnTo>
                    <a:pt x="1210" y="13038"/>
                  </a:lnTo>
                  <a:lnTo>
                    <a:pt x="1300" y="12994"/>
                  </a:lnTo>
                  <a:lnTo>
                    <a:pt x="1344" y="12904"/>
                  </a:lnTo>
                  <a:lnTo>
                    <a:pt x="1389" y="12814"/>
                  </a:lnTo>
                  <a:lnTo>
                    <a:pt x="1389" y="3003"/>
                  </a:lnTo>
                  <a:lnTo>
                    <a:pt x="1434" y="2510"/>
                  </a:lnTo>
                  <a:lnTo>
                    <a:pt x="1568" y="2017"/>
                  </a:lnTo>
                  <a:lnTo>
                    <a:pt x="1837" y="1614"/>
                  </a:lnTo>
                  <a:lnTo>
                    <a:pt x="2151" y="1211"/>
                  </a:lnTo>
                  <a:lnTo>
                    <a:pt x="2509" y="897"/>
                  </a:lnTo>
                  <a:lnTo>
                    <a:pt x="2957" y="673"/>
                  </a:lnTo>
                  <a:lnTo>
                    <a:pt x="3405" y="539"/>
                  </a:lnTo>
                  <a:lnTo>
                    <a:pt x="3943" y="449"/>
                  </a:lnTo>
                  <a:close/>
                  <a:moveTo>
                    <a:pt x="3629" y="1"/>
                  </a:moveTo>
                  <a:lnTo>
                    <a:pt x="3360" y="46"/>
                  </a:lnTo>
                  <a:lnTo>
                    <a:pt x="3092" y="135"/>
                  </a:lnTo>
                  <a:lnTo>
                    <a:pt x="2823" y="225"/>
                  </a:lnTo>
                  <a:lnTo>
                    <a:pt x="2330" y="494"/>
                  </a:lnTo>
                  <a:lnTo>
                    <a:pt x="1882" y="807"/>
                  </a:lnTo>
                  <a:lnTo>
                    <a:pt x="1524" y="1255"/>
                  </a:lnTo>
                  <a:lnTo>
                    <a:pt x="1210" y="1703"/>
                  </a:lnTo>
                  <a:lnTo>
                    <a:pt x="1120" y="1972"/>
                  </a:lnTo>
                  <a:lnTo>
                    <a:pt x="1031" y="2241"/>
                  </a:lnTo>
                  <a:lnTo>
                    <a:pt x="986" y="2510"/>
                  </a:lnTo>
                  <a:lnTo>
                    <a:pt x="941" y="2824"/>
                  </a:lnTo>
                  <a:lnTo>
                    <a:pt x="717" y="2868"/>
                  </a:lnTo>
                  <a:lnTo>
                    <a:pt x="538" y="2958"/>
                  </a:lnTo>
                  <a:lnTo>
                    <a:pt x="403" y="3092"/>
                  </a:lnTo>
                  <a:lnTo>
                    <a:pt x="269" y="3227"/>
                  </a:lnTo>
                  <a:lnTo>
                    <a:pt x="135" y="3361"/>
                  </a:lnTo>
                  <a:lnTo>
                    <a:pt x="45" y="3540"/>
                  </a:lnTo>
                  <a:lnTo>
                    <a:pt x="0" y="3764"/>
                  </a:lnTo>
                  <a:lnTo>
                    <a:pt x="0" y="3944"/>
                  </a:lnTo>
                  <a:lnTo>
                    <a:pt x="0" y="14696"/>
                  </a:lnTo>
                  <a:lnTo>
                    <a:pt x="0" y="14920"/>
                  </a:lnTo>
                  <a:lnTo>
                    <a:pt x="90" y="15144"/>
                  </a:lnTo>
                  <a:lnTo>
                    <a:pt x="179" y="15323"/>
                  </a:lnTo>
                  <a:lnTo>
                    <a:pt x="314" y="15503"/>
                  </a:lnTo>
                  <a:lnTo>
                    <a:pt x="493" y="15637"/>
                  </a:lnTo>
                  <a:lnTo>
                    <a:pt x="717" y="15771"/>
                  </a:lnTo>
                  <a:lnTo>
                    <a:pt x="941" y="15816"/>
                  </a:lnTo>
                  <a:lnTo>
                    <a:pt x="1165" y="15861"/>
                  </a:lnTo>
                  <a:lnTo>
                    <a:pt x="14651" y="15861"/>
                  </a:lnTo>
                  <a:lnTo>
                    <a:pt x="14919" y="15816"/>
                  </a:lnTo>
                  <a:lnTo>
                    <a:pt x="15143" y="15771"/>
                  </a:lnTo>
                  <a:lnTo>
                    <a:pt x="15323" y="15637"/>
                  </a:lnTo>
                  <a:lnTo>
                    <a:pt x="15502" y="15503"/>
                  </a:lnTo>
                  <a:lnTo>
                    <a:pt x="15636" y="15323"/>
                  </a:lnTo>
                  <a:lnTo>
                    <a:pt x="15726" y="15144"/>
                  </a:lnTo>
                  <a:lnTo>
                    <a:pt x="15816" y="14920"/>
                  </a:lnTo>
                  <a:lnTo>
                    <a:pt x="15816" y="14696"/>
                  </a:lnTo>
                  <a:lnTo>
                    <a:pt x="15816" y="3944"/>
                  </a:lnTo>
                  <a:lnTo>
                    <a:pt x="15816" y="3764"/>
                  </a:lnTo>
                  <a:lnTo>
                    <a:pt x="15771" y="3540"/>
                  </a:lnTo>
                  <a:lnTo>
                    <a:pt x="15681" y="3361"/>
                  </a:lnTo>
                  <a:lnTo>
                    <a:pt x="15547" y="3227"/>
                  </a:lnTo>
                  <a:lnTo>
                    <a:pt x="15412" y="3092"/>
                  </a:lnTo>
                  <a:lnTo>
                    <a:pt x="15278" y="2958"/>
                  </a:lnTo>
                  <a:lnTo>
                    <a:pt x="15099" y="2868"/>
                  </a:lnTo>
                  <a:lnTo>
                    <a:pt x="14875" y="2824"/>
                  </a:lnTo>
                  <a:lnTo>
                    <a:pt x="14875" y="2510"/>
                  </a:lnTo>
                  <a:lnTo>
                    <a:pt x="14785" y="2241"/>
                  </a:lnTo>
                  <a:lnTo>
                    <a:pt x="14695" y="1972"/>
                  </a:lnTo>
                  <a:lnTo>
                    <a:pt x="14606" y="1703"/>
                  </a:lnTo>
                  <a:lnTo>
                    <a:pt x="14337" y="1255"/>
                  </a:lnTo>
                  <a:lnTo>
                    <a:pt x="13934" y="807"/>
                  </a:lnTo>
                  <a:lnTo>
                    <a:pt x="13531" y="494"/>
                  </a:lnTo>
                  <a:lnTo>
                    <a:pt x="12993" y="225"/>
                  </a:lnTo>
                  <a:lnTo>
                    <a:pt x="12769" y="135"/>
                  </a:lnTo>
                  <a:lnTo>
                    <a:pt x="12455" y="46"/>
                  </a:lnTo>
                  <a:lnTo>
                    <a:pt x="121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6"/>
            <p:cNvSpPr/>
            <p:nvPr/>
          </p:nvSpPr>
          <p:spPr>
            <a:xfrm>
              <a:off x="1713600" y="4186975"/>
              <a:ext cx="303550" cy="256525"/>
            </a:xfrm>
            <a:custGeom>
              <a:rect b="b" l="l" r="r" t="t"/>
              <a:pathLst>
                <a:path extrusionOk="0" h="10261" w="12142">
                  <a:moveTo>
                    <a:pt x="10036" y="449"/>
                  </a:moveTo>
                  <a:lnTo>
                    <a:pt x="10394" y="494"/>
                  </a:lnTo>
                  <a:lnTo>
                    <a:pt x="10663" y="583"/>
                  </a:lnTo>
                  <a:lnTo>
                    <a:pt x="10977" y="718"/>
                  </a:lnTo>
                  <a:lnTo>
                    <a:pt x="11201" y="942"/>
                  </a:lnTo>
                  <a:lnTo>
                    <a:pt x="11380" y="1166"/>
                  </a:lnTo>
                  <a:lnTo>
                    <a:pt x="11559" y="1435"/>
                  </a:lnTo>
                  <a:lnTo>
                    <a:pt x="11649" y="1748"/>
                  </a:lnTo>
                  <a:lnTo>
                    <a:pt x="11694" y="2062"/>
                  </a:lnTo>
                  <a:lnTo>
                    <a:pt x="11694" y="8155"/>
                  </a:lnTo>
                  <a:lnTo>
                    <a:pt x="11649" y="8513"/>
                  </a:lnTo>
                  <a:lnTo>
                    <a:pt x="11559" y="8827"/>
                  </a:lnTo>
                  <a:lnTo>
                    <a:pt x="11380" y="9096"/>
                  </a:lnTo>
                  <a:lnTo>
                    <a:pt x="11201" y="9320"/>
                  </a:lnTo>
                  <a:lnTo>
                    <a:pt x="10977" y="9544"/>
                  </a:lnTo>
                  <a:lnTo>
                    <a:pt x="10663" y="9678"/>
                  </a:lnTo>
                  <a:lnTo>
                    <a:pt x="10394" y="9768"/>
                  </a:lnTo>
                  <a:lnTo>
                    <a:pt x="10036" y="9813"/>
                  </a:lnTo>
                  <a:lnTo>
                    <a:pt x="2106" y="9813"/>
                  </a:lnTo>
                  <a:lnTo>
                    <a:pt x="1792" y="9768"/>
                  </a:lnTo>
                  <a:lnTo>
                    <a:pt x="1479" y="9678"/>
                  </a:lnTo>
                  <a:lnTo>
                    <a:pt x="1210" y="9544"/>
                  </a:lnTo>
                  <a:lnTo>
                    <a:pt x="941" y="9320"/>
                  </a:lnTo>
                  <a:lnTo>
                    <a:pt x="762" y="9096"/>
                  </a:lnTo>
                  <a:lnTo>
                    <a:pt x="627" y="8827"/>
                  </a:lnTo>
                  <a:lnTo>
                    <a:pt x="493" y="8513"/>
                  </a:lnTo>
                  <a:lnTo>
                    <a:pt x="493" y="8155"/>
                  </a:lnTo>
                  <a:lnTo>
                    <a:pt x="493" y="2062"/>
                  </a:lnTo>
                  <a:lnTo>
                    <a:pt x="493" y="1748"/>
                  </a:lnTo>
                  <a:lnTo>
                    <a:pt x="627" y="1435"/>
                  </a:lnTo>
                  <a:lnTo>
                    <a:pt x="762" y="1166"/>
                  </a:lnTo>
                  <a:lnTo>
                    <a:pt x="941" y="942"/>
                  </a:lnTo>
                  <a:lnTo>
                    <a:pt x="1210" y="718"/>
                  </a:lnTo>
                  <a:lnTo>
                    <a:pt x="1479" y="583"/>
                  </a:lnTo>
                  <a:lnTo>
                    <a:pt x="1792" y="494"/>
                  </a:lnTo>
                  <a:lnTo>
                    <a:pt x="2106" y="449"/>
                  </a:lnTo>
                  <a:close/>
                  <a:moveTo>
                    <a:pt x="2106" y="1"/>
                  </a:moveTo>
                  <a:lnTo>
                    <a:pt x="1703" y="46"/>
                  </a:lnTo>
                  <a:lnTo>
                    <a:pt x="1299" y="180"/>
                  </a:lnTo>
                  <a:lnTo>
                    <a:pt x="941" y="359"/>
                  </a:lnTo>
                  <a:lnTo>
                    <a:pt x="627" y="583"/>
                  </a:lnTo>
                  <a:lnTo>
                    <a:pt x="359" y="897"/>
                  </a:lnTo>
                  <a:lnTo>
                    <a:pt x="179" y="1255"/>
                  </a:lnTo>
                  <a:lnTo>
                    <a:pt x="45" y="1659"/>
                  </a:lnTo>
                  <a:lnTo>
                    <a:pt x="0" y="2062"/>
                  </a:lnTo>
                  <a:lnTo>
                    <a:pt x="0" y="8155"/>
                  </a:lnTo>
                  <a:lnTo>
                    <a:pt x="45" y="8603"/>
                  </a:lnTo>
                  <a:lnTo>
                    <a:pt x="179" y="9006"/>
                  </a:lnTo>
                  <a:lnTo>
                    <a:pt x="359" y="9365"/>
                  </a:lnTo>
                  <a:lnTo>
                    <a:pt x="627" y="9633"/>
                  </a:lnTo>
                  <a:lnTo>
                    <a:pt x="941" y="9902"/>
                  </a:lnTo>
                  <a:lnTo>
                    <a:pt x="1299" y="10081"/>
                  </a:lnTo>
                  <a:lnTo>
                    <a:pt x="1703" y="10216"/>
                  </a:lnTo>
                  <a:lnTo>
                    <a:pt x="2106" y="10261"/>
                  </a:lnTo>
                  <a:lnTo>
                    <a:pt x="10036" y="10261"/>
                  </a:lnTo>
                  <a:lnTo>
                    <a:pt x="10484" y="10216"/>
                  </a:lnTo>
                  <a:lnTo>
                    <a:pt x="10842" y="10081"/>
                  </a:lnTo>
                  <a:lnTo>
                    <a:pt x="11201" y="9902"/>
                  </a:lnTo>
                  <a:lnTo>
                    <a:pt x="11514" y="9633"/>
                  </a:lnTo>
                  <a:lnTo>
                    <a:pt x="11783" y="9365"/>
                  </a:lnTo>
                  <a:lnTo>
                    <a:pt x="11962" y="9006"/>
                  </a:lnTo>
                  <a:lnTo>
                    <a:pt x="12097" y="8603"/>
                  </a:lnTo>
                  <a:lnTo>
                    <a:pt x="12142" y="8155"/>
                  </a:lnTo>
                  <a:lnTo>
                    <a:pt x="12142" y="2062"/>
                  </a:lnTo>
                  <a:lnTo>
                    <a:pt x="12097" y="1659"/>
                  </a:lnTo>
                  <a:lnTo>
                    <a:pt x="11962" y="1255"/>
                  </a:lnTo>
                  <a:lnTo>
                    <a:pt x="11783" y="897"/>
                  </a:lnTo>
                  <a:lnTo>
                    <a:pt x="11514" y="583"/>
                  </a:lnTo>
                  <a:lnTo>
                    <a:pt x="11201" y="359"/>
                  </a:lnTo>
                  <a:lnTo>
                    <a:pt x="10842" y="180"/>
                  </a:lnTo>
                  <a:lnTo>
                    <a:pt x="10484" y="46"/>
                  </a:lnTo>
                  <a:lnTo>
                    <a:pt x="100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6"/>
            <p:cNvSpPr/>
            <p:nvPr/>
          </p:nvSpPr>
          <p:spPr>
            <a:xfrm>
              <a:off x="1737125" y="4210500"/>
              <a:ext cx="256500" cy="209475"/>
            </a:xfrm>
            <a:custGeom>
              <a:rect b="b" l="l" r="r" t="t"/>
              <a:pathLst>
                <a:path extrusionOk="0" h="8379" w="10260">
                  <a:moveTo>
                    <a:pt x="9229" y="449"/>
                  </a:moveTo>
                  <a:lnTo>
                    <a:pt x="9364" y="494"/>
                  </a:lnTo>
                  <a:lnTo>
                    <a:pt x="9588" y="628"/>
                  </a:lnTo>
                  <a:lnTo>
                    <a:pt x="9767" y="852"/>
                  </a:lnTo>
                  <a:lnTo>
                    <a:pt x="9812" y="986"/>
                  </a:lnTo>
                  <a:lnTo>
                    <a:pt x="9812" y="1121"/>
                  </a:lnTo>
                  <a:lnTo>
                    <a:pt x="9812" y="7214"/>
                  </a:lnTo>
                  <a:lnTo>
                    <a:pt x="9812" y="7393"/>
                  </a:lnTo>
                  <a:lnTo>
                    <a:pt x="9767" y="7527"/>
                  </a:lnTo>
                  <a:lnTo>
                    <a:pt x="9588" y="7707"/>
                  </a:lnTo>
                  <a:lnTo>
                    <a:pt x="9364" y="7886"/>
                  </a:lnTo>
                  <a:lnTo>
                    <a:pt x="9229" y="7931"/>
                  </a:lnTo>
                  <a:lnTo>
                    <a:pt x="1030" y="7931"/>
                  </a:lnTo>
                  <a:lnTo>
                    <a:pt x="896" y="7886"/>
                  </a:lnTo>
                  <a:lnTo>
                    <a:pt x="672" y="7707"/>
                  </a:lnTo>
                  <a:lnTo>
                    <a:pt x="538" y="7527"/>
                  </a:lnTo>
                  <a:lnTo>
                    <a:pt x="493" y="7393"/>
                  </a:lnTo>
                  <a:lnTo>
                    <a:pt x="448" y="7214"/>
                  </a:lnTo>
                  <a:lnTo>
                    <a:pt x="448" y="1121"/>
                  </a:lnTo>
                  <a:lnTo>
                    <a:pt x="493" y="986"/>
                  </a:lnTo>
                  <a:lnTo>
                    <a:pt x="538" y="852"/>
                  </a:lnTo>
                  <a:lnTo>
                    <a:pt x="672" y="628"/>
                  </a:lnTo>
                  <a:lnTo>
                    <a:pt x="896" y="494"/>
                  </a:lnTo>
                  <a:lnTo>
                    <a:pt x="1030" y="449"/>
                  </a:lnTo>
                  <a:close/>
                  <a:moveTo>
                    <a:pt x="941" y="1"/>
                  </a:moveTo>
                  <a:lnTo>
                    <a:pt x="717" y="90"/>
                  </a:lnTo>
                  <a:lnTo>
                    <a:pt x="493" y="180"/>
                  </a:lnTo>
                  <a:lnTo>
                    <a:pt x="358" y="314"/>
                  </a:lnTo>
                  <a:lnTo>
                    <a:pt x="179" y="494"/>
                  </a:lnTo>
                  <a:lnTo>
                    <a:pt x="90" y="673"/>
                  </a:lnTo>
                  <a:lnTo>
                    <a:pt x="45" y="897"/>
                  </a:lnTo>
                  <a:lnTo>
                    <a:pt x="0" y="1121"/>
                  </a:lnTo>
                  <a:lnTo>
                    <a:pt x="0" y="7214"/>
                  </a:lnTo>
                  <a:lnTo>
                    <a:pt x="45" y="7483"/>
                  </a:lnTo>
                  <a:lnTo>
                    <a:pt x="90" y="7707"/>
                  </a:lnTo>
                  <a:lnTo>
                    <a:pt x="179" y="7886"/>
                  </a:lnTo>
                  <a:lnTo>
                    <a:pt x="358" y="8065"/>
                  </a:lnTo>
                  <a:lnTo>
                    <a:pt x="493" y="8200"/>
                  </a:lnTo>
                  <a:lnTo>
                    <a:pt x="717" y="8289"/>
                  </a:lnTo>
                  <a:lnTo>
                    <a:pt x="941" y="8379"/>
                  </a:lnTo>
                  <a:lnTo>
                    <a:pt x="9364" y="8379"/>
                  </a:lnTo>
                  <a:lnTo>
                    <a:pt x="9543" y="8289"/>
                  </a:lnTo>
                  <a:lnTo>
                    <a:pt x="9767" y="8200"/>
                  </a:lnTo>
                  <a:lnTo>
                    <a:pt x="9946" y="8065"/>
                  </a:lnTo>
                  <a:lnTo>
                    <a:pt x="10081" y="7886"/>
                  </a:lnTo>
                  <a:lnTo>
                    <a:pt x="10170" y="7707"/>
                  </a:lnTo>
                  <a:lnTo>
                    <a:pt x="10260" y="7483"/>
                  </a:lnTo>
                  <a:lnTo>
                    <a:pt x="10260" y="7214"/>
                  </a:lnTo>
                  <a:lnTo>
                    <a:pt x="10260" y="1121"/>
                  </a:lnTo>
                  <a:lnTo>
                    <a:pt x="10260" y="897"/>
                  </a:lnTo>
                  <a:lnTo>
                    <a:pt x="10170" y="673"/>
                  </a:lnTo>
                  <a:lnTo>
                    <a:pt x="10081" y="494"/>
                  </a:lnTo>
                  <a:lnTo>
                    <a:pt x="9946" y="314"/>
                  </a:lnTo>
                  <a:lnTo>
                    <a:pt x="9767" y="180"/>
                  </a:lnTo>
                  <a:lnTo>
                    <a:pt x="9543" y="90"/>
                  </a:lnTo>
                  <a:lnTo>
                    <a:pt x="936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6"/>
            <p:cNvSpPr/>
            <p:nvPr/>
          </p:nvSpPr>
          <p:spPr>
            <a:xfrm>
              <a:off x="1713600" y="4454675"/>
              <a:ext cx="81775" cy="81800"/>
            </a:xfrm>
            <a:custGeom>
              <a:rect b="b" l="l" r="r" t="t"/>
              <a:pathLst>
                <a:path extrusionOk="0" h="3272" w="3271">
                  <a:moveTo>
                    <a:pt x="1882" y="493"/>
                  </a:moveTo>
                  <a:lnTo>
                    <a:pt x="2106" y="583"/>
                  </a:lnTo>
                  <a:lnTo>
                    <a:pt x="2285" y="673"/>
                  </a:lnTo>
                  <a:lnTo>
                    <a:pt x="2464" y="807"/>
                  </a:lnTo>
                  <a:lnTo>
                    <a:pt x="2599" y="986"/>
                  </a:lnTo>
                  <a:lnTo>
                    <a:pt x="2688" y="1210"/>
                  </a:lnTo>
                  <a:lnTo>
                    <a:pt x="2778" y="1389"/>
                  </a:lnTo>
                  <a:lnTo>
                    <a:pt x="2823" y="1658"/>
                  </a:lnTo>
                  <a:lnTo>
                    <a:pt x="2778" y="1882"/>
                  </a:lnTo>
                  <a:lnTo>
                    <a:pt x="2688" y="2106"/>
                  </a:lnTo>
                  <a:lnTo>
                    <a:pt x="2599" y="2286"/>
                  </a:lnTo>
                  <a:lnTo>
                    <a:pt x="2464" y="2465"/>
                  </a:lnTo>
                  <a:lnTo>
                    <a:pt x="2285" y="2599"/>
                  </a:lnTo>
                  <a:lnTo>
                    <a:pt x="2106" y="2734"/>
                  </a:lnTo>
                  <a:lnTo>
                    <a:pt x="1882" y="2778"/>
                  </a:lnTo>
                  <a:lnTo>
                    <a:pt x="1658" y="2823"/>
                  </a:lnTo>
                  <a:lnTo>
                    <a:pt x="1389" y="2778"/>
                  </a:lnTo>
                  <a:lnTo>
                    <a:pt x="1210" y="2734"/>
                  </a:lnTo>
                  <a:lnTo>
                    <a:pt x="986" y="2599"/>
                  </a:lnTo>
                  <a:lnTo>
                    <a:pt x="807" y="2465"/>
                  </a:lnTo>
                  <a:lnTo>
                    <a:pt x="672" y="2286"/>
                  </a:lnTo>
                  <a:lnTo>
                    <a:pt x="583" y="2106"/>
                  </a:lnTo>
                  <a:lnTo>
                    <a:pt x="493" y="1882"/>
                  </a:lnTo>
                  <a:lnTo>
                    <a:pt x="493" y="1658"/>
                  </a:lnTo>
                  <a:lnTo>
                    <a:pt x="493" y="1389"/>
                  </a:lnTo>
                  <a:lnTo>
                    <a:pt x="583" y="1210"/>
                  </a:lnTo>
                  <a:lnTo>
                    <a:pt x="672" y="986"/>
                  </a:lnTo>
                  <a:lnTo>
                    <a:pt x="807" y="807"/>
                  </a:lnTo>
                  <a:lnTo>
                    <a:pt x="986" y="673"/>
                  </a:lnTo>
                  <a:lnTo>
                    <a:pt x="1210" y="583"/>
                  </a:lnTo>
                  <a:lnTo>
                    <a:pt x="1389" y="493"/>
                  </a:lnTo>
                  <a:close/>
                  <a:moveTo>
                    <a:pt x="1658" y="1"/>
                  </a:moveTo>
                  <a:lnTo>
                    <a:pt x="1299" y="45"/>
                  </a:lnTo>
                  <a:lnTo>
                    <a:pt x="1031" y="135"/>
                  </a:lnTo>
                  <a:lnTo>
                    <a:pt x="717" y="314"/>
                  </a:lnTo>
                  <a:lnTo>
                    <a:pt x="493" y="493"/>
                  </a:lnTo>
                  <a:lnTo>
                    <a:pt x="314" y="717"/>
                  </a:lnTo>
                  <a:lnTo>
                    <a:pt x="135" y="1031"/>
                  </a:lnTo>
                  <a:lnTo>
                    <a:pt x="45" y="1300"/>
                  </a:lnTo>
                  <a:lnTo>
                    <a:pt x="0" y="1658"/>
                  </a:lnTo>
                  <a:lnTo>
                    <a:pt x="45" y="1972"/>
                  </a:lnTo>
                  <a:lnTo>
                    <a:pt x="135" y="2286"/>
                  </a:lnTo>
                  <a:lnTo>
                    <a:pt x="314" y="2554"/>
                  </a:lnTo>
                  <a:lnTo>
                    <a:pt x="493" y="2778"/>
                  </a:lnTo>
                  <a:lnTo>
                    <a:pt x="717" y="3002"/>
                  </a:lnTo>
                  <a:lnTo>
                    <a:pt x="1031" y="3137"/>
                  </a:lnTo>
                  <a:lnTo>
                    <a:pt x="1299" y="3226"/>
                  </a:lnTo>
                  <a:lnTo>
                    <a:pt x="1658" y="3271"/>
                  </a:lnTo>
                  <a:lnTo>
                    <a:pt x="1971" y="3226"/>
                  </a:lnTo>
                  <a:lnTo>
                    <a:pt x="2285" y="3137"/>
                  </a:lnTo>
                  <a:lnTo>
                    <a:pt x="2554" y="3002"/>
                  </a:lnTo>
                  <a:lnTo>
                    <a:pt x="2778" y="2778"/>
                  </a:lnTo>
                  <a:lnTo>
                    <a:pt x="3002" y="2554"/>
                  </a:lnTo>
                  <a:lnTo>
                    <a:pt x="3136" y="2286"/>
                  </a:lnTo>
                  <a:lnTo>
                    <a:pt x="3226" y="1972"/>
                  </a:lnTo>
                  <a:lnTo>
                    <a:pt x="3271" y="1658"/>
                  </a:lnTo>
                  <a:lnTo>
                    <a:pt x="3226" y="1300"/>
                  </a:lnTo>
                  <a:lnTo>
                    <a:pt x="3136" y="1031"/>
                  </a:lnTo>
                  <a:lnTo>
                    <a:pt x="3002" y="717"/>
                  </a:lnTo>
                  <a:lnTo>
                    <a:pt x="2778" y="493"/>
                  </a:lnTo>
                  <a:lnTo>
                    <a:pt x="2554" y="314"/>
                  </a:lnTo>
                  <a:lnTo>
                    <a:pt x="2285" y="135"/>
                  </a:lnTo>
                  <a:lnTo>
                    <a:pt x="1971" y="45"/>
                  </a:lnTo>
                  <a:lnTo>
                    <a:pt x="16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6"/>
            <p:cNvSpPr/>
            <p:nvPr/>
          </p:nvSpPr>
          <p:spPr>
            <a:xfrm>
              <a:off x="1737125" y="4478200"/>
              <a:ext cx="34725" cy="34750"/>
            </a:xfrm>
            <a:custGeom>
              <a:rect b="b" l="l" r="r" t="t"/>
              <a:pathLst>
                <a:path extrusionOk="0" h="1390" w="1389">
                  <a:moveTo>
                    <a:pt x="717" y="448"/>
                  </a:moveTo>
                  <a:lnTo>
                    <a:pt x="806" y="493"/>
                  </a:lnTo>
                  <a:lnTo>
                    <a:pt x="851" y="538"/>
                  </a:lnTo>
                  <a:lnTo>
                    <a:pt x="896" y="628"/>
                  </a:lnTo>
                  <a:lnTo>
                    <a:pt x="941" y="717"/>
                  </a:lnTo>
                  <a:lnTo>
                    <a:pt x="896" y="807"/>
                  </a:lnTo>
                  <a:lnTo>
                    <a:pt x="851" y="852"/>
                  </a:lnTo>
                  <a:lnTo>
                    <a:pt x="806" y="896"/>
                  </a:lnTo>
                  <a:lnTo>
                    <a:pt x="717" y="941"/>
                  </a:lnTo>
                  <a:lnTo>
                    <a:pt x="627" y="896"/>
                  </a:lnTo>
                  <a:lnTo>
                    <a:pt x="538" y="852"/>
                  </a:lnTo>
                  <a:lnTo>
                    <a:pt x="493" y="807"/>
                  </a:lnTo>
                  <a:lnTo>
                    <a:pt x="448" y="717"/>
                  </a:lnTo>
                  <a:lnTo>
                    <a:pt x="493" y="628"/>
                  </a:lnTo>
                  <a:lnTo>
                    <a:pt x="538" y="538"/>
                  </a:lnTo>
                  <a:lnTo>
                    <a:pt x="627" y="493"/>
                  </a:lnTo>
                  <a:lnTo>
                    <a:pt x="717" y="448"/>
                  </a:lnTo>
                  <a:close/>
                  <a:moveTo>
                    <a:pt x="538" y="0"/>
                  </a:moveTo>
                  <a:lnTo>
                    <a:pt x="448" y="45"/>
                  </a:lnTo>
                  <a:lnTo>
                    <a:pt x="224" y="224"/>
                  </a:lnTo>
                  <a:lnTo>
                    <a:pt x="45" y="448"/>
                  </a:lnTo>
                  <a:lnTo>
                    <a:pt x="0" y="583"/>
                  </a:lnTo>
                  <a:lnTo>
                    <a:pt x="0" y="717"/>
                  </a:lnTo>
                  <a:lnTo>
                    <a:pt x="0" y="852"/>
                  </a:lnTo>
                  <a:lnTo>
                    <a:pt x="45" y="986"/>
                  </a:lnTo>
                  <a:lnTo>
                    <a:pt x="224" y="1210"/>
                  </a:lnTo>
                  <a:lnTo>
                    <a:pt x="448" y="1345"/>
                  </a:lnTo>
                  <a:lnTo>
                    <a:pt x="538" y="1389"/>
                  </a:lnTo>
                  <a:lnTo>
                    <a:pt x="851" y="1389"/>
                  </a:lnTo>
                  <a:lnTo>
                    <a:pt x="986" y="1345"/>
                  </a:lnTo>
                  <a:lnTo>
                    <a:pt x="1210" y="1210"/>
                  </a:lnTo>
                  <a:lnTo>
                    <a:pt x="1344" y="986"/>
                  </a:lnTo>
                  <a:lnTo>
                    <a:pt x="1389" y="852"/>
                  </a:lnTo>
                  <a:lnTo>
                    <a:pt x="1389" y="717"/>
                  </a:lnTo>
                  <a:lnTo>
                    <a:pt x="1389" y="583"/>
                  </a:lnTo>
                  <a:lnTo>
                    <a:pt x="1344" y="448"/>
                  </a:lnTo>
                  <a:lnTo>
                    <a:pt x="1210" y="224"/>
                  </a:lnTo>
                  <a:lnTo>
                    <a:pt x="986" y="45"/>
                  </a:lnTo>
                  <a:lnTo>
                    <a:pt x="8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6"/>
            <p:cNvSpPr/>
            <p:nvPr/>
          </p:nvSpPr>
          <p:spPr>
            <a:xfrm>
              <a:off x="1936475" y="4454675"/>
              <a:ext cx="80675" cy="81800"/>
            </a:xfrm>
            <a:custGeom>
              <a:rect b="b" l="l" r="r" t="t"/>
              <a:pathLst>
                <a:path extrusionOk="0" h="3272" w="3227">
                  <a:moveTo>
                    <a:pt x="1838" y="493"/>
                  </a:moveTo>
                  <a:lnTo>
                    <a:pt x="2062" y="583"/>
                  </a:lnTo>
                  <a:lnTo>
                    <a:pt x="2241" y="673"/>
                  </a:lnTo>
                  <a:lnTo>
                    <a:pt x="2420" y="807"/>
                  </a:lnTo>
                  <a:lnTo>
                    <a:pt x="2555" y="986"/>
                  </a:lnTo>
                  <a:lnTo>
                    <a:pt x="2689" y="1210"/>
                  </a:lnTo>
                  <a:lnTo>
                    <a:pt x="2734" y="1389"/>
                  </a:lnTo>
                  <a:lnTo>
                    <a:pt x="2779" y="1658"/>
                  </a:lnTo>
                  <a:lnTo>
                    <a:pt x="2734" y="1882"/>
                  </a:lnTo>
                  <a:lnTo>
                    <a:pt x="2689" y="2106"/>
                  </a:lnTo>
                  <a:lnTo>
                    <a:pt x="2555" y="2286"/>
                  </a:lnTo>
                  <a:lnTo>
                    <a:pt x="2420" y="2465"/>
                  </a:lnTo>
                  <a:lnTo>
                    <a:pt x="2241" y="2599"/>
                  </a:lnTo>
                  <a:lnTo>
                    <a:pt x="2062" y="2734"/>
                  </a:lnTo>
                  <a:lnTo>
                    <a:pt x="1838" y="2778"/>
                  </a:lnTo>
                  <a:lnTo>
                    <a:pt x="1614" y="2823"/>
                  </a:lnTo>
                  <a:lnTo>
                    <a:pt x="1390" y="2778"/>
                  </a:lnTo>
                  <a:lnTo>
                    <a:pt x="1166" y="2734"/>
                  </a:lnTo>
                  <a:lnTo>
                    <a:pt x="942" y="2599"/>
                  </a:lnTo>
                  <a:lnTo>
                    <a:pt x="762" y="2465"/>
                  </a:lnTo>
                  <a:lnTo>
                    <a:pt x="628" y="2286"/>
                  </a:lnTo>
                  <a:lnTo>
                    <a:pt x="538" y="2106"/>
                  </a:lnTo>
                  <a:lnTo>
                    <a:pt x="449" y="1882"/>
                  </a:lnTo>
                  <a:lnTo>
                    <a:pt x="449" y="1658"/>
                  </a:lnTo>
                  <a:lnTo>
                    <a:pt x="449" y="1389"/>
                  </a:lnTo>
                  <a:lnTo>
                    <a:pt x="538" y="1210"/>
                  </a:lnTo>
                  <a:lnTo>
                    <a:pt x="628" y="986"/>
                  </a:lnTo>
                  <a:lnTo>
                    <a:pt x="762" y="807"/>
                  </a:lnTo>
                  <a:lnTo>
                    <a:pt x="942" y="673"/>
                  </a:lnTo>
                  <a:lnTo>
                    <a:pt x="1166" y="583"/>
                  </a:lnTo>
                  <a:lnTo>
                    <a:pt x="1390" y="493"/>
                  </a:lnTo>
                  <a:close/>
                  <a:moveTo>
                    <a:pt x="1614" y="1"/>
                  </a:moveTo>
                  <a:lnTo>
                    <a:pt x="1255" y="45"/>
                  </a:lnTo>
                  <a:lnTo>
                    <a:pt x="987" y="135"/>
                  </a:lnTo>
                  <a:lnTo>
                    <a:pt x="718" y="314"/>
                  </a:lnTo>
                  <a:lnTo>
                    <a:pt x="449" y="493"/>
                  </a:lnTo>
                  <a:lnTo>
                    <a:pt x="270" y="717"/>
                  </a:lnTo>
                  <a:lnTo>
                    <a:pt x="90" y="1031"/>
                  </a:lnTo>
                  <a:lnTo>
                    <a:pt x="1" y="1300"/>
                  </a:lnTo>
                  <a:lnTo>
                    <a:pt x="1" y="1658"/>
                  </a:lnTo>
                  <a:lnTo>
                    <a:pt x="1" y="1972"/>
                  </a:lnTo>
                  <a:lnTo>
                    <a:pt x="90" y="2286"/>
                  </a:lnTo>
                  <a:lnTo>
                    <a:pt x="270" y="2554"/>
                  </a:lnTo>
                  <a:lnTo>
                    <a:pt x="449" y="2778"/>
                  </a:lnTo>
                  <a:lnTo>
                    <a:pt x="718" y="3002"/>
                  </a:lnTo>
                  <a:lnTo>
                    <a:pt x="987" y="3137"/>
                  </a:lnTo>
                  <a:lnTo>
                    <a:pt x="1255" y="3226"/>
                  </a:lnTo>
                  <a:lnTo>
                    <a:pt x="1614" y="3271"/>
                  </a:lnTo>
                  <a:lnTo>
                    <a:pt x="1927" y="3226"/>
                  </a:lnTo>
                  <a:lnTo>
                    <a:pt x="2241" y="3137"/>
                  </a:lnTo>
                  <a:lnTo>
                    <a:pt x="2510" y="3002"/>
                  </a:lnTo>
                  <a:lnTo>
                    <a:pt x="2734" y="2778"/>
                  </a:lnTo>
                  <a:lnTo>
                    <a:pt x="2958" y="2554"/>
                  </a:lnTo>
                  <a:lnTo>
                    <a:pt x="3092" y="2286"/>
                  </a:lnTo>
                  <a:lnTo>
                    <a:pt x="3182" y="1972"/>
                  </a:lnTo>
                  <a:lnTo>
                    <a:pt x="3227" y="1658"/>
                  </a:lnTo>
                  <a:lnTo>
                    <a:pt x="3182" y="1300"/>
                  </a:lnTo>
                  <a:lnTo>
                    <a:pt x="3092" y="1031"/>
                  </a:lnTo>
                  <a:lnTo>
                    <a:pt x="2958" y="717"/>
                  </a:lnTo>
                  <a:lnTo>
                    <a:pt x="2734" y="493"/>
                  </a:lnTo>
                  <a:lnTo>
                    <a:pt x="2510" y="314"/>
                  </a:lnTo>
                  <a:lnTo>
                    <a:pt x="2241" y="135"/>
                  </a:lnTo>
                  <a:lnTo>
                    <a:pt x="1927" y="45"/>
                  </a:lnTo>
                  <a:lnTo>
                    <a:pt x="16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6"/>
            <p:cNvSpPr/>
            <p:nvPr/>
          </p:nvSpPr>
          <p:spPr>
            <a:xfrm>
              <a:off x="1958875" y="4478200"/>
              <a:ext cx="34750" cy="34750"/>
            </a:xfrm>
            <a:custGeom>
              <a:rect b="b" l="l" r="r" t="t"/>
              <a:pathLst>
                <a:path extrusionOk="0" h="1390" w="1390">
                  <a:moveTo>
                    <a:pt x="718" y="448"/>
                  </a:moveTo>
                  <a:lnTo>
                    <a:pt x="807" y="493"/>
                  </a:lnTo>
                  <a:lnTo>
                    <a:pt x="852" y="538"/>
                  </a:lnTo>
                  <a:lnTo>
                    <a:pt x="942" y="628"/>
                  </a:lnTo>
                  <a:lnTo>
                    <a:pt x="942" y="717"/>
                  </a:lnTo>
                  <a:lnTo>
                    <a:pt x="942" y="807"/>
                  </a:lnTo>
                  <a:lnTo>
                    <a:pt x="852" y="852"/>
                  </a:lnTo>
                  <a:lnTo>
                    <a:pt x="807" y="896"/>
                  </a:lnTo>
                  <a:lnTo>
                    <a:pt x="718" y="941"/>
                  </a:lnTo>
                  <a:lnTo>
                    <a:pt x="628" y="896"/>
                  </a:lnTo>
                  <a:lnTo>
                    <a:pt x="539" y="852"/>
                  </a:lnTo>
                  <a:lnTo>
                    <a:pt x="494" y="807"/>
                  </a:lnTo>
                  <a:lnTo>
                    <a:pt x="494" y="717"/>
                  </a:lnTo>
                  <a:lnTo>
                    <a:pt x="494" y="628"/>
                  </a:lnTo>
                  <a:lnTo>
                    <a:pt x="539" y="538"/>
                  </a:lnTo>
                  <a:lnTo>
                    <a:pt x="628" y="493"/>
                  </a:lnTo>
                  <a:lnTo>
                    <a:pt x="718" y="448"/>
                  </a:lnTo>
                  <a:close/>
                  <a:moveTo>
                    <a:pt x="583" y="0"/>
                  </a:moveTo>
                  <a:lnTo>
                    <a:pt x="449" y="45"/>
                  </a:lnTo>
                  <a:lnTo>
                    <a:pt x="225" y="224"/>
                  </a:lnTo>
                  <a:lnTo>
                    <a:pt x="46" y="448"/>
                  </a:lnTo>
                  <a:lnTo>
                    <a:pt x="46" y="583"/>
                  </a:lnTo>
                  <a:lnTo>
                    <a:pt x="1" y="717"/>
                  </a:lnTo>
                  <a:lnTo>
                    <a:pt x="46" y="852"/>
                  </a:lnTo>
                  <a:lnTo>
                    <a:pt x="46" y="986"/>
                  </a:lnTo>
                  <a:lnTo>
                    <a:pt x="225" y="1210"/>
                  </a:lnTo>
                  <a:lnTo>
                    <a:pt x="449" y="1345"/>
                  </a:lnTo>
                  <a:lnTo>
                    <a:pt x="583" y="1389"/>
                  </a:lnTo>
                  <a:lnTo>
                    <a:pt x="852" y="1389"/>
                  </a:lnTo>
                  <a:lnTo>
                    <a:pt x="987" y="1345"/>
                  </a:lnTo>
                  <a:lnTo>
                    <a:pt x="1211" y="1210"/>
                  </a:lnTo>
                  <a:lnTo>
                    <a:pt x="1345" y="986"/>
                  </a:lnTo>
                  <a:lnTo>
                    <a:pt x="1390" y="852"/>
                  </a:lnTo>
                  <a:lnTo>
                    <a:pt x="1390" y="717"/>
                  </a:lnTo>
                  <a:lnTo>
                    <a:pt x="1390" y="583"/>
                  </a:lnTo>
                  <a:lnTo>
                    <a:pt x="1345" y="448"/>
                  </a:lnTo>
                  <a:lnTo>
                    <a:pt x="1211" y="224"/>
                  </a:lnTo>
                  <a:lnTo>
                    <a:pt x="987" y="45"/>
                  </a:lnTo>
                  <a:lnTo>
                    <a:pt x="8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6"/>
            <p:cNvSpPr/>
            <p:nvPr/>
          </p:nvSpPr>
          <p:spPr>
            <a:xfrm>
              <a:off x="1806550" y="4454675"/>
              <a:ext cx="117650" cy="81800"/>
            </a:xfrm>
            <a:custGeom>
              <a:rect b="b" l="l" r="r" t="t"/>
              <a:pathLst>
                <a:path extrusionOk="0" h="3272" w="4706">
                  <a:moveTo>
                    <a:pt x="4257" y="493"/>
                  </a:moveTo>
                  <a:lnTo>
                    <a:pt x="4257" y="941"/>
                  </a:lnTo>
                  <a:lnTo>
                    <a:pt x="494" y="941"/>
                  </a:lnTo>
                  <a:lnTo>
                    <a:pt x="494" y="493"/>
                  </a:lnTo>
                  <a:close/>
                  <a:moveTo>
                    <a:pt x="4257" y="1389"/>
                  </a:moveTo>
                  <a:lnTo>
                    <a:pt x="4257" y="1882"/>
                  </a:lnTo>
                  <a:lnTo>
                    <a:pt x="494" y="1882"/>
                  </a:lnTo>
                  <a:lnTo>
                    <a:pt x="494" y="1389"/>
                  </a:lnTo>
                  <a:close/>
                  <a:moveTo>
                    <a:pt x="4257" y="2330"/>
                  </a:moveTo>
                  <a:lnTo>
                    <a:pt x="4257" y="2823"/>
                  </a:lnTo>
                  <a:lnTo>
                    <a:pt x="494" y="2823"/>
                  </a:lnTo>
                  <a:lnTo>
                    <a:pt x="494" y="2330"/>
                  </a:lnTo>
                  <a:close/>
                  <a:moveTo>
                    <a:pt x="225" y="1"/>
                  </a:moveTo>
                  <a:lnTo>
                    <a:pt x="135" y="45"/>
                  </a:lnTo>
                  <a:lnTo>
                    <a:pt x="90" y="90"/>
                  </a:lnTo>
                  <a:lnTo>
                    <a:pt x="46" y="180"/>
                  </a:lnTo>
                  <a:lnTo>
                    <a:pt x="1" y="269"/>
                  </a:lnTo>
                  <a:lnTo>
                    <a:pt x="1" y="3047"/>
                  </a:lnTo>
                  <a:lnTo>
                    <a:pt x="46" y="3137"/>
                  </a:lnTo>
                  <a:lnTo>
                    <a:pt x="90" y="3182"/>
                  </a:lnTo>
                  <a:lnTo>
                    <a:pt x="135" y="3271"/>
                  </a:lnTo>
                  <a:lnTo>
                    <a:pt x="4571" y="3271"/>
                  </a:lnTo>
                  <a:lnTo>
                    <a:pt x="4660" y="3182"/>
                  </a:lnTo>
                  <a:lnTo>
                    <a:pt x="4705" y="3137"/>
                  </a:lnTo>
                  <a:lnTo>
                    <a:pt x="4705" y="3047"/>
                  </a:lnTo>
                  <a:lnTo>
                    <a:pt x="4705" y="269"/>
                  </a:lnTo>
                  <a:lnTo>
                    <a:pt x="4705" y="180"/>
                  </a:lnTo>
                  <a:lnTo>
                    <a:pt x="4660" y="90"/>
                  </a:lnTo>
                  <a:lnTo>
                    <a:pt x="4571" y="45"/>
                  </a:lnTo>
                  <a:lnTo>
                    <a:pt x="44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5" name="Google Shape;2865;p76"/>
          <p:cNvGrpSpPr/>
          <p:nvPr/>
        </p:nvGrpSpPr>
        <p:grpSpPr>
          <a:xfrm>
            <a:off x="2854138" y="4017375"/>
            <a:ext cx="395400" cy="302450"/>
            <a:chOff x="2438275" y="4210500"/>
            <a:chExt cx="395400" cy="302450"/>
          </a:xfrm>
        </p:grpSpPr>
        <p:sp>
          <p:nvSpPr>
            <p:cNvPr id="2866" name="Google Shape;2866;p76"/>
            <p:cNvSpPr/>
            <p:nvPr/>
          </p:nvSpPr>
          <p:spPr>
            <a:xfrm>
              <a:off x="2438275" y="4210500"/>
              <a:ext cx="395400" cy="302450"/>
            </a:xfrm>
            <a:custGeom>
              <a:rect b="b" l="l" r="r" t="t"/>
              <a:pathLst>
                <a:path extrusionOk="0" h="12098" w="15816">
                  <a:moveTo>
                    <a:pt x="15368" y="494"/>
                  </a:moveTo>
                  <a:lnTo>
                    <a:pt x="15368" y="10216"/>
                  </a:lnTo>
                  <a:lnTo>
                    <a:pt x="448" y="10216"/>
                  </a:lnTo>
                  <a:lnTo>
                    <a:pt x="448" y="494"/>
                  </a:lnTo>
                  <a:close/>
                  <a:moveTo>
                    <a:pt x="8602" y="10664"/>
                  </a:moveTo>
                  <a:lnTo>
                    <a:pt x="8602" y="11604"/>
                  </a:lnTo>
                  <a:lnTo>
                    <a:pt x="7214" y="11604"/>
                  </a:lnTo>
                  <a:lnTo>
                    <a:pt x="7214" y="10664"/>
                  </a:lnTo>
                  <a:close/>
                  <a:moveTo>
                    <a:pt x="224" y="1"/>
                  </a:moveTo>
                  <a:lnTo>
                    <a:pt x="135" y="45"/>
                  </a:lnTo>
                  <a:lnTo>
                    <a:pt x="45" y="90"/>
                  </a:lnTo>
                  <a:lnTo>
                    <a:pt x="0" y="135"/>
                  </a:lnTo>
                  <a:lnTo>
                    <a:pt x="0" y="225"/>
                  </a:lnTo>
                  <a:lnTo>
                    <a:pt x="0" y="10440"/>
                  </a:lnTo>
                  <a:lnTo>
                    <a:pt x="0" y="10529"/>
                  </a:lnTo>
                  <a:lnTo>
                    <a:pt x="45" y="10619"/>
                  </a:lnTo>
                  <a:lnTo>
                    <a:pt x="135" y="10664"/>
                  </a:lnTo>
                  <a:lnTo>
                    <a:pt x="6766" y="10664"/>
                  </a:lnTo>
                  <a:lnTo>
                    <a:pt x="6766" y="11604"/>
                  </a:lnTo>
                  <a:lnTo>
                    <a:pt x="3271" y="11604"/>
                  </a:lnTo>
                  <a:lnTo>
                    <a:pt x="3181" y="11649"/>
                  </a:lnTo>
                  <a:lnTo>
                    <a:pt x="3092" y="11694"/>
                  </a:lnTo>
                  <a:lnTo>
                    <a:pt x="3047" y="11739"/>
                  </a:lnTo>
                  <a:lnTo>
                    <a:pt x="3047" y="11828"/>
                  </a:lnTo>
                  <a:lnTo>
                    <a:pt x="3047" y="11918"/>
                  </a:lnTo>
                  <a:lnTo>
                    <a:pt x="3092" y="12008"/>
                  </a:lnTo>
                  <a:lnTo>
                    <a:pt x="3181" y="12053"/>
                  </a:lnTo>
                  <a:lnTo>
                    <a:pt x="3271" y="12097"/>
                  </a:lnTo>
                  <a:lnTo>
                    <a:pt x="12545" y="12097"/>
                  </a:lnTo>
                  <a:lnTo>
                    <a:pt x="12635" y="12053"/>
                  </a:lnTo>
                  <a:lnTo>
                    <a:pt x="12724" y="12008"/>
                  </a:lnTo>
                  <a:lnTo>
                    <a:pt x="12769" y="11918"/>
                  </a:lnTo>
                  <a:lnTo>
                    <a:pt x="12769" y="11828"/>
                  </a:lnTo>
                  <a:lnTo>
                    <a:pt x="12769" y="11739"/>
                  </a:lnTo>
                  <a:lnTo>
                    <a:pt x="12724" y="11694"/>
                  </a:lnTo>
                  <a:lnTo>
                    <a:pt x="12635" y="11649"/>
                  </a:lnTo>
                  <a:lnTo>
                    <a:pt x="12545" y="11604"/>
                  </a:lnTo>
                  <a:lnTo>
                    <a:pt x="9050" y="11604"/>
                  </a:lnTo>
                  <a:lnTo>
                    <a:pt x="9050" y="10664"/>
                  </a:lnTo>
                  <a:lnTo>
                    <a:pt x="15681" y="10664"/>
                  </a:lnTo>
                  <a:lnTo>
                    <a:pt x="15771" y="10619"/>
                  </a:lnTo>
                  <a:lnTo>
                    <a:pt x="15816" y="10529"/>
                  </a:lnTo>
                  <a:lnTo>
                    <a:pt x="15816" y="10440"/>
                  </a:lnTo>
                  <a:lnTo>
                    <a:pt x="15816" y="225"/>
                  </a:lnTo>
                  <a:lnTo>
                    <a:pt x="15816" y="135"/>
                  </a:lnTo>
                  <a:lnTo>
                    <a:pt x="15771" y="90"/>
                  </a:lnTo>
                  <a:lnTo>
                    <a:pt x="15681" y="45"/>
                  </a:lnTo>
                  <a:lnTo>
                    <a:pt x="155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6"/>
            <p:cNvSpPr/>
            <p:nvPr/>
          </p:nvSpPr>
          <p:spPr>
            <a:xfrm>
              <a:off x="2461800" y="4234025"/>
              <a:ext cx="349475" cy="220675"/>
            </a:xfrm>
            <a:custGeom>
              <a:rect b="b" l="l" r="r" t="t"/>
              <a:pathLst>
                <a:path extrusionOk="0" h="8827" w="13979">
                  <a:moveTo>
                    <a:pt x="135" y="1"/>
                  </a:moveTo>
                  <a:lnTo>
                    <a:pt x="45" y="45"/>
                  </a:lnTo>
                  <a:lnTo>
                    <a:pt x="0" y="135"/>
                  </a:lnTo>
                  <a:lnTo>
                    <a:pt x="0" y="225"/>
                  </a:lnTo>
                  <a:lnTo>
                    <a:pt x="0" y="3943"/>
                  </a:lnTo>
                  <a:lnTo>
                    <a:pt x="0" y="4033"/>
                  </a:lnTo>
                  <a:lnTo>
                    <a:pt x="45" y="4078"/>
                  </a:lnTo>
                  <a:lnTo>
                    <a:pt x="90" y="4167"/>
                  </a:lnTo>
                  <a:lnTo>
                    <a:pt x="269" y="4167"/>
                  </a:lnTo>
                  <a:lnTo>
                    <a:pt x="359" y="4122"/>
                  </a:lnTo>
                  <a:lnTo>
                    <a:pt x="403" y="4033"/>
                  </a:lnTo>
                  <a:lnTo>
                    <a:pt x="448" y="3943"/>
                  </a:lnTo>
                  <a:lnTo>
                    <a:pt x="448" y="449"/>
                  </a:lnTo>
                  <a:lnTo>
                    <a:pt x="13486" y="449"/>
                  </a:lnTo>
                  <a:lnTo>
                    <a:pt x="13486" y="8334"/>
                  </a:lnTo>
                  <a:lnTo>
                    <a:pt x="448" y="8334"/>
                  </a:lnTo>
                  <a:lnTo>
                    <a:pt x="448" y="4884"/>
                  </a:lnTo>
                  <a:lnTo>
                    <a:pt x="448" y="4794"/>
                  </a:lnTo>
                  <a:lnTo>
                    <a:pt x="403" y="4705"/>
                  </a:lnTo>
                  <a:lnTo>
                    <a:pt x="314" y="4660"/>
                  </a:lnTo>
                  <a:lnTo>
                    <a:pt x="135" y="4660"/>
                  </a:lnTo>
                  <a:lnTo>
                    <a:pt x="45" y="4705"/>
                  </a:lnTo>
                  <a:lnTo>
                    <a:pt x="0" y="4794"/>
                  </a:lnTo>
                  <a:lnTo>
                    <a:pt x="0" y="4884"/>
                  </a:lnTo>
                  <a:lnTo>
                    <a:pt x="0" y="8603"/>
                  </a:lnTo>
                  <a:lnTo>
                    <a:pt x="0" y="8692"/>
                  </a:lnTo>
                  <a:lnTo>
                    <a:pt x="45" y="8737"/>
                  </a:lnTo>
                  <a:lnTo>
                    <a:pt x="135" y="8782"/>
                  </a:lnTo>
                  <a:lnTo>
                    <a:pt x="224" y="8827"/>
                  </a:lnTo>
                  <a:lnTo>
                    <a:pt x="13710" y="8827"/>
                  </a:lnTo>
                  <a:lnTo>
                    <a:pt x="13799" y="8782"/>
                  </a:lnTo>
                  <a:lnTo>
                    <a:pt x="13889" y="8737"/>
                  </a:lnTo>
                  <a:lnTo>
                    <a:pt x="13934" y="8692"/>
                  </a:lnTo>
                  <a:lnTo>
                    <a:pt x="13979" y="8603"/>
                  </a:lnTo>
                  <a:lnTo>
                    <a:pt x="13979" y="225"/>
                  </a:lnTo>
                  <a:lnTo>
                    <a:pt x="13934" y="135"/>
                  </a:lnTo>
                  <a:lnTo>
                    <a:pt x="13889" y="45"/>
                  </a:lnTo>
                  <a:lnTo>
                    <a:pt x="137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8" name="Google Shape;2868;p76"/>
          <p:cNvGrpSpPr/>
          <p:nvPr/>
        </p:nvGrpSpPr>
        <p:grpSpPr>
          <a:xfrm>
            <a:off x="3521313" y="3970325"/>
            <a:ext cx="397650" cy="396525"/>
            <a:chOff x="3201025" y="4163450"/>
            <a:chExt cx="397650" cy="396525"/>
          </a:xfrm>
        </p:grpSpPr>
        <p:sp>
          <p:nvSpPr>
            <p:cNvPr id="2869" name="Google Shape;2869;p76"/>
            <p:cNvSpPr/>
            <p:nvPr/>
          </p:nvSpPr>
          <p:spPr>
            <a:xfrm>
              <a:off x="3201025" y="4163450"/>
              <a:ext cx="397650" cy="396525"/>
            </a:xfrm>
            <a:custGeom>
              <a:rect b="b" l="l" r="r" t="t"/>
              <a:pathLst>
                <a:path extrusionOk="0" h="15861" w="15906">
                  <a:moveTo>
                    <a:pt x="13666" y="583"/>
                  </a:moveTo>
                  <a:lnTo>
                    <a:pt x="15278" y="2196"/>
                  </a:lnTo>
                  <a:lnTo>
                    <a:pt x="14158" y="3361"/>
                  </a:lnTo>
                  <a:lnTo>
                    <a:pt x="12501" y="1703"/>
                  </a:lnTo>
                  <a:lnTo>
                    <a:pt x="13666" y="583"/>
                  </a:lnTo>
                  <a:close/>
                  <a:moveTo>
                    <a:pt x="12187" y="2017"/>
                  </a:moveTo>
                  <a:lnTo>
                    <a:pt x="13845" y="3675"/>
                  </a:lnTo>
                  <a:lnTo>
                    <a:pt x="12680" y="4795"/>
                  </a:lnTo>
                  <a:lnTo>
                    <a:pt x="11067" y="3182"/>
                  </a:lnTo>
                  <a:lnTo>
                    <a:pt x="12187" y="2017"/>
                  </a:lnTo>
                  <a:close/>
                  <a:moveTo>
                    <a:pt x="10709" y="3496"/>
                  </a:moveTo>
                  <a:lnTo>
                    <a:pt x="12366" y="5153"/>
                  </a:lnTo>
                  <a:lnTo>
                    <a:pt x="11201" y="6273"/>
                  </a:lnTo>
                  <a:lnTo>
                    <a:pt x="9589" y="4660"/>
                  </a:lnTo>
                  <a:lnTo>
                    <a:pt x="10709" y="3496"/>
                  </a:lnTo>
                  <a:close/>
                  <a:moveTo>
                    <a:pt x="9499" y="5198"/>
                  </a:moveTo>
                  <a:lnTo>
                    <a:pt x="10664" y="6363"/>
                  </a:lnTo>
                  <a:lnTo>
                    <a:pt x="9499" y="6363"/>
                  </a:lnTo>
                  <a:lnTo>
                    <a:pt x="9499" y="5198"/>
                  </a:lnTo>
                  <a:close/>
                  <a:moveTo>
                    <a:pt x="7931" y="5646"/>
                  </a:moveTo>
                  <a:lnTo>
                    <a:pt x="10216" y="7931"/>
                  </a:lnTo>
                  <a:lnTo>
                    <a:pt x="9275" y="8917"/>
                  </a:lnTo>
                  <a:lnTo>
                    <a:pt x="6945" y="6632"/>
                  </a:lnTo>
                  <a:lnTo>
                    <a:pt x="7931" y="5646"/>
                  </a:lnTo>
                  <a:close/>
                  <a:moveTo>
                    <a:pt x="6632" y="6945"/>
                  </a:moveTo>
                  <a:lnTo>
                    <a:pt x="8916" y="9230"/>
                  </a:lnTo>
                  <a:lnTo>
                    <a:pt x="7931" y="10216"/>
                  </a:lnTo>
                  <a:lnTo>
                    <a:pt x="5646" y="7931"/>
                  </a:lnTo>
                  <a:lnTo>
                    <a:pt x="6632" y="6945"/>
                  </a:lnTo>
                  <a:close/>
                  <a:moveTo>
                    <a:pt x="6408" y="9454"/>
                  </a:moveTo>
                  <a:lnTo>
                    <a:pt x="6408" y="10664"/>
                  </a:lnTo>
                  <a:lnTo>
                    <a:pt x="5243" y="9454"/>
                  </a:lnTo>
                  <a:close/>
                  <a:moveTo>
                    <a:pt x="4660" y="9589"/>
                  </a:moveTo>
                  <a:lnTo>
                    <a:pt x="6318" y="11202"/>
                  </a:lnTo>
                  <a:lnTo>
                    <a:pt x="5153" y="12366"/>
                  </a:lnTo>
                  <a:lnTo>
                    <a:pt x="3540" y="10709"/>
                  </a:lnTo>
                  <a:lnTo>
                    <a:pt x="4660" y="9589"/>
                  </a:lnTo>
                  <a:close/>
                  <a:moveTo>
                    <a:pt x="3182" y="11022"/>
                  </a:moveTo>
                  <a:lnTo>
                    <a:pt x="4839" y="12680"/>
                  </a:lnTo>
                  <a:lnTo>
                    <a:pt x="3675" y="13800"/>
                  </a:lnTo>
                  <a:lnTo>
                    <a:pt x="2062" y="12187"/>
                  </a:lnTo>
                  <a:lnTo>
                    <a:pt x="3182" y="11022"/>
                  </a:lnTo>
                  <a:close/>
                  <a:moveTo>
                    <a:pt x="1703" y="12501"/>
                  </a:moveTo>
                  <a:lnTo>
                    <a:pt x="3361" y="14159"/>
                  </a:lnTo>
                  <a:lnTo>
                    <a:pt x="2241" y="15279"/>
                  </a:lnTo>
                  <a:lnTo>
                    <a:pt x="583" y="13666"/>
                  </a:lnTo>
                  <a:lnTo>
                    <a:pt x="1703" y="12501"/>
                  </a:lnTo>
                  <a:close/>
                  <a:moveTo>
                    <a:pt x="13576" y="1"/>
                  </a:moveTo>
                  <a:lnTo>
                    <a:pt x="13531" y="46"/>
                  </a:lnTo>
                  <a:lnTo>
                    <a:pt x="9096" y="4481"/>
                  </a:lnTo>
                  <a:lnTo>
                    <a:pt x="9051" y="4571"/>
                  </a:lnTo>
                  <a:lnTo>
                    <a:pt x="9051" y="4660"/>
                  </a:lnTo>
                  <a:lnTo>
                    <a:pt x="9051" y="6049"/>
                  </a:lnTo>
                  <a:lnTo>
                    <a:pt x="8110" y="5153"/>
                  </a:lnTo>
                  <a:lnTo>
                    <a:pt x="8020" y="5064"/>
                  </a:lnTo>
                  <a:lnTo>
                    <a:pt x="7886" y="5064"/>
                  </a:lnTo>
                  <a:lnTo>
                    <a:pt x="7796" y="5153"/>
                  </a:lnTo>
                  <a:lnTo>
                    <a:pt x="5153" y="7752"/>
                  </a:lnTo>
                  <a:lnTo>
                    <a:pt x="5108" y="7797"/>
                  </a:lnTo>
                  <a:lnTo>
                    <a:pt x="5108" y="7976"/>
                  </a:lnTo>
                  <a:lnTo>
                    <a:pt x="5153" y="8110"/>
                  </a:lnTo>
                  <a:lnTo>
                    <a:pt x="6094" y="9006"/>
                  </a:lnTo>
                  <a:lnTo>
                    <a:pt x="4571" y="9006"/>
                  </a:lnTo>
                  <a:lnTo>
                    <a:pt x="4481" y="9096"/>
                  </a:lnTo>
                  <a:lnTo>
                    <a:pt x="90" y="13486"/>
                  </a:lnTo>
                  <a:lnTo>
                    <a:pt x="46" y="13531"/>
                  </a:lnTo>
                  <a:lnTo>
                    <a:pt x="1" y="13710"/>
                  </a:lnTo>
                  <a:lnTo>
                    <a:pt x="90" y="13800"/>
                  </a:lnTo>
                  <a:lnTo>
                    <a:pt x="2062" y="15771"/>
                  </a:lnTo>
                  <a:lnTo>
                    <a:pt x="2151" y="15861"/>
                  </a:lnTo>
                  <a:lnTo>
                    <a:pt x="2331" y="15861"/>
                  </a:lnTo>
                  <a:lnTo>
                    <a:pt x="2375" y="15771"/>
                  </a:lnTo>
                  <a:lnTo>
                    <a:pt x="6811" y="11381"/>
                  </a:lnTo>
                  <a:lnTo>
                    <a:pt x="6856" y="11291"/>
                  </a:lnTo>
                  <a:lnTo>
                    <a:pt x="6856" y="11202"/>
                  </a:lnTo>
                  <a:lnTo>
                    <a:pt x="6856" y="9813"/>
                  </a:lnTo>
                  <a:lnTo>
                    <a:pt x="7796" y="10709"/>
                  </a:lnTo>
                  <a:lnTo>
                    <a:pt x="7886" y="10754"/>
                  </a:lnTo>
                  <a:lnTo>
                    <a:pt x="7931" y="10798"/>
                  </a:lnTo>
                  <a:lnTo>
                    <a:pt x="8020" y="10754"/>
                  </a:lnTo>
                  <a:lnTo>
                    <a:pt x="8110" y="10709"/>
                  </a:lnTo>
                  <a:lnTo>
                    <a:pt x="10753" y="8110"/>
                  </a:lnTo>
                  <a:lnTo>
                    <a:pt x="10798" y="8021"/>
                  </a:lnTo>
                  <a:lnTo>
                    <a:pt x="10798" y="7931"/>
                  </a:lnTo>
                  <a:lnTo>
                    <a:pt x="10798" y="7841"/>
                  </a:lnTo>
                  <a:lnTo>
                    <a:pt x="10753" y="7752"/>
                  </a:lnTo>
                  <a:lnTo>
                    <a:pt x="9813" y="6856"/>
                  </a:lnTo>
                  <a:lnTo>
                    <a:pt x="11246" y="6856"/>
                  </a:lnTo>
                  <a:lnTo>
                    <a:pt x="11336" y="6811"/>
                  </a:lnTo>
                  <a:lnTo>
                    <a:pt x="11425" y="6766"/>
                  </a:lnTo>
                  <a:lnTo>
                    <a:pt x="15816" y="2376"/>
                  </a:lnTo>
                  <a:lnTo>
                    <a:pt x="15861" y="2286"/>
                  </a:lnTo>
                  <a:lnTo>
                    <a:pt x="15906" y="2196"/>
                  </a:lnTo>
                  <a:lnTo>
                    <a:pt x="15861" y="2107"/>
                  </a:lnTo>
                  <a:lnTo>
                    <a:pt x="15816" y="2017"/>
                  </a:lnTo>
                  <a:lnTo>
                    <a:pt x="13845" y="46"/>
                  </a:lnTo>
                  <a:lnTo>
                    <a:pt x="137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6"/>
            <p:cNvSpPr/>
            <p:nvPr/>
          </p:nvSpPr>
          <p:spPr>
            <a:xfrm>
              <a:off x="3426175" y="4388600"/>
              <a:ext cx="127700" cy="126575"/>
            </a:xfrm>
            <a:custGeom>
              <a:rect b="b" l="l" r="r" t="t"/>
              <a:pathLst>
                <a:path extrusionOk="0" h="5063" w="5108">
                  <a:moveTo>
                    <a:pt x="2554" y="448"/>
                  </a:moveTo>
                  <a:lnTo>
                    <a:pt x="2957" y="493"/>
                  </a:lnTo>
                  <a:lnTo>
                    <a:pt x="3315" y="583"/>
                  </a:lnTo>
                  <a:lnTo>
                    <a:pt x="3674" y="807"/>
                  </a:lnTo>
                  <a:lnTo>
                    <a:pt x="4032" y="1031"/>
                  </a:lnTo>
                  <a:lnTo>
                    <a:pt x="4301" y="1389"/>
                  </a:lnTo>
                  <a:lnTo>
                    <a:pt x="4480" y="1748"/>
                  </a:lnTo>
                  <a:lnTo>
                    <a:pt x="4615" y="2151"/>
                  </a:lnTo>
                  <a:lnTo>
                    <a:pt x="4615" y="2509"/>
                  </a:lnTo>
                  <a:lnTo>
                    <a:pt x="4615" y="2912"/>
                  </a:lnTo>
                  <a:lnTo>
                    <a:pt x="4480" y="3316"/>
                  </a:lnTo>
                  <a:lnTo>
                    <a:pt x="4301" y="3674"/>
                  </a:lnTo>
                  <a:lnTo>
                    <a:pt x="4032" y="3988"/>
                  </a:lnTo>
                  <a:lnTo>
                    <a:pt x="3674" y="4256"/>
                  </a:lnTo>
                  <a:lnTo>
                    <a:pt x="3315" y="4480"/>
                  </a:lnTo>
                  <a:lnTo>
                    <a:pt x="2957" y="4570"/>
                  </a:lnTo>
                  <a:lnTo>
                    <a:pt x="2554" y="4615"/>
                  </a:lnTo>
                  <a:lnTo>
                    <a:pt x="2151" y="4570"/>
                  </a:lnTo>
                  <a:lnTo>
                    <a:pt x="1747" y="4480"/>
                  </a:lnTo>
                  <a:lnTo>
                    <a:pt x="1389" y="4256"/>
                  </a:lnTo>
                  <a:lnTo>
                    <a:pt x="1075" y="3988"/>
                  </a:lnTo>
                  <a:lnTo>
                    <a:pt x="807" y="3674"/>
                  </a:lnTo>
                  <a:lnTo>
                    <a:pt x="627" y="3316"/>
                  </a:lnTo>
                  <a:lnTo>
                    <a:pt x="493" y="2912"/>
                  </a:lnTo>
                  <a:lnTo>
                    <a:pt x="448" y="2509"/>
                  </a:lnTo>
                  <a:lnTo>
                    <a:pt x="493" y="2151"/>
                  </a:lnTo>
                  <a:lnTo>
                    <a:pt x="627" y="1748"/>
                  </a:lnTo>
                  <a:lnTo>
                    <a:pt x="807" y="1389"/>
                  </a:lnTo>
                  <a:lnTo>
                    <a:pt x="1075" y="1031"/>
                  </a:lnTo>
                  <a:lnTo>
                    <a:pt x="1389" y="807"/>
                  </a:lnTo>
                  <a:lnTo>
                    <a:pt x="1747" y="583"/>
                  </a:lnTo>
                  <a:lnTo>
                    <a:pt x="2151" y="493"/>
                  </a:lnTo>
                  <a:lnTo>
                    <a:pt x="2554" y="448"/>
                  </a:lnTo>
                  <a:close/>
                  <a:moveTo>
                    <a:pt x="2554" y="0"/>
                  </a:moveTo>
                  <a:lnTo>
                    <a:pt x="2061" y="45"/>
                  </a:lnTo>
                  <a:lnTo>
                    <a:pt x="1568" y="179"/>
                  </a:lnTo>
                  <a:lnTo>
                    <a:pt x="1120" y="403"/>
                  </a:lnTo>
                  <a:lnTo>
                    <a:pt x="717" y="717"/>
                  </a:lnTo>
                  <a:lnTo>
                    <a:pt x="403" y="1120"/>
                  </a:lnTo>
                  <a:lnTo>
                    <a:pt x="179" y="1568"/>
                  </a:lnTo>
                  <a:lnTo>
                    <a:pt x="45" y="2061"/>
                  </a:lnTo>
                  <a:lnTo>
                    <a:pt x="0" y="2509"/>
                  </a:lnTo>
                  <a:lnTo>
                    <a:pt x="45" y="3002"/>
                  </a:lnTo>
                  <a:lnTo>
                    <a:pt x="179" y="3495"/>
                  </a:lnTo>
                  <a:lnTo>
                    <a:pt x="403" y="3943"/>
                  </a:lnTo>
                  <a:lnTo>
                    <a:pt x="717" y="4346"/>
                  </a:lnTo>
                  <a:lnTo>
                    <a:pt x="1120" y="4660"/>
                  </a:lnTo>
                  <a:lnTo>
                    <a:pt x="1568" y="4884"/>
                  </a:lnTo>
                  <a:lnTo>
                    <a:pt x="2061" y="5018"/>
                  </a:lnTo>
                  <a:lnTo>
                    <a:pt x="2554" y="5063"/>
                  </a:lnTo>
                  <a:lnTo>
                    <a:pt x="3047" y="5018"/>
                  </a:lnTo>
                  <a:lnTo>
                    <a:pt x="3495" y="4884"/>
                  </a:lnTo>
                  <a:lnTo>
                    <a:pt x="3943" y="4660"/>
                  </a:lnTo>
                  <a:lnTo>
                    <a:pt x="4346" y="4346"/>
                  </a:lnTo>
                  <a:lnTo>
                    <a:pt x="4660" y="3943"/>
                  </a:lnTo>
                  <a:lnTo>
                    <a:pt x="4928" y="3495"/>
                  </a:lnTo>
                  <a:lnTo>
                    <a:pt x="5063" y="3002"/>
                  </a:lnTo>
                  <a:lnTo>
                    <a:pt x="5108" y="2509"/>
                  </a:lnTo>
                  <a:lnTo>
                    <a:pt x="5063" y="2061"/>
                  </a:lnTo>
                  <a:lnTo>
                    <a:pt x="4928" y="1568"/>
                  </a:lnTo>
                  <a:lnTo>
                    <a:pt x="4660" y="1120"/>
                  </a:lnTo>
                  <a:lnTo>
                    <a:pt x="4346" y="717"/>
                  </a:lnTo>
                  <a:lnTo>
                    <a:pt x="3943" y="403"/>
                  </a:lnTo>
                  <a:lnTo>
                    <a:pt x="3495" y="179"/>
                  </a:lnTo>
                  <a:lnTo>
                    <a:pt x="3047" y="45"/>
                  </a:lnTo>
                  <a:lnTo>
                    <a:pt x="2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6"/>
            <p:cNvSpPr/>
            <p:nvPr/>
          </p:nvSpPr>
          <p:spPr>
            <a:xfrm>
              <a:off x="3472100" y="4434525"/>
              <a:ext cx="34725" cy="34750"/>
            </a:xfrm>
            <a:custGeom>
              <a:rect b="b" l="l" r="r" t="t"/>
              <a:pathLst>
                <a:path extrusionOk="0" h="1390" w="1389">
                  <a:moveTo>
                    <a:pt x="717" y="448"/>
                  </a:moveTo>
                  <a:lnTo>
                    <a:pt x="806" y="493"/>
                  </a:lnTo>
                  <a:lnTo>
                    <a:pt x="851" y="538"/>
                  </a:lnTo>
                  <a:lnTo>
                    <a:pt x="941" y="583"/>
                  </a:lnTo>
                  <a:lnTo>
                    <a:pt x="941" y="672"/>
                  </a:lnTo>
                  <a:lnTo>
                    <a:pt x="941" y="762"/>
                  </a:lnTo>
                  <a:lnTo>
                    <a:pt x="851" y="851"/>
                  </a:lnTo>
                  <a:lnTo>
                    <a:pt x="806" y="896"/>
                  </a:lnTo>
                  <a:lnTo>
                    <a:pt x="717" y="941"/>
                  </a:lnTo>
                  <a:lnTo>
                    <a:pt x="627" y="896"/>
                  </a:lnTo>
                  <a:lnTo>
                    <a:pt x="538" y="851"/>
                  </a:lnTo>
                  <a:lnTo>
                    <a:pt x="493" y="762"/>
                  </a:lnTo>
                  <a:lnTo>
                    <a:pt x="493" y="672"/>
                  </a:lnTo>
                  <a:lnTo>
                    <a:pt x="493" y="583"/>
                  </a:lnTo>
                  <a:lnTo>
                    <a:pt x="538" y="538"/>
                  </a:lnTo>
                  <a:lnTo>
                    <a:pt x="627" y="493"/>
                  </a:lnTo>
                  <a:lnTo>
                    <a:pt x="717" y="448"/>
                  </a:lnTo>
                  <a:close/>
                  <a:moveTo>
                    <a:pt x="582" y="0"/>
                  </a:moveTo>
                  <a:lnTo>
                    <a:pt x="448" y="45"/>
                  </a:lnTo>
                  <a:lnTo>
                    <a:pt x="314" y="135"/>
                  </a:lnTo>
                  <a:lnTo>
                    <a:pt x="224" y="179"/>
                  </a:lnTo>
                  <a:lnTo>
                    <a:pt x="134" y="314"/>
                  </a:lnTo>
                  <a:lnTo>
                    <a:pt x="45" y="403"/>
                  </a:lnTo>
                  <a:lnTo>
                    <a:pt x="45" y="538"/>
                  </a:lnTo>
                  <a:lnTo>
                    <a:pt x="0" y="672"/>
                  </a:lnTo>
                  <a:lnTo>
                    <a:pt x="45" y="807"/>
                  </a:lnTo>
                  <a:lnTo>
                    <a:pt x="45" y="941"/>
                  </a:lnTo>
                  <a:lnTo>
                    <a:pt x="134" y="1075"/>
                  </a:lnTo>
                  <a:lnTo>
                    <a:pt x="224" y="1165"/>
                  </a:lnTo>
                  <a:lnTo>
                    <a:pt x="314" y="1255"/>
                  </a:lnTo>
                  <a:lnTo>
                    <a:pt x="448" y="1344"/>
                  </a:lnTo>
                  <a:lnTo>
                    <a:pt x="717" y="1389"/>
                  </a:lnTo>
                  <a:lnTo>
                    <a:pt x="986" y="1344"/>
                  </a:lnTo>
                  <a:lnTo>
                    <a:pt x="1075" y="1255"/>
                  </a:lnTo>
                  <a:lnTo>
                    <a:pt x="1210" y="1165"/>
                  </a:lnTo>
                  <a:lnTo>
                    <a:pt x="1299" y="1075"/>
                  </a:lnTo>
                  <a:lnTo>
                    <a:pt x="1344" y="941"/>
                  </a:lnTo>
                  <a:lnTo>
                    <a:pt x="1389" y="672"/>
                  </a:lnTo>
                  <a:lnTo>
                    <a:pt x="1344" y="448"/>
                  </a:lnTo>
                  <a:lnTo>
                    <a:pt x="1299" y="314"/>
                  </a:lnTo>
                  <a:lnTo>
                    <a:pt x="1210" y="179"/>
                  </a:lnTo>
                  <a:lnTo>
                    <a:pt x="1075" y="135"/>
                  </a:lnTo>
                  <a:lnTo>
                    <a:pt x="986" y="45"/>
                  </a:lnTo>
                  <a:lnTo>
                    <a:pt x="8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6"/>
            <p:cNvSpPr/>
            <p:nvPr/>
          </p:nvSpPr>
          <p:spPr>
            <a:xfrm>
              <a:off x="3291750" y="4254175"/>
              <a:ext cx="34750" cy="34750"/>
            </a:xfrm>
            <a:custGeom>
              <a:rect b="b" l="l" r="r" t="t"/>
              <a:pathLst>
                <a:path extrusionOk="0" h="1390" w="1390">
                  <a:moveTo>
                    <a:pt x="718" y="449"/>
                  </a:moveTo>
                  <a:lnTo>
                    <a:pt x="807" y="494"/>
                  </a:lnTo>
                  <a:lnTo>
                    <a:pt x="852" y="539"/>
                  </a:lnTo>
                  <a:lnTo>
                    <a:pt x="897" y="583"/>
                  </a:lnTo>
                  <a:lnTo>
                    <a:pt x="942" y="673"/>
                  </a:lnTo>
                  <a:lnTo>
                    <a:pt x="897" y="763"/>
                  </a:lnTo>
                  <a:lnTo>
                    <a:pt x="852" y="852"/>
                  </a:lnTo>
                  <a:lnTo>
                    <a:pt x="807" y="897"/>
                  </a:lnTo>
                  <a:lnTo>
                    <a:pt x="718" y="942"/>
                  </a:lnTo>
                  <a:lnTo>
                    <a:pt x="628" y="897"/>
                  </a:lnTo>
                  <a:lnTo>
                    <a:pt x="538" y="852"/>
                  </a:lnTo>
                  <a:lnTo>
                    <a:pt x="494" y="763"/>
                  </a:lnTo>
                  <a:lnTo>
                    <a:pt x="449" y="673"/>
                  </a:lnTo>
                  <a:lnTo>
                    <a:pt x="494" y="583"/>
                  </a:lnTo>
                  <a:lnTo>
                    <a:pt x="538" y="539"/>
                  </a:lnTo>
                  <a:lnTo>
                    <a:pt x="628" y="494"/>
                  </a:lnTo>
                  <a:lnTo>
                    <a:pt x="718" y="449"/>
                  </a:lnTo>
                  <a:close/>
                  <a:moveTo>
                    <a:pt x="718" y="1"/>
                  </a:moveTo>
                  <a:lnTo>
                    <a:pt x="449" y="46"/>
                  </a:lnTo>
                  <a:lnTo>
                    <a:pt x="314" y="91"/>
                  </a:lnTo>
                  <a:lnTo>
                    <a:pt x="225" y="180"/>
                  </a:lnTo>
                  <a:lnTo>
                    <a:pt x="135" y="315"/>
                  </a:lnTo>
                  <a:lnTo>
                    <a:pt x="46" y="404"/>
                  </a:lnTo>
                  <a:lnTo>
                    <a:pt x="1" y="539"/>
                  </a:lnTo>
                  <a:lnTo>
                    <a:pt x="1" y="673"/>
                  </a:lnTo>
                  <a:lnTo>
                    <a:pt x="1" y="807"/>
                  </a:lnTo>
                  <a:lnTo>
                    <a:pt x="46" y="942"/>
                  </a:lnTo>
                  <a:lnTo>
                    <a:pt x="135" y="1076"/>
                  </a:lnTo>
                  <a:lnTo>
                    <a:pt x="225" y="1166"/>
                  </a:lnTo>
                  <a:lnTo>
                    <a:pt x="314" y="1255"/>
                  </a:lnTo>
                  <a:lnTo>
                    <a:pt x="449" y="1345"/>
                  </a:lnTo>
                  <a:lnTo>
                    <a:pt x="583" y="1390"/>
                  </a:lnTo>
                  <a:lnTo>
                    <a:pt x="852" y="1390"/>
                  </a:lnTo>
                  <a:lnTo>
                    <a:pt x="986" y="1345"/>
                  </a:lnTo>
                  <a:lnTo>
                    <a:pt x="1076" y="1255"/>
                  </a:lnTo>
                  <a:lnTo>
                    <a:pt x="1210" y="1166"/>
                  </a:lnTo>
                  <a:lnTo>
                    <a:pt x="1300" y="1076"/>
                  </a:lnTo>
                  <a:lnTo>
                    <a:pt x="1345" y="942"/>
                  </a:lnTo>
                  <a:lnTo>
                    <a:pt x="1390" y="807"/>
                  </a:lnTo>
                  <a:lnTo>
                    <a:pt x="1390" y="673"/>
                  </a:lnTo>
                  <a:lnTo>
                    <a:pt x="1390" y="539"/>
                  </a:lnTo>
                  <a:lnTo>
                    <a:pt x="1345" y="404"/>
                  </a:lnTo>
                  <a:lnTo>
                    <a:pt x="1300" y="315"/>
                  </a:lnTo>
                  <a:lnTo>
                    <a:pt x="1210" y="180"/>
                  </a:lnTo>
                  <a:lnTo>
                    <a:pt x="1076" y="91"/>
                  </a:lnTo>
                  <a:lnTo>
                    <a:pt x="986" y="46"/>
                  </a:lnTo>
                  <a:lnTo>
                    <a:pt x="7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6"/>
            <p:cNvSpPr/>
            <p:nvPr/>
          </p:nvSpPr>
          <p:spPr>
            <a:xfrm>
              <a:off x="3393675" y="4322500"/>
              <a:ext cx="11225" cy="12350"/>
            </a:xfrm>
            <a:custGeom>
              <a:rect b="b" l="l" r="r" t="t"/>
              <a:pathLst>
                <a:path extrusionOk="0" h="494" w="449">
                  <a:moveTo>
                    <a:pt x="225" y="1"/>
                  </a:moveTo>
                  <a:lnTo>
                    <a:pt x="135" y="46"/>
                  </a:lnTo>
                  <a:lnTo>
                    <a:pt x="90" y="91"/>
                  </a:lnTo>
                  <a:lnTo>
                    <a:pt x="1" y="180"/>
                  </a:lnTo>
                  <a:lnTo>
                    <a:pt x="1" y="270"/>
                  </a:lnTo>
                  <a:lnTo>
                    <a:pt x="1" y="359"/>
                  </a:lnTo>
                  <a:lnTo>
                    <a:pt x="90" y="404"/>
                  </a:lnTo>
                  <a:lnTo>
                    <a:pt x="135" y="449"/>
                  </a:lnTo>
                  <a:lnTo>
                    <a:pt x="225" y="494"/>
                  </a:lnTo>
                  <a:lnTo>
                    <a:pt x="314" y="449"/>
                  </a:lnTo>
                  <a:lnTo>
                    <a:pt x="404" y="404"/>
                  </a:lnTo>
                  <a:lnTo>
                    <a:pt x="449" y="359"/>
                  </a:lnTo>
                  <a:lnTo>
                    <a:pt x="449" y="270"/>
                  </a:lnTo>
                  <a:lnTo>
                    <a:pt x="449" y="180"/>
                  </a:lnTo>
                  <a:lnTo>
                    <a:pt x="404" y="91"/>
                  </a:lnTo>
                  <a:lnTo>
                    <a:pt x="314" y="46"/>
                  </a:lnTo>
                  <a:lnTo>
                    <a:pt x="2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6"/>
            <p:cNvSpPr/>
            <p:nvPr/>
          </p:nvSpPr>
          <p:spPr>
            <a:xfrm>
              <a:off x="3410475" y="4339300"/>
              <a:ext cx="11225" cy="11225"/>
            </a:xfrm>
            <a:custGeom>
              <a:rect b="b" l="l" r="r" t="t"/>
              <a:pathLst>
                <a:path extrusionOk="0" h="449" w="449">
                  <a:moveTo>
                    <a:pt x="135" y="1"/>
                  </a:moveTo>
                  <a:lnTo>
                    <a:pt x="46" y="91"/>
                  </a:lnTo>
                  <a:lnTo>
                    <a:pt x="1" y="135"/>
                  </a:lnTo>
                  <a:lnTo>
                    <a:pt x="1" y="225"/>
                  </a:lnTo>
                  <a:lnTo>
                    <a:pt x="1" y="315"/>
                  </a:lnTo>
                  <a:lnTo>
                    <a:pt x="46" y="404"/>
                  </a:lnTo>
                  <a:lnTo>
                    <a:pt x="135" y="449"/>
                  </a:lnTo>
                  <a:lnTo>
                    <a:pt x="314" y="449"/>
                  </a:lnTo>
                  <a:lnTo>
                    <a:pt x="404" y="404"/>
                  </a:lnTo>
                  <a:lnTo>
                    <a:pt x="449" y="315"/>
                  </a:lnTo>
                  <a:lnTo>
                    <a:pt x="449" y="225"/>
                  </a:lnTo>
                  <a:lnTo>
                    <a:pt x="449" y="135"/>
                  </a:lnTo>
                  <a:lnTo>
                    <a:pt x="404" y="91"/>
                  </a:lnTo>
                  <a:lnTo>
                    <a:pt x="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6"/>
            <p:cNvSpPr/>
            <p:nvPr/>
          </p:nvSpPr>
          <p:spPr>
            <a:xfrm>
              <a:off x="3361200" y="4356100"/>
              <a:ext cx="11225" cy="11225"/>
            </a:xfrm>
            <a:custGeom>
              <a:rect b="b" l="l" r="r" t="t"/>
              <a:pathLst>
                <a:path extrusionOk="0" h="449" w="449">
                  <a:moveTo>
                    <a:pt x="135" y="1"/>
                  </a:moveTo>
                  <a:lnTo>
                    <a:pt x="45" y="46"/>
                  </a:lnTo>
                  <a:lnTo>
                    <a:pt x="1" y="135"/>
                  </a:lnTo>
                  <a:lnTo>
                    <a:pt x="1" y="225"/>
                  </a:lnTo>
                  <a:lnTo>
                    <a:pt x="1" y="315"/>
                  </a:lnTo>
                  <a:lnTo>
                    <a:pt x="45" y="404"/>
                  </a:lnTo>
                  <a:lnTo>
                    <a:pt x="135" y="449"/>
                  </a:lnTo>
                  <a:lnTo>
                    <a:pt x="314" y="449"/>
                  </a:lnTo>
                  <a:lnTo>
                    <a:pt x="404" y="404"/>
                  </a:lnTo>
                  <a:lnTo>
                    <a:pt x="449" y="315"/>
                  </a:lnTo>
                  <a:lnTo>
                    <a:pt x="449" y="225"/>
                  </a:lnTo>
                  <a:lnTo>
                    <a:pt x="449" y="135"/>
                  </a:lnTo>
                  <a:lnTo>
                    <a:pt x="404" y="46"/>
                  </a:lnTo>
                  <a:lnTo>
                    <a:pt x="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6"/>
            <p:cNvSpPr/>
            <p:nvPr/>
          </p:nvSpPr>
          <p:spPr>
            <a:xfrm>
              <a:off x="3376875" y="4371800"/>
              <a:ext cx="12350" cy="12350"/>
            </a:xfrm>
            <a:custGeom>
              <a:rect b="b" l="l" r="r" t="t"/>
              <a:pathLst>
                <a:path extrusionOk="0" h="494" w="494">
                  <a:moveTo>
                    <a:pt x="270" y="0"/>
                  </a:moveTo>
                  <a:lnTo>
                    <a:pt x="180" y="45"/>
                  </a:lnTo>
                  <a:lnTo>
                    <a:pt x="90" y="90"/>
                  </a:lnTo>
                  <a:lnTo>
                    <a:pt x="46" y="179"/>
                  </a:lnTo>
                  <a:lnTo>
                    <a:pt x="1" y="269"/>
                  </a:lnTo>
                  <a:lnTo>
                    <a:pt x="46" y="359"/>
                  </a:lnTo>
                  <a:lnTo>
                    <a:pt x="90" y="403"/>
                  </a:lnTo>
                  <a:lnTo>
                    <a:pt x="180" y="448"/>
                  </a:lnTo>
                  <a:lnTo>
                    <a:pt x="270" y="493"/>
                  </a:lnTo>
                  <a:lnTo>
                    <a:pt x="359" y="448"/>
                  </a:lnTo>
                  <a:lnTo>
                    <a:pt x="404" y="403"/>
                  </a:lnTo>
                  <a:lnTo>
                    <a:pt x="449" y="359"/>
                  </a:lnTo>
                  <a:lnTo>
                    <a:pt x="494" y="269"/>
                  </a:lnTo>
                  <a:lnTo>
                    <a:pt x="449" y="179"/>
                  </a:lnTo>
                  <a:lnTo>
                    <a:pt x="404" y="90"/>
                  </a:lnTo>
                  <a:lnTo>
                    <a:pt x="359" y="45"/>
                  </a:lnTo>
                  <a:lnTo>
                    <a:pt x="2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6"/>
            <p:cNvSpPr/>
            <p:nvPr/>
          </p:nvSpPr>
          <p:spPr>
            <a:xfrm>
              <a:off x="3426175" y="4356100"/>
              <a:ext cx="12325" cy="11225"/>
            </a:xfrm>
            <a:custGeom>
              <a:rect b="b" l="l" r="r" t="t"/>
              <a:pathLst>
                <a:path extrusionOk="0" h="449" w="493">
                  <a:moveTo>
                    <a:pt x="179" y="1"/>
                  </a:moveTo>
                  <a:lnTo>
                    <a:pt x="90" y="46"/>
                  </a:lnTo>
                  <a:lnTo>
                    <a:pt x="45" y="135"/>
                  </a:lnTo>
                  <a:lnTo>
                    <a:pt x="0" y="225"/>
                  </a:lnTo>
                  <a:lnTo>
                    <a:pt x="45" y="315"/>
                  </a:lnTo>
                  <a:lnTo>
                    <a:pt x="90" y="404"/>
                  </a:lnTo>
                  <a:lnTo>
                    <a:pt x="179" y="449"/>
                  </a:lnTo>
                  <a:lnTo>
                    <a:pt x="314" y="449"/>
                  </a:lnTo>
                  <a:lnTo>
                    <a:pt x="403" y="404"/>
                  </a:lnTo>
                  <a:lnTo>
                    <a:pt x="448" y="315"/>
                  </a:lnTo>
                  <a:lnTo>
                    <a:pt x="493" y="225"/>
                  </a:lnTo>
                  <a:lnTo>
                    <a:pt x="448" y="135"/>
                  </a:lnTo>
                  <a:lnTo>
                    <a:pt x="403" y="46"/>
                  </a:lnTo>
                  <a:lnTo>
                    <a:pt x="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6"/>
            <p:cNvSpPr/>
            <p:nvPr/>
          </p:nvSpPr>
          <p:spPr>
            <a:xfrm>
              <a:off x="3393675" y="4388600"/>
              <a:ext cx="11225" cy="11225"/>
            </a:xfrm>
            <a:custGeom>
              <a:rect b="b" l="l" r="r" t="t"/>
              <a:pathLst>
                <a:path extrusionOk="0" h="449" w="449">
                  <a:moveTo>
                    <a:pt x="135" y="0"/>
                  </a:moveTo>
                  <a:lnTo>
                    <a:pt x="90" y="90"/>
                  </a:lnTo>
                  <a:lnTo>
                    <a:pt x="1" y="135"/>
                  </a:lnTo>
                  <a:lnTo>
                    <a:pt x="1" y="224"/>
                  </a:lnTo>
                  <a:lnTo>
                    <a:pt x="1" y="314"/>
                  </a:lnTo>
                  <a:lnTo>
                    <a:pt x="90" y="403"/>
                  </a:lnTo>
                  <a:lnTo>
                    <a:pt x="135" y="448"/>
                  </a:lnTo>
                  <a:lnTo>
                    <a:pt x="314" y="448"/>
                  </a:lnTo>
                  <a:lnTo>
                    <a:pt x="404" y="403"/>
                  </a:lnTo>
                  <a:lnTo>
                    <a:pt x="449" y="314"/>
                  </a:lnTo>
                  <a:lnTo>
                    <a:pt x="449" y="224"/>
                  </a:lnTo>
                  <a:lnTo>
                    <a:pt x="449" y="135"/>
                  </a:lnTo>
                  <a:lnTo>
                    <a:pt x="404" y="90"/>
                  </a:lnTo>
                  <a:lnTo>
                    <a:pt x="3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6"/>
            <p:cNvSpPr/>
            <p:nvPr/>
          </p:nvSpPr>
          <p:spPr>
            <a:xfrm>
              <a:off x="3245825" y="4208275"/>
              <a:ext cx="127725" cy="126575"/>
            </a:xfrm>
            <a:custGeom>
              <a:rect b="b" l="l" r="r" t="t"/>
              <a:pathLst>
                <a:path extrusionOk="0" h="5063" w="5109">
                  <a:moveTo>
                    <a:pt x="2375" y="0"/>
                  </a:moveTo>
                  <a:lnTo>
                    <a:pt x="1927" y="45"/>
                  </a:lnTo>
                  <a:lnTo>
                    <a:pt x="1524" y="179"/>
                  </a:lnTo>
                  <a:lnTo>
                    <a:pt x="1121" y="403"/>
                  </a:lnTo>
                  <a:lnTo>
                    <a:pt x="1076" y="448"/>
                  </a:lnTo>
                  <a:lnTo>
                    <a:pt x="1031" y="538"/>
                  </a:lnTo>
                  <a:lnTo>
                    <a:pt x="1031" y="627"/>
                  </a:lnTo>
                  <a:lnTo>
                    <a:pt x="1076" y="717"/>
                  </a:lnTo>
                  <a:lnTo>
                    <a:pt x="1121" y="762"/>
                  </a:lnTo>
                  <a:lnTo>
                    <a:pt x="1211" y="807"/>
                  </a:lnTo>
                  <a:lnTo>
                    <a:pt x="1300" y="807"/>
                  </a:lnTo>
                  <a:lnTo>
                    <a:pt x="1390" y="762"/>
                  </a:lnTo>
                  <a:lnTo>
                    <a:pt x="1703" y="627"/>
                  </a:lnTo>
                  <a:lnTo>
                    <a:pt x="2062" y="493"/>
                  </a:lnTo>
                  <a:lnTo>
                    <a:pt x="2375" y="448"/>
                  </a:lnTo>
                  <a:lnTo>
                    <a:pt x="2734" y="448"/>
                  </a:lnTo>
                  <a:lnTo>
                    <a:pt x="3092" y="493"/>
                  </a:lnTo>
                  <a:lnTo>
                    <a:pt x="3406" y="627"/>
                  </a:lnTo>
                  <a:lnTo>
                    <a:pt x="3720" y="807"/>
                  </a:lnTo>
                  <a:lnTo>
                    <a:pt x="4033" y="1031"/>
                  </a:lnTo>
                  <a:lnTo>
                    <a:pt x="4257" y="1344"/>
                  </a:lnTo>
                  <a:lnTo>
                    <a:pt x="4481" y="1703"/>
                  </a:lnTo>
                  <a:lnTo>
                    <a:pt x="4571" y="2106"/>
                  </a:lnTo>
                  <a:lnTo>
                    <a:pt x="4616" y="2509"/>
                  </a:lnTo>
                  <a:lnTo>
                    <a:pt x="4571" y="2912"/>
                  </a:lnTo>
                  <a:lnTo>
                    <a:pt x="4481" y="3315"/>
                  </a:lnTo>
                  <a:lnTo>
                    <a:pt x="4257" y="3674"/>
                  </a:lnTo>
                  <a:lnTo>
                    <a:pt x="4033" y="3987"/>
                  </a:lnTo>
                  <a:lnTo>
                    <a:pt x="3675" y="4256"/>
                  </a:lnTo>
                  <a:lnTo>
                    <a:pt x="3316" y="4480"/>
                  </a:lnTo>
                  <a:lnTo>
                    <a:pt x="2958" y="4570"/>
                  </a:lnTo>
                  <a:lnTo>
                    <a:pt x="2555" y="4615"/>
                  </a:lnTo>
                  <a:lnTo>
                    <a:pt x="2151" y="4570"/>
                  </a:lnTo>
                  <a:lnTo>
                    <a:pt x="1748" y="4480"/>
                  </a:lnTo>
                  <a:lnTo>
                    <a:pt x="1390" y="4256"/>
                  </a:lnTo>
                  <a:lnTo>
                    <a:pt x="1076" y="3987"/>
                  </a:lnTo>
                  <a:lnTo>
                    <a:pt x="807" y="3719"/>
                  </a:lnTo>
                  <a:lnTo>
                    <a:pt x="628" y="3405"/>
                  </a:lnTo>
                  <a:lnTo>
                    <a:pt x="539" y="3091"/>
                  </a:lnTo>
                  <a:lnTo>
                    <a:pt x="449" y="2733"/>
                  </a:lnTo>
                  <a:lnTo>
                    <a:pt x="449" y="2375"/>
                  </a:lnTo>
                  <a:lnTo>
                    <a:pt x="494" y="2016"/>
                  </a:lnTo>
                  <a:lnTo>
                    <a:pt x="628" y="1703"/>
                  </a:lnTo>
                  <a:lnTo>
                    <a:pt x="807" y="1389"/>
                  </a:lnTo>
                  <a:lnTo>
                    <a:pt x="852" y="1299"/>
                  </a:lnTo>
                  <a:lnTo>
                    <a:pt x="852" y="1210"/>
                  </a:lnTo>
                  <a:lnTo>
                    <a:pt x="807" y="1120"/>
                  </a:lnTo>
                  <a:lnTo>
                    <a:pt x="718" y="1031"/>
                  </a:lnTo>
                  <a:lnTo>
                    <a:pt x="494" y="1031"/>
                  </a:lnTo>
                  <a:lnTo>
                    <a:pt x="404" y="1120"/>
                  </a:lnTo>
                  <a:lnTo>
                    <a:pt x="180" y="1523"/>
                  </a:lnTo>
                  <a:lnTo>
                    <a:pt x="46" y="1927"/>
                  </a:lnTo>
                  <a:lnTo>
                    <a:pt x="1" y="2330"/>
                  </a:lnTo>
                  <a:lnTo>
                    <a:pt x="1" y="2778"/>
                  </a:lnTo>
                  <a:lnTo>
                    <a:pt x="91" y="3181"/>
                  </a:lnTo>
                  <a:lnTo>
                    <a:pt x="225" y="3629"/>
                  </a:lnTo>
                  <a:lnTo>
                    <a:pt x="449" y="3987"/>
                  </a:lnTo>
                  <a:lnTo>
                    <a:pt x="718" y="4346"/>
                  </a:lnTo>
                  <a:lnTo>
                    <a:pt x="1121" y="4660"/>
                  </a:lnTo>
                  <a:lnTo>
                    <a:pt x="1569" y="4884"/>
                  </a:lnTo>
                  <a:lnTo>
                    <a:pt x="2017" y="5018"/>
                  </a:lnTo>
                  <a:lnTo>
                    <a:pt x="2555" y="5063"/>
                  </a:lnTo>
                  <a:lnTo>
                    <a:pt x="3047" y="5018"/>
                  </a:lnTo>
                  <a:lnTo>
                    <a:pt x="3495" y="4884"/>
                  </a:lnTo>
                  <a:lnTo>
                    <a:pt x="3944" y="4660"/>
                  </a:lnTo>
                  <a:lnTo>
                    <a:pt x="4347" y="4346"/>
                  </a:lnTo>
                  <a:lnTo>
                    <a:pt x="4660" y="3943"/>
                  </a:lnTo>
                  <a:lnTo>
                    <a:pt x="4884" y="3495"/>
                  </a:lnTo>
                  <a:lnTo>
                    <a:pt x="5064" y="3047"/>
                  </a:lnTo>
                  <a:lnTo>
                    <a:pt x="5108" y="2509"/>
                  </a:lnTo>
                  <a:lnTo>
                    <a:pt x="5064" y="2016"/>
                  </a:lnTo>
                  <a:lnTo>
                    <a:pt x="4884" y="1568"/>
                  </a:lnTo>
                  <a:lnTo>
                    <a:pt x="4660" y="1120"/>
                  </a:lnTo>
                  <a:lnTo>
                    <a:pt x="4347" y="717"/>
                  </a:lnTo>
                  <a:lnTo>
                    <a:pt x="3988" y="448"/>
                  </a:lnTo>
                  <a:lnTo>
                    <a:pt x="3630" y="224"/>
                  </a:lnTo>
                  <a:lnTo>
                    <a:pt x="3227" y="45"/>
                  </a:lnTo>
                  <a:lnTo>
                    <a:pt x="27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0" name="Google Shape;2880;p76"/>
          <p:cNvGrpSpPr/>
          <p:nvPr/>
        </p:nvGrpSpPr>
        <p:grpSpPr>
          <a:xfrm>
            <a:off x="4179250" y="3970325"/>
            <a:ext cx="395425" cy="396525"/>
            <a:chOff x="3966025" y="4163450"/>
            <a:chExt cx="395425" cy="396525"/>
          </a:xfrm>
        </p:grpSpPr>
        <p:sp>
          <p:nvSpPr>
            <p:cNvPr id="2881" name="Google Shape;2881;p76"/>
            <p:cNvSpPr/>
            <p:nvPr/>
          </p:nvSpPr>
          <p:spPr>
            <a:xfrm>
              <a:off x="4212450" y="4432275"/>
              <a:ext cx="12350" cy="11225"/>
            </a:xfrm>
            <a:custGeom>
              <a:rect b="b" l="l" r="r" t="t"/>
              <a:pathLst>
                <a:path extrusionOk="0" h="449" w="494">
                  <a:moveTo>
                    <a:pt x="180" y="1"/>
                  </a:moveTo>
                  <a:lnTo>
                    <a:pt x="90" y="45"/>
                  </a:lnTo>
                  <a:lnTo>
                    <a:pt x="45" y="135"/>
                  </a:lnTo>
                  <a:lnTo>
                    <a:pt x="0" y="225"/>
                  </a:lnTo>
                  <a:lnTo>
                    <a:pt x="45" y="314"/>
                  </a:lnTo>
                  <a:lnTo>
                    <a:pt x="90" y="404"/>
                  </a:lnTo>
                  <a:lnTo>
                    <a:pt x="180" y="449"/>
                  </a:lnTo>
                  <a:lnTo>
                    <a:pt x="359" y="449"/>
                  </a:lnTo>
                  <a:lnTo>
                    <a:pt x="404" y="404"/>
                  </a:lnTo>
                  <a:lnTo>
                    <a:pt x="448" y="314"/>
                  </a:lnTo>
                  <a:lnTo>
                    <a:pt x="493" y="225"/>
                  </a:lnTo>
                  <a:lnTo>
                    <a:pt x="448" y="135"/>
                  </a:lnTo>
                  <a:lnTo>
                    <a:pt x="404" y="45"/>
                  </a:lnTo>
                  <a:lnTo>
                    <a:pt x="3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6"/>
            <p:cNvSpPr/>
            <p:nvPr/>
          </p:nvSpPr>
          <p:spPr>
            <a:xfrm>
              <a:off x="4157575" y="4432275"/>
              <a:ext cx="11225" cy="11225"/>
            </a:xfrm>
            <a:custGeom>
              <a:rect b="b" l="l" r="r" t="t"/>
              <a:pathLst>
                <a:path extrusionOk="0" h="449" w="449">
                  <a:moveTo>
                    <a:pt x="135" y="1"/>
                  </a:moveTo>
                  <a:lnTo>
                    <a:pt x="45" y="45"/>
                  </a:lnTo>
                  <a:lnTo>
                    <a:pt x="0" y="135"/>
                  </a:lnTo>
                  <a:lnTo>
                    <a:pt x="0" y="225"/>
                  </a:lnTo>
                  <a:lnTo>
                    <a:pt x="0" y="314"/>
                  </a:lnTo>
                  <a:lnTo>
                    <a:pt x="45" y="404"/>
                  </a:lnTo>
                  <a:lnTo>
                    <a:pt x="135" y="449"/>
                  </a:lnTo>
                  <a:lnTo>
                    <a:pt x="314" y="449"/>
                  </a:lnTo>
                  <a:lnTo>
                    <a:pt x="403" y="404"/>
                  </a:lnTo>
                  <a:lnTo>
                    <a:pt x="448" y="314"/>
                  </a:lnTo>
                  <a:lnTo>
                    <a:pt x="448" y="225"/>
                  </a:lnTo>
                  <a:lnTo>
                    <a:pt x="448" y="135"/>
                  </a:lnTo>
                  <a:lnTo>
                    <a:pt x="403" y="45"/>
                  </a:lnTo>
                  <a:lnTo>
                    <a:pt x="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6"/>
            <p:cNvSpPr/>
            <p:nvPr/>
          </p:nvSpPr>
          <p:spPr>
            <a:xfrm>
              <a:off x="4101550" y="4432275"/>
              <a:ext cx="12350" cy="11225"/>
            </a:xfrm>
            <a:custGeom>
              <a:rect b="b" l="l" r="r" t="t"/>
              <a:pathLst>
                <a:path extrusionOk="0" h="449" w="494">
                  <a:moveTo>
                    <a:pt x="180" y="1"/>
                  </a:moveTo>
                  <a:lnTo>
                    <a:pt x="91" y="45"/>
                  </a:lnTo>
                  <a:lnTo>
                    <a:pt x="46" y="135"/>
                  </a:lnTo>
                  <a:lnTo>
                    <a:pt x="1" y="225"/>
                  </a:lnTo>
                  <a:lnTo>
                    <a:pt x="46" y="314"/>
                  </a:lnTo>
                  <a:lnTo>
                    <a:pt x="91" y="404"/>
                  </a:lnTo>
                  <a:lnTo>
                    <a:pt x="180" y="449"/>
                  </a:lnTo>
                  <a:lnTo>
                    <a:pt x="359" y="449"/>
                  </a:lnTo>
                  <a:lnTo>
                    <a:pt x="404" y="404"/>
                  </a:lnTo>
                  <a:lnTo>
                    <a:pt x="449" y="314"/>
                  </a:lnTo>
                  <a:lnTo>
                    <a:pt x="494" y="225"/>
                  </a:lnTo>
                  <a:lnTo>
                    <a:pt x="449" y="135"/>
                  </a:lnTo>
                  <a:lnTo>
                    <a:pt x="404" y="45"/>
                  </a:lnTo>
                  <a:lnTo>
                    <a:pt x="3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6"/>
            <p:cNvSpPr/>
            <p:nvPr/>
          </p:nvSpPr>
          <p:spPr>
            <a:xfrm>
              <a:off x="3966025" y="4163450"/>
              <a:ext cx="395425" cy="396525"/>
            </a:xfrm>
            <a:custGeom>
              <a:rect b="b" l="l" r="r" t="t"/>
              <a:pathLst>
                <a:path extrusionOk="0" h="15861" w="15817">
                  <a:moveTo>
                    <a:pt x="8245" y="449"/>
                  </a:moveTo>
                  <a:lnTo>
                    <a:pt x="8603" y="942"/>
                  </a:lnTo>
                  <a:lnTo>
                    <a:pt x="7169" y="942"/>
                  </a:lnTo>
                  <a:lnTo>
                    <a:pt x="7528" y="449"/>
                  </a:lnTo>
                  <a:close/>
                  <a:moveTo>
                    <a:pt x="8200" y="3272"/>
                  </a:moveTo>
                  <a:lnTo>
                    <a:pt x="8513" y="4168"/>
                  </a:lnTo>
                  <a:lnTo>
                    <a:pt x="7304" y="4168"/>
                  </a:lnTo>
                  <a:lnTo>
                    <a:pt x="7572" y="3272"/>
                  </a:lnTo>
                  <a:close/>
                  <a:moveTo>
                    <a:pt x="8961" y="1390"/>
                  </a:moveTo>
                  <a:lnTo>
                    <a:pt x="11112" y="4168"/>
                  </a:lnTo>
                  <a:lnTo>
                    <a:pt x="9006" y="4168"/>
                  </a:lnTo>
                  <a:lnTo>
                    <a:pt x="8558" y="2958"/>
                  </a:lnTo>
                  <a:lnTo>
                    <a:pt x="8469" y="2824"/>
                  </a:lnTo>
                  <a:lnTo>
                    <a:pt x="8334" y="2779"/>
                  </a:lnTo>
                  <a:lnTo>
                    <a:pt x="7438" y="2779"/>
                  </a:lnTo>
                  <a:lnTo>
                    <a:pt x="7304" y="2824"/>
                  </a:lnTo>
                  <a:lnTo>
                    <a:pt x="7214" y="2958"/>
                  </a:lnTo>
                  <a:lnTo>
                    <a:pt x="6811" y="4168"/>
                  </a:lnTo>
                  <a:lnTo>
                    <a:pt x="4660" y="4168"/>
                  </a:lnTo>
                  <a:lnTo>
                    <a:pt x="6811" y="1390"/>
                  </a:lnTo>
                  <a:close/>
                  <a:moveTo>
                    <a:pt x="15189" y="4660"/>
                  </a:moveTo>
                  <a:lnTo>
                    <a:pt x="14920" y="5108"/>
                  </a:lnTo>
                  <a:lnTo>
                    <a:pt x="897" y="5108"/>
                  </a:lnTo>
                  <a:lnTo>
                    <a:pt x="583" y="4660"/>
                  </a:lnTo>
                  <a:close/>
                  <a:moveTo>
                    <a:pt x="14562" y="5556"/>
                  </a:moveTo>
                  <a:lnTo>
                    <a:pt x="14248" y="5960"/>
                  </a:lnTo>
                  <a:lnTo>
                    <a:pt x="13934" y="6318"/>
                  </a:lnTo>
                  <a:lnTo>
                    <a:pt x="13621" y="6632"/>
                  </a:lnTo>
                  <a:lnTo>
                    <a:pt x="13262" y="6945"/>
                  </a:lnTo>
                  <a:lnTo>
                    <a:pt x="12859" y="7259"/>
                  </a:lnTo>
                  <a:lnTo>
                    <a:pt x="12456" y="7528"/>
                  </a:lnTo>
                  <a:lnTo>
                    <a:pt x="12053" y="7797"/>
                  </a:lnTo>
                  <a:lnTo>
                    <a:pt x="11650" y="8021"/>
                  </a:lnTo>
                  <a:lnTo>
                    <a:pt x="11201" y="8200"/>
                  </a:lnTo>
                  <a:lnTo>
                    <a:pt x="10753" y="8379"/>
                  </a:lnTo>
                  <a:lnTo>
                    <a:pt x="10305" y="8513"/>
                  </a:lnTo>
                  <a:lnTo>
                    <a:pt x="9857" y="8648"/>
                  </a:lnTo>
                  <a:lnTo>
                    <a:pt x="9365" y="8737"/>
                  </a:lnTo>
                  <a:lnTo>
                    <a:pt x="8872" y="8827"/>
                  </a:lnTo>
                  <a:lnTo>
                    <a:pt x="8379" y="8872"/>
                  </a:lnTo>
                  <a:lnTo>
                    <a:pt x="7393" y="8872"/>
                  </a:lnTo>
                  <a:lnTo>
                    <a:pt x="6900" y="8827"/>
                  </a:lnTo>
                  <a:lnTo>
                    <a:pt x="6408" y="8737"/>
                  </a:lnTo>
                  <a:lnTo>
                    <a:pt x="5960" y="8648"/>
                  </a:lnTo>
                  <a:lnTo>
                    <a:pt x="5467" y="8513"/>
                  </a:lnTo>
                  <a:lnTo>
                    <a:pt x="5019" y="8379"/>
                  </a:lnTo>
                  <a:lnTo>
                    <a:pt x="4571" y="8200"/>
                  </a:lnTo>
                  <a:lnTo>
                    <a:pt x="4123" y="8021"/>
                  </a:lnTo>
                  <a:lnTo>
                    <a:pt x="3719" y="7797"/>
                  </a:lnTo>
                  <a:lnTo>
                    <a:pt x="3316" y="7528"/>
                  </a:lnTo>
                  <a:lnTo>
                    <a:pt x="2913" y="7259"/>
                  </a:lnTo>
                  <a:lnTo>
                    <a:pt x="2555" y="6945"/>
                  </a:lnTo>
                  <a:lnTo>
                    <a:pt x="2196" y="6632"/>
                  </a:lnTo>
                  <a:lnTo>
                    <a:pt x="1838" y="6318"/>
                  </a:lnTo>
                  <a:lnTo>
                    <a:pt x="1524" y="5960"/>
                  </a:lnTo>
                  <a:lnTo>
                    <a:pt x="1211" y="5556"/>
                  </a:lnTo>
                  <a:close/>
                  <a:moveTo>
                    <a:pt x="10261" y="9051"/>
                  </a:moveTo>
                  <a:lnTo>
                    <a:pt x="10261" y="9813"/>
                  </a:lnTo>
                  <a:lnTo>
                    <a:pt x="5556" y="9813"/>
                  </a:lnTo>
                  <a:lnTo>
                    <a:pt x="5556" y="9051"/>
                  </a:lnTo>
                  <a:lnTo>
                    <a:pt x="6139" y="9185"/>
                  </a:lnTo>
                  <a:lnTo>
                    <a:pt x="6721" y="9275"/>
                  </a:lnTo>
                  <a:lnTo>
                    <a:pt x="7304" y="9320"/>
                  </a:lnTo>
                  <a:lnTo>
                    <a:pt x="7886" y="9365"/>
                  </a:lnTo>
                  <a:lnTo>
                    <a:pt x="8513" y="9320"/>
                  </a:lnTo>
                  <a:lnTo>
                    <a:pt x="9096" y="9275"/>
                  </a:lnTo>
                  <a:lnTo>
                    <a:pt x="9678" y="9185"/>
                  </a:lnTo>
                  <a:lnTo>
                    <a:pt x="10261" y="9051"/>
                  </a:lnTo>
                  <a:close/>
                  <a:moveTo>
                    <a:pt x="12098" y="10261"/>
                  </a:moveTo>
                  <a:lnTo>
                    <a:pt x="12098" y="11650"/>
                  </a:lnTo>
                  <a:lnTo>
                    <a:pt x="3719" y="11650"/>
                  </a:lnTo>
                  <a:lnTo>
                    <a:pt x="3719" y="10261"/>
                  </a:lnTo>
                  <a:close/>
                  <a:moveTo>
                    <a:pt x="13262" y="12142"/>
                  </a:moveTo>
                  <a:lnTo>
                    <a:pt x="13397" y="12187"/>
                  </a:lnTo>
                  <a:lnTo>
                    <a:pt x="13486" y="12232"/>
                  </a:lnTo>
                  <a:lnTo>
                    <a:pt x="13486" y="12322"/>
                  </a:lnTo>
                  <a:lnTo>
                    <a:pt x="13486" y="12411"/>
                  </a:lnTo>
                  <a:lnTo>
                    <a:pt x="13442" y="12501"/>
                  </a:lnTo>
                  <a:lnTo>
                    <a:pt x="13352" y="12590"/>
                  </a:lnTo>
                  <a:lnTo>
                    <a:pt x="3361" y="12590"/>
                  </a:lnTo>
                  <a:lnTo>
                    <a:pt x="3316" y="12635"/>
                  </a:lnTo>
                  <a:lnTo>
                    <a:pt x="3227" y="12725"/>
                  </a:lnTo>
                  <a:lnTo>
                    <a:pt x="3227" y="12814"/>
                  </a:lnTo>
                  <a:lnTo>
                    <a:pt x="3227" y="12904"/>
                  </a:lnTo>
                  <a:lnTo>
                    <a:pt x="3271" y="12994"/>
                  </a:lnTo>
                  <a:lnTo>
                    <a:pt x="3361" y="13038"/>
                  </a:lnTo>
                  <a:lnTo>
                    <a:pt x="13038" y="13038"/>
                  </a:lnTo>
                  <a:lnTo>
                    <a:pt x="13038" y="15368"/>
                  </a:lnTo>
                  <a:lnTo>
                    <a:pt x="2779" y="15368"/>
                  </a:lnTo>
                  <a:lnTo>
                    <a:pt x="2779" y="12814"/>
                  </a:lnTo>
                  <a:lnTo>
                    <a:pt x="2734" y="12725"/>
                  </a:lnTo>
                  <a:lnTo>
                    <a:pt x="2689" y="12680"/>
                  </a:lnTo>
                  <a:lnTo>
                    <a:pt x="2644" y="12635"/>
                  </a:lnTo>
                  <a:lnTo>
                    <a:pt x="2555" y="12590"/>
                  </a:lnTo>
                  <a:lnTo>
                    <a:pt x="2420" y="12590"/>
                  </a:lnTo>
                  <a:lnTo>
                    <a:pt x="2375" y="12501"/>
                  </a:lnTo>
                  <a:lnTo>
                    <a:pt x="2331" y="12411"/>
                  </a:lnTo>
                  <a:lnTo>
                    <a:pt x="2331" y="12322"/>
                  </a:lnTo>
                  <a:lnTo>
                    <a:pt x="2331" y="12232"/>
                  </a:lnTo>
                  <a:lnTo>
                    <a:pt x="2375" y="12187"/>
                  </a:lnTo>
                  <a:lnTo>
                    <a:pt x="2465" y="12142"/>
                  </a:lnTo>
                  <a:close/>
                  <a:moveTo>
                    <a:pt x="7438" y="1"/>
                  </a:moveTo>
                  <a:lnTo>
                    <a:pt x="7348" y="46"/>
                  </a:lnTo>
                  <a:lnTo>
                    <a:pt x="7259" y="91"/>
                  </a:lnTo>
                  <a:lnTo>
                    <a:pt x="4078" y="4168"/>
                  </a:lnTo>
                  <a:lnTo>
                    <a:pt x="225" y="4168"/>
                  </a:lnTo>
                  <a:lnTo>
                    <a:pt x="90" y="4212"/>
                  </a:lnTo>
                  <a:lnTo>
                    <a:pt x="46" y="4302"/>
                  </a:lnTo>
                  <a:lnTo>
                    <a:pt x="1" y="4347"/>
                  </a:lnTo>
                  <a:lnTo>
                    <a:pt x="1" y="4436"/>
                  </a:lnTo>
                  <a:lnTo>
                    <a:pt x="1" y="4526"/>
                  </a:lnTo>
                  <a:lnTo>
                    <a:pt x="314" y="5064"/>
                  </a:lnTo>
                  <a:lnTo>
                    <a:pt x="628" y="5556"/>
                  </a:lnTo>
                  <a:lnTo>
                    <a:pt x="987" y="6049"/>
                  </a:lnTo>
                  <a:lnTo>
                    <a:pt x="1390" y="6497"/>
                  </a:lnTo>
                  <a:lnTo>
                    <a:pt x="1793" y="6901"/>
                  </a:lnTo>
                  <a:lnTo>
                    <a:pt x="2241" y="7304"/>
                  </a:lnTo>
                  <a:lnTo>
                    <a:pt x="2734" y="7662"/>
                  </a:lnTo>
                  <a:lnTo>
                    <a:pt x="3227" y="8021"/>
                  </a:lnTo>
                  <a:lnTo>
                    <a:pt x="3675" y="8289"/>
                  </a:lnTo>
                  <a:lnTo>
                    <a:pt x="4123" y="8513"/>
                  </a:lnTo>
                  <a:lnTo>
                    <a:pt x="4616" y="8693"/>
                  </a:lnTo>
                  <a:lnTo>
                    <a:pt x="5108" y="8872"/>
                  </a:lnTo>
                  <a:lnTo>
                    <a:pt x="5108" y="9813"/>
                  </a:lnTo>
                  <a:lnTo>
                    <a:pt x="3361" y="9813"/>
                  </a:lnTo>
                  <a:lnTo>
                    <a:pt x="3316" y="9902"/>
                  </a:lnTo>
                  <a:lnTo>
                    <a:pt x="3271" y="9947"/>
                  </a:lnTo>
                  <a:lnTo>
                    <a:pt x="3227" y="10037"/>
                  </a:lnTo>
                  <a:lnTo>
                    <a:pt x="3227" y="11650"/>
                  </a:lnTo>
                  <a:lnTo>
                    <a:pt x="2555" y="11650"/>
                  </a:lnTo>
                  <a:lnTo>
                    <a:pt x="2286" y="11694"/>
                  </a:lnTo>
                  <a:lnTo>
                    <a:pt x="2062" y="11829"/>
                  </a:lnTo>
                  <a:lnTo>
                    <a:pt x="1927" y="12053"/>
                  </a:lnTo>
                  <a:lnTo>
                    <a:pt x="1838" y="12277"/>
                  </a:lnTo>
                  <a:lnTo>
                    <a:pt x="1883" y="12546"/>
                  </a:lnTo>
                  <a:lnTo>
                    <a:pt x="1972" y="12725"/>
                  </a:lnTo>
                  <a:lnTo>
                    <a:pt x="2107" y="12904"/>
                  </a:lnTo>
                  <a:lnTo>
                    <a:pt x="2286" y="13038"/>
                  </a:lnTo>
                  <a:lnTo>
                    <a:pt x="2286" y="15592"/>
                  </a:lnTo>
                  <a:lnTo>
                    <a:pt x="2331" y="15682"/>
                  </a:lnTo>
                  <a:lnTo>
                    <a:pt x="2375" y="15771"/>
                  </a:lnTo>
                  <a:lnTo>
                    <a:pt x="2465" y="15816"/>
                  </a:lnTo>
                  <a:lnTo>
                    <a:pt x="2555" y="15861"/>
                  </a:lnTo>
                  <a:lnTo>
                    <a:pt x="13262" y="15861"/>
                  </a:lnTo>
                  <a:lnTo>
                    <a:pt x="13352" y="15816"/>
                  </a:lnTo>
                  <a:lnTo>
                    <a:pt x="13442" y="15771"/>
                  </a:lnTo>
                  <a:lnTo>
                    <a:pt x="13486" y="15682"/>
                  </a:lnTo>
                  <a:lnTo>
                    <a:pt x="13486" y="15592"/>
                  </a:lnTo>
                  <a:lnTo>
                    <a:pt x="13486" y="13038"/>
                  </a:lnTo>
                  <a:lnTo>
                    <a:pt x="13710" y="12904"/>
                  </a:lnTo>
                  <a:lnTo>
                    <a:pt x="13845" y="12725"/>
                  </a:lnTo>
                  <a:lnTo>
                    <a:pt x="13934" y="12546"/>
                  </a:lnTo>
                  <a:lnTo>
                    <a:pt x="13979" y="12277"/>
                  </a:lnTo>
                  <a:lnTo>
                    <a:pt x="13890" y="12053"/>
                  </a:lnTo>
                  <a:lnTo>
                    <a:pt x="13710" y="11829"/>
                  </a:lnTo>
                  <a:lnTo>
                    <a:pt x="13531" y="11694"/>
                  </a:lnTo>
                  <a:lnTo>
                    <a:pt x="13262" y="11650"/>
                  </a:lnTo>
                  <a:lnTo>
                    <a:pt x="12590" y="11650"/>
                  </a:lnTo>
                  <a:lnTo>
                    <a:pt x="12590" y="10037"/>
                  </a:lnTo>
                  <a:lnTo>
                    <a:pt x="12546" y="9947"/>
                  </a:lnTo>
                  <a:lnTo>
                    <a:pt x="12501" y="9902"/>
                  </a:lnTo>
                  <a:lnTo>
                    <a:pt x="12456" y="9813"/>
                  </a:lnTo>
                  <a:lnTo>
                    <a:pt x="10709" y="9813"/>
                  </a:lnTo>
                  <a:lnTo>
                    <a:pt x="10709" y="8872"/>
                  </a:lnTo>
                  <a:lnTo>
                    <a:pt x="11201" y="8693"/>
                  </a:lnTo>
                  <a:lnTo>
                    <a:pt x="11694" y="8513"/>
                  </a:lnTo>
                  <a:lnTo>
                    <a:pt x="12142" y="8289"/>
                  </a:lnTo>
                  <a:lnTo>
                    <a:pt x="12590" y="8021"/>
                  </a:lnTo>
                  <a:lnTo>
                    <a:pt x="13083" y="7662"/>
                  </a:lnTo>
                  <a:lnTo>
                    <a:pt x="13576" y="7304"/>
                  </a:lnTo>
                  <a:lnTo>
                    <a:pt x="14024" y="6901"/>
                  </a:lnTo>
                  <a:lnTo>
                    <a:pt x="14427" y="6497"/>
                  </a:lnTo>
                  <a:lnTo>
                    <a:pt x="14830" y="6049"/>
                  </a:lnTo>
                  <a:lnTo>
                    <a:pt x="15189" y="5556"/>
                  </a:lnTo>
                  <a:lnTo>
                    <a:pt x="15503" y="5064"/>
                  </a:lnTo>
                  <a:lnTo>
                    <a:pt x="15816" y="4526"/>
                  </a:lnTo>
                  <a:lnTo>
                    <a:pt x="15816" y="4436"/>
                  </a:lnTo>
                  <a:lnTo>
                    <a:pt x="15816" y="4347"/>
                  </a:lnTo>
                  <a:lnTo>
                    <a:pt x="15771" y="4302"/>
                  </a:lnTo>
                  <a:lnTo>
                    <a:pt x="15727" y="4212"/>
                  </a:lnTo>
                  <a:lnTo>
                    <a:pt x="15592" y="4168"/>
                  </a:lnTo>
                  <a:lnTo>
                    <a:pt x="11739" y="4168"/>
                  </a:lnTo>
                  <a:lnTo>
                    <a:pt x="8558" y="91"/>
                  </a:lnTo>
                  <a:lnTo>
                    <a:pt x="8469" y="46"/>
                  </a:lnTo>
                  <a:lnTo>
                    <a:pt x="83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5" name="Google Shape;2885;p76"/>
          <p:cNvGrpSpPr/>
          <p:nvPr/>
        </p:nvGrpSpPr>
        <p:grpSpPr>
          <a:xfrm>
            <a:off x="4806950" y="3970325"/>
            <a:ext cx="395400" cy="396525"/>
            <a:chOff x="4728800" y="4163450"/>
            <a:chExt cx="395400" cy="396525"/>
          </a:xfrm>
        </p:grpSpPr>
        <p:sp>
          <p:nvSpPr>
            <p:cNvPr id="2886" name="Google Shape;2886;p76"/>
            <p:cNvSpPr/>
            <p:nvPr/>
          </p:nvSpPr>
          <p:spPr>
            <a:xfrm>
              <a:off x="4728800" y="4163450"/>
              <a:ext cx="395400" cy="396525"/>
            </a:xfrm>
            <a:custGeom>
              <a:rect b="b" l="l" r="r" t="t"/>
              <a:pathLst>
                <a:path extrusionOk="0" h="15861" w="15816">
                  <a:moveTo>
                    <a:pt x="7930" y="449"/>
                  </a:moveTo>
                  <a:lnTo>
                    <a:pt x="8334" y="494"/>
                  </a:lnTo>
                  <a:lnTo>
                    <a:pt x="8782" y="539"/>
                  </a:lnTo>
                  <a:lnTo>
                    <a:pt x="9185" y="673"/>
                  </a:lnTo>
                  <a:lnTo>
                    <a:pt x="9588" y="807"/>
                  </a:lnTo>
                  <a:lnTo>
                    <a:pt x="9946" y="987"/>
                  </a:lnTo>
                  <a:lnTo>
                    <a:pt x="10305" y="1211"/>
                  </a:lnTo>
                  <a:lnTo>
                    <a:pt x="10619" y="1435"/>
                  </a:lnTo>
                  <a:lnTo>
                    <a:pt x="10932" y="1703"/>
                  </a:lnTo>
                  <a:lnTo>
                    <a:pt x="11201" y="2017"/>
                  </a:lnTo>
                  <a:lnTo>
                    <a:pt x="11425" y="2331"/>
                  </a:lnTo>
                  <a:lnTo>
                    <a:pt x="11649" y="2689"/>
                  </a:lnTo>
                  <a:lnTo>
                    <a:pt x="11828" y="3092"/>
                  </a:lnTo>
                  <a:lnTo>
                    <a:pt x="11963" y="3451"/>
                  </a:lnTo>
                  <a:lnTo>
                    <a:pt x="12097" y="3854"/>
                  </a:lnTo>
                  <a:lnTo>
                    <a:pt x="12142" y="4302"/>
                  </a:lnTo>
                  <a:lnTo>
                    <a:pt x="12187" y="4705"/>
                  </a:lnTo>
                  <a:lnTo>
                    <a:pt x="12142" y="5377"/>
                  </a:lnTo>
                  <a:lnTo>
                    <a:pt x="11963" y="5960"/>
                  </a:lnTo>
                  <a:lnTo>
                    <a:pt x="11739" y="6542"/>
                  </a:lnTo>
                  <a:lnTo>
                    <a:pt x="11425" y="7125"/>
                  </a:lnTo>
                  <a:lnTo>
                    <a:pt x="8110" y="12008"/>
                  </a:lnTo>
                  <a:lnTo>
                    <a:pt x="8020" y="12098"/>
                  </a:lnTo>
                  <a:lnTo>
                    <a:pt x="7930" y="12142"/>
                  </a:lnTo>
                  <a:lnTo>
                    <a:pt x="7796" y="12098"/>
                  </a:lnTo>
                  <a:lnTo>
                    <a:pt x="7706" y="12008"/>
                  </a:lnTo>
                  <a:lnTo>
                    <a:pt x="4391" y="7125"/>
                  </a:lnTo>
                  <a:lnTo>
                    <a:pt x="4077" y="6542"/>
                  </a:lnTo>
                  <a:lnTo>
                    <a:pt x="3853" y="5960"/>
                  </a:lnTo>
                  <a:lnTo>
                    <a:pt x="3719" y="5377"/>
                  </a:lnTo>
                  <a:lnTo>
                    <a:pt x="3674" y="4705"/>
                  </a:lnTo>
                  <a:lnTo>
                    <a:pt x="3674" y="4302"/>
                  </a:lnTo>
                  <a:lnTo>
                    <a:pt x="3764" y="3854"/>
                  </a:lnTo>
                  <a:lnTo>
                    <a:pt x="3853" y="3451"/>
                  </a:lnTo>
                  <a:lnTo>
                    <a:pt x="3988" y="3092"/>
                  </a:lnTo>
                  <a:lnTo>
                    <a:pt x="4167" y="2689"/>
                  </a:lnTo>
                  <a:lnTo>
                    <a:pt x="4391" y="2331"/>
                  </a:lnTo>
                  <a:lnTo>
                    <a:pt x="4615" y="2017"/>
                  </a:lnTo>
                  <a:lnTo>
                    <a:pt x="4929" y="1703"/>
                  </a:lnTo>
                  <a:lnTo>
                    <a:pt x="5197" y="1435"/>
                  </a:lnTo>
                  <a:lnTo>
                    <a:pt x="5556" y="1211"/>
                  </a:lnTo>
                  <a:lnTo>
                    <a:pt x="5869" y="987"/>
                  </a:lnTo>
                  <a:lnTo>
                    <a:pt x="6273" y="807"/>
                  </a:lnTo>
                  <a:lnTo>
                    <a:pt x="6631" y="673"/>
                  </a:lnTo>
                  <a:lnTo>
                    <a:pt x="7079" y="539"/>
                  </a:lnTo>
                  <a:lnTo>
                    <a:pt x="7482" y="494"/>
                  </a:lnTo>
                  <a:lnTo>
                    <a:pt x="7930" y="449"/>
                  </a:lnTo>
                  <a:close/>
                  <a:moveTo>
                    <a:pt x="13889" y="5422"/>
                  </a:moveTo>
                  <a:lnTo>
                    <a:pt x="14024" y="5467"/>
                  </a:lnTo>
                  <a:lnTo>
                    <a:pt x="14248" y="5646"/>
                  </a:lnTo>
                  <a:lnTo>
                    <a:pt x="14382" y="5825"/>
                  </a:lnTo>
                  <a:lnTo>
                    <a:pt x="14427" y="5960"/>
                  </a:lnTo>
                  <a:lnTo>
                    <a:pt x="14427" y="6094"/>
                  </a:lnTo>
                  <a:lnTo>
                    <a:pt x="14427" y="13755"/>
                  </a:lnTo>
                  <a:lnTo>
                    <a:pt x="14427" y="13890"/>
                  </a:lnTo>
                  <a:lnTo>
                    <a:pt x="14382" y="14024"/>
                  </a:lnTo>
                  <a:lnTo>
                    <a:pt x="14248" y="14248"/>
                  </a:lnTo>
                  <a:lnTo>
                    <a:pt x="14024" y="14383"/>
                  </a:lnTo>
                  <a:lnTo>
                    <a:pt x="13889" y="14427"/>
                  </a:lnTo>
                  <a:lnTo>
                    <a:pt x="13755" y="14472"/>
                  </a:lnTo>
                  <a:lnTo>
                    <a:pt x="2106" y="14472"/>
                  </a:lnTo>
                  <a:lnTo>
                    <a:pt x="1927" y="14427"/>
                  </a:lnTo>
                  <a:lnTo>
                    <a:pt x="1792" y="14383"/>
                  </a:lnTo>
                  <a:lnTo>
                    <a:pt x="1613" y="14248"/>
                  </a:lnTo>
                  <a:lnTo>
                    <a:pt x="1434" y="14024"/>
                  </a:lnTo>
                  <a:lnTo>
                    <a:pt x="1389" y="13890"/>
                  </a:lnTo>
                  <a:lnTo>
                    <a:pt x="1389" y="13755"/>
                  </a:lnTo>
                  <a:lnTo>
                    <a:pt x="1389" y="6094"/>
                  </a:lnTo>
                  <a:lnTo>
                    <a:pt x="1389" y="5960"/>
                  </a:lnTo>
                  <a:lnTo>
                    <a:pt x="1434" y="5825"/>
                  </a:lnTo>
                  <a:lnTo>
                    <a:pt x="1613" y="5646"/>
                  </a:lnTo>
                  <a:lnTo>
                    <a:pt x="1792" y="5467"/>
                  </a:lnTo>
                  <a:lnTo>
                    <a:pt x="1927" y="5422"/>
                  </a:lnTo>
                  <a:lnTo>
                    <a:pt x="3271" y="5422"/>
                  </a:lnTo>
                  <a:lnTo>
                    <a:pt x="3361" y="5870"/>
                  </a:lnTo>
                  <a:lnTo>
                    <a:pt x="3495" y="6363"/>
                  </a:lnTo>
                  <a:lnTo>
                    <a:pt x="2016" y="6363"/>
                  </a:lnTo>
                  <a:lnTo>
                    <a:pt x="1927" y="6408"/>
                  </a:lnTo>
                  <a:lnTo>
                    <a:pt x="1882" y="6497"/>
                  </a:lnTo>
                  <a:lnTo>
                    <a:pt x="1837" y="6587"/>
                  </a:lnTo>
                  <a:lnTo>
                    <a:pt x="1837" y="9454"/>
                  </a:lnTo>
                  <a:lnTo>
                    <a:pt x="1882" y="9544"/>
                  </a:lnTo>
                  <a:lnTo>
                    <a:pt x="1927" y="9633"/>
                  </a:lnTo>
                  <a:lnTo>
                    <a:pt x="2016" y="9678"/>
                  </a:lnTo>
                  <a:lnTo>
                    <a:pt x="2106" y="9723"/>
                  </a:lnTo>
                  <a:lnTo>
                    <a:pt x="2196" y="9678"/>
                  </a:lnTo>
                  <a:lnTo>
                    <a:pt x="2240" y="9633"/>
                  </a:lnTo>
                  <a:lnTo>
                    <a:pt x="2285" y="9544"/>
                  </a:lnTo>
                  <a:lnTo>
                    <a:pt x="2330" y="9454"/>
                  </a:lnTo>
                  <a:lnTo>
                    <a:pt x="2330" y="6811"/>
                  </a:lnTo>
                  <a:lnTo>
                    <a:pt x="3674" y="6811"/>
                  </a:lnTo>
                  <a:lnTo>
                    <a:pt x="3988" y="7349"/>
                  </a:lnTo>
                  <a:lnTo>
                    <a:pt x="4033" y="7438"/>
                  </a:lnTo>
                  <a:lnTo>
                    <a:pt x="7348" y="12277"/>
                  </a:lnTo>
                  <a:lnTo>
                    <a:pt x="7438" y="12411"/>
                  </a:lnTo>
                  <a:lnTo>
                    <a:pt x="7572" y="12501"/>
                  </a:lnTo>
                  <a:lnTo>
                    <a:pt x="7751" y="12590"/>
                  </a:lnTo>
                  <a:lnTo>
                    <a:pt x="8065" y="12590"/>
                  </a:lnTo>
                  <a:lnTo>
                    <a:pt x="8244" y="12501"/>
                  </a:lnTo>
                  <a:lnTo>
                    <a:pt x="8378" y="12411"/>
                  </a:lnTo>
                  <a:lnTo>
                    <a:pt x="8513" y="12277"/>
                  </a:lnTo>
                  <a:lnTo>
                    <a:pt x="11828" y="7349"/>
                  </a:lnTo>
                  <a:lnTo>
                    <a:pt x="12142" y="6811"/>
                  </a:lnTo>
                  <a:lnTo>
                    <a:pt x="13531" y="6811"/>
                  </a:lnTo>
                  <a:lnTo>
                    <a:pt x="13531" y="13038"/>
                  </a:lnTo>
                  <a:lnTo>
                    <a:pt x="2330" y="13038"/>
                  </a:lnTo>
                  <a:lnTo>
                    <a:pt x="2330" y="10395"/>
                  </a:lnTo>
                  <a:lnTo>
                    <a:pt x="2285" y="10306"/>
                  </a:lnTo>
                  <a:lnTo>
                    <a:pt x="2240" y="10216"/>
                  </a:lnTo>
                  <a:lnTo>
                    <a:pt x="2196" y="10171"/>
                  </a:lnTo>
                  <a:lnTo>
                    <a:pt x="2016" y="10171"/>
                  </a:lnTo>
                  <a:lnTo>
                    <a:pt x="1927" y="10216"/>
                  </a:lnTo>
                  <a:lnTo>
                    <a:pt x="1882" y="10306"/>
                  </a:lnTo>
                  <a:lnTo>
                    <a:pt x="1837" y="10395"/>
                  </a:lnTo>
                  <a:lnTo>
                    <a:pt x="1837" y="13307"/>
                  </a:lnTo>
                  <a:lnTo>
                    <a:pt x="1882" y="13397"/>
                  </a:lnTo>
                  <a:lnTo>
                    <a:pt x="1927" y="13442"/>
                  </a:lnTo>
                  <a:lnTo>
                    <a:pt x="2016" y="13486"/>
                  </a:lnTo>
                  <a:lnTo>
                    <a:pt x="2106" y="13531"/>
                  </a:lnTo>
                  <a:lnTo>
                    <a:pt x="13755" y="13531"/>
                  </a:lnTo>
                  <a:lnTo>
                    <a:pt x="13844" y="13486"/>
                  </a:lnTo>
                  <a:lnTo>
                    <a:pt x="13889" y="13442"/>
                  </a:lnTo>
                  <a:lnTo>
                    <a:pt x="13979" y="13397"/>
                  </a:lnTo>
                  <a:lnTo>
                    <a:pt x="13979" y="13307"/>
                  </a:lnTo>
                  <a:lnTo>
                    <a:pt x="13979" y="6587"/>
                  </a:lnTo>
                  <a:lnTo>
                    <a:pt x="13979" y="6497"/>
                  </a:lnTo>
                  <a:lnTo>
                    <a:pt x="13889" y="6408"/>
                  </a:lnTo>
                  <a:lnTo>
                    <a:pt x="13844" y="6363"/>
                  </a:lnTo>
                  <a:lnTo>
                    <a:pt x="12366" y="6363"/>
                  </a:lnTo>
                  <a:lnTo>
                    <a:pt x="12500" y="5870"/>
                  </a:lnTo>
                  <a:lnTo>
                    <a:pt x="12590" y="5422"/>
                  </a:lnTo>
                  <a:close/>
                  <a:moveTo>
                    <a:pt x="3226" y="4481"/>
                  </a:moveTo>
                  <a:lnTo>
                    <a:pt x="3181" y="4705"/>
                  </a:lnTo>
                  <a:lnTo>
                    <a:pt x="3226" y="4974"/>
                  </a:lnTo>
                  <a:lnTo>
                    <a:pt x="1837" y="4974"/>
                  </a:lnTo>
                  <a:lnTo>
                    <a:pt x="1613" y="5064"/>
                  </a:lnTo>
                  <a:lnTo>
                    <a:pt x="1434" y="5153"/>
                  </a:lnTo>
                  <a:lnTo>
                    <a:pt x="1255" y="5288"/>
                  </a:lnTo>
                  <a:lnTo>
                    <a:pt x="1120" y="5467"/>
                  </a:lnTo>
                  <a:lnTo>
                    <a:pt x="1031" y="5646"/>
                  </a:lnTo>
                  <a:lnTo>
                    <a:pt x="941" y="5870"/>
                  </a:lnTo>
                  <a:lnTo>
                    <a:pt x="941" y="6094"/>
                  </a:lnTo>
                  <a:lnTo>
                    <a:pt x="941" y="13755"/>
                  </a:lnTo>
                  <a:lnTo>
                    <a:pt x="941" y="13979"/>
                  </a:lnTo>
                  <a:lnTo>
                    <a:pt x="1031" y="14203"/>
                  </a:lnTo>
                  <a:lnTo>
                    <a:pt x="1120" y="14383"/>
                  </a:lnTo>
                  <a:lnTo>
                    <a:pt x="1255" y="14562"/>
                  </a:lnTo>
                  <a:lnTo>
                    <a:pt x="1434" y="14696"/>
                  </a:lnTo>
                  <a:lnTo>
                    <a:pt x="1613" y="14831"/>
                  </a:lnTo>
                  <a:lnTo>
                    <a:pt x="1837" y="14875"/>
                  </a:lnTo>
                  <a:lnTo>
                    <a:pt x="2106" y="14920"/>
                  </a:lnTo>
                  <a:lnTo>
                    <a:pt x="4301" y="14920"/>
                  </a:lnTo>
                  <a:lnTo>
                    <a:pt x="3853" y="15368"/>
                  </a:lnTo>
                  <a:lnTo>
                    <a:pt x="1748" y="15368"/>
                  </a:lnTo>
                  <a:lnTo>
                    <a:pt x="1434" y="15234"/>
                  </a:lnTo>
                  <a:lnTo>
                    <a:pt x="1165" y="15099"/>
                  </a:lnTo>
                  <a:lnTo>
                    <a:pt x="941" y="14920"/>
                  </a:lnTo>
                  <a:lnTo>
                    <a:pt x="717" y="14651"/>
                  </a:lnTo>
                  <a:lnTo>
                    <a:pt x="583" y="14383"/>
                  </a:lnTo>
                  <a:lnTo>
                    <a:pt x="493" y="14069"/>
                  </a:lnTo>
                  <a:lnTo>
                    <a:pt x="448" y="13755"/>
                  </a:lnTo>
                  <a:lnTo>
                    <a:pt x="448" y="6094"/>
                  </a:lnTo>
                  <a:lnTo>
                    <a:pt x="493" y="5780"/>
                  </a:lnTo>
                  <a:lnTo>
                    <a:pt x="583" y="5467"/>
                  </a:lnTo>
                  <a:lnTo>
                    <a:pt x="717" y="5198"/>
                  </a:lnTo>
                  <a:lnTo>
                    <a:pt x="941" y="4974"/>
                  </a:lnTo>
                  <a:lnTo>
                    <a:pt x="1165" y="4750"/>
                  </a:lnTo>
                  <a:lnTo>
                    <a:pt x="1434" y="4616"/>
                  </a:lnTo>
                  <a:lnTo>
                    <a:pt x="1748" y="4526"/>
                  </a:lnTo>
                  <a:lnTo>
                    <a:pt x="2106" y="4481"/>
                  </a:lnTo>
                  <a:close/>
                  <a:moveTo>
                    <a:pt x="13755" y="4481"/>
                  </a:moveTo>
                  <a:lnTo>
                    <a:pt x="14068" y="4526"/>
                  </a:lnTo>
                  <a:lnTo>
                    <a:pt x="14382" y="4616"/>
                  </a:lnTo>
                  <a:lnTo>
                    <a:pt x="14651" y="4750"/>
                  </a:lnTo>
                  <a:lnTo>
                    <a:pt x="14875" y="4974"/>
                  </a:lnTo>
                  <a:lnTo>
                    <a:pt x="15099" y="5198"/>
                  </a:lnTo>
                  <a:lnTo>
                    <a:pt x="15233" y="5467"/>
                  </a:lnTo>
                  <a:lnTo>
                    <a:pt x="15323" y="5780"/>
                  </a:lnTo>
                  <a:lnTo>
                    <a:pt x="15368" y="6094"/>
                  </a:lnTo>
                  <a:lnTo>
                    <a:pt x="15368" y="13755"/>
                  </a:lnTo>
                  <a:lnTo>
                    <a:pt x="15323" y="14069"/>
                  </a:lnTo>
                  <a:lnTo>
                    <a:pt x="15233" y="14383"/>
                  </a:lnTo>
                  <a:lnTo>
                    <a:pt x="15099" y="14651"/>
                  </a:lnTo>
                  <a:lnTo>
                    <a:pt x="14875" y="14920"/>
                  </a:lnTo>
                  <a:lnTo>
                    <a:pt x="14651" y="15099"/>
                  </a:lnTo>
                  <a:lnTo>
                    <a:pt x="14382" y="15234"/>
                  </a:lnTo>
                  <a:lnTo>
                    <a:pt x="14068" y="15368"/>
                  </a:lnTo>
                  <a:lnTo>
                    <a:pt x="12007" y="15368"/>
                  </a:lnTo>
                  <a:lnTo>
                    <a:pt x="11515" y="14920"/>
                  </a:lnTo>
                  <a:lnTo>
                    <a:pt x="13755" y="14920"/>
                  </a:lnTo>
                  <a:lnTo>
                    <a:pt x="13979" y="14875"/>
                  </a:lnTo>
                  <a:lnTo>
                    <a:pt x="14203" y="14831"/>
                  </a:lnTo>
                  <a:lnTo>
                    <a:pt x="14382" y="14696"/>
                  </a:lnTo>
                  <a:lnTo>
                    <a:pt x="14561" y="14562"/>
                  </a:lnTo>
                  <a:lnTo>
                    <a:pt x="14696" y="14383"/>
                  </a:lnTo>
                  <a:lnTo>
                    <a:pt x="14830" y="14203"/>
                  </a:lnTo>
                  <a:lnTo>
                    <a:pt x="14875" y="13979"/>
                  </a:lnTo>
                  <a:lnTo>
                    <a:pt x="14920" y="13755"/>
                  </a:lnTo>
                  <a:lnTo>
                    <a:pt x="14920" y="6094"/>
                  </a:lnTo>
                  <a:lnTo>
                    <a:pt x="14875" y="5870"/>
                  </a:lnTo>
                  <a:lnTo>
                    <a:pt x="14830" y="5646"/>
                  </a:lnTo>
                  <a:lnTo>
                    <a:pt x="14696" y="5467"/>
                  </a:lnTo>
                  <a:lnTo>
                    <a:pt x="14561" y="5288"/>
                  </a:lnTo>
                  <a:lnTo>
                    <a:pt x="14382" y="5153"/>
                  </a:lnTo>
                  <a:lnTo>
                    <a:pt x="14203" y="5064"/>
                  </a:lnTo>
                  <a:lnTo>
                    <a:pt x="13979" y="4974"/>
                  </a:lnTo>
                  <a:lnTo>
                    <a:pt x="12635" y="4974"/>
                  </a:lnTo>
                  <a:lnTo>
                    <a:pt x="12635" y="4705"/>
                  </a:lnTo>
                  <a:lnTo>
                    <a:pt x="12635" y="4481"/>
                  </a:lnTo>
                  <a:close/>
                  <a:moveTo>
                    <a:pt x="7930" y="1"/>
                  </a:moveTo>
                  <a:lnTo>
                    <a:pt x="7482" y="46"/>
                  </a:lnTo>
                  <a:lnTo>
                    <a:pt x="7034" y="91"/>
                  </a:lnTo>
                  <a:lnTo>
                    <a:pt x="6631" y="180"/>
                  </a:lnTo>
                  <a:lnTo>
                    <a:pt x="6228" y="315"/>
                  </a:lnTo>
                  <a:lnTo>
                    <a:pt x="5869" y="494"/>
                  </a:lnTo>
                  <a:lnTo>
                    <a:pt x="5511" y="673"/>
                  </a:lnTo>
                  <a:lnTo>
                    <a:pt x="5153" y="897"/>
                  </a:lnTo>
                  <a:lnTo>
                    <a:pt x="4839" y="1166"/>
                  </a:lnTo>
                  <a:lnTo>
                    <a:pt x="4525" y="1435"/>
                  </a:lnTo>
                  <a:lnTo>
                    <a:pt x="4257" y="1748"/>
                  </a:lnTo>
                  <a:lnTo>
                    <a:pt x="3988" y="2107"/>
                  </a:lnTo>
                  <a:lnTo>
                    <a:pt x="3809" y="2420"/>
                  </a:lnTo>
                  <a:lnTo>
                    <a:pt x="3585" y="2824"/>
                  </a:lnTo>
                  <a:lnTo>
                    <a:pt x="3450" y="3182"/>
                  </a:lnTo>
                  <a:lnTo>
                    <a:pt x="3316" y="3630"/>
                  </a:lnTo>
                  <a:lnTo>
                    <a:pt x="3271" y="4033"/>
                  </a:lnTo>
                  <a:lnTo>
                    <a:pt x="2106" y="4033"/>
                  </a:lnTo>
                  <a:lnTo>
                    <a:pt x="1658" y="4078"/>
                  </a:lnTo>
                  <a:lnTo>
                    <a:pt x="1255" y="4212"/>
                  </a:lnTo>
                  <a:lnTo>
                    <a:pt x="896" y="4392"/>
                  </a:lnTo>
                  <a:lnTo>
                    <a:pt x="628" y="4660"/>
                  </a:lnTo>
                  <a:lnTo>
                    <a:pt x="359" y="4929"/>
                  </a:lnTo>
                  <a:lnTo>
                    <a:pt x="180" y="5288"/>
                  </a:lnTo>
                  <a:lnTo>
                    <a:pt x="45" y="5691"/>
                  </a:lnTo>
                  <a:lnTo>
                    <a:pt x="0" y="6094"/>
                  </a:lnTo>
                  <a:lnTo>
                    <a:pt x="0" y="13755"/>
                  </a:lnTo>
                  <a:lnTo>
                    <a:pt x="45" y="14159"/>
                  </a:lnTo>
                  <a:lnTo>
                    <a:pt x="180" y="14562"/>
                  </a:lnTo>
                  <a:lnTo>
                    <a:pt x="359" y="14920"/>
                  </a:lnTo>
                  <a:lnTo>
                    <a:pt x="628" y="15234"/>
                  </a:lnTo>
                  <a:lnTo>
                    <a:pt x="896" y="15503"/>
                  </a:lnTo>
                  <a:lnTo>
                    <a:pt x="1255" y="15682"/>
                  </a:lnTo>
                  <a:lnTo>
                    <a:pt x="1658" y="15816"/>
                  </a:lnTo>
                  <a:lnTo>
                    <a:pt x="2106" y="15861"/>
                  </a:lnTo>
                  <a:lnTo>
                    <a:pt x="3943" y="15861"/>
                  </a:lnTo>
                  <a:lnTo>
                    <a:pt x="4033" y="15816"/>
                  </a:lnTo>
                  <a:lnTo>
                    <a:pt x="4122" y="15771"/>
                  </a:lnTo>
                  <a:lnTo>
                    <a:pt x="4973" y="14920"/>
                  </a:lnTo>
                  <a:lnTo>
                    <a:pt x="10887" y="14920"/>
                  </a:lnTo>
                  <a:lnTo>
                    <a:pt x="11739" y="15771"/>
                  </a:lnTo>
                  <a:lnTo>
                    <a:pt x="11783" y="15816"/>
                  </a:lnTo>
                  <a:lnTo>
                    <a:pt x="11873" y="15861"/>
                  </a:lnTo>
                  <a:lnTo>
                    <a:pt x="13755" y="15861"/>
                  </a:lnTo>
                  <a:lnTo>
                    <a:pt x="14158" y="15816"/>
                  </a:lnTo>
                  <a:lnTo>
                    <a:pt x="14561" y="15682"/>
                  </a:lnTo>
                  <a:lnTo>
                    <a:pt x="14920" y="15503"/>
                  </a:lnTo>
                  <a:lnTo>
                    <a:pt x="15233" y="15234"/>
                  </a:lnTo>
                  <a:lnTo>
                    <a:pt x="15457" y="14920"/>
                  </a:lnTo>
                  <a:lnTo>
                    <a:pt x="15681" y="14562"/>
                  </a:lnTo>
                  <a:lnTo>
                    <a:pt x="15771" y="14159"/>
                  </a:lnTo>
                  <a:lnTo>
                    <a:pt x="15816" y="13755"/>
                  </a:lnTo>
                  <a:lnTo>
                    <a:pt x="15816" y="6094"/>
                  </a:lnTo>
                  <a:lnTo>
                    <a:pt x="15771" y="5691"/>
                  </a:lnTo>
                  <a:lnTo>
                    <a:pt x="15681" y="5288"/>
                  </a:lnTo>
                  <a:lnTo>
                    <a:pt x="15457" y="4929"/>
                  </a:lnTo>
                  <a:lnTo>
                    <a:pt x="15233" y="4660"/>
                  </a:lnTo>
                  <a:lnTo>
                    <a:pt x="14920" y="4392"/>
                  </a:lnTo>
                  <a:lnTo>
                    <a:pt x="14561" y="4212"/>
                  </a:lnTo>
                  <a:lnTo>
                    <a:pt x="14158" y="4078"/>
                  </a:lnTo>
                  <a:lnTo>
                    <a:pt x="13755" y="4033"/>
                  </a:lnTo>
                  <a:lnTo>
                    <a:pt x="12590" y="4033"/>
                  </a:lnTo>
                  <a:lnTo>
                    <a:pt x="12500" y="3630"/>
                  </a:lnTo>
                  <a:lnTo>
                    <a:pt x="12366" y="3182"/>
                  </a:lnTo>
                  <a:lnTo>
                    <a:pt x="12231" y="2824"/>
                  </a:lnTo>
                  <a:lnTo>
                    <a:pt x="12052" y="2420"/>
                  </a:lnTo>
                  <a:lnTo>
                    <a:pt x="11828" y="2107"/>
                  </a:lnTo>
                  <a:lnTo>
                    <a:pt x="11559" y="1748"/>
                  </a:lnTo>
                  <a:lnTo>
                    <a:pt x="11291" y="1435"/>
                  </a:lnTo>
                  <a:lnTo>
                    <a:pt x="11022" y="1166"/>
                  </a:lnTo>
                  <a:lnTo>
                    <a:pt x="10708" y="897"/>
                  </a:lnTo>
                  <a:lnTo>
                    <a:pt x="10350" y="673"/>
                  </a:lnTo>
                  <a:lnTo>
                    <a:pt x="9991" y="494"/>
                  </a:lnTo>
                  <a:lnTo>
                    <a:pt x="9588" y="315"/>
                  </a:lnTo>
                  <a:lnTo>
                    <a:pt x="9185" y="180"/>
                  </a:lnTo>
                  <a:lnTo>
                    <a:pt x="8782" y="91"/>
                  </a:lnTo>
                  <a:lnTo>
                    <a:pt x="8334" y="46"/>
                  </a:lnTo>
                  <a:lnTo>
                    <a:pt x="79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6"/>
            <p:cNvSpPr/>
            <p:nvPr/>
          </p:nvSpPr>
          <p:spPr>
            <a:xfrm>
              <a:off x="4855375" y="4210500"/>
              <a:ext cx="143375" cy="142275"/>
            </a:xfrm>
            <a:custGeom>
              <a:rect b="b" l="l" r="r" t="t"/>
              <a:pathLst>
                <a:path extrusionOk="0" h="5691" w="5735">
                  <a:moveTo>
                    <a:pt x="2867" y="449"/>
                  </a:moveTo>
                  <a:lnTo>
                    <a:pt x="3315" y="494"/>
                  </a:lnTo>
                  <a:lnTo>
                    <a:pt x="3763" y="628"/>
                  </a:lnTo>
                  <a:lnTo>
                    <a:pt x="4211" y="852"/>
                  </a:lnTo>
                  <a:lnTo>
                    <a:pt x="4525" y="1166"/>
                  </a:lnTo>
                  <a:lnTo>
                    <a:pt x="4839" y="1524"/>
                  </a:lnTo>
                  <a:lnTo>
                    <a:pt x="5063" y="1927"/>
                  </a:lnTo>
                  <a:lnTo>
                    <a:pt x="5197" y="2375"/>
                  </a:lnTo>
                  <a:lnTo>
                    <a:pt x="5242" y="2823"/>
                  </a:lnTo>
                  <a:lnTo>
                    <a:pt x="5197" y="3316"/>
                  </a:lnTo>
                  <a:lnTo>
                    <a:pt x="5063" y="3764"/>
                  </a:lnTo>
                  <a:lnTo>
                    <a:pt x="4839" y="4167"/>
                  </a:lnTo>
                  <a:lnTo>
                    <a:pt x="4525" y="4526"/>
                  </a:lnTo>
                  <a:lnTo>
                    <a:pt x="4211" y="4839"/>
                  </a:lnTo>
                  <a:lnTo>
                    <a:pt x="3763" y="5063"/>
                  </a:lnTo>
                  <a:lnTo>
                    <a:pt x="3315" y="5198"/>
                  </a:lnTo>
                  <a:lnTo>
                    <a:pt x="2867" y="5243"/>
                  </a:lnTo>
                  <a:lnTo>
                    <a:pt x="2375" y="5198"/>
                  </a:lnTo>
                  <a:lnTo>
                    <a:pt x="1927" y="5063"/>
                  </a:lnTo>
                  <a:lnTo>
                    <a:pt x="1523" y="4839"/>
                  </a:lnTo>
                  <a:lnTo>
                    <a:pt x="1165" y="4526"/>
                  </a:lnTo>
                  <a:lnTo>
                    <a:pt x="851" y="4167"/>
                  </a:lnTo>
                  <a:lnTo>
                    <a:pt x="627" y="3764"/>
                  </a:lnTo>
                  <a:lnTo>
                    <a:pt x="493" y="3316"/>
                  </a:lnTo>
                  <a:lnTo>
                    <a:pt x="448" y="2823"/>
                  </a:lnTo>
                  <a:lnTo>
                    <a:pt x="493" y="2375"/>
                  </a:lnTo>
                  <a:lnTo>
                    <a:pt x="627" y="1927"/>
                  </a:lnTo>
                  <a:lnTo>
                    <a:pt x="851" y="1524"/>
                  </a:lnTo>
                  <a:lnTo>
                    <a:pt x="1165" y="1166"/>
                  </a:lnTo>
                  <a:lnTo>
                    <a:pt x="1523" y="852"/>
                  </a:lnTo>
                  <a:lnTo>
                    <a:pt x="1927" y="628"/>
                  </a:lnTo>
                  <a:lnTo>
                    <a:pt x="2375" y="494"/>
                  </a:lnTo>
                  <a:lnTo>
                    <a:pt x="2867" y="449"/>
                  </a:lnTo>
                  <a:close/>
                  <a:moveTo>
                    <a:pt x="2554" y="1"/>
                  </a:moveTo>
                  <a:lnTo>
                    <a:pt x="2285" y="45"/>
                  </a:lnTo>
                  <a:lnTo>
                    <a:pt x="2016" y="90"/>
                  </a:lnTo>
                  <a:lnTo>
                    <a:pt x="1747" y="225"/>
                  </a:lnTo>
                  <a:lnTo>
                    <a:pt x="1479" y="314"/>
                  </a:lnTo>
                  <a:lnTo>
                    <a:pt x="1254" y="449"/>
                  </a:lnTo>
                  <a:lnTo>
                    <a:pt x="851" y="807"/>
                  </a:lnTo>
                  <a:lnTo>
                    <a:pt x="493" y="1255"/>
                  </a:lnTo>
                  <a:lnTo>
                    <a:pt x="358" y="1479"/>
                  </a:lnTo>
                  <a:lnTo>
                    <a:pt x="224" y="1748"/>
                  </a:lnTo>
                  <a:lnTo>
                    <a:pt x="134" y="1972"/>
                  </a:lnTo>
                  <a:lnTo>
                    <a:pt x="45" y="2286"/>
                  </a:lnTo>
                  <a:lnTo>
                    <a:pt x="0" y="2554"/>
                  </a:lnTo>
                  <a:lnTo>
                    <a:pt x="0" y="2823"/>
                  </a:lnTo>
                  <a:lnTo>
                    <a:pt x="0" y="3137"/>
                  </a:lnTo>
                  <a:lnTo>
                    <a:pt x="45" y="3406"/>
                  </a:lnTo>
                  <a:lnTo>
                    <a:pt x="134" y="3674"/>
                  </a:lnTo>
                  <a:lnTo>
                    <a:pt x="224" y="3943"/>
                  </a:lnTo>
                  <a:lnTo>
                    <a:pt x="358" y="4212"/>
                  </a:lnTo>
                  <a:lnTo>
                    <a:pt x="493" y="4436"/>
                  </a:lnTo>
                  <a:lnTo>
                    <a:pt x="851" y="4884"/>
                  </a:lnTo>
                  <a:lnTo>
                    <a:pt x="1254" y="5198"/>
                  </a:lnTo>
                  <a:lnTo>
                    <a:pt x="1479" y="5377"/>
                  </a:lnTo>
                  <a:lnTo>
                    <a:pt x="1747" y="5467"/>
                  </a:lnTo>
                  <a:lnTo>
                    <a:pt x="2016" y="5556"/>
                  </a:lnTo>
                  <a:lnTo>
                    <a:pt x="2285" y="5646"/>
                  </a:lnTo>
                  <a:lnTo>
                    <a:pt x="2554" y="5691"/>
                  </a:lnTo>
                  <a:lnTo>
                    <a:pt x="3136" y="5691"/>
                  </a:lnTo>
                  <a:lnTo>
                    <a:pt x="3450" y="5646"/>
                  </a:lnTo>
                  <a:lnTo>
                    <a:pt x="3719" y="5556"/>
                  </a:lnTo>
                  <a:lnTo>
                    <a:pt x="3943" y="5467"/>
                  </a:lnTo>
                  <a:lnTo>
                    <a:pt x="4211" y="5377"/>
                  </a:lnTo>
                  <a:lnTo>
                    <a:pt x="4435" y="5198"/>
                  </a:lnTo>
                  <a:lnTo>
                    <a:pt x="4883" y="4884"/>
                  </a:lnTo>
                  <a:lnTo>
                    <a:pt x="5242" y="4436"/>
                  </a:lnTo>
                  <a:lnTo>
                    <a:pt x="5376" y="4212"/>
                  </a:lnTo>
                  <a:lnTo>
                    <a:pt x="5511" y="3943"/>
                  </a:lnTo>
                  <a:lnTo>
                    <a:pt x="5600" y="3674"/>
                  </a:lnTo>
                  <a:lnTo>
                    <a:pt x="5645" y="3406"/>
                  </a:lnTo>
                  <a:lnTo>
                    <a:pt x="5690" y="3137"/>
                  </a:lnTo>
                  <a:lnTo>
                    <a:pt x="5735" y="2823"/>
                  </a:lnTo>
                  <a:lnTo>
                    <a:pt x="5690" y="2554"/>
                  </a:lnTo>
                  <a:lnTo>
                    <a:pt x="5645" y="2286"/>
                  </a:lnTo>
                  <a:lnTo>
                    <a:pt x="5600" y="1972"/>
                  </a:lnTo>
                  <a:lnTo>
                    <a:pt x="5511" y="1748"/>
                  </a:lnTo>
                  <a:lnTo>
                    <a:pt x="5376" y="1479"/>
                  </a:lnTo>
                  <a:lnTo>
                    <a:pt x="5242" y="1255"/>
                  </a:lnTo>
                  <a:lnTo>
                    <a:pt x="4883" y="807"/>
                  </a:lnTo>
                  <a:lnTo>
                    <a:pt x="4435" y="449"/>
                  </a:lnTo>
                  <a:lnTo>
                    <a:pt x="4211" y="314"/>
                  </a:lnTo>
                  <a:lnTo>
                    <a:pt x="3943" y="225"/>
                  </a:lnTo>
                  <a:lnTo>
                    <a:pt x="3719" y="90"/>
                  </a:lnTo>
                  <a:lnTo>
                    <a:pt x="3450" y="45"/>
                  </a:lnTo>
                  <a:lnTo>
                    <a:pt x="31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8" name="Google Shape;2888;p76"/>
          <p:cNvGrpSpPr/>
          <p:nvPr/>
        </p:nvGrpSpPr>
        <p:grpSpPr>
          <a:xfrm>
            <a:off x="5405500" y="3970325"/>
            <a:ext cx="396525" cy="396525"/>
            <a:chOff x="5491550" y="4163450"/>
            <a:chExt cx="396525" cy="396525"/>
          </a:xfrm>
        </p:grpSpPr>
        <p:sp>
          <p:nvSpPr>
            <p:cNvPr id="2889" name="Google Shape;2889;p76"/>
            <p:cNvSpPr/>
            <p:nvPr/>
          </p:nvSpPr>
          <p:spPr>
            <a:xfrm>
              <a:off x="5491550" y="4163450"/>
              <a:ext cx="396525" cy="396525"/>
            </a:xfrm>
            <a:custGeom>
              <a:rect b="b" l="l" r="r" t="t"/>
              <a:pathLst>
                <a:path extrusionOk="0" h="15861" w="15861">
                  <a:moveTo>
                    <a:pt x="12814" y="449"/>
                  </a:moveTo>
                  <a:lnTo>
                    <a:pt x="13352" y="539"/>
                  </a:lnTo>
                  <a:lnTo>
                    <a:pt x="13800" y="673"/>
                  </a:lnTo>
                  <a:lnTo>
                    <a:pt x="14248" y="897"/>
                  </a:lnTo>
                  <a:lnTo>
                    <a:pt x="14651" y="1211"/>
                  </a:lnTo>
                  <a:lnTo>
                    <a:pt x="14965" y="1614"/>
                  </a:lnTo>
                  <a:lnTo>
                    <a:pt x="15189" y="2062"/>
                  </a:lnTo>
                  <a:lnTo>
                    <a:pt x="15323" y="2555"/>
                  </a:lnTo>
                  <a:lnTo>
                    <a:pt x="15368" y="3003"/>
                  </a:lnTo>
                  <a:lnTo>
                    <a:pt x="15323" y="3496"/>
                  </a:lnTo>
                  <a:lnTo>
                    <a:pt x="15189" y="3988"/>
                  </a:lnTo>
                  <a:lnTo>
                    <a:pt x="14965" y="4436"/>
                  </a:lnTo>
                  <a:lnTo>
                    <a:pt x="14651" y="4840"/>
                  </a:lnTo>
                  <a:lnTo>
                    <a:pt x="11963" y="7483"/>
                  </a:lnTo>
                  <a:lnTo>
                    <a:pt x="11560" y="7841"/>
                  </a:lnTo>
                  <a:lnTo>
                    <a:pt x="11112" y="8065"/>
                  </a:lnTo>
                  <a:lnTo>
                    <a:pt x="10619" y="8200"/>
                  </a:lnTo>
                  <a:lnTo>
                    <a:pt x="10126" y="8245"/>
                  </a:lnTo>
                  <a:lnTo>
                    <a:pt x="7617" y="5736"/>
                  </a:lnTo>
                  <a:lnTo>
                    <a:pt x="7662" y="5243"/>
                  </a:lnTo>
                  <a:lnTo>
                    <a:pt x="7796" y="4750"/>
                  </a:lnTo>
                  <a:lnTo>
                    <a:pt x="8020" y="4302"/>
                  </a:lnTo>
                  <a:lnTo>
                    <a:pt x="8379" y="3899"/>
                  </a:lnTo>
                  <a:lnTo>
                    <a:pt x="11022" y="1211"/>
                  </a:lnTo>
                  <a:lnTo>
                    <a:pt x="11425" y="897"/>
                  </a:lnTo>
                  <a:lnTo>
                    <a:pt x="11873" y="673"/>
                  </a:lnTo>
                  <a:lnTo>
                    <a:pt x="12321" y="539"/>
                  </a:lnTo>
                  <a:lnTo>
                    <a:pt x="12814" y="449"/>
                  </a:lnTo>
                  <a:close/>
                  <a:moveTo>
                    <a:pt x="7169" y="5960"/>
                  </a:moveTo>
                  <a:lnTo>
                    <a:pt x="7214" y="6005"/>
                  </a:lnTo>
                  <a:lnTo>
                    <a:pt x="9857" y="8648"/>
                  </a:lnTo>
                  <a:lnTo>
                    <a:pt x="9902" y="8693"/>
                  </a:lnTo>
                  <a:lnTo>
                    <a:pt x="9902" y="8782"/>
                  </a:lnTo>
                  <a:lnTo>
                    <a:pt x="9902" y="8872"/>
                  </a:lnTo>
                  <a:lnTo>
                    <a:pt x="9857" y="8961"/>
                  </a:lnTo>
                  <a:lnTo>
                    <a:pt x="9768" y="9006"/>
                  </a:lnTo>
                  <a:lnTo>
                    <a:pt x="9678" y="9051"/>
                  </a:lnTo>
                  <a:lnTo>
                    <a:pt x="9589" y="9006"/>
                  </a:lnTo>
                  <a:lnTo>
                    <a:pt x="9499" y="8961"/>
                  </a:lnTo>
                  <a:lnTo>
                    <a:pt x="7572" y="6990"/>
                  </a:lnTo>
                  <a:lnTo>
                    <a:pt x="7483" y="6945"/>
                  </a:lnTo>
                  <a:lnTo>
                    <a:pt x="7304" y="6945"/>
                  </a:lnTo>
                  <a:lnTo>
                    <a:pt x="7214" y="6990"/>
                  </a:lnTo>
                  <a:lnTo>
                    <a:pt x="7169" y="7080"/>
                  </a:lnTo>
                  <a:lnTo>
                    <a:pt x="7169" y="7169"/>
                  </a:lnTo>
                  <a:lnTo>
                    <a:pt x="7169" y="7259"/>
                  </a:lnTo>
                  <a:lnTo>
                    <a:pt x="7214" y="7304"/>
                  </a:lnTo>
                  <a:lnTo>
                    <a:pt x="9006" y="9096"/>
                  </a:lnTo>
                  <a:lnTo>
                    <a:pt x="8648" y="9409"/>
                  </a:lnTo>
                  <a:lnTo>
                    <a:pt x="6452" y="7214"/>
                  </a:lnTo>
                  <a:lnTo>
                    <a:pt x="6900" y="6677"/>
                  </a:lnTo>
                  <a:lnTo>
                    <a:pt x="6945" y="6587"/>
                  </a:lnTo>
                  <a:lnTo>
                    <a:pt x="6945" y="6497"/>
                  </a:lnTo>
                  <a:lnTo>
                    <a:pt x="6945" y="6408"/>
                  </a:lnTo>
                  <a:lnTo>
                    <a:pt x="6900" y="6318"/>
                  </a:lnTo>
                  <a:lnTo>
                    <a:pt x="6856" y="6273"/>
                  </a:lnTo>
                  <a:lnTo>
                    <a:pt x="6811" y="6184"/>
                  </a:lnTo>
                  <a:lnTo>
                    <a:pt x="6856" y="6094"/>
                  </a:lnTo>
                  <a:lnTo>
                    <a:pt x="6900" y="6005"/>
                  </a:lnTo>
                  <a:lnTo>
                    <a:pt x="6990" y="5960"/>
                  </a:lnTo>
                  <a:close/>
                  <a:moveTo>
                    <a:pt x="4123" y="5512"/>
                  </a:moveTo>
                  <a:lnTo>
                    <a:pt x="10350" y="11739"/>
                  </a:lnTo>
                  <a:lnTo>
                    <a:pt x="8065" y="14069"/>
                  </a:lnTo>
                  <a:lnTo>
                    <a:pt x="1793" y="7797"/>
                  </a:lnTo>
                  <a:lnTo>
                    <a:pt x="4123" y="5512"/>
                  </a:lnTo>
                  <a:close/>
                  <a:moveTo>
                    <a:pt x="3675" y="10350"/>
                  </a:moveTo>
                  <a:lnTo>
                    <a:pt x="5512" y="12142"/>
                  </a:lnTo>
                  <a:lnTo>
                    <a:pt x="2599" y="14696"/>
                  </a:lnTo>
                  <a:lnTo>
                    <a:pt x="1166" y="13262"/>
                  </a:lnTo>
                  <a:lnTo>
                    <a:pt x="3675" y="10350"/>
                  </a:lnTo>
                  <a:close/>
                  <a:moveTo>
                    <a:pt x="852" y="13621"/>
                  </a:moveTo>
                  <a:lnTo>
                    <a:pt x="2241" y="15010"/>
                  </a:lnTo>
                  <a:lnTo>
                    <a:pt x="1883" y="15279"/>
                  </a:lnTo>
                  <a:lnTo>
                    <a:pt x="583" y="13979"/>
                  </a:lnTo>
                  <a:lnTo>
                    <a:pt x="852" y="13621"/>
                  </a:lnTo>
                  <a:close/>
                  <a:moveTo>
                    <a:pt x="12546" y="1"/>
                  </a:moveTo>
                  <a:lnTo>
                    <a:pt x="12232" y="46"/>
                  </a:lnTo>
                  <a:lnTo>
                    <a:pt x="11963" y="135"/>
                  </a:lnTo>
                  <a:lnTo>
                    <a:pt x="11694" y="225"/>
                  </a:lnTo>
                  <a:lnTo>
                    <a:pt x="11425" y="359"/>
                  </a:lnTo>
                  <a:lnTo>
                    <a:pt x="11157" y="494"/>
                  </a:lnTo>
                  <a:lnTo>
                    <a:pt x="10933" y="673"/>
                  </a:lnTo>
                  <a:lnTo>
                    <a:pt x="10709" y="897"/>
                  </a:lnTo>
                  <a:lnTo>
                    <a:pt x="8020" y="3540"/>
                  </a:lnTo>
                  <a:lnTo>
                    <a:pt x="7707" y="3988"/>
                  </a:lnTo>
                  <a:lnTo>
                    <a:pt x="7438" y="4436"/>
                  </a:lnTo>
                  <a:lnTo>
                    <a:pt x="7259" y="4974"/>
                  </a:lnTo>
                  <a:lnTo>
                    <a:pt x="7169" y="5467"/>
                  </a:lnTo>
                  <a:lnTo>
                    <a:pt x="6990" y="5467"/>
                  </a:lnTo>
                  <a:lnTo>
                    <a:pt x="6856" y="5512"/>
                  </a:lnTo>
                  <a:lnTo>
                    <a:pt x="6676" y="5601"/>
                  </a:lnTo>
                  <a:lnTo>
                    <a:pt x="6587" y="5691"/>
                  </a:lnTo>
                  <a:lnTo>
                    <a:pt x="6452" y="5870"/>
                  </a:lnTo>
                  <a:lnTo>
                    <a:pt x="6363" y="6049"/>
                  </a:lnTo>
                  <a:lnTo>
                    <a:pt x="6363" y="6273"/>
                  </a:lnTo>
                  <a:lnTo>
                    <a:pt x="6452" y="6497"/>
                  </a:lnTo>
                  <a:lnTo>
                    <a:pt x="6094" y="6856"/>
                  </a:lnTo>
                  <a:lnTo>
                    <a:pt x="4257" y="5019"/>
                  </a:lnTo>
                  <a:lnTo>
                    <a:pt x="4212" y="4974"/>
                  </a:lnTo>
                  <a:lnTo>
                    <a:pt x="4033" y="4974"/>
                  </a:lnTo>
                  <a:lnTo>
                    <a:pt x="3943" y="5019"/>
                  </a:lnTo>
                  <a:lnTo>
                    <a:pt x="1300" y="7662"/>
                  </a:lnTo>
                  <a:lnTo>
                    <a:pt x="1255" y="7707"/>
                  </a:lnTo>
                  <a:lnTo>
                    <a:pt x="1255" y="7797"/>
                  </a:lnTo>
                  <a:lnTo>
                    <a:pt x="1255" y="7886"/>
                  </a:lnTo>
                  <a:lnTo>
                    <a:pt x="1300" y="7976"/>
                  </a:lnTo>
                  <a:lnTo>
                    <a:pt x="3361" y="10037"/>
                  </a:lnTo>
                  <a:lnTo>
                    <a:pt x="90" y="13800"/>
                  </a:lnTo>
                  <a:lnTo>
                    <a:pt x="46" y="13890"/>
                  </a:lnTo>
                  <a:lnTo>
                    <a:pt x="1" y="13979"/>
                  </a:lnTo>
                  <a:lnTo>
                    <a:pt x="46" y="14069"/>
                  </a:lnTo>
                  <a:lnTo>
                    <a:pt x="90" y="14159"/>
                  </a:lnTo>
                  <a:lnTo>
                    <a:pt x="1703" y="15771"/>
                  </a:lnTo>
                  <a:lnTo>
                    <a:pt x="1793" y="15816"/>
                  </a:lnTo>
                  <a:lnTo>
                    <a:pt x="1883" y="15861"/>
                  </a:lnTo>
                  <a:lnTo>
                    <a:pt x="1972" y="15816"/>
                  </a:lnTo>
                  <a:lnTo>
                    <a:pt x="2017" y="15771"/>
                  </a:lnTo>
                  <a:lnTo>
                    <a:pt x="5825" y="12501"/>
                  </a:lnTo>
                  <a:lnTo>
                    <a:pt x="7886" y="14562"/>
                  </a:lnTo>
                  <a:lnTo>
                    <a:pt x="7976" y="14607"/>
                  </a:lnTo>
                  <a:lnTo>
                    <a:pt x="8110" y="14607"/>
                  </a:lnTo>
                  <a:lnTo>
                    <a:pt x="8200" y="14562"/>
                  </a:lnTo>
                  <a:lnTo>
                    <a:pt x="10843" y="11918"/>
                  </a:lnTo>
                  <a:lnTo>
                    <a:pt x="10888" y="11829"/>
                  </a:lnTo>
                  <a:lnTo>
                    <a:pt x="10888" y="11739"/>
                  </a:lnTo>
                  <a:lnTo>
                    <a:pt x="10888" y="11650"/>
                  </a:lnTo>
                  <a:lnTo>
                    <a:pt x="10843" y="11605"/>
                  </a:lnTo>
                  <a:lnTo>
                    <a:pt x="9006" y="9768"/>
                  </a:lnTo>
                  <a:lnTo>
                    <a:pt x="9365" y="9409"/>
                  </a:lnTo>
                  <a:lnTo>
                    <a:pt x="9544" y="9454"/>
                  </a:lnTo>
                  <a:lnTo>
                    <a:pt x="9678" y="9499"/>
                  </a:lnTo>
                  <a:lnTo>
                    <a:pt x="9947" y="9454"/>
                  </a:lnTo>
                  <a:lnTo>
                    <a:pt x="10081" y="9365"/>
                  </a:lnTo>
                  <a:lnTo>
                    <a:pt x="10171" y="9275"/>
                  </a:lnTo>
                  <a:lnTo>
                    <a:pt x="10261" y="9185"/>
                  </a:lnTo>
                  <a:lnTo>
                    <a:pt x="10350" y="9051"/>
                  </a:lnTo>
                  <a:lnTo>
                    <a:pt x="10350" y="8917"/>
                  </a:lnTo>
                  <a:lnTo>
                    <a:pt x="10395" y="8782"/>
                  </a:lnTo>
                  <a:lnTo>
                    <a:pt x="10395" y="8693"/>
                  </a:lnTo>
                  <a:lnTo>
                    <a:pt x="10888" y="8603"/>
                  </a:lnTo>
                  <a:lnTo>
                    <a:pt x="11425" y="8424"/>
                  </a:lnTo>
                  <a:lnTo>
                    <a:pt x="11873" y="8155"/>
                  </a:lnTo>
                  <a:lnTo>
                    <a:pt x="12321" y="7841"/>
                  </a:lnTo>
                  <a:lnTo>
                    <a:pt x="14965" y="5153"/>
                  </a:lnTo>
                  <a:lnTo>
                    <a:pt x="15189" y="4929"/>
                  </a:lnTo>
                  <a:lnTo>
                    <a:pt x="15368" y="4705"/>
                  </a:lnTo>
                  <a:lnTo>
                    <a:pt x="15502" y="4436"/>
                  </a:lnTo>
                  <a:lnTo>
                    <a:pt x="15637" y="4168"/>
                  </a:lnTo>
                  <a:lnTo>
                    <a:pt x="15726" y="3899"/>
                  </a:lnTo>
                  <a:lnTo>
                    <a:pt x="15816" y="3585"/>
                  </a:lnTo>
                  <a:lnTo>
                    <a:pt x="15816" y="3316"/>
                  </a:lnTo>
                  <a:lnTo>
                    <a:pt x="15861" y="3003"/>
                  </a:lnTo>
                  <a:lnTo>
                    <a:pt x="15816" y="2734"/>
                  </a:lnTo>
                  <a:lnTo>
                    <a:pt x="15816" y="2465"/>
                  </a:lnTo>
                  <a:lnTo>
                    <a:pt x="15726" y="2152"/>
                  </a:lnTo>
                  <a:lnTo>
                    <a:pt x="15637" y="1883"/>
                  </a:lnTo>
                  <a:lnTo>
                    <a:pt x="15502" y="1614"/>
                  </a:lnTo>
                  <a:lnTo>
                    <a:pt x="15368" y="1345"/>
                  </a:lnTo>
                  <a:lnTo>
                    <a:pt x="15189" y="1121"/>
                  </a:lnTo>
                  <a:lnTo>
                    <a:pt x="14965" y="897"/>
                  </a:lnTo>
                  <a:lnTo>
                    <a:pt x="14741" y="673"/>
                  </a:lnTo>
                  <a:lnTo>
                    <a:pt x="14517" y="494"/>
                  </a:lnTo>
                  <a:lnTo>
                    <a:pt x="14248" y="359"/>
                  </a:lnTo>
                  <a:lnTo>
                    <a:pt x="13979" y="225"/>
                  </a:lnTo>
                  <a:lnTo>
                    <a:pt x="13710" y="135"/>
                  </a:lnTo>
                  <a:lnTo>
                    <a:pt x="13442" y="46"/>
                  </a:lnTo>
                  <a:lnTo>
                    <a:pt x="131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6"/>
            <p:cNvSpPr/>
            <p:nvPr/>
          </p:nvSpPr>
          <p:spPr>
            <a:xfrm>
              <a:off x="5555400" y="4320275"/>
              <a:ext cx="175875" cy="175875"/>
            </a:xfrm>
            <a:custGeom>
              <a:rect b="b" l="l" r="r" t="t"/>
              <a:pathLst>
                <a:path extrusionOk="0" h="7035" w="7035">
                  <a:moveTo>
                    <a:pt x="1569" y="538"/>
                  </a:moveTo>
                  <a:lnTo>
                    <a:pt x="6497" y="5466"/>
                  </a:lnTo>
                  <a:lnTo>
                    <a:pt x="5511" y="6452"/>
                  </a:lnTo>
                  <a:lnTo>
                    <a:pt x="583" y="1524"/>
                  </a:lnTo>
                  <a:lnTo>
                    <a:pt x="1569" y="538"/>
                  </a:lnTo>
                  <a:close/>
                  <a:moveTo>
                    <a:pt x="1479" y="0"/>
                  </a:moveTo>
                  <a:lnTo>
                    <a:pt x="1389" y="45"/>
                  </a:lnTo>
                  <a:lnTo>
                    <a:pt x="90" y="1389"/>
                  </a:lnTo>
                  <a:lnTo>
                    <a:pt x="45" y="1434"/>
                  </a:lnTo>
                  <a:lnTo>
                    <a:pt x="1" y="1524"/>
                  </a:lnTo>
                  <a:lnTo>
                    <a:pt x="45" y="1613"/>
                  </a:lnTo>
                  <a:lnTo>
                    <a:pt x="90" y="1703"/>
                  </a:lnTo>
                  <a:lnTo>
                    <a:pt x="5332" y="6945"/>
                  </a:lnTo>
                  <a:lnTo>
                    <a:pt x="5422" y="6989"/>
                  </a:lnTo>
                  <a:lnTo>
                    <a:pt x="5511" y="7034"/>
                  </a:lnTo>
                  <a:lnTo>
                    <a:pt x="5601" y="6989"/>
                  </a:lnTo>
                  <a:lnTo>
                    <a:pt x="5646" y="6945"/>
                  </a:lnTo>
                  <a:lnTo>
                    <a:pt x="6945" y="5645"/>
                  </a:lnTo>
                  <a:lnTo>
                    <a:pt x="7035" y="5556"/>
                  </a:lnTo>
                  <a:lnTo>
                    <a:pt x="7035" y="5466"/>
                  </a:lnTo>
                  <a:lnTo>
                    <a:pt x="7035" y="5377"/>
                  </a:lnTo>
                  <a:lnTo>
                    <a:pt x="6945" y="5332"/>
                  </a:lnTo>
                  <a:lnTo>
                    <a:pt x="1703" y="45"/>
                  </a:lnTo>
                  <a:lnTo>
                    <a:pt x="16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1" name="Google Shape;2891;p76"/>
          <p:cNvGrpSpPr/>
          <p:nvPr/>
        </p:nvGrpSpPr>
        <p:grpSpPr>
          <a:xfrm>
            <a:off x="6035350" y="3984900"/>
            <a:ext cx="395400" cy="367400"/>
            <a:chOff x="6231925" y="4178025"/>
            <a:chExt cx="395400" cy="367400"/>
          </a:xfrm>
        </p:grpSpPr>
        <p:sp>
          <p:nvSpPr>
            <p:cNvPr id="2892" name="Google Shape;2892;p76"/>
            <p:cNvSpPr/>
            <p:nvPr/>
          </p:nvSpPr>
          <p:spPr>
            <a:xfrm>
              <a:off x="6231925" y="4178025"/>
              <a:ext cx="173625" cy="85150"/>
            </a:xfrm>
            <a:custGeom>
              <a:rect b="b" l="l" r="r" t="t"/>
              <a:pathLst>
                <a:path extrusionOk="0" h="3406" w="6945">
                  <a:moveTo>
                    <a:pt x="3764" y="448"/>
                  </a:moveTo>
                  <a:lnTo>
                    <a:pt x="3943" y="941"/>
                  </a:lnTo>
                  <a:lnTo>
                    <a:pt x="3002" y="941"/>
                  </a:lnTo>
                  <a:lnTo>
                    <a:pt x="3181" y="448"/>
                  </a:lnTo>
                  <a:close/>
                  <a:moveTo>
                    <a:pt x="6317" y="1389"/>
                  </a:moveTo>
                  <a:lnTo>
                    <a:pt x="6049" y="1748"/>
                  </a:lnTo>
                  <a:lnTo>
                    <a:pt x="5780" y="2017"/>
                  </a:lnTo>
                  <a:lnTo>
                    <a:pt x="5466" y="2285"/>
                  </a:lnTo>
                  <a:lnTo>
                    <a:pt x="5108" y="2509"/>
                  </a:lnTo>
                  <a:lnTo>
                    <a:pt x="4704" y="2689"/>
                  </a:lnTo>
                  <a:lnTo>
                    <a:pt x="4301" y="2823"/>
                  </a:lnTo>
                  <a:lnTo>
                    <a:pt x="3898" y="2913"/>
                  </a:lnTo>
                  <a:lnTo>
                    <a:pt x="3047" y="2913"/>
                  </a:lnTo>
                  <a:lnTo>
                    <a:pt x="2644" y="2823"/>
                  </a:lnTo>
                  <a:lnTo>
                    <a:pt x="2240" y="2689"/>
                  </a:lnTo>
                  <a:lnTo>
                    <a:pt x="1837" y="2509"/>
                  </a:lnTo>
                  <a:lnTo>
                    <a:pt x="1479" y="2285"/>
                  </a:lnTo>
                  <a:lnTo>
                    <a:pt x="1165" y="2017"/>
                  </a:lnTo>
                  <a:lnTo>
                    <a:pt x="896" y="1748"/>
                  </a:lnTo>
                  <a:lnTo>
                    <a:pt x="627" y="1389"/>
                  </a:lnTo>
                  <a:close/>
                  <a:moveTo>
                    <a:pt x="3002" y="0"/>
                  </a:moveTo>
                  <a:lnTo>
                    <a:pt x="2868" y="45"/>
                  </a:lnTo>
                  <a:lnTo>
                    <a:pt x="2778" y="135"/>
                  </a:lnTo>
                  <a:lnTo>
                    <a:pt x="2554" y="941"/>
                  </a:lnTo>
                  <a:lnTo>
                    <a:pt x="135" y="941"/>
                  </a:lnTo>
                  <a:lnTo>
                    <a:pt x="45" y="1031"/>
                  </a:lnTo>
                  <a:lnTo>
                    <a:pt x="0" y="1165"/>
                  </a:lnTo>
                  <a:lnTo>
                    <a:pt x="0" y="1255"/>
                  </a:lnTo>
                  <a:lnTo>
                    <a:pt x="314" y="1748"/>
                  </a:lnTo>
                  <a:lnTo>
                    <a:pt x="627" y="2151"/>
                  </a:lnTo>
                  <a:lnTo>
                    <a:pt x="1031" y="2509"/>
                  </a:lnTo>
                  <a:lnTo>
                    <a:pt x="1434" y="2823"/>
                  </a:lnTo>
                  <a:lnTo>
                    <a:pt x="1927" y="3092"/>
                  </a:lnTo>
                  <a:lnTo>
                    <a:pt x="2420" y="3271"/>
                  </a:lnTo>
                  <a:lnTo>
                    <a:pt x="2912" y="3361"/>
                  </a:lnTo>
                  <a:lnTo>
                    <a:pt x="3495" y="3405"/>
                  </a:lnTo>
                  <a:lnTo>
                    <a:pt x="4032" y="3361"/>
                  </a:lnTo>
                  <a:lnTo>
                    <a:pt x="4525" y="3271"/>
                  </a:lnTo>
                  <a:lnTo>
                    <a:pt x="5018" y="3092"/>
                  </a:lnTo>
                  <a:lnTo>
                    <a:pt x="5511" y="2823"/>
                  </a:lnTo>
                  <a:lnTo>
                    <a:pt x="5914" y="2509"/>
                  </a:lnTo>
                  <a:lnTo>
                    <a:pt x="6317" y="2151"/>
                  </a:lnTo>
                  <a:lnTo>
                    <a:pt x="6631" y="1748"/>
                  </a:lnTo>
                  <a:lnTo>
                    <a:pt x="6945" y="1255"/>
                  </a:lnTo>
                  <a:lnTo>
                    <a:pt x="6945" y="1165"/>
                  </a:lnTo>
                  <a:lnTo>
                    <a:pt x="6900" y="1031"/>
                  </a:lnTo>
                  <a:lnTo>
                    <a:pt x="6855" y="941"/>
                  </a:lnTo>
                  <a:lnTo>
                    <a:pt x="4436" y="941"/>
                  </a:lnTo>
                  <a:lnTo>
                    <a:pt x="4167" y="135"/>
                  </a:lnTo>
                  <a:lnTo>
                    <a:pt x="4077" y="45"/>
                  </a:lnTo>
                  <a:lnTo>
                    <a:pt x="39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6"/>
            <p:cNvSpPr/>
            <p:nvPr/>
          </p:nvSpPr>
          <p:spPr>
            <a:xfrm>
              <a:off x="6289050" y="4463650"/>
              <a:ext cx="58250" cy="58250"/>
            </a:xfrm>
            <a:custGeom>
              <a:rect b="b" l="l" r="r" t="t"/>
              <a:pathLst>
                <a:path extrusionOk="0" h="2330" w="2330">
                  <a:moveTo>
                    <a:pt x="1299" y="493"/>
                  </a:moveTo>
                  <a:lnTo>
                    <a:pt x="1434" y="538"/>
                  </a:lnTo>
                  <a:lnTo>
                    <a:pt x="1658" y="672"/>
                  </a:lnTo>
                  <a:lnTo>
                    <a:pt x="1837" y="896"/>
                  </a:lnTo>
                  <a:lnTo>
                    <a:pt x="1882" y="1030"/>
                  </a:lnTo>
                  <a:lnTo>
                    <a:pt x="1882" y="1165"/>
                  </a:lnTo>
                  <a:lnTo>
                    <a:pt x="1882" y="1299"/>
                  </a:lnTo>
                  <a:lnTo>
                    <a:pt x="1837" y="1434"/>
                  </a:lnTo>
                  <a:lnTo>
                    <a:pt x="1658" y="1658"/>
                  </a:lnTo>
                  <a:lnTo>
                    <a:pt x="1434" y="1837"/>
                  </a:lnTo>
                  <a:lnTo>
                    <a:pt x="1299" y="1837"/>
                  </a:lnTo>
                  <a:lnTo>
                    <a:pt x="1165" y="1882"/>
                  </a:lnTo>
                  <a:lnTo>
                    <a:pt x="1031" y="1837"/>
                  </a:lnTo>
                  <a:lnTo>
                    <a:pt x="896" y="1837"/>
                  </a:lnTo>
                  <a:lnTo>
                    <a:pt x="672" y="1658"/>
                  </a:lnTo>
                  <a:lnTo>
                    <a:pt x="538" y="1434"/>
                  </a:lnTo>
                  <a:lnTo>
                    <a:pt x="493" y="1299"/>
                  </a:lnTo>
                  <a:lnTo>
                    <a:pt x="493" y="1165"/>
                  </a:lnTo>
                  <a:lnTo>
                    <a:pt x="493" y="1030"/>
                  </a:lnTo>
                  <a:lnTo>
                    <a:pt x="538" y="896"/>
                  </a:lnTo>
                  <a:lnTo>
                    <a:pt x="672" y="672"/>
                  </a:lnTo>
                  <a:lnTo>
                    <a:pt x="896" y="538"/>
                  </a:lnTo>
                  <a:lnTo>
                    <a:pt x="1031" y="493"/>
                  </a:lnTo>
                  <a:close/>
                  <a:moveTo>
                    <a:pt x="1165" y="0"/>
                  </a:moveTo>
                  <a:lnTo>
                    <a:pt x="941" y="45"/>
                  </a:lnTo>
                  <a:lnTo>
                    <a:pt x="717" y="90"/>
                  </a:lnTo>
                  <a:lnTo>
                    <a:pt x="538" y="224"/>
                  </a:lnTo>
                  <a:lnTo>
                    <a:pt x="359" y="358"/>
                  </a:lnTo>
                  <a:lnTo>
                    <a:pt x="224" y="538"/>
                  </a:lnTo>
                  <a:lnTo>
                    <a:pt x="90" y="717"/>
                  </a:lnTo>
                  <a:lnTo>
                    <a:pt x="45" y="941"/>
                  </a:lnTo>
                  <a:lnTo>
                    <a:pt x="0" y="1165"/>
                  </a:lnTo>
                  <a:lnTo>
                    <a:pt x="45" y="1389"/>
                  </a:lnTo>
                  <a:lnTo>
                    <a:pt x="90" y="1613"/>
                  </a:lnTo>
                  <a:lnTo>
                    <a:pt x="224" y="1837"/>
                  </a:lnTo>
                  <a:lnTo>
                    <a:pt x="359" y="2016"/>
                  </a:lnTo>
                  <a:lnTo>
                    <a:pt x="538" y="2151"/>
                  </a:lnTo>
                  <a:lnTo>
                    <a:pt x="717" y="2240"/>
                  </a:lnTo>
                  <a:lnTo>
                    <a:pt x="941" y="2330"/>
                  </a:lnTo>
                  <a:lnTo>
                    <a:pt x="1434" y="2330"/>
                  </a:lnTo>
                  <a:lnTo>
                    <a:pt x="1613" y="2240"/>
                  </a:lnTo>
                  <a:lnTo>
                    <a:pt x="1837" y="2151"/>
                  </a:lnTo>
                  <a:lnTo>
                    <a:pt x="2016" y="2016"/>
                  </a:lnTo>
                  <a:lnTo>
                    <a:pt x="2151" y="1837"/>
                  </a:lnTo>
                  <a:lnTo>
                    <a:pt x="2240" y="1613"/>
                  </a:lnTo>
                  <a:lnTo>
                    <a:pt x="2330" y="1389"/>
                  </a:lnTo>
                  <a:lnTo>
                    <a:pt x="2330" y="1165"/>
                  </a:lnTo>
                  <a:lnTo>
                    <a:pt x="2330" y="941"/>
                  </a:lnTo>
                  <a:lnTo>
                    <a:pt x="2240" y="717"/>
                  </a:lnTo>
                  <a:lnTo>
                    <a:pt x="2151" y="538"/>
                  </a:lnTo>
                  <a:lnTo>
                    <a:pt x="2016" y="358"/>
                  </a:lnTo>
                  <a:lnTo>
                    <a:pt x="1837" y="224"/>
                  </a:lnTo>
                  <a:lnTo>
                    <a:pt x="1613" y="90"/>
                  </a:lnTo>
                  <a:lnTo>
                    <a:pt x="1434" y="45"/>
                  </a:lnTo>
                  <a:lnTo>
                    <a:pt x="11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6"/>
            <p:cNvSpPr/>
            <p:nvPr/>
          </p:nvSpPr>
          <p:spPr>
            <a:xfrm>
              <a:off x="6499625" y="4463650"/>
              <a:ext cx="58250" cy="58250"/>
            </a:xfrm>
            <a:custGeom>
              <a:rect b="b" l="l" r="r" t="t"/>
              <a:pathLst>
                <a:path extrusionOk="0" h="2330" w="2330">
                  <a:moveTo>
                    <a:pt x="1299" y="493"/>
                  </a:moveTo>
                  <a:lnTo>
                    <a:pt x="1434" y="538"/>
                  </a:lnTo>
                  <a:lnTo>
                    <a:pt x="1658" y="672"/>
                  </a:lnTo>
                  <a:lnTo>
                    <a:pt x="1837" y="896"/>
                  </a:lnTo>
                  <a:lnTo>
                    <a:pt x="1882" y="1030"/>
                  </a:lnTo>
                  <a:lnTo>
                    <a:pt x="1882" y="1165"/>
                  </a:lnTo>
                  <a:lnTo>
                    <a:pt x="1882" y="1299"/>
                  </a:lnTo>
                  <a:lnTo>
                    <a:pt x="1837" y="1434"/>
                  </a:lnTo>
                  <a:lnTo>
                    <a:pt x="1658" y="1658"/>
                  </a:lnTo>
                  <a:lnTo>
                    <a:pt x="1434" y="1837"/>
                  </a:lnTo>
                  <a:lnTo>
                    <a:pt x="1299" y="1837"/>
                  </a:lnTo>
                  <a:lnTo>
                    <a:pt x="1165" y="1882"/>
                  </a:lnTo>
                  <a:lnTo>
                    <a:pt x="1030" y="1837"/>
                  </a:lnTo>
                  <a:lnTo>
                    <a:pt x="896" y="1837"/>
                  </a:lnTo>
                  <a:lnTo>
                    <a:pt x="672" y="1658"/>
                  </a:lnTo>
                  <a:lnTo>
                    <a:pt x="538" y="1434"/>
                  </a:lnTo>
                  <a:lnTo>
                    <a:pt x="493" y="1299"/>
                  </a:lnTo>
                  <a:lnTo>
                    <a:pt x="493" y="1165"/>
                  </a:lnTo>
                  <a:lnTo>
                    <a:pt x="493" y="1030"/>
                  </a:lnTo>
                  <a:lnTo>
                    <a:pt x="538" y="896"/>
                  </a:lnTo>
                  <a:lnTo>
                    <a:pt x="672" y="672"/>
                  </a:lnTo>
                  <a:lnTo>
                    <a:pt x="896" y="538"/>
                  </a:lnTo>
                  <a:lnTo>
                    <a:pt x="1030" y="493"/>
                  </a:lnTo>
                  <a:close/>
                  <a:moveTo>
                    <a:pt x="1165" y="0"/>
                  </a:moveTo>
                  <a:lnTo>
                    <a:pt x="941" y="45"/>
                  </a:lnTo>
                  <a:lnTo>
                    <a:pt x="717" y="90"/>
                  </a:lnTo>
                  <a:lnTo>
                    <a:pt x="538" y="224"/>
                  </a:lnTo>
                  <a:lnTo>
                    <a:pt x="358" y="358"/>
                  </a:lnTo>
                  <a:lnTo>
                    <a:pt x="224" y="538"/>
                  </a:lnTo>
                  <a:lnTo>
                    <a:pt x="90" y="717"/>
                  </a:lnTo>
                  <a:lnTo>
                    <a:pt x="45" y="941"/>
                  </a:lnTo>
                  <a:lnTo>
                    <a:pt x="0" y="1165"/>
                  </a:lnTo>
                  <a:lnTo>
                    <a:pt x="45" y="1389"/>
                  </a:lnTo>
                  <a:lnTo>
                    <a:pt x="90" y="1613"/>
                  </a:lnTo>
                  <a:lnTo>
                    <a:pt x="224" y="1837"/>
                  </a:lnTo>
                  <a:lnTo>
                    <a:pt x="358" y="2016"/>
                  </a:lnTo>
                  <a:lnTo>
                    <a:pt x="538" y="2151"/>
                  </a:lnTo>
                  <a:lnTo>
                    <a:pt x="717" y="2240"/>
                  </a:lnTo>
                  <a:lnTo>
                    <a:pt x="941" y="2330"/>
                  </a:lnTo>
                  <a:lnTo>
                    <a:pt x="1434" y="2330"/>
                  </a:lnTo>
                  <a:lnTo>
                    <a:pt x="1613" y="2240"/>
                  </a:lnTo>
                  <a:lnTo>
                    <a:pt x="1837" y="2151"/>
                  </a:lnTo>
                  <a:lnTo>
                    <a:pt x="2016" y="2016"/>
                  </a:lnTo>
                  <a:lnTo>
                    <a:pt x="2151" y="1837"/>
                  </a:lnTo>
                  <a:lnTo>
                    <a:pt x="2240" y="1613"/>
                  </a:lnTo>
                  <a:lnTo>
                    <a:pt x="2330" y="1389"/>
                  </a:lnTo>
                  <a:lnTo>
                    <a:pt x="2330" y="1165"/>
                  </a:lnTo>
                  <a:lnTo>
                    <a:pt x="2330" y="941"/>
                  </a:lnTo>
                  <a:lnTo>
                    <a:pt x="2240" y="717"/>
                  </a:lnTo>
                  <a:lnTo>
                    <a:pt x="2151" y="538"/>
                  </a:lnTo>
                  <a:lnTo>
                    <a:pt x="2016" y="358"/>
                  </a:lnTo>
                  <a:lnTo>
                    <a:pt x="1837" y="224"/>
                  </a:lnTo>
                  <a:lnTo>
                    <a:pt x="1613" y="90"/>
                  </a:lnTo>
                  <a:lnTo>
                    <a:pt x="1434" y="45"/>
                  </a:lnTo>
                  <a:lnTo>
                    <a:pt x="11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6"/>
            <p:cNvSpPr/>
            <p:nvPr/>
          </p:nvSpPr>
          <p:spPr>
            <a:xfrm>
              <a:off x="6231925" y="4250825"/>
              <a:ext cx="395400" cy="294600"/>
            </a:xfrm>
            <a:custGeom>
              <a:rect b="b" l="l" r="r" t="t"/>
              <a:pathLst>
                <a:path extrusionOk="0" h="11784" w="15816">
                  <a:moveTo>
                    <a:pt x="9678" y="493"/>
                  </a:moveTo>
                  <a:lnTo>
                    <a:pt x="9857" y="583"/>
                  </a:lnTo>
                  <a:lnTo>
                    <a:pt x="9991" y="717"/>
                  </a:lnTo>
                  <a:lnTo>
                    <a:pt x="10081" y="897"/>
                  </a:lnTo>
                  <a:lnTo>
                    <a:pt x="10126" y="941"/>
                  </a:lnTo>
                  <a:lnTo>
                    <a:pt x="7706" y="941"/>
                  </a:lnTo>
                  <a:lnTo>
                    <a:pt x="7617" y="986"/>
                  </a:lnTo>
                  <a:lnTo>
                    <a:pt x="7527" y="986"/>
                  </a:lnTo>
                  <a:lnTo>
                    <a:pt x="7482" y="1076"/>
                  </a:lnTo>
                  <a:lnTo>
                    <a:pt x="7482" y="1165"/>
                  </a:lnTo>
                  <a:lnTo>
                    <a:pt x="7482" y="1255"/>
                  </a:lnTo>
                  <a:lnTo>
                    <a:pt x="7527" y="1345"/>
                  </a:lnTo>
                  <a:lnTo>
                    <a:pt x="7617" y="1389"/>
                  </a:lnTo>
                  <a:lnTo>
                    <a:pt x="7706" y="1434"/>
                  </a:lnTo>
                  <a:lnTo>
                    <a:pt x="11156" y="1434"/>
                  </a:lnTo>
                  <a:lnTo>
                    <a:pt x="11335" y="1524"/>
                  </a:lnTo>
                  <a:lnTo>
                    <a:pt x="11470" y="1658"/>
                  </a:lnTo>
                  <a:lnTo>
                    <a:pt x="11604" y="1793"/>
                  </a:lnTo>
                  <a:lnTo>
                    <a:pt x="11873" y="2330"/>
                  </a:lnTo>
                  <a:lnTo>
                    <a:pt x="448" y="2330"/>
                  </a:lnTo>
                  <a:lnTo>
                    <a:pt x="448" y="2106"/>
                  </a:lnTo>
                  <a:lnTo>
                    <a:pt x="493" y="1972"/>
                  </a:lnTo>
                  <a:lnTo>
                    <a:pt x="538" y="1837"/>
                  </a:lnTo>
                  <a:lnTo>
                    <a:pt x="672" y="1613"/>
                  </a:lnTo>
                  <a:lnTo>
                    <a:pt x="896" y="1479"/>
                  </a:lnTo>
                  <a:lnTo>
                    <a:pt x="1031" y="1434"/>
                  </a:lnTo>
                  <a:lnTo>
                    <a:pt x="6810" y="1434"/>
                  </a:lnTo>
                  <a:lnTo>
                    <a:pt x="6900" y="1389"/>
                  </a:lnTo>
                  <a:lnTo>
                    <a:pt x="6945" y="1345"/>
                  </a:lnTo>
                  <a:lnTo>
                    <a:pt x="6989" y="1255"/>
                  </a:lnTo>
                  <a:lnTo>
                    <a:pt x="7034" y="1165"/>
                  </a:lnTo>
                  <a:lnTo>
                    <a:pt x="7034" y="493"/>
                  </a:lnTo>
                  <a:close/>
                  <a:moveTo>
                    <a:pt x="1479" y="9006"/>
                  </a:moveTo>
                  <a:lnTo>
                    <a:pt x="1434" y="9230"/>
                  </a:lnTo>
                  <a:lnTo>
                    <a:pt x="1389" y="9454"/>
                  </a:lnTo>
                  <a:lnTo>
                    <a:pt x="448" y="9454"/>
                  </a:lnTo>
                  <a:lnTo>
                    <a:pt x="448" y="9006"/>
                  </a:lnTo>
                  <a:close/>
                  <a:moveTo>
                    <a:pt x="12052" y="2823"/>
                  </a:moveTo>
                  <a:lnTo>
                    <a:pt x="13396" y="5601"/>
                  </a:lnTo>
                  <a:lnTo>
                    <a:pt x="13531" y="5690"/>
                  </a:lnTo>
                  <a:lnTo>
                    <a:pt x="14964" y="6407"/>
                  </a:lnTo>
                  <a:lnTo>
                    <a:pt x="15143" y="6497"/>
                  </a:lnTo>
                  <a:lnTo>
                    <a:pt x="15278" y="6676"/>
                  </a:lnTo>
                  <a:lnTo>
                    <a:pt x="15323" y="6811"/>
                  </a:lnTo>
                  <a:lnTo>
                    <a:pt x="15367" y="7035"/>
                  </a:lnTo>
                  <a:lnTo>
                    <a:pt x="15367" y="8513"/>
                  </a:lnTo>
                  <a:lnTo>
                    <a:pt x="13620" y="8513"/>
                  </a:lnTo>
                  <a:lnTo>
                    <a:pt x="13486" y="8334"/>
                  </a:lnTo>
                  <a:lnTo>
                    <a:pt x="13307" y="8155"/>
                  </a:lnTo>
                  <a:lnTo>
                    <a:pt x="13083" y="7975"/>
                  </a:lnTo>
                  <a:lnTo>
                    <a:pt x="12903" y="7841"/>
                  </a:lnTo>
                  <a:lnTo>
                    <a:pt x="12679" y="7751"/>
                  </a:lnTo>
                  <a:lnTo>
                    <a:pt x="12411" y="7662"/>
                  </a:lnTo>
                  <a:lnTo>
                    <a:pt x="12142" y="7617"/>
                  </a:lnTo>
                  <a:lnTo>
                    <a:pt x="11514" y="7617"/>
                  </a:lnTo>
                  <a:lnTo>
                    <a:pt x="11111" y="7751"/>
                  </a:lnTo>
                  <a:lnTo>
                    <a:pt x="10798" y="7931"/>
                  </a:lnTo>
                  <a:lnTo>
                    <a:pt x="10484" y="8155"/>
                  </a:lnTo>
                  <a:lnTo>
                    <a:pt x="10260" y="8423"/>
                  </a:lnTo>
                  <a:lnTo>
                    <a:pt x="10036" y="8737"/>
                  </a:lnTo>
                  <a:lnTo>
                    <a:pt x="9902" y="9095"/>
                  </a:lnTo>
                  <a:lnTo>
                    <a:pt x="9812" y="9454"/>
                  </a:lnTo>
                  <a:lnTo>
                    <a:pt x="5556" y="9454"/>
                  </a:lnTo>
                  <a:lnTo>
                    <a:pt x="5466" y="9095"/>
                  </a:lnTo>
                  <a:lnTo>
                    <a:pt x="5332" y="8737"/>
                  </a:lnTo>
                  <a:lnTo>
                    <a:pt x="5108" y="8423"/>
                  </a:lnTo>
                  <a:lnTo>
                    <a:pt x="4884" y="8155"/>
                  </a:lnTo>
                  <a:lnTo>
                    <a:pt x="4570" y="7931"/>
                  </a:lnTo>
                  <a:lnTo>
                    <a:pt x="4212" y="7751"/>
                  </a:lnTo>
                  <a:lnTo>
                    <a:pt x="3853" y="7617"/>
                  </a:lnTo>
                  <a:lnTo>
                    <a:pt x="3181" y="7617"/>
                  </a:lnTo>
                  <a:lnTo>
                    <a:pt x="2957" y="7662"/>
                  </a:lnTo>
                  <a:lnTo>
                    <a:pt x="2688" y="7751"/>
                  </a:lnTo>
                  <a:lnTo>
                    <a:pt x="2464" y="7841"/>
                  </a:lnTo>
                  <a:lnTo>
                    <a:pt x="2240" y="7975"/>
                  </a:lnTo>
                  <a:lnTo>
                    <a:pt x="2061" y="8155"/>
                  </a:lnTo>
                  <a:lnTo>
                    <a:pt x="1882" y="8334"/>
                  </a:lnTo>
                  <a:lnTo>
                    <a:pt x="1748" y="8513"/>
                  </a:lnTo>
                  <a:lnTo>
                    <a:pt x="448" y="8513"/>
                  </a:lnTo>
                  <a:lnTo>
                    <a:pt x="448" y="2823"/>
                  </a:lnTo>
                  <a:close/>
                  <a:moveTo>
                    <a:pt x="15367" y="9006"/>
                  </a:moveTo>
                  <a:lnTo>
                    <a:pt x="15367" y="9454"/>
                  </a:lnTo>
                  <a:lnTo>
                    <a:pt x="13979" y="9454"/>
                  </a:lnTo>
                  <a:lnTo>
                    <a:pt x="13934" y="9230"/>
                  </a:lnTo>
                  <a:lnTo>
                    <a:pt x="13844" y="9006"/>
                  </a:lnTo>
                  <a:close/>
                  <a:moveTo>
                    <a:pt x="3450" y="8065"/>
                  </a:moveTo>
                  <a:lnTo>
                    <a:pt x="3808" y="8110"/>
                  </a:lnTo>
                  <a:lnTo>
                    <a:pt x="4077" y="8199"/>
                  </a:lnTo>
                  <a:lnTo>
                    <a:pt x="4391" y="8334"/>
                  </a:lnTo>
                  <a:lnTo>
                    <a:pt x="4615" y="8558"/>
                  </a:lnTo>
                  <a:lnTo>
                    <a:pt x="4794" y="8782"/>
                  </a:lnTo>
                  <a:lnTo>
                    <a:pt x="4973" y="9051"/>
                  </a:lnTo>
                  <a:lnTo>
                    <a:pt x="5063" y="9364"/>
                  </a:lnTo>
                  <a:lnTo>
                    <a:pt x="5108" y="9678"/>
                  </a:lnTo>
                  <a:lnTo>
                    <a:pt x="5063" y="10036"/>
                  </a:lnTo>
                  <a:lnTo>
                    <a:pt x="4973" y="10305"/>
                  </a:lnTo>
                  <a:lnTo>
                    <a:pt x="4794" y="10619"/>
                  </a:lnTo>
                  <a:lnTo>
                    <a:pt x="4615" y="10843"/>
                  </a:lnTo>
                  <a:lnTo>
                    <a:pt x="4391" y="11022"/>
                  </a:lnTo>
                  <a:lnTo>
                    <a:pt x="4077" y="11201"/>
                  </a:lnTo>
                  <a:lnTo>
                    <a:pt x="3808" y="11291"/>
                  </a:lnTo>
                  <a:lnTo>
                    <a:pt x="3450" y="11336"/>
                  </a:lnTo>
                  <a:lnTo>
                    <a:pt x="3136" y="11291"/>
                  </a:lnTo>
                  <a:lnTo>
                    <a:pt x="2823" y="11201"/>
                  </a:lnTo>
                  <a:lnTo>
                    <a:pt x="2554" y="11022"/>
                  </a:lnTo>
                  <a:lnTo>
                    <a:pt x="2330" y="10843"/>
                  </a:lnTo>
                  <a:lnTo>
                    <a:pt x="2106" y="10619"/>
                  </a:lnTo>
                  <a:lnTo>
                    <a:pt x="1972" y="10305"/>
                  </a:lnTo>
                  <a:lnTo>
                    <a:pt x="1882" y="10036"/>
                  </a:lnTo>
                  <a:lnTo>
                    <a:pt x="1837" y="9678"/>
                  </a:lnTo>
                  <a:lnTo>
                    <a:pt x="1882" y="9364"/>
                  </a:lnTo>
                  <a:lnTo>
                    <a:pt x="1972" y="9051"/>
                  </a:lnTo>
                  <a:lnTo>
                    <a:pt x="2106" y="8782"/>
                  </a:lnTo>
                  <a:lnTo>
                    <a:pt x="2330" y="8558"/>
                  </a:lnTo>
                  <a:lnTo>
                    <a:pt x="2554" y="8334"/>
                  </a:lnTo>
                  <a:lnTo>
                    <a:pt x="2823" y="8199"/>
                  </a:lnTo>
                  <a:lnTo>
                    <a:pt x="3136" y="8110"/>
                  </a:lnTo>
                  <a:lnTo>
                    <a:pt x="3450" y="8065"/>
                  </a:lnTo>
                  <a:close/>
                  <a:moveTo>
                    <a:pt x="11873" y="8065"/>
                  </a:moveTo>
                  <a:lnTo>
                    <a:pt x="12231" y="8110"/>
                  </a:lnTo>
                  <a:lnTo>
                    <a:pt x="12500" y="8199"/>
                  </a:lnTo>
                  <a:lnTo>
                    <a:pt x="12814" y="8334"/>
                  </a:lnTo>
                  <a:lnTo>
                    <a:pt x="13038" y="8558"/>
                  </a:lnTo>
                  <a:lnTo>
                    <a:pt x="13217" y="8782"/>
                  </a:lnTo>
                  <a:lnTo>
                    <a:pt x="13396" y="9051"/>
                  </a:lnTo>
                  <a:lnTo>
                    <a:pt x="13486" y="9364"/>
                  </a:lnTo>
                  <a:lnTo>
                    <a:pt x="13531" y="9678"/>
                  </a:lnTo>
                  <a:lnTo>
                    <a:pt x="13486" y="10036"/>
                  </a:lnTo>
                  <a:lnTo>
                    <a:pt x="13396" y="10305"/>
                  </a:lnTo>
                  <a:lnTo>
                    <a:pt x="13217" y="10619"/>
                  </a:lnTo>
                  <a:lnTo>
                    <a:pt x="13038" y="10843"/>
                  </a:lnTo>
                  <a:lnTo>
                    <a:pt x="12814" y="11022"/>
                  </a:lnTo>
                  <a:lnTo>
                    <a:pt x="12500" y="11201"/>
                  </a:lnTo>
                  <a:lnTo>
                    <a:pt x="12231" y="11291"/>
                  </a:lnTo>
                  <a:lnTo>
                    <a:pt x="11873" y="11336"/>
                  </a:lnTo>
                  <a:lnTo>
                    <a:pt x="11559" y="11291"/>
                  </a:lnTo>
                  <a:lnTo>
                    <a:pt x="11246" y="11201"/>
                  </a:lnTo>
                  <a:lnTo>
                    <a:pt x="10977" y="11022"/>
                  </a:lnTo>
                  <a:lnTo>
                    <a:pt x="10753" y="10843"/>
                  </a:lnTo>
                  <a:lnTo>
                    <a:pt x="10529" y="10619"/>
                  </a:lnTo>
                  <a:lnTo>
                    <a:pt x="10394" y="10305"/>
                  </a:lnTo>
                  <a:lnTo>
                    <a:pt x="10305" y="10036"/>
                  </a:lnTo>
                  <a:lnTo>
                    <a:pt x="10260" y="9678"/>
                  </a:lnTo>
                  <a:lnTo>
                    <a:pt x="10305" y="9364"/>
                  </a:lnTo>
                  <a:lnTo>
                    <a:pt x="10394" y="9051"/>
                  </a:lnTo>
                  <a:lnTo>
                    <a:pt x="10529" y="8782"/>
                  </a:lnTo>
                  <a:lnTo>
                    <a:pt x="10753" y="8558"/>
                  </a:lnTo>
                  <a:lnTo>
                    <a:pt x="10977" y="8334"/>
                  </a:lnTo>
                  <a:lnTo>
                    <a:pt x="11246" y="8199"/>
                  </a:lnTo>
                  <a:lnTo>
                    <a:pt x="11559" y="8110"/>
                  </a:lnTo>
                  <a:lnTo>
                    <a:pt x="11873" y="8065"/>
                  </a:lnTo>
                  <a:close/>
                  <a:moveTo>
                    <a:pt x="6721" y="1"/>
                  </a:moveTo>
                  <a:lnTo>
                    <a:pt x="6631" y="45"/>
                  </a:lnTo>
                  <a:lnTo>
                    <a:pt x="6586" y="90"/>
                  </a:lnTo>
                  <a:lnTo>
                    <a:pt x="6541" y="135"/>
                  </a:lnTo>
                  <a:lnTo>
                    <a:pt x="6541" y="225"/>
                  </a:lnTo>
                  <a:lnTo>
                    <a:pt x="6541" y="941"/>
                  </a:lnTo>
                  <a:lnTo>
                    <a:pt x="1165" y="941"/>
                  </a:lnTo>
                  <a:lnTo>
                    <a:pt x="941" y="986"/>
                  </a:lnTo>
                  <a:lnTo>
                    <a:pt x="717" y="1031"/>
                  </a:lnTo>
                  <a:lnTo>
                    <a:pt x="493" y="1165"/>
                  </a:lnTo>
                  <a:lnTo>
                    <a:pt x="359" y="1300"/>
                  </a:lnTo>
                  <a:lnTo>
                    <a:pt x="179" y="1479"/>
                  </a:lnTo>
                  <a:lnTo>
                    <a:pt x="90" y="1658"/>
                  </a:lnTo>
                  <a:lnTo>
                    <a:pt x="0" y="1882"/>
                  </a:lnTo>
                  <a:lnTo>
                    <a:pt x="0" y="2106"/>
                  </a:lnTo>
                  <a:lnTo>
                    <a:pt x="0" y="9678"/>
                  </a:lnTo>
                  <a:lnTo>
                    <a:pt x="0" y="9767"/>
                  </a:lnTo>
                  <a:lnTo>
                    <a:pt x="45" y="9857"/>
                  </a:lnTo>
                  <a:lnTo>
                    <a:pt x="135" y="9902"/>
                  </a:lnTo>
                  <a:lnTo>
                    <a:pt x="1389" y="9902"/>
                  </a:lnTo>
                  <a:lnTo>
                    <a:pt x="1479" y="10305"/>
                  </a:lnTo>
                  <a:lnTo>
                    <a:pt x="1613" y="10664"/>
                  </a:lnTo>
                  <a:lnTo>
                    <a:pt x="1837" y="10977"/>
                  </a:lnTo>
                  <a:lnTo>
                    <a:pt x="2061" y="11246"/>
                  </a:lnTo>
                  <a:lnTo>
                    <a:pt x="2375" y="11470"/>
                  </a:lnTo>
                  <a:lnTo>
                    <a:pt x="2688" y="11649"/>
                  </a:lnTo>
                  <a:lnTo>
                    <a:pt x="3092" y="11739"/>
                  </a:lnTo>
                  <a:lnTo>
                    <a:pt x="3450" y="11784"/>
                  </a:lnTo>
                  <a:lnTo>
                    <a:pt x="3853" y="11739"/>
                  </a:lnTo>
                  <a:lnTo>
                    <a:pt x="4212" y="11649"/>
                  </a:lnTo>
                  <a:lnTo>
                    <a:pt x="4570" y="11470"/>
                  </a:lnTo>
                  <a:lnTo>
                    <a:pt x="4884" y="11246"/>
                  </a:lnTo>
                  <a:lnTo>
                    <a:pt x="5108" y="10977"/>
                  </a:lnTo>
                  <a:lnTo>
                    <a:pt x="5332" y="10664"/>
                  </a:lnTo>
                  <a:lnTo>
                    <a:pt x="5466" y="10305"/>
                  </a:lnTo>
                  <a:lnTo>
                    <a:pt x="5556" y="9902"/>
                  </a:lnTo>
                  <a:lnTo>
                    <a:pt x="9812" y="9902"/>
                  </a:lnTo>
                  <a:lnTo>
                    <a:pt x="9902" y="10305"/>
                  </a:lnTo>
                  <a:lnTo>
                    <a:pt x="10036" y="10664"/>
                  </a:lnTo>
                  <a:lnTo>
                    <a:pt x="10260" y="10977"/>
                  </a:lnTo>
                  <a:lnTo>
                    <a:pt x="10484" y="11246"/>
                  </a:lnTo>
                  <a:lnTo>
                    <a:pt x="10798" y="11470"/>
                  </a:lnTo>
                  <a:lnTo>
                    <a:pt x="11111" y="11649"/>
                  </a:lnTo>
                  <a:lnTo>
                    <a:pt x="11514" y="11739"/>
                  </a:lnTo>
                  <a:lnTo>
                    <a:pt x="11873" y="11784"/>
                  </a:lnTo>
                  <a:lnTo>
                    <a:pt x="12276" y="11739"/>
                  </a:lnTo>
                  <a:lnTo>
                    <a:pt x="12635" y="11649"/>
                  </a:lnTo>
                  <a:lnTo>
                    <a:pt x="12993" y="11470"/>
                  </a:lnTo>
                  <a:lnTo>
                    <a:pt x="13307" y="11246"/>
                  </a:lnTo>
                  <a:lnTo>
                    <a:pt x="13531" y="10977"/>
                  </a:lnTo>
                  <a:lnTo>
                    <a:pt x="13755" y="10664"/>
                  </a:lnTo>
                  <a:lnTo>
                    <a:pt x="13889" y="10305"/>
                  </a:lnTo>
                  <a:lnTo>
                    <a:pt x="13979" y="9902"/>
                  </a:lnTo>
                  <a:lnTo>
                    <a:pt x="15681" y="9902"/>
                  </a:lnTo>
                  <a:lnTo>
                    <a:pt x="15771" y="9857"/>
                  </a:lnTo>
                  <a:lnTo>
                    <a:pt x="15815" y="9767"/>
                  </a:lnTo>
                  <a:lnTo>
                    <a:pt x="15815" y="9678"/>
                  </a:lnTo>
                  <a:lnTo>
                    <a:pt x="15815" y="7035"/>
                  </a:lnTo>
                  <a:lnTo>
                    <a:pt x="15771" y="6721"/>
                  </a:lnTo>
                  <a:lnTo>
                    <a:pt x="15636" y="6407"/>
                  </a:lnTo>
                  <a:lnTo>
                    <a:pt x="15457" y="6183"/>
                  </a:lnTo>
                  <a:lnTo>
                    <a:pt x="15188" y="5959"/>
                  </a:lnTo>
                  <a:lnTo>
                    <a:pt x="13799" y="5287"/>
                  </a:lnTo>
                  <a:lnTo>
                    <a:pt x="12007" y="1613"/>
                  </a:lnTo>
                  <a:lnTo>
                    <a:pt x="11783" y="1345"/>
                  </a:lnTo>
                  <a:lnTo>
                    <a:pt x="11559" y="1121"/>
                  </a:lnTo>
                  <a:lnTo>
                    <a:pt x="11246" y="986"/>
                  </a:lnTo>
                  <a:lnTo>
                    <a:pt x="10932" y="941"/>
                  </a:lnTo>
                  <a:lnTo>
                    <a:pt x="10618" y="941"/>
                  </a:lnTo>
                  <a:lnTo>
                    <a:pt x="10439" y="538"/>
                  </a:lnTo>
                  <a:lnTo>
                    <a:pt x="10260" y="314"/>
                  </a:lnTo>
                  <a:lnTo>
                    <a:pt x="10081" y="180"/>
                  </a:lnTo>
                  <a:lnTo>
                    <a:pt x="9857" y="45"/>
                  </a:lnTo>
                  <a:lnTo>
                    <a:pt x="95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6"/>
            <p:cNvSpPr/>
            <p:nvPr/>
          </p:nvSpPr>
          <p:spPr>
            <a:xfrm>
              <a:off x="6417850" y="4332600"/>
              <a:ext cx="134425" cy="61625"/>
            </a:xfrm>
            <a:custGeom>
              <a:rect b="b" l="l" r="r" t="t"/>
              <a:pathLst>
                <a:path extrusionOk="0" h="2465" w="5377">
                  <a:moveTo>
                    <a:pt x="4033" y="448"/>
                  </a:moveTo>
                  <a:lnTo>
                    <a:pt x="4749" y="1971"/>
                  </a:lnTo>
                  <a:lnTo>
                    <a:pt x="493" y="1971"/>
                  </a:lnTo>
                  <a:lnTo>
                    <a:pt x="493" y="448"/>
                  </a:lnTo>
                  <a:close/>
                  <a:moveTo>
                    <a:pt x="180" y="0"/>
                  </a:moveTo>
                  <a:lnTo>
                    <a:pt x="90" y="90"/>
                  </a:lnTo>
                  <a:lnTo>
                    <a:pt x="45" y="135"/>
                  </a:lnTo>
                  <a:lnTo>
                    <a:pt x="0" y="224"/>
                  </a:lnTo>
                  <a:lnTo>
                    <a:pt x="0" y="2195"/>
                  </a:lnTo>
                  <a:lnTo>
                    <a:pt x="45" y="2285"/>
                  </a:lnTo>
                  <a:lnTo>
                    <a:pt x="90" y="2375"/>
                  </a:lnTo>
                  <a:lnTo>
                    <a:pt x="180" y="2419"/>
                  </a:lnTo>
                  <a:lnTo>
                    <a:pt x="269" y="2464"/>
                  </a:lnTo>
                  <a:lnTo>
                    <a:pt x="5153" y="2464"/>
                  </a:lnTo>
                  <a:lnTo>
                    <a:pt x="5287" y="2419"/>
                  </a:lnTo>
                  <a:lnTo>
                    <a:pt x="5332" y="2330"/>
                  </a:lnTo>
                  <a:lnTo>
                    <a:pt x="5377" y="2285"/>
                  </a:lnTo>
                  <a:lnTo>
                    <a:pt x="5377" y="2195"/>
                  </a:lnTo>
                  <a:lnTo>
                    <a:pt x="5332" y="2106"/>
                  </a:lnTo>
                  <a:lnTo>
                    <a:pt x="4391" y="135"/>
                  </a:lnTo>
                  <a:lnTo>
                    <a:pt x="4301" y="45"/>
                  </a:lnTo>
                  <a:lnTo>
                    <a:pt x="4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6"/>
            <p:cNvSpPr/>
            <p:nvPr/>
          </p:nvSpPr>
          <p:spPr>
            <a:xfrm>
              <a:off x="6255450" y="4332600"/>
              <a:ext cx="152350" cy="61625"/>
            </a:xfrm>
            <a:custGeom>
              <a:rect b="b" l="l" r="r" t="t"/>
              <a:pathLst>
                <a:path extrusionOk="0" h="2465" w="6094">
                  <a:moveTo>
                    <a:pt x="3763" y="448"/>
                  </a:moveTo>
                  <a:lnTo>
                    <a:pt x="3763" y="1971"/>
                  </a:lnTo>
                  <a:lnTo>
                    <a:pt x="493" y="1971"/>
                  </a:lnTo>
                  <a:lnTo>
                    <a:pt x="493" y="448"/>
                  </a:lnTo>
                  <a:close/>
                  <a:moveTo>
                    <a:pt x="5600" y="448"/>
                  </a:moveTo>
                  <a:lnTo>
                    <a:pt x="5600" y="1971"/>
                  </a:lnTo>
                  <a:lnTo>
                    <a:pt x="4212" y="1971"/>
                  </a:lnTo>
                  <a:lnTo>
                    <a:pt x="4212" y="448"/>
                  </a:lnTo>
                  <a:close/>
                  <a:moveTo>
                    <a:pt x="179" y="0"/>
                  </a:moveTo>
                  <a:lnTo>
                    <a:pt x="90" y="90"/>
                  </a:lnTo>
                  <a:lnTo>
                    <a:pt x="45" y="135"/>
                  </a:lnTo>
                  <a:lnTo>
                    <a:pt x="0" y="224"/>
                  </a:lnTo>
                  <a:lnTo>
                    <a:pt x="0" y="2195"/>
                  </a:lnTo>
                  <a:lnTo>
                    <a:pt x="45" y="2285"/>
                  </a:lnTo>
                  <a:lnTo>
                    <a:pt x="90" y="2375"/>
                  </a:lnTo>
                  <a:lnTo>
                    <a:pt x="179" y="2419"/>
                  </a:lnTo>
                  <a:lnTo>
                    <a:pt x="269" y="2464"/>
                  </a:lnTo>
                  <a:lnTo>
                    <a:pt x="5869" y="2464"/>
                  </a:lnTo>
                  <a:lnTo>
                    <a:pt x="5959" y="2419"/>
                  </a:lnTo>
                  <a:lnTo>
                    <a:pt x="6004" y="2375"/>
                  </a:lnTo>
                  <a:lnTo>
                    <a:pt x="6048" y="2285"/>
                  </a:lnTo>
                  <a:lnTo>
                    <a:pt x="6093" y="2195"/>
                  </a:lnTo>
                  <a:lnTo>
                    <a:pt x="6093" y="224"/>
                  </a:lnTo>
                  <a:lnTo>
                    <a:pt x="6048" y="135"/>
                  </a:lnTo>
                  <a:lnTo>
                    <a:pt x="6004" y="90"/>
                  </a:lnTo>
                  <a:lnTo>
                    <a:pt x="59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8" name="Google Shape;2898;p76"/>
          <p:cNvGrpSpPr/>
          <p:nvPr/>
        </p:nvGrpSpPr>
        <p:grpSpPr>
          <a:xfrm>
            <a:off x="6703775" y="3970325"/>
            <a:ext cx="313625" cy="396525"/>
            <a:chOff x="7105575" y="4163450"/>
            <a:chExt cx="313625" cy="396525"/>
          </a:xfrm>
        </p:grpSpPr>
        <p:sp>
          <p:nvSpPr>
            <p:cNvPr id="2899" name="Google Shape;2899;p76"/>
            <p:cNvSpPr/>
            <p:nvPr/>
          </p:nvSpPr>
          <p:spPr>
            <a:xfrm>
              <a:off x="7176125" y="4232900"/>
              <a:ext cx="173650" cy="174750"/>
            </a:xfrm>
            <a:custGeom>
              <a:rect b="b" l="l" r="r" t="t"/>
              <a:pathLst>
                <a:path extrusionOk="0" h="6990" w="6946">
                  <a:moveTo>
                    <a:pt x="3764" y="494"/>
                  </a:moveTo>
                  <a:lnTo>
                    <a:pt x="4078" y="538"/>
                  </a:lnTo>
                  <a:lnTo>
                    <a:pt x="4347" y="628"/>
                  </a:lnTo>
                  <a:lnTo>
                    <a:pt x="4615" y="718"/>
                  </a:lnTo>
                  <a:lnTo>
                    <a:pt x="4884" y="852"/>
                  </a:lnTo>
                  <a:lnTo>
                    <a:pt x="5153" y="986"/>
                  </a:lnTo>
                  <a:lnTo>
                    <a:pt x="5377" y="1166"/>
                  </a:lnTo>
                  <a:lnTo>
                    <a:pt x="5601" y="1345"/>
                  </a:lnTo>
                  <a:lnTo>
                    <a:pt x="5780" y="1569"/>
                  </a:lnTo>
                  <a:lnTo>
                    <a:pt x="5959" y="1793"/>
                  </a:lnTo>
                  <a:lnTo>
                    <a:pt x="6094" y="2062"/>
                  </a:lnTo>
                  <a:lnTo>
                    <a:pt x="6228" y="2330"/>
                  </a:lnTo>
                  <a:lnTo>
                    <a:pt x="6318" y="2599"/>
                  </a:lnTo>
                  <a:lnTo>
                    <a:pt x="6407" y="2868"/>
                  </a:lnTo>
                  <a:lnTo>
                    <a:pt x="6452" y="3182"/>
                  </a:lnTo>
                  <a:lnTo>
                    <a:pt x="6497" y="3495"/>
                  </a:lnTo>
                  <a:lnTo>
                    <a:pt x="6452" y="3809"/>
                  </a:lnTo>
                  <a:lnTo>
                    <a:pt x="6407" y="4078"/>
                  </a:lnTo>
                  <a:lnTo>
                    <a:pt x="6318" y="4391"/>
                  </a:lnTo>
                  <a:lnTo>
                    <a:pt x="6228" y="4660"/>
                  </a:lnTo>
                  <a:lnTo>
                    <a:pt x="6094" y="4929"/>
                  </a:lnTo>
                  <a:lnTo>
                    <a:pt x="5959" y="5198"/>
                  </a:lnTo>
                  <a:lnTo>
                    <a:pt x="5780" y="5422"/>
                  </a:lnTo>
                  <a:lnTo>
                    <a:pt x="5601" y="5646"/>
                  </a:lnTo>
                  <a:lnTo>
                    <a:pt x="5377" y="5825"/>
                  </a:lnTo>
                  <a:lnTo>
                    <a:pt x="5153" y="6004"/>
                  </a:lnTo>
                  <a:lnTo>
                    <a:pt x="4884" y="6139"/>
                  </a:lnTo>
                  <a:lnTo>
                    <a:pt x="4615" y="6273"/>
                  </a:lnTo>
                  <a:lnTo>
                    <a:pt x="4347" y="6363"/>
                  </a:lnTo>
                  <a:lnTo>
                    <a:pt x="4078" y="6452"/>
                  </a:lnTo>
                  <a:lnTo>
                    <a:pt x="3764" y="6497"/>
                  </a:lnTo>
                  <a:lnTo>
                    <a:pt x="3137" y="6497"/>
                  </a:lnTo>
                  <a:lnTo>
                    <a:pt x="2868" y="6452"/>
                  </a:lnTo>
                  <a:lnTo>
                    <a:pt x="2554" y="6363"/>
                  </a:lnTo>
                  <a:lnTo>
                    <a:pt x="2286" y="6273"/>
                  </a:lnTo>
                  <a:lnTo>
                    <a:pt x="2017" y="6139"/>
                  </a:lnTo>
                  <a:lnTo>
                    <a:pt x="1793" y="6004"/>
                  </a:lnTo>
                  <a:lnTo>
                    <a:pt x="1524" y="5825"/>
                  </a:lnTo>
                  <a:lnTo>
                    <a:pt x="1345" y="5646"/>
                  </a:lnTo>
                  <a:lnTo>
                    <a:pt x="1121" y="5422"/>
                  </a:lnTo>
                  <a:lnTo>
                    <a:pt x="942" y="5198"/>
                  </a:lnTo>
                  <a:lnTo>
                    <a:pt x="807" y="4929"/>
                  </a:lnTo>
                  <a:lnTo>
                    <a:pt x="673" y="4660"/>
                  </a:lnTo>
                  <a:lnTo>
                    <a:pt x="583" y="4391"/>
                  </a:lnTo>
                  <a:lnTo>
                    <a:pt x="494" y="4078"/>
                  </a:lnTo>
                  <a:lnTo>
                    <a:pt x="449" y="3809"/>
                  </a:lnTo>
                  <a:lnTo>
                    <a:pt x="449" y="3495"/>
                  </a:lnTo>
                  <a:lnTo>
                    <a:pt x="449" y="3182"/>
                  </a:lnTo>
                  <a:lnTo>
                    <a:pt x="494" y="2868"/>
                  </a:lnTo>
                  <a:lnTo>
                    <a:pt x="583" y="2599"/>
                  </a:lnTo>
                  <a:lnTo>
                    <a:pt x="673" y="2330"/>
                  </a:lnTo>
                  <a:lnTo>
                    <a:pt x="807" y="2062"/>
                  </a:lnTo>
                  <a:lnTo>
                    <a:pt x="942" y="1793"/>
                  </a:lnTo>
                  <a:lnTo>
                    <a:pt x="1121" y="1569"/>
                  </a:lnTo>
                  <a:lnTo>
                    <a:pt x="1345" y="1345"/>
                  </a:lnTo>
                  <a:lnTo>
                    <a:pt x="1524" y="1166"/>
                  </a:lnTo>
                  <a:lnTo>
                    <a:pt x="1793" y="986"/>
                  </a:lnTo>
                  <a:lnTo>
                    <a:pt x="2017" y="852"/>
                  </a:lnTo>
                  <a:lnTo>
                    <a:pt x="2286" y="718"/>
                  </a:lnTo>
                  <a:lnTo>
                    <a:pt x="2554" y="628"/>
                  </a:lnTo>
                  <a:lnTo>
                    <a:pt x="2868" y="538"/>
                  </a:lnTo>
                  <a:lnTo>
                    <a:pt x="3137" y="494"/>
                  </a:lnTo>
                  <a:close/>
                  <a:moveTo>
                    <a:pt x="3450" y="1"/>
                  </a:moveTo>
                  <a:lnTo>
                    <a:pt x="3092" y="46"/>
                  </a:lnTo>
                  <a:lnTo>
                    <a:pt x="2778" y="90"/>
                  </a:lnTo>
                  <a:lnTo>
                    <a:pt x="2420" y="180"/>
                  </a:lnTo>
                  <a:lnTo>
                    <a:pt x="2106" y="270"/>
                  </a:lnTo>
                  <a:lnTo>
                    <a:pt x="1793" y="449"/>
                  </a:lnTo>
                  <a:lnTo>
                    <a:pt x="1524" y="628"/>
                  </a:lnTo>
                  <a:lnTo>
                    <a:pt x="1255" y="807"/>
                  </a:lnTo>
                  <a:lnTo>
                    <a:pt x="986" y="1031"/>
                  </a:lnTo>
                  <a:lnTo>
                    <a:pt x="762" y="1300"/>
                  </a:lnTo>
                  <a:lnTo>
                    <a:pt x="583" y="1569"/>
                  </a:lnTo>
                  <a:lnTo>
                    <a:pt x="404" y="1838"/>
                  </a:lnTo>
                  <a:lnTo>
                    <a:pt x="270" y="2151"/>
                  </a:lnTo>
                  <a:lnTo>
                    <a:pt x="135" y="2465"/>
                  </a:lnTo>
                  <a:lnTo>
                    <a:pt x="45" y="2778"/>
                  </a:lnTo>
                  <a:lnTo>
                    <a:pt x="1" y="3137"/>
                  </a:lnTo>
                  <a:lnTo>
                    <a:pt x="1" y="3495"/>
                  </a:lnTo>
                  <a:lnTo>
                    <a:pt x="1" y="3854"/>
                  </a:lnTo>
                  <a:lnTo>
                    <a:pt x="45" y="4212"/>
                  </a:lnTo>
                  <a:lnTo>
                    <a:pt x="135" y="4526"/>
                  </a:lnTo>
                  <a:lnTo>
                    <a:pt x="270" y="4839"/>
                  </a:lnTo>
                  <a:lnTo>
                    <a:pt x="404" y="5153"/>
                  </a:lnTo>
                  <a:lnTo>
                    <a:pt x="583" y="5422"/>
                  </a:lnTo>
                  <a:lnTo>
                    <a:pt x="762" y="5691"/>
                  </a:lnTo>
                  <a:lnTo>
                    <a:pt x="986" y="5959"/>
                  </a:lnTo>
                  <a:lnTo>
                    <a:pt x="1255" y="6183"/>
                  </a:lnTo>
                  <a:lnTo>
                    <a:pt x="1524" y="6363"/>
                  </a:lnTo>
                  <a:lnTo>
                    <a:pt x="1793" y="6542"/>
                  </a:lnTo>
                  <a:lnTo>
                    <a:pt x="2106" y="6721"/>
                  </a:lnTo>
                  <a:lnTo>
                    <a:pt x="2420" y="6811"/>
                  </a:lnTo>
                  <a:lnTo>
                    <a:pt x="2778" y="6900"/>
                  </a:lnTo>
                  <a:lnTo>
                    <a:pt x="3092" y="6945"/>
                  </a:lnTo>
                  <a:lnTo>
                    <a:pt x="3450" y="6990"/>
                  </a:lnTo>
                  <a:lnTo>
                    <a:pt x="3809" y="6945"/>
                  </a:lnTo>
                  <a:lnTo>
                    <a:pt x="4167" y="6900"/>
                  </a:lnTo>
                  <a:lnTo>
                    <a:pt x="4481" y="6811"/>
                  </a:lnTo>
                  <a:lnTo>
                    <a:pt x="4795" y="6721"/>
                  </a:lnTo>
                  <a:lnTo>
                    <a:pt x="5108" y="6542"/>
                  </a:lnTo>
                  <a:lnTo>
                    <a:pt x="5422" y="6363"/>
                  </a:lnTo>
                  <a:lnTo>
                    <a:pt x="5691" y="6183"/>
                  </a:lnTo>
                  <a:lnTo>
                    <a:pt x="5915" y="5959"/>
                  </a:lnTo>
                  <a:lnTo>
                    <a:pt x="6139" y="5691"/>
                  </a:lnTo>
                  <a:lnTo>
                    <a:pt x="6363" y="5422"/>
                  </a:lnTo>
                  <a:lnTo>
                    <a:pt x="6497" y="5153"/>
                  </a:lnTo>
                  <a:lnTo>
                    <a:pt x="6676" y="4839"/>
                  </a:lnTo>
                  <a:lnTo>
                    <a:pt x="6766" y="4526"/>
                  </a:lnTo>
                  <a:lnTo>
                    <a:pt x="6855" y="4212"/>
                  </a:lnTo>
                  <a:lnTo>
                    <a:pt x="6900" y="3854"/>
                  </a:lnTo>
                  <a:lnTo>
                    <a:pt x="6945" y="3495"/>
                  </a:lnTo>
                  <a:lnTo>
                    <a:pt x="6900" y="3137"/>
                  </a:lnTo>
                  <a:lnTo>
                    <a:pt x="6855" y="2778"/>
                  </a:lnTo>
                  <a:lnTo>
                    <a:pt x="6766" y="2465"/>
                  </a:lnTo>
                  <a:lnTo>
                    <a:pt x="6676" y="2151"/>
                  </a:lnTo>
                  <a:lnTo>
                    <a:pt x="6497" y="1838"/>
                  </a:lnTo>
                  <a:lnTo>
                    <a:pt x="6363" y="1569"/>
                  </a:lnTo>
                  <a:lnTo>
                    <a:pt x="6139" y="1300"/>
                  </a:lnTo>
                  <a:lnTo>
                    <a:pt x="5915" y="1031"/>
                  </a:lnTo>
                  <a:lnTo>
                    <a:pt x="5691" y="807"/>
                  </a:lnTo>
                  <a:lnTo>
                    <a:pt x="5422" y="628"/>
                  </a:lnTo>
                  <a:lnTo>
                    <a:pt x="5108" y="449"/>
                  </a:lnTo>
                  <a:lnTo>
                    <a:pt x="4795" y="270"/>
                  </a:lnTo>
                  <a:lnTo>
                    <a:pt x="4481" y="180"/>
                  </a:lnTo>
                  <a:lnTo>
                    <a:pt x="4167" y="90"/>
                  </a:lnTo>
                  <a:lnTo>
                    <a:pt x="3809" y="46"/>
                  </a:lnTo>
                  <a:lnTo>
                    <a:pt x="34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6"/>
            <p:cNvSpPr/>
            <p:nvPr/>
          </p:nvSpPr>
          <p:spPr>
            <a:xfrm>
              <a:off x="7222050" y="4279950"/>
              <a:ext cx="80675" cy="80675"/>
            </a:xfrm>
            <a:custGeom>
              <a:rect b="b" l="l" r="r" t="t"/>
              <a:pathLst>
                <a:path extrusionOk="0" h="3227" w="3227">
                  <a:moveTo>
                    <a:pt x="1613" y="448"/>
                  </a:moveTo>
                  <a:lnTo>
                    <a:pt x="1837" y="493"/>
                  </a:lnTo>
                  <a:lnTo>
                    <a:pt x="2062" y="538"/>
                  </a:lnTo>
                  <a:lnTo>
                    <a:pt x="2286" y="628"/>
                  </a:lnTo>
                  <a:lnTo>
                    <a:pt x="2465" y="807"/>
                  </a:lnTo>
                  <a:lnTo>
                    <a:pt x="2599" y="941"/>
                  </a:lnTo>
                  <a:lnTo>
                    <a:pt x="2689" y="1165"/>
                  </a:lnTo>
                  <a:lnTo>
                    <a:pt x="2778" y="1389"/>
                  </a:lnTo>
                  <a:lnTo>
                    <a:pt x="2778" y="1613"/>
                  </a:lnTo>
                  <a:lnTo>
                    <a:pt x="2778" y="1837"/>
                  </a:lnTo>
                  <a:lnTo>
                    <a:pt x="2689" y="2061"/>
                  </a:lnTo>
                  <a:lnTo>
                    <a:pt x="2599" y="2241"/>
                  </a:lnTo>
                  <a:lnTo>
                    <a:pt x="2465" y="2420"/>
                  </a:lnTo>
                  <a:lnTo>
                    <a:pt x="2286" y="2554"/>
                  </a:lnTo>
                  <a:lnTo>
                    <a:pt x="2062" y="2689"/>
                  </a:lnTo>
                  <a:lnTo>
                    <a:pt x="1837" y="2733"/>
                  </a:lnTo>
                  <a:lnTo>
                    <a:pt x="1613" y="2778"/>
                  </a:lnTo>
                  <a:lnTo>
                    <a:pt x="1389" y="2733"/>
                  </a:lnTo>
                  <a:lnTo>
                    <a:pt x="1165" y="2689"/>
                  </a:lnTo>
                  <a:lnTo>
                    <a:pt x="986" y="2554"/>
                  </a:lnTo>
                  <a:lnTo>
                    <a:pt x="807" y="2420"/>
                  </a:lnTo>
                  <a:lnTo>
                    <a:pt x="673" y="2241"/>
                  </a:lnTo>
                  <a:lnTo>
                    <a:pt x="538" y="2061"/>
                  </a:lnTo>
                  <a:lnTo>
                    <a:pt x="493" y="1837"/>
                  </a:lnTo>
                  <a:lnTo>
                    <a:pt x="449" y="1613"/>
                  </a:lnTo>
                  <a:lnTo>
                    <a:pt x="493" y="1389"/>
                  </a:lnTo>
                  <a:lnTo>
                    <a:pt x="538" y="1165"/>
                  </a:lnTo>
                  <a:lnTo>
                    <a:pt x="673" y="941"/>
                  </a:lnTo>
                  <a:lnTo>
                    <a:pt x="807" y="807"/>
                  </a:lnTo>
                  <a:lnTo>
                    <a:pt x="986" y="628"/>
                  </a:lnTo>
                  <a:lnTo>
                    <a:pt x="1165" y="538"/>
                  </a:lnTo>
                  <a:lnTo>
                    <a:pt x="1389" y="493"/>
                  </a:lnTo>
                  <a:lnTo>
                    <a:pt x="1613" y="448"/>
                  </a:lnTo>
                  <a:close/>
                  <a:moveTo>
                    <a:pt x="1300" y="0"/>
                  </a:moveTo>
                  <a:lnTo>
                    <a:pt x="986" y="135"/>
                  </a:lnTo>
                  <a:lnTo>
                    <a:pt x="717" y="269"/>
                  </a:lnTo>
                  <a:lnTo>
                    <a:pt x="493" y="448"/>
                  </a:lnTo>
                  <a:lnTo>
                    <a:pt x="269" y="717"/>
                  </a:lnTo>
                  <a:lnTo>
                    <a:pt x="135" y="986"/>
                  </a:lnTo>
                  <a:lnTo>
                    <a:pt x="45" y="1300"/>
                  </a:lnTo>
                  <a:lnTo>
                    <a:pt x="1" y="1613"/>
                  </a:lnTo>
                  <a:lnTo>
                    <a:pt x="45" y="1927"/>
                  </a:lnTo>
                  <a:lnTo>
                    <a:pt x="135" y="2241"/>
                  </a:lnTo>
                  <a:lnTo>
                    <a:pt x="269" y="2509"/>
                  </a:lnTo>
                  <a:lnTo>
                    <a:pt x="493" y="2778"/>
                  </a:lnTo>
                  <a:lnTo>
                    <a:pt x="717" y="2957"/>
                  </a:lnTo>
                  <a:lnTo>
                    <a:pt x="986" y="3092"/>
                  </a:lnTo>
                  <a:lnTo>
                    <a:pt x="1300" y="3181"/>
                  </a:lnTo>
                  <a:lnTo>
                    <a:pt x="1613" y="3226"/>
                  </a:lnTo>
                  <a:lnTo>
                    <a:pt x="1972" y="3181"/>
                  </a:lnTo>
                  <a:lnTo>
                    <a:pt x="2241" y="3092"/>
                  </a:lnTo>
                  <a:lnTo>
                    <a:pt x="2510" y="2957"/>
                  </a:lnTo>
                  <a:lnTo>
                    <a:pt x="2778" y="2778"/>
                  </a:lnTo>
                  <a:lnTo>
                    <a:pt x="2958" y="2509"/>
                  </a:lnTo>
                  <a:lnTo>
                    <a:pt x="3137" y="2241"/>
                  </a:lnTo>
                  <a:lnTo>
                    <a:pt x="3226" y="1927"/>
                  </a:lnTo>
                  <a:lnTo>
                    <a:pt x="3226" y="1613"/>
                  </a:lnTo>
                  <a:lnTo>
                    <a:pt x="3226" y="1300"/>
                  </a:lnTo>
                  <a:lnTo>
                    <a:pt x="3137" y="986"/>
                  </a:lnTo>
                  <a:lnTo>
                    <a:pt x="2958" y="717"/>
                  </a:lnTo>
                  <a:lnTo>
                    <a:pt x="2778" y="448"/>
                  </a:lnTo>
                  <a:lnTo>
                    <a:pt x="2510" y="269"/>
                  </a:lnTo>
                  <a:lnTo>
                    <a:pt x="2241" y="135"/>
                  </a:lnTo>
                  <a:lnTo>
                    <a:pt x="19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6"/>
            <p:cNvSpPr/>
            <p:nvPr/>
          </p:nvSpPr>
          <p:spPr>
            <a:xfrm>
              <a:off x="7245575" y="4302350"/>
              <a:ext cx="34750" cy="34750"/>
            </a:xfrm>
            <a:custGeom>
              <a:rect b="b" l="l" r="r" t="t"/>
              <a:pathLst>
                <a:path extrusionOk="0" h="1390" w="1390">
                  <a:moveTo>
                    <a:pt x="762" y="493"/>
                  </a:moveTo>
                  <a:lnTo>
                    <a:pt x="852" y="538"/>
                  </a:lnTo>
                  <a:lnTo>
                    <a:pt x="896" y="628"/>
                  </a:lnTo>
                  <a:lnTo>
                    <a:pt x="896" y="717"/>
                  </a:lnTo>
                  <a:lnTo>
                    <a:pt x="896" y="807"/>
                  </a:lnTo>
                  <a:lnTo>
                    <a:pt x="852" y="897"/>
                  </a:lnTo>
                  <a:lnTo>
                    <a:pt x="762" y="941"/>
                  </a:lnTo>
                  <a:lnTo>
                    <a:pt x="583" y="941"/>
                  </a:lnTo>
                  <a:lnTo>
                    <a:pt x="538" y="897"/>
                  </a:lnTo>
                  <a:lnTo>
                    <a:pt x="448" y="807"/>
                  </a:lnTo>
                  <a:lnTo>
                    <a:pt x="448" y="717"/>
                  </a:lnTo>
                  <a:lnTo>
                    <a:pt x="448" y="628"/>
                  </a:lnTo>
                  <a:lnTo>
                    <a:pt x="538" y="538"/>
                  </a:lnTo>
                  <a:lnTo>
                    <a:pt x="583" y="493"/>
                  </a:lnTo>
                  <a:close/>
                  <a:moveTo>
                    <a:pt x="672" y="0"/>
                  </a:moveTo>
                  <a:lnTo>
                    <a:pt x="538" y="45"/>
                  </a:lnTo>
                  <a:lnTo>
                    <a:pt x="404" y="90"/>
                  </a:lnTo>
                  <a:lnTo>
                    <a:pt x="180" y="224"/>
                  </a:lnTo>
                  <a:lnTo>
                    <a:pt x="45" y="449"/>
                  </a:lnTo>
                  <a:lnTo>
                    <a:pt x="0" y="583"/>
                  </a:lnTo>
                  <a:lnTo>
                    <a:pt x="0" y="717"/>
                  </a:lnTo>
                  <a:lnTo>
                    <a:pt x="0" y="852"/>
                  </a:lnTo>
                  <a:lnTo>
                    <a:pt x="45" y="986"/>
                  </a:lnTo>
                  <a:lnTo>
                    <a:pt x="180" y="1210"/>
                  </a:lnTo>
                  <a:lnTo>
                    <a:pt x="404" y="1345"/>
                  </a:lnTo>
                  <a:lnTo>
                    <a:pt x="538" y="1389"/>
                  </a:lnTo>
                  <a:lnTo>
                    <a:pt x="807" y="1389"/>
                  </a:lnTo>
                  <a:lnTo>
                    <a:pt x="941" y="1345"/>
                  </a:lnTo>
                  <a:lnTo>
                    <a:pt x="1165" y="1210"/>
                  </a:lnTo>
                  <a:lnTo>
                    <a:pt x="1345" y="986"/>
                  </a:lnTo>
                  <a:lnTo>
                    <a:pt x="1345" y="852"/>
                  </a:lnTo>
                  <a:lnTo>
                    <a:pt x="1389" y="717"/>
                  </a:lnTo>
                  <a:lnTo>
                    <a:pt x="1345" y="583"/>
                  </a:lnTo>
                  <a:lnTo>
                    <a:pt x="1345" y="449"/>
                  </a:lnTo>
                  <a:lnTo>
                    <a:pt x="1165" y="224"/>
                  </a:lnTo>
                  <a:lnTo>
                    <a:pt x="941" y="90"/>
                  </a:lnTo>
                  <a:lnTo>
                    <a:pt x="807" y="45"/>
                  </a:lnTo>
                  <a:lnTo>
                    <a:pt x="6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6"/>
            <p:cNvSpPr/>
            <p:nvPr/>
          </p:nvSpPr>
          <p:spPr>
            <a:xfrm>
              <a:off x="7105575" y="4163450"/>
              <a:ext cx="313625" cy="396525"/>
            </a:xfrm>
            <a:custGeom>
              <a:rect b="b" l="l" r="r" t="t"/>
              <a:pathLst>
                <a:path extrusionOk="0" h="15861" w="12545">
                  <a:moveTo>
                    <a:pt x="6272" y="449"/>
                  </a:moveTo>
                  <a:lnTo>
                    <a:pt x="6810" y="494"/>
                  </a:lnTo>
                  <a:lnTo>
                    <a:pt x="7348" y="583"/>
                  </a:lnTo>
                  <a:lnTo>
                    <a:pt x="7841" y="673"/>
                  </a:lnTo>
                  <a:lnTo>
                    <a:pt x="8333" y="852"/>
                  </a:lnTo>
                  <a:lnTo>
                    <a:pt x="8826" y="1076"/>
                  </a:lnTo>
                  <a:lnTo>
                    <a:pt x="9274" y="1300"/>
                  </a:lnTo>
                  <a:lnTo>
                    <a:pt x="9677" y="1569"/>
                  </a:lnTo>
                  <a:lnTo>
                    <a:pt x="10081" y="1927"/>
                  </a:lnTo>
                  <a:lnTo>
                    <a:pt x="10484" y="2241"/>
                  </a:lnTo>
                  <a:lnTo>
                    <a:pt x="10798" y="2644"/>
                  </a:lnTo>
                  <a:lnTo>
                    <a:pt x="11111" y="3048"/>
                  </a:lnTo>
                  <a:lnTo>
                    <a:pt x="11380" y="3496"/>
                  </a:lnTo>
                  <a:lnTo>
                    <a:pt x="11604" y="3944"/>
                  </a:lnTo>
                  <a:lnTo>
                    <a:pt x="11783" y="4436"/>
                  </a:lnTo>
                  <a:lnTo>
                    <a:pt x="11918" y="4929"/>
                  </a:lnTo>
                  <a:lnTo>
                    <a:pt x="12007" y="5467"/>
                  </a:lnTo>
                  <a:lnTo>
                    <a:pt x="10439" y="4795"/>
                  </a:lnTo>
                  <a:lnTo>
                    <a:pt x="10170" y="4212"/>
                  </a:lnTo>
                  <a:lnTo>
                    <a:pt x="9812" y="3675"/>
                  </a:lnTo>
                  <a:lnTo>
                    <a:pt x="9409" y="3137"/>
                  </a:lnTo>
                  <a:lnTo>
                    <a:pt x="8916" y="2734"/>
                  </a:lnTo>
                  <a:lnTo>
                    <a:pt x="8602" y="2510"/>
                  </a:lnTo>
                  <a:lnTo>
                    <a:pt x="8289" y="2331"/>
                  </a:lnTo>
                  <a:lnTo>
                    <a:pt x="7975" y="2196"/>
                  </a:lnTo>
                  <a:lnTo>
                    <a:pt x="7661" y="2062"/>
                  </a:lnTo>
                  <a:lnTo>
                    <a:pt x="7348" y="1972"/>
                  </a:lnTo>
                  <a:lnTo>
                    <a:pt x="6989" y="1927"/>
                  </a:lnTo>
                  <a:lnTo>
                    <a:pt x="6631" y="1883"/>
                  </a:lnTo>
                  <a:lnTo>
                    <a:pt x="5914" y="1883"/>
                  </a:lnTo>
                  <a:lnTo>
                    <a:pt x="5600" y="1927"/>
                  </a:lnTo>
                  <a:lnTo>
                    <a:pt x="5242" y="1972"/>
                  </a:lnTo>
                  <a:lnTo>
                    <a:pt x="4884" y="2062"/>
                  </a:lnTo>
                  <a:lnTo>
                    <a:pt x="4570" y="2196"/>
                  </a:lnTo>
                  <a:lnTo>
                    <a:pt x="4256" y="2331"/>
                  </a:lnTo>
                  <a:lnTo>
                    <a:pt x="3943" y="2510"/>
                  </a:lnTo>
                  <a:lnTo>
                    <a:pt x="3674" y="2734"/>
                  </a:lnTo>
                  <a:lnTo>
                    <a:pt x="3181" y="3137"/>
                  </a:lnTo>
                  <a:lnTo>
                    <a:pt x="2733" y="3675"/>
                  </a:lnTo>
                  <a:lnTo>
                    <a:pt x="2375" y="4212"/>
                  </a:lnTo>
                  <a:lnTo>
                    <a:pt x="2106" y="4795"/>
                  </a:lnTo>
                  <a:lnTo>
                    <a:pt x="538" y="5467"/>
                  </a:lnTo>
                  <a:lnTo>
                    <a:pt x="538" y="5467"/>
                  </a:lnTo>
                  <a:lnTo>
                    <a:pt x="627" y="4929"/>
                  </a:lnTo>
                  <a:lnTo>
                    <a:pt x="762" y="4436"/>
                  </a:lnTo>
                  <a:lnTo>
                    <a:pt x="986" y="3944"/>
                  </a:lnTo>
                  <a:lnTo>
                    <a:pt x="1210" y="3496"/>
                  </a:lnTo>
                  <a:lnTo>
                    <a:pt x="1479" y="3048"/>
                  </a:lnTo>
                  <a:lnTo>
                    <a:pt x="1747" y="2644"/>
                  </a:lnTo>
                  <a:lnTo>
                    <a:pt x="2106" y="2241"/>
                  </a:lnTo>
                  <a:lnTo>
                    <a:pt x="2464" y="1927"/>
                  </a:lnTo>
                  <a:lnTo>
                    <a:pt x="2867" y="1569"/>
                  </a:lnTo>
                  <a:lnTo>
                    <a:pt x="3271" y="1300"/>
                  </a:lnTo>
                  <a:lnTo>
                    <a:pt x="3719" y="1076"/>
                  </a:lnTo>
                  <a:lnTo>
                    <a:pt x="4212" y="852"/>
                  </a:lnTo>
                  <a:lnTo>
                    <a:pt x="4704" y="673"/>
                  </a:lnTo>
                  <a:lnTo>
                    <a:pt x="5197" y="583"/>
                  </a:lnTo>
                  <a:lnTo>
                    <a:pt x="5735" y="494"/>
                  </a:lnTo>
                  <a:lnTo>
                    <a:pt x="6272" y="449"/>
                  </a:lnTo>
                  <a:close/>
                  <a:moveTo>
                    <a:pt x="6272" y="2331"/>
                  </a:moveTo>
                  <a:lnTo>
                    <a:pt x="6900" y="2376"/>
                  </a:lnTo>
                  <a:lnTo>
                    <a:pt x="7527" y="2510"/>
                  </a:lnTo>
                  <a:lnTo>
                    <a:pt x="8065" y="2779"/>
                  </a:lnTo>
                  <a:lnTo>
                    <a:pt x="8602" y="3092"/>
                  </a:lnTo>
                  <a:lnTo>
                    <a:pt x="9050" y="3496"/>
                  </a:lnTo>
                  <a:lnTo>
                    <a:pt x="9453" y="3944"/>
                  </a:lnTo>
                  <a:lnTo>
                    <a:pt x="9812" y="4481"/>
                  </a:lnTo>
                  <a:lnTo>
                    <a:pt x="10036" y="5064"/>
                  </a:lnTo>
                  <a:lnTo>
                    <a:pt x="10081" y="5153"/>
                  </a:lnTo>
                  <a:lnTo>
                    <a:pt x="10170" y="5198"/>
                  </a:lnTo>
                  <a:lnTo>
                    <a:pt x="12052" y="5960"/>
                  </a:lnTo>
                  <a:lnTo>
                    <a:pt x="12097" y="6273"/>
                  </a:lnTo>
                  <a:lnTo>
                    <a:pt x="12052" y="6587"/>
                  </a:lnTo>
                  <a:lnTo>
                    <a:pt x="10170" y="7349"/>
                  </a:lnTo>
                  <a:lnTo>
                    <a:pt x="10081" y="7393"/>
                  </a:lnTo>
                  <a:lnTo>
                    <a:pt x="10036" y="7483"/>
                  </a:lnTo>
                  <a:lnTo>
                    <a:pt x="9812" y="8065"/>
                  </a:lnTo>
                  <a:lnTo>
                    <a:pt x="9453" y="8603"/>
                  </a:lnTo>
                  <a:lnTo>
                    <a:pt x="9050" y="9051"/>
                  </a:lnTo>
                  <a:lnTo>
                    <a:pt x="8602" y="9454"/>
                  </a:lnTo>
                  <a:lnTo>
                    <a:pt x="8065" y="9768"/>
                  </a:lnTo>
                  <a:lnTo>
                    <a:pt x="7527" y="10037"/>
                  </a:lnTo>
                  <a:lnTo>
                    <a:pt x="6900" y="10171"/>
                  </a:lnTo>
                  <a:lnTo>
                    <a:pt x="6272" y="10216"/>
                  </a:lnTo>
                  <a:lnTo>
                    <a:pt x="5645" y="10171"/>
                  </a:lnTo>
                  <a:lnTo>
                    <a:pt x="5063" y="10037"/>
                  </a:lnTo>
                  <a:lnTo>
                    <a:pt x="4480" y="9768"/>
                  </a:lnTo>
                  <a:lnTo>
                    <a:pt x="3943" y="9454"/>
                  </a:lnTo>
                  <a:lnTo>
                    <a:pt x="3495" y="9051"/>
                  </a:lnTo>
                  <a:lnTo>
                    <a:pt x="3092" y="8603"/>
                  </a:lnTo>
                  <a:lnTo>
                    <a:pt x="2778" y="8065"/>
                  </a:lnTo>
                  <a:lnTo>
                    <a:pt x="2509" y="7483"/>
                  </a:lnTo>
                  <a:lnTo>
                    <a:pt x="2464" y="7393"/>
                  </a:lnTo>
                  <a:lnTo>
                    <a:pt x="2375" y="7349"/>
                  </a:lnTo>
                  <a:lnTo>
                    <a:pt x="493" y="6587"/>
                  </a:lnTo>
                  <a:lnTo>
                    <a:pt x="493" y="6273"/>
                  </a:lnTo>
                  <a:lnTo>
                    <a:pt x="493" y="5960"/>
                  </a:lnTo>
                  <a:lnTo>
                    <a:pt x="2375" y="5198"/>
                  </a:lnTo>
                  <a:lnTo>
                    <a:pt x="2464" y="5153"/>
                  </a:lnTo>
                  <a:lnTo>
                    <a:pt x="2509" y="5064"/>
                  </a:lnTo>
                  <a:lnTo>
                    <a:pt x="2778" y="4481"/>
                  </a:lnTo>
                  <a:lnTo>
                    <a:pt x="3092" y="3944"/>
                  </a:lnTo>
                  <a:lnTo>
                    <a:pt x="3495" y="3496"/>
                  </a:lnTo>
                  <a:lnTo>
                    <a:pt x="3943" y="3092"/>
                  </a:lnTo>
                  <a:lnTo>
                    <a:pt x="4480" y="2779"/>
                  </a:lnTo>
                  <a:lnTo>
                    <a:pt x="5063" y="2510"/>
                  </a:lnTo>
                  <a:lnTo>
                    <a:pt x="5645" y="2376"/>
                  </a:lnTo>
                  <a:lnTo>
                    <a:pt x="6272" y="2331"/>
                  </a:lnTo>
                  <a:close/>
                  <a:moveTo>
                    <a:pt x="12007" y="7080"/>
                  </a:moveTo>
                  <a:lnTo>
                    <a:pt x="11918" y="7617"/>
                  </a:lnTo>
                  <a:lnTo>
                    <a:pt x="11783" y="8110"/>
                  </a:lnTo>
                  <a:lnTo>
                    <a:pt x="11604" y="8603"/>
                  </a:lnTo>
                  <a:lnTo>
                    <a:pt x="11380" y="9051"/>
                  </a:lnTo>
                  <a:lnTo>
                    <a:pt x="11111" y="9499"/>
                  </a:lnTo>
                  <a:lnTo>
                    <a:pt x="10798" y="9902"/>
                  </a:lnTo>
                  <a:lnTo>
                    <a:pt x="10484" y="10306"/>
                  </a:lnTo>
                  <a:lnTo>
                    <a:pt x="10081" y="10619"/>
                  </a:lnTo>
                  <a:lnTo>
                    <a:pt x="9677" y="10933"/>
                  </a:lnTo>
                  <a:lnTo>
                    <a:pt x="9274" y="11246"/>
                  </a:lnTo>
                  <a:lnTo>
                    <a:pt x="8826" y="11470"/>
                  </a:lnTo>
                  <a:lnTo>
                    <a:pt x="8333" y="11694"/>
                  </a:lnTo>
                  <a:lnTo>
                    <a:pt x="7841" y="11874"/>
                  </a:lnTo>
                  <a:lnTo>
                    <a:pt x="7348" y="11963"/>
                  </a:lnTo>
                  <a:lnTo>
                    <a:pt x="6810" y="12053"/>
                  </a:lnTo>
                  <a:lnTo>
                    <a:pt x="5735" y="12053"/>
                  </a:lnTo>
                  <a:lnTo>
                    <a:pt x="5197" y="11963"/>
                  </a:lnTo>
                  <a:lnTo>
                    <a:pt x="4704" y="11874"/>
                  </a:lnTo>
                  <a:lnTo>
                    <a:pt x="4212" y="11694"/>
                  </a:lnTo>
                  <a:lnTo>
                    <a:pt x="3719" y="11470"/>
                  </a:lnTo>
                  <a:lnTo>
                    <a:pt x="3271" y="11246"/>
                  </a:lnTo>
                  <a:lnTo>
                    <a:pt x="2867" y="10933"/>
                  </a:lnTo>
                  <a:lnTo>
                    <a:pt x="2464" y="10619"/>
                  </a:lnTo>
                  <a:lnTo>
                    <a:pt x="2106" y="10306"/>
                  </a:lnTo>
                  <a:lnTo>
                    <a:pt x="1747" y="9902"/>
                  </a:lnTo>
                  <a:lnTo>
                    <a:pt x="1479" y="9499"/>
                  </a:lnTo>
                  <a:lnTo>
                    <a:pt x="1210" y="9051"/>
                  </a:lnTo>
                  <a:lnTo>
                    <a:pt x="986" y="8603"/>
                  </a:lnTo>
                  <a:lnTo>
                    <a:pt x="762" y="8110"/>
                  </a:lnTo>
                  <a:lnTo>
                    <a:pt x="627" y="7617"/>
                  </a:lnTo>
                  <a:lnTo>
                    <a:pt x="538" y="7080"/>
                  </a:lnTo>
                  <a:lnTo>
                    <a:pt x="2106" y="7752"/>
                  </a:lnTo>
                  <a:lnTo>
                    <a:pt x="2375" y="8334"/>
                  </a:lnTo>
                  <a:lnTo>
                    <a:pt x="2733" y="8872"/>
                  </a:lnTo>
                  <a:lnTo>
                    <a:pt x="3181" y="9365"/>
                  </a:lnTo>
                  <a:lnTo>
                    <a:pt x="3674" y="9813"/>
                  </a:lnTo>
                  <a:lnTo>
                    <a:pt x="3943" y="10037"/>
                  </a:lnTo>
                  <a:lnTo>
                    <a:pt x="4256" y="10171"/>
                  </a:lnTo>
                  <a:lnTo>
                    <a:pt x="4570" y="10350"/>
                  </a:lnTo>
                  <a:lnTo>
                    <a:pt x="4884" y="10440"/>
                  </a:lnTo>
                  <a:lnTo>
                    <a:pt x="5242" y="10574"/>
                  </a:lnTo>
                  <a:lnTo>
                    <a:pt x="5600" y="10619"/>
                  </a:lnTo>
                  <a:lnTo>
                    <a:pt x="5914" y="10664"/>
                  </a:lnTo>
                  <a:lnTo>
                    <a:pt x="6631" y="10664"/>
                  </a:lnTo>
                  <a:lnTo>
                    <a:pt x="6989" y="10619"/>
                  </a:lnTo>
                  <a:lnTo>
                    <a:pt x="7348" y="10574"/>
                  </a:lnTo>
                  <a:lnTo>
                    <a:pt x="7661" y="10440"/>
                  </a:lnTo>
                  <a:lnTo>
                    <a:pt x="7975" y="10350"/>
                  </a:lnTo>
                  <a:lnTo>
                    <a:pt x="8289" y="10171"/>
                  </a:lnTo>
                  <a:lnTo>
                    <a:pt x="8602" y="10037"/>
                  </a:lnTo>
                  <a:lnTo>
                    <a:pt x="8916" y="9813"/>
                  </a:lnTo>
                  <a:lnTo>
                    <a:pt x="9409" y="9365"/>
                  </a:lnTo>
                  <a:lnTo>
                    <a:pt x="9812" y="8872"/>
                  </a:lnTo>
                  <a:lnTo>
                    <a:pt x="10170" y="8334"/>
                  </a:lnTo>
                  <a:lnTo>
                    <a:pt x="10439" y="7752"/>
                  </a:lnTo>
                  <a:lnTo>
                    <a:pt x="12007" y="7080"/>
                  </a:lnTo>
                  <a:close/>
                  <a:moveTo>
                    <a:pt x="7930" y="12322"/>
                  </a:moveTo>
                  <a:lnTo>
                    <a:pt x="7930" y="12994"/>
                  </a:lnTo>
                  <a:lnTo>
                    <a:pt x="4660" y="12994"/>
                  </a:lnTo>
                  <a:lnTo>
                    <a:pt x="4660" y="12322"/>
                  </a:lnTo>
                  <a:lnTo>
                    <a:pt x="5466" y="12501"/>
                  </a:lnTo>
                  <a:lnTo>
                    <a:pt x="5869" y="12501"/>
                  </a:lnTo>
                  <a:lnTo>
                    <a:pt x="6272" y="12546"/>
                  </a:lnTo>
                  <a:lnTo>
                    <a:pt x="6721" y="12501"/>
                  </a:lnTo>
                  <a:lnTo>
                    <a:pt x="7124" y="12501"/>
                  </a:lnTo>
                  <a:lnTo>
                    <a:pt x="7930" y="12322"/>
                  </a:lnTo>
                  <a:close/>
                  <a:moveTo>
                    <a:pt x="6317" y="1"/>
                  </a:moveTo>
                  <a:lnTo>
                    <a:pt x="5645" y="46"/>
                  </a:lnTo>
                  <a:lnTo>
                    <a:pt x="5018" y="135"/>
                  </a:lnTo>
                  <a:lnTo>
                    <a:pt x="4436" y="270"/>
                  </a:lnTo>
                  <a:lnTo>
                    <a:pt x="3853" y="494"/>
                  </a:lnTo>
                  <a:lnTo>
                    <a:pt x="3316" y="763"/>
                  </a:lnTo>
                  <a:lnTo>
                    <a:pt x="2778" y="1076"/>
                  </a:lnTo>
                  <a:lnTo>
                    <a:pt x="2330" y="1435"/>
                  </a:lnTo>
                  <a:lnTo>
                    <a:pt x="1882" y="1838"/>
                  </a:lnTo>
                  <a:lnTo>
                    <a:pt x="1479" y="2286"/>
                  </a:lnTo>
                  <a:lnTo>
                    <a:pt x="1075" y="2779"/>
                  </a:lnTo>
                  <a:lnTo>
                    <a:pt x="762" y="3272"/>
                  </a:lnTo>
                  <a:lnTo>
                    <a:pt x="538" y="3809"/>
                  </a:lnTo>
                  <a:lnTo>
                    <a:pt x="314" y="4392"/>
                  </a:lnTo>
                  <a:lnTo>
                    <a:pt x="135" y="5019"/>
                  </a:lnTo>
                  <a:lnTo>
                    <a:pt x="45" y="5646"/>
                  </a:lnTo>
                  <a:lnTo>
                    <a:pt x="0" y="6273"/>
                  </a:lnTo>
                  <a:lnTo>
                    <a:pt x="45" y="6766"/>
                  </a:lnTo>
                  <a:lnTo>
                    <a:pt x="90" y="7259"/>
                  </a:lnTo>
                  <a:lnTo>
                    <a:pt x="179" y="7752"/>
                  </a:lnTo>
                  <a:lnTo>
                    <a:pt x="314" y="8200"/>
                  </a:lnTo>
                  <a:lnTo>
                    <a:pt x="493" y="8693"/>
                  </a:lnTo>
                  <a:lnTo>
                    <a:pt x="717" y="9096"/>
                  </a:lnTo>
                  <a:lnTo>
                    <a:pt x="941" y="9544"/>
                  </a:lnTo>
                  <a:lnTo>
                    <a:pt x="1210" y="9902"/>
                  </a:lnTo>
                  <a:lnTo>
                    <a:pt x="1479" y="10306"/>
                  </a:lnTo>
                  <a:lnTo>
                    <a:pt x="1792" y="10664"/>
                  </a:lnTo>
                  <a:lnTo>
                    <a:pt x="2151" y="10978"/>
                  </a:lnTo>
                  <a:lnTo>
                    <a:pt x="2509" y="11291"/>
                  </a:lnTo>
                  <a:lnTo>
                    <a:pt x="2912" y="11560"/>
                  </a:lnTo>
                  <a:lnTo>
                    <a:pt x="3316" y="11784"/>
                  </a:lnTo>
                  <a:lnTo>
                    <a:pt x="3764" y="12008"/>
                  </a:lnTo>
                  <a:lnTo>
                    <a:pt x="4212" y="12187"/>
                  </a:lnTo>
                  <a:lnTo>
                    <a:pt x="4212" y="13218"/>
                  </a:lnTo>
                  <a:lnTo>
                    <a:pt x="4212" y="13307"/>
                  </a:lnTo>
                  <a:lnTo>
                    <a:pt x="4256" y="13397"/>
                  </a:lnTo>
                  <a:lnTo>
                    <a:pt x="4346" y="13442"/>
                  </a:lnTo>
                  <a:lnTo>
                    <a:pt x="11156" y="13442"/>
                  </a:lnTo>
                  <a:lnTo>
                    <a:pt x="11156" y="14696"/>
                  </a:lnTo>
                  <a:lnTo>
                    <a:pt x="11156" y="14831"/>
                  </a:lnTo>
                  <a:lnTo>
                    <a:pt x="11111" y="14965"/>
                  </a:lnTo>
                  <a:lnTo>
                    <a:pt x="10932" y="15189"/>
                  </a:lnTo>
                  <a:lnTo>
                    <a:pt x="10753" y="15323"/>
                  </a:lnTo>
                  <a:lnTo>
                    <a:pt x="10618" y="15368"/>
                  </a:lnTo>
                  <a:lnTo>
                    <a:pt x="1971" y="15368"/>
                  </a:lnTo>
                  <a:lnTo>
                    <a:pt x="1837" y="15323"/>
                  </a:lnTo>
                  <a:lnTo>
                    <a:pt x="1613" y="15189"/>
                  </a:lnTo>
                  <a:lnTo>
                    <a:pt x="1479" y="14965"/>
                  </a:lnTo>
                  <a:lnTo>
                    <a:pt x="1434" y="14831"/>
                  </a:lnTo>
                  <a:lnTo>
                    <a:pt x="1434" y="14696"/>
                  </a:lnTo>
                  <a:lnTo>
                    <a:pt x="1434" y="13442"/>
                  </a:lnTo>
                  <a:lnTo>
                    <a:pt x="3584" y="13442"/>
                  </a:lnTo>
                  <a:lnTo>
                    <a:pt x="3674" y="13397"/>
                  </a:lnTo>
                  <a:lnTo>
                    <a:pt x="3719" y="13352"/>
                  </a:lnTo>
                  <a:lnTo>
                    <a:pt x="3719" y="13262"/>
                  </a:lnTo>
                  <a:lnTo>
                    <a:pt x="3719" y="13173"/>
                  </a:lnTo>
                  <a:lnTo>
                    <a:pt x="3674" y="13083"/>
                  </a:lnTo>
                  <a:lnTo>
                    <a:pt x="3584" y="13038"/>
                  </a:lnTo>
                  <a:lnTo>
                    <a:pt x="3495" y="12994"/>
                  </a:lnTo>
                  <a:lnTo>
                    <a:pt x="1165" y="12994"/>
                  </a:lnTo>
                  <a:lnTo>
                    <a:pt x="1075" y="13038"/>
                  </a:lnTo>
                  <a:lnTo>
                    <a:pt x="1031" y="13083"/>
                  </a:lnTo>
                  <a:lnTo>
                    <a:pt x="986" y="13128"/>
                  </a:lnTo>
                  <a:lnTo>
                    <a:pt x="941" y="13218"/>
                  </a:lnTo>
                  <a:lnTo>
                    <a:pt x="941" y="14696"/>
                  </a:lnTo>
                  <a:lnTo>
                    <a:pt x="986" y="14920"/>
                  </a:lnTo>
                  <a:lnTo>
                    <a:pt x="1031" y="15144"/>
                  </a:lnTo>
                  <a:lnTo>
                    <a:pt x="1165" y="15323"/>
                  </a:lnTo>
                  <a:lnTo>
                    <a:pt x="1299" y="15503"/>
                  </a:lnTo>
                  <a:lnTo>
                    <a:pt x="1479" y="15637"/>
                  </a:lnTo>
                  <a:lnTo>
                    <a:pt x="1658" y="15771"/>
                  </a:lnTo>
                  <a:lnTo>
                    <a:pt x="1882" y="15816"/>
                  </a:lnTo>
                  <a:lnTo>
                    <a:pt x="2106" y="15861"/>
                  </a:lnTo>
                  <a:lnTo>
                    <a:pt x="10484" y="15861"/>
                  </a:lnTo>
                  <a:lnTo>
                    <a:pt x="10708" y="15816"/>
                  </a:lnTo>
                  <a:lnTo>
                    <a:pt x="10932" y="15771"/>
                  </a:lnTo>
                  <a:lnTo>
                    <a:pt x="11111" y="15637"/>
                  </a:lnTo>
                  <a:lnTo>
                    <a:pt x="11290" y="15503"/>
                  </a:lnTo>
                  <a:lnTo>
                    <a:pt x="11425" y="15323"/>
                  </a:lnTo>
                  <a:lnTo>
                    <a:pt x="11514" y="15144"/>
                  </a:lnTo>
                  <a:lnTo>
                    <a:pt x="11604" y="14920"/>
                  </a:lnTo>
                  <a:lnTo>
                    <a:pt x="11604" y="14696"/>
                  </a:lnTo>
                  <a:lnTo>
                    <a:pt x="11604" y="13218"/>
                  </a:lnTo>
                  <a:lnTo>
                    <a:pt x="11604" y="13128"/>
                  </a:lnTo>
                  <a:lnTo>
                    <a:pt x="11559" y="13083"/>
                  </a:lnTo>
                  <a:lnTo>
                    <a:pt x="11470" y="13038"/>
                  </a:lnTo>
                  <a:lnTo>
                    <a:pt x="11380" y="12994"/>
                  </a:lnTo>
                  <a:lnTo>
                    <a:pt x="8378" y="12994"/>
                  </a:lnTo>
                  <a:lnTo>
                    <a:pt x="8378" y="12187"/>
                  </a:lnTo>
                  <a:lnTo>
                    <a:pt x="8826" y="12008"/>
                  </a:lnTo>
                  <a:lnTo>
                    <a:pt x="9274" y="11784"/>
                  </a:lnTo>
                  <a:lnTo>
                    <a:pt x="9677" y="11560"/>
                  </a:lnTo>
                  <a:lnTo>
                    <a:pt x="10036" y="11291"/>
                  </a:lnTo>
                  <a:lnTo>
                    <a:pt x="10439" y="10978"/>
                  </a:lnTo>
                  <a:lnTo>
                    <a:pt x="10753" y="10619"/>
                  </a:lnTo>
                  <a:lnTo>
                    <a:pt x="11066" y="10306"/>
                  </a:lnTo>
                  <a:lnTo>
                    <a:pt x="11380" y="9902"/>
                  </a:lnTo>
                  <a:lnTo>
                    <a:pt x="11649" y="9499"/>
                  </a:lnTo>
                  <a:lnTo>
                    <a:pt x="11873" y="9096"/>
                  </a:lnTo>
                  <a:lnTo>
                    <a:pt x="12097" y="8648"/>
                  </a:lnTo>
                  <a:lnTo>
                    <a:pt x="12231" y="8200"/>
                  </a:lnTo>
                  <a:lnTo>
                    <a:pt x="12366" y="7752"/>
                  </a:lnTo>
                  <a:lnTo>
                    <a:pt x="12455" y="7259"/>
                  </a:lnTo>
                  <a:lnTo>
                    <a:pt x="12545" y="6766"/>
                  </a:lnTo>
                  <a:lnTo>
                    <a:pt x="12545" y="6229"/>
                  </a:lnTo>
                  <a:lnTo>
                    <a:pt x="12500" y="5601"/>
                  </a:lnTo>
                  <a:lnTo>
                    <a:pt x="12410" y="4974"/>
                  </a:lnTo>
                  <a:lnTo>
                    <a:pt x="12276" y="4392"/>
                  </a:lnTo>
                  <a:lnTo>
                    <a:pt x="12052" y="3809"/>
                  </a:lnTo>
                  <a:lnTo>
                    <a:pt x="11783" y="3272"/>
                  </a:lnTo>
                  <a:lnTo>
                    <a:pt x="11470" y="2779"/>
                  </a:lnTo>
                  <a:lnTo>
                    <a:pt x="11111" y="2286"/>
                  </a:lnTo>
                  <a:lnTo>
                    <a:pt x="10708" y="1838"/>
                  </a:lnTo>
                  <a:lnTo>
                    <a:pt x="10260" y="1435"/>
                  </a:lnTo>
                  <a:lnTo>
                    <a:pt x="9767" y="1076"/>
                  </a:lnTo>
                  <a:lnTo>
                    <a:pt x="9274" y="763"/>
                  </a:lnTo>
                  <a:lnTo>
                    <a:pt x="8737" y="494"/>
                  </a:lnTo>
                  <a:lnTo>
                    <a:pt x="8154" y="315"/>
                  </a:lnTo>
                  <a:lnTo>
                    <a:pt x="7572" y="135"/>
                  </a:lnTo>
                  <a:lnTo>
                    <a:pt x="6945" y="46"/>
                  </a:lnTo>
                  <a:lnTo>
                    <a:pt x="63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3" name="Google Shape;2903;p76"/>
          <p:cNvSpPr/>
          <p:nvPr/>
        </p:nvSpPr>
        <p:spPr>
          <a:xfrm>
            <a:off x="7248975" y="3970325"/>
            <a:ext cx="396525" cy="396525"/>
          </a:xfrm>
          <a:custGeom>
            <a:rect b="b" l="l" r="r" t="t"/>
            <a:pathLst>
              <a:path extrusionOk="0" h="15861" w="15861">
                <a:moveTo>
                  <a:pt x="15144" y="449"/>
                </a:moveTo>
                <a:lnTo>
                  <a:pt x="15234" y="494"/>
                </a:lnTo>
                <a:lnTo>
                  <a:pt x="15323" y="539"/>
                </a:lnTo>
                <a:lnTo>
                  <a:pt x="15368" y="628"/>
                </a:lnTo>
                <a:lnTo>
                  <a:pt x="15368" y="718"/>
                </a:lnTo>
                <a:lnTo>
                  <a:pt x="15368" y="807"/>
                </a:lnTo>
                <a:lnTo>
                  <a:pt x="15323" y="852"/>
                </a:lnTo>
                <a:lnTo>
                  <a:pt x="15234" y="897"/>
                </a:lnTo>
                <a:lnTo>
                  <a:pt x="15144" y="942"/>
                </a:lnTo>
                <a:lnTo>
                  <a:pt x="10261" y="942"/>
                </a:lnTo>
                <a:lnTo>
                  <a:pt x="10171" y="897"/>
                </a:lnTo>
                <a:lnTo>
                  <a:pt x="10082" y="852"/>
                </a:lnTo>
                <a:lnTo>
                  <a:pt x="10037" y="807"/>
                </a:lnTo>
                <a:lnTo>
                  <a:pt x="9992" y="718"/>
                </a:lnTo>
                <a:lnTo>
                  <a:pt x="10037" y="628"/>
                </a:lnTo>
                <a:lnTo>
                  <a:pt x="10082" y="539"/>
                </a:lnTo>
                <a:lnTo>
                  <a:pt x="10171" y="494"/>
                </a:lnTo>
                <a:lnTo>
                  <a:pt x="10261" y="449"/>
                </a:lnTo>
                <a:close/>
                <a:moveTo>
                  <a:pt x="14920" y="1390"/>
                </a:moveTo>
                <a:lnTo>
                  <a:pt x="14920" y="2465"/>
                </a:lnTo>
                <a:lnTo>
                  <a:pt x="10440" y="2465"/>
                </a:lnTo>
                <a:lnTo>
                  <a:pt x="10440" y="1390"/>
                </a:lnTo>
                <a:close/>
                <a:moveTo>
                  <a:pt x="14920" y="2913"/>
                </a:moveTo>
                <a:lnTo>
                  <a:pt x="14920" y="3361"/>
                </a:lnTo>
                <a:lnTo>
                  <a:pt x="10440" y="3361"/>
                </a:lnTo>
                <a:lnTo>
                  <a:pt x="10440" y="2913"/>
                </a:lnTo>
                <a:close/>
                <a:moveTo>
                  <a:pt x="14920" y="3854"/>
                </a:moveTo>
                <a:lnTo>
                  <a:pt x="14920" y="4302"/>
                </a:lnTo>
                <a:lnTo>
                  <a:pt x="10440" y="4302"/>
                </a:lnTo>
                <a:lnTo>
                  <a:pt x="10440" y="3854"/>
                </a:lnTo>
                <a:close/>
                <a:moveTo>
                  <a:pt x="14920" y="4750"/>
                </a:moveTo>
                <a:lnTo>
                  <a:pt x="14920" y="5243"/>
                </a:lnTo>
                <a:lnTo>
                  <a:pt x="10440" y="5243"/>
                </a:lnTo>
                <a:lnTo>
                  <a:pt x="10440" y="4750"/>
                </a:lnTo>
                <a:close/>
                <a:moveTo>
                  <a:pt x="14920" y="5691"/>
                </a:moveTo>
                <a:lnTo>
                  <a:pt x="14920" y="6766"/>
                </a:lnTo>
                <a:lnTo>
                  <a:pt x="10440" y="6766"/>
                </a:lnTo>
                <a:lnTo>
                  <a:pt x="10440" y="5691"/>
                </a:lnTo>
                <a:close/>
                <a:moveTo>
                  <a:pt x="15144" y="7259"/>
                </a:moveTo>
                <a:lnTo>
                  <a:pt x="15279" y="7304"/>
                </a:lnTo>
                <a:lnTo>
                  <a:pt x="15323" y="7349"/>
                </a:lnTo>
                <a:lnTo>
                  <a:pt x="15368" y="7438"/>
                </a:lnTo>
                <a:lnTo>
                  <a:pt x="15368" y="7528"/>
                </a:lnTo>
                <a:lnTo>
                  <a:pt x="15323" y="7617"/>
                </a:lnTo>
                <a:lnTo>
                  <a:pt x="15234" y="7707"/>
                </a:lnTo>
                <a:lnTo>
                  <a:pt x="10261" y="7707"/>
                </a:lnTo>
                <a:lnTo>
                  <a:pt x="10082" y="7662"/>
                </a:lnTo>
                <a:lnTo>
                  <a:pt x="10037" y="7617"/>
                </a:lnTo>
                <a:lnTo>
                  <a:pt x="10037" y="7528"/>
                </a:lnTo>
                <a:lnTo>
                  <a:pt x="10037" y="7438"/>
                </a:lnTo>
                <a:lnTo>
                  <a:pt x="10082" y="7349"/>
                </a:lnTo>
                <a:lnTo>
                  <a:pt x="10126" y="7259"/>
                </a:lnTo>
                <a:close/>
                <a:moveTo>
                  <a:pt x="5601" y="8155"/>
                </a:moveTo>
                <a:lnTo>
                  <a:pt x="5736" y="8245"/>
                </a:lnTo>
                <a:lnTo>
                  <a:pt x="5780" y="8289"/>
                </a:lnTo>
                <a:lnTo>
                  <a:pt x="5825" y="8334"/>
                </a:lnTo>
                <a:lnTo>
                  <a:pt x="5825" y="8469"/>
                </a:lnTo>
                <a:lnTo>
                  <a:pt x="5780" y="8558"/>
                </a:lnTo>
                <a:lnTo>
                  <a:pt x="5691" y="8603"/>
                </a:lnTo>
                <a:lnTo>
                  <a:pt x="5601" y="8648"/>
                </a:lnTo>
                <a:lnTo>
                  <a:pt x="1569" y="8648"/>
                </a:lnTo>
                <a:lnTo>
                  <a:pt x="1479" y="8693"/>
                </a:lnTo>
                <a:lnTo>
                  <a:pt x="1435" y="8737"/>
                </a:lnTo>
                <a:lnTo>
                  <a:pt x="1390" y="8827"/>
                </a:lnTo>
                <a:lnTo>
                  <a:pt x="1390" y="8961"/>
                </a:lnTo>
                <a:lnTo>
                  <a:pt x="1435" y="9006"/>
                </a:lnTo>
                <a:lnTo>
                  <a:pt x="1524" y="9096"/>
                </a:lnTo>
                <a:lnTo>
                  <a:pt x="5377" y="9096"/>
                </a:lnTo>
                <a:lnTo>
                  <a:pt x="5377" y="10171"/>
                </a:lnTo>
                <a:lnTo>
                  <a:pt x="942" y="10171"/>
                </a:lnTo>
                <a:lnTo>
                  <a:pt x="942" y="8872"/>
                </a:lnTo>
                <a:lnTo>
                  <a:pt x="897" y="8782"/>
                </a:lnTo>
                <a:lnTo>
                  <a:pt x="852" y="8693"/>
                </a:lnTo>
                <a:lnTo>
                  <a:pt x="807" y="8648"/>
                </a:lnTo>
                <a:lnTo>
                  <a:pt x="718" y="8648"/>
                </a:lnTo>
                <a:lnTo>
                  <a:pt x="583" y="8603"/>
                </a:lnTo>
                <a:lnTo>
                  <a:pt x="539" y="8558"/>
                </a:lnTo>
                <a:lnTo>
                  <a:pt x="494" y="8469"/>
                </a:lnTo>
                <a:lnTo>
                  <a:pt x="494" y="8379"/>
                </a:lnTo>
                <a:lnTo>
                  <a:pt x="494" y="8289"/>
                </a:lnTo>
                <a:lnTo>
                  <a:pt x="539" y="8245"/>
                </a:lnTo>
                <a:lnTo>
                  <a:pt x="628" y="8200"/>
                </a:lnTo>
                <a:lnTo>
                  <a:pt x="718" y="8155"/>
                </a:lnTo>
                <a:close/>
                <a:moveTo>
                  <a:pt x="5377" y="10619"/>
                </a:moveTo>
                <a:lnTo>
                  <a:pt x="5377" y="11067"/>
                </a:lnTo>
                <a:lnTo>
                  <a:pt x="942" y="11067"/>
                </a:lnTo>
                <a:lnTo>
                  <a:pt x="942" y="10619"/>
                </a:lnTo>
                <a:close/>
                <a:moveTo>
                  <a:pt x="5377" y="11560"/>
                </a:moveTo>
                <a:lnTo>
                  <a:pt x="5377" y="12008"/>
                </a:lnTo>
                <a:lnTo>
                  <a:pt x="942" y="12008"/>
                </a:lnTo>
                <a:lnTo>
                  <a:pt x="942" y="11560"/>
                </a:lnTo>
                <a:close/>
                <a:moveTo>
                  <a:pt x="5377" y="12456"/>
                </a:moveTo>
                <a:lnTo>
                  <a:pt x="5377" y="12949"/>
                </a:lnTo>
                <a:lnTo>
                  <a:pt x="942" y="12949"/>
                </a:lnTo>
                <a:lnTo>
                  <a:pt x="942" y="12456"/>
                </a:lnTo>
                <a:close/>
                <a:moveTo>
                  <a:pt x="5377" y="13397"/>
                </a:moveTo>
                <a:lnTo>
                  <a:pt x="5377" y="14472"/>
                </a:lnTo>
                <a:lnTo>
                  <a:pt x="942" y="14472"/>
                </a:lnTo>
                <a:lnTo>
                  <a:pt x="942" y="13397"/>
                </a:lnTo>
                <a:close/>
                <a:moveTo>
                  <a:pt x="5691" y="14920"/>
                </a:moveTo>
                <a:lnTo>
                  <a:pt x="5780" y="14965"/>
                </a:lnTo>
                <a:lnTo>
                  <a:pt x="5825" y="15055"/>
                </a:lnTo>
                <a:lnTo>
                  <a:pt x="5825" y="15144"/>
                </a:lnTo>
                <a:lnTo>
                  <a:pt x="5825" y="15234"/>
                </a:lnTo>
                <a:lnTo>
                  <a:pt x="5780" y="15323"/>
                </a:lnTo>
                <a:lnTo>
                  <a:pt x="5691" y="15368"/>
                </a:lnTo>
                <a:lnTo>
                  <a:pt x="628" y="15368"/>
                </a:lnTo>
                <a:lnTo>
                  <a:pt x="539" y="15323"/>
                </a:lnTo>
                <a:lnTo>
                  <a:pt x="494" y="15234"/>
                </a:lnTo>
                <a:lnTo>
                  <a:pt x="449" y="15144"/>
                </a:lnTo>
                <a:lnTo>
                  <a:pt x="494" y="15055"/>
                </a:lnTo>
                <a:lnTo>
                  <a:pt x="539" y="14965"/>
                </a:lnTo>
                <a:lnTo>
                  <a:pt x="628" y="14920"/>
                </a:lnTo>
                <a:close/>
                <a:moveTo>
                  <a:pt x="10261" y="1"/>
                </a:moveTo>
                <a:lnTo>
                  <a:pt x="9992" y="46"/>
                </a:lnTo>
                <a:lnTo>
                  <a:pt x="9768" y="180"/>
                </a:lnTo>
                <a:lnTo>
                  <a:pt x="9633" y="359"/>
                </a:lnTo>
                <a:lnTo>
                  <a:pt x="9544" y="628"/>
                </a:lnTo>
                <a:lnTo>
                  <a:pt x="9544" y="852"/>
                </a:lnTo>
                <a:lnTo>
                  <a:pt x="9633" y="1076"/>
                </a:lnTo>
                <a:lnTo>
                  <a:pt x="9813" y="1255"/>
                </a:lnTo>
                <a:lnTo>
                  <a:pt x="9992" y="1345"/>
                </a:lnTo>
                <a:lnTo>
                  <a:pt x="9992" y="6811"/>
                </a:lnTo>
                <a:lnTo>
                  <a:pt x="9813" y="6901"/>
                </a:lnTo>
                <a:lnTo>
                  <a:pt x="9633" y="7080"/>
                </a:lnTo>
                <a:lnTo>
                  <a:pt x="9544" y="7304"/>
                </a:lnTo>
                <a:lnTo>
                  <a:pt x="9544" y="7528"/>
                </a:lnTo>
                <a:lnTo>
                  <a:pt x="9633" y="7752"/>
                </a:lnTo>
                <a:lnTo>
                  <a:pt x="9768" y="7976"/>
                </a:lnTo>
                <a:lnTo>
                  <a:pt x="9992" y="8110"/>
                </a:lnTo>
                <a:lnTo>
                  <a:pt x="10261" y="8155"/>
                </a:lnTo>
                <a:lnTo>
                  <a:pt x="12456" y="8155"/>
                </a:lnTo>
                <a:lnTo>
                  <a:pt x="12456" y="13666"/>
                </a:lnTo>
                <a:lnTo>
                  <a:pt x="12456" y="14024"/>
                </a:lnTo>
                <a:lnTo>
                  <a:pt x="12322" y="14338"/>
                </a:lnTo>
                <a:lnTo>
                  <a:pt x="12187" y="14651"/>
                </a:lnTo>
                <a:lnTo>
                  <a:pt x="11963" y="14875"/>
                </a:lnTo>
                <a:lnTo>
                  <a:pt x="11694" y="15099"/>
                </a:lnTo>
                <a:lnTo>
                  <a:pt x="11381" y="15234"/>
                </a:lnTo>
                <a:lnTo>
                  <a:pt x="11067" y="15323"/>
                </a:lnTo>
                <a:lnTo>
                  <a:pt x="10709" y="15368"/>
                </a:lnTo>
                <a:lnTo>
                  <a:pt x="10350" y="15323"/>
                </a:lnTo>
                <a:lnTo>
                  <a:pt x="10082" y="15189"/>
                </a:lnTo>
                <a:lnTo>
                  <a:pt x="9813" y="15055"/>
                </a:lnTo>
                <a:lnTo>
                  <a:pt x="9544" y="14831"/>
                </a:lnTo>
                <a:lnTo>
                  <a:pt x="9365" y="14607"/>
                </a:lnTo>
                <a:lnTo>
                  <a:pt x="9230" y="14293"/>
                </a:lnTo>
                <a:lnTo>
                  <a:pt x="9141" y="14024"/>
                </a:lnTo>
                <a:lnTo>
                  <a:pt x="9096" y="13666"/>
                </a:lnTo>
                <a:lnTo>
                  <a:pt x="9096" y="4571"/>
                </a:lnTo>
                <a:lnTo>
                  <a:pt x="9051" y="4302"/>
                </a:lnTo>
                <a:lnTo>
                  <a:pt x="8917" y="4078"/>
                </a:lnTo>
                <a:lnTo>
                  <a:pt x="8737" y="3944"/>
                </a:lnTo>
                <a:lnTo>
                  <a:pt x="8469" y="3854"/>
                </a:lnTo>
                <a:lnTo>
                  <a:pt x="8334" y="3854"/>
                </a:lnTo>
                <a:lnTo>
                  <a:pt x="8155" y="3899"/>
                </a:lnTo>
                <a:lnTo>
                  <a:pt x="8065" y="3944"/>
                </a:lnTo>
                <a:lnTo>
                  <a:pt x="7931" y="4033"/>
                </a:lnTo>
                <a:lnTo>
                  <a:pt x="7841" y="4123"/>
                </a:lnTo>
                <a:lnTo>
                  <a:pt x="7752" y="4257"/>
                </a:lnTo>
                <a:lnTo>
                  <a:pt x="7707" y="4392"/>
                </a:lnTo>
                <a:lnTo>
                  <a:pt x="7707" y="4526"/>
                </a:lnTo>
                <a:lnTo>
                  <a:pt x="7707" y="11291"/>
                </a:lnTo>
                <a:lnTo>
                  <a:pt x="7662" y="11426"/>
                </a:lnTo>
                <a:lnTo>
                  <a:pt x="7573" y="11515"/>
                </a:lnTo>
                <a:lnTo>
                  <a:pt x="7438" y="11560"/>
                </a:lnTo>
                <a:lnTo>
                  <a:pt x="7304" y="11515"/>
                </a:lnTo>
                <a:lnTo>
                  <a:pt x="7259" y="11426"/>
                </a:lnTo>
                <a:lnTo>
                  <a:pt x="7214" y="11291"/>
                </a:lnTo>
                <a:lnTo>
                  <a:pt x="7214" y="2196"/>
                </a:lnTo>
                <a:lnTo>
                  <a:pt x="7169" y="1748"/>
                </a:lnTo>
                <a:lnTo>
                  <a:pt x="7035" y="1345"/>
                </a:lnTo>
                <a:lnTo>
                  <a:pt x="6811" y="942"/>
                </a:lnTo>
                <a:lnTo>
                  <a:pt x="6542" y="628"/>
                </a:lnTo>
                <a:lnTo>
                  <a:pt x="6228" y="359"/>
                </a:lnTo>
                <a:lnTo>
                  <a:pt x="5825" y="180"/>
                </a:lnTo>
                <a:lnTo>
                  <a:pt x="5422" y="46"/>
                </a:lnTo>
                <a:lnTo>
                  <a:pt x="4974" y="46"/>
                </a:lnTo>
                <a:lnTo>
                  <a:pt x="4526" y="91"/>
                </a:lnTo>
                <a:lnTo>
                  <a:pt x="4168" y="225"/>
                </a:lnTo>
                <a:lnTo>
                  <a:pt x="3809" y="404"/>
                </a:lnTo>
                <a:lnTo>
                  <a:pt x="3496" y="673"/>
                </a:lnTo>
                <a:lnTo>
                  <a:pt x="3272" y="987"/>
                </a:lnTo>
                <a:lnTo>
                  <a:pt x="3092" y="1345"/>
                </a:lnTo>
                <a:lnTo>
                  <a:pt x="2958" y="1748"/>
                </a:lnTo>
                <a:lnTo>
                  <a:pt x="2913" y="2196"/>
                </a:lnTo>
                <a:lnTo>
                  <a:pt x="2913" y="7707"/>
                </a:lnTo>
                <a:lnTo>
                  <a:pt x="718" y="7707"/>
                </a:lnTo>
                <a:lnTo>
                  <a:pt x="449" y="7752"/>
                </a:lnTo>
                <a:lnTo>
                  <a:pt x="225" y="7886"/>
                </a:lnTo>
                <a:lnTo>
                  <a:pt x="91" y="8065"/>
                </a:lnTo>
                <a:lnTo>
                  <a:pt x="1" y="8334"/>
                </a:lnTo>
                <a:lnTo>
                  <a:pt x="1" y="8558"/>
                </a:lnTo>
                <a:lnTo>
                  <a:pt x="135" y="8782"/>
                </a:lnTo>
                <a:lnTo>
                  <a:pt x="270" y="8961"/>
                </a:lnTo>
                <a:lnTo>
                  <a:pt x="449" y="9051"/>
                </a:lnTo>
                <a:lnTo>
                  <a:pt x="449" y="14517"/>
                </a:lnTo>
                <a:lnTo>
                  <a:pt x="270" y="14607"/>
                </a:lnTo>
                <a:lnTo>
                  <a:pt x="135" y="14786"/>
                </a:lnTo>
                <a:lnTo>
                  <a:pt x="1" y="15010"/>
                </a:lnTo>
                <a:lnTo>
                  <a:pt x="1" y="15234"/>
                </a:lnTo>
                <a:lnTo>
                  <a:pt x="91" y="15458"/>
                </a:lnTo>
                <a:lnTo>
                  <a:pt x="225" y="15682"/>
                </a:lnTo>
                <a:lnTo>
                  <a:pt x="449" y="15816"/>
                </a:lnTo>
                <a:lnTo>
                  <a:pt x="718" y="15861"/>
                </a:lnTo>
                <a:lnTo>
                  <a:pt x="5601" y="15861"/>
                </a:lnTo>
                <a:lnTo>
                  <a:pt x="5870" y="15816"/>
                </a:lnTo>
                <a:lnTo>
                  <a:pt x="6094" y="15682"/>
                </a:lnTo>
                <a:lnTo>
                  <a:pt x="6228" y="15458"/>
                </a:lnTo>
                <a:lnTo>
                  <a:pt x="6318" y="15234"/>
                </a:lnTo>
                <a:lnTo>
                  <a:pt x="6318" y="15010"/>
                </a:lnTo>
                <a:lnTo>
                  <a:pt x="6228" y="14786"/>
                </a:lnTo>
                <a:lnTo>
                  <a:pt x="6049" y="14607"/>
                </a:lnTo>
                <a:lnTo>
                  <a:pt x="5870" y="14517"/>
                </a:lnTo>
                <a:lnTo>
                  <a:pt x="5870" y="9051"/>
                </a:lnTo>
                <a:lnTo>
                  <a:pt x="6049" y="8961"/>
                </a:lnTo>
                <a:lnTo>
                  <a:pt x="6228" y="8782"/>
                </a:lnTo>
                <a:lnTo>
                  <a:pt x="6318" y="8558"/>
                </a:lnTo>
                <a:lnTo>
                  <a:pt x="6318" y="8334"/>
                </a:lnTo>
                <a:lnTo>
                  <a:pt x="6228" y="8065"/>
                </a:lnTo>
                <a:lnTo>
                  <a:pt x="6094" y="7886"/>
                </a:lnTo>
                <a:lnTo>
                  <a:pt x="5870" y="7752"/>
                </a:lnTo>
                <a:lnTo>
                  <a:pt x="5601" y="7707"/>
                </a:lnTo>
                <a:lnTo>
                  <a:pt x="3361" y="7707"/>
                </a:lnTo>
                <a:lnTo>
                  <a:pt x="3361" y="2196"/>
                </a:lnTo>
                <a:lnTo>
                  <a:pt x="3406" y="1838"/>
                </a:lnTo>
                <a:lnTo>
                  <a:pt x="3540" y="1524"/>
                </a:lnTo>
                <a:lnTo>
                  <a:pt x="3675" y="1211"/>
                </a:lnTo>
                <a:lnTo>
                  <a:pt x="3899" y="942"/>
                </a:lnTo>
                <a:lnTo>
                  <a:pt x="4168" y="763"/>
                </a:lnTo>
                <a:lnTo>
                  <a:pt x="4481" y="583"/>
                </a:lnTo>
                <a:lnTo>
                  <a:pt x="4795" y="494"/>
                </a:lnTo>
                <a:lnTo>
                  <a:pt x="5153" y="494"/>
                </a:lnTo>
                <a:lnTo>
                  <a:pt x="5467" y="539"/>
                </a:lnTo>
                <a:lnTo>
                  <a:pt x="5780" y="628"/>
                </a:lnTo>
                <a:lnTo>
                  <a:pt x="6049" y="807"/>
                </a:lnTo>
                <a:lnTo>
                  <a:pt x="6273" y="1031"/>
                </a:lnTo>
                <a:lnTo>
                  <a:pt x="6497" y="1255"/>
                </a:lnTo>
                <a:lnTo>
                  <a:pt x="6632" y="1524"/>
                </a:lnTo>
                <a:lnTo>
                  <a:pt x="6721" y="1838"/>
                </a:lnTo>
                <a:lnTo>
                  <a:pt x="6766" y="2196"/>
                </a:lnTo>
                <a:lnTo>
                  <a:pt x="6766" y="11291"/>
                </a:lnTo>
                <a:lnTo>
                  <a:pt x="6766" y="11515"/>
                </a:lnTo>
                <a:lnTo>
                  <a:pt x="6901" y="11739"/>
                </a:lnTo>
                <a:lnTo>
                  <a:pt x="7035" y="11874"/>
                </a:lnTo>
                <a:lnTo>
                  <a:pt x="7259" y="11963"/>
                </a:lnTo>
                <a:lnTo>
                  <a:pt x="7438" y="12008"/>
                </a:lnTo>
                <a:lnTo>
                  <a:pt x="7617" y="12008"/>
                </a:lnTo>
                <a:lnTo>
                  <a:pt x="7752" y="11963"/>
                </a:lnTo>
                <a:lnTo>
                  <a:pt x="7886" y="11874"/>
                </a:lnTo>
                <a:lnTo>
                  <a:pt x="8021" y="11739"/>
                </a:lnTo>
                <a:lnTo>
                  <a:pt x="8110" y="11605"/>
                </a:lnTo>
                <a:lnTo>
                  <a:pt x="8155" y="11470"/>
                </a:lnTo>
                <a:lnTo>
                  <a:pt x="8155" y="11291"/>
                </a:lnTo>
                <a:lnTo>
                  <a:pt x="8155" y="4571"/>
                </a:lnTo>
                <a:lnTo>
                  <a:pt x="8200" y="4392"/>
                </a:lnTo>
                <a:lnTo>
                  <a:pt x="8289" y="4347"/>
                </a:lnTo>
                <a:lnTo>
                  <a:pt x="8334" y="4302"/>
                </a:lnTo>
                <a:lnTo>
                  <a:pt x="8469" y="4302"/>
                </a:lnTo>
                <a:lnTo>
                  <a:pt x="8558" y="4347"/>
                </a:lnTo>
                <a:lnTo>
                  <a:pt x="8603" y="4436"/>
                </a:lnTo>
                <a:lnTo>
                  <a:pt x="8648" y="4526"/>
                </a:lnTo>
                <a:lnTo>
                  <a:pt x="8648" y="13666"/>
                </a:lnTo>
                <a:lnTo>
                  <a:pt x="8693" y="14114"/>
                </a:lnTo>
                <a:lnTo>
                  <a:pt x="8827" y="14517"/>
                </a:lnTo>
                <a:lnTo>
                  <a:pt x="9006" y="14875"/>
                </a:lnTo>
                <a:lnTo>
                  <a:pt x="9320" y="15234"/>
                </a:lnTo>
                <a:lnTo>
                  <a:pt x="9633" y="15503"/>
                </a:lnTo>
                <a:lnTo>
                  <a:pt x="10037" y="15682"/>
                </a:lnTo>
                <a:lnTo>
                  <a:pt x="10440" y="15816"/>
                </a:lnTo>
                <a:lnTo>
                  <a:pt x="10888" y="15816"/>
                </a:lnTo>
                <a:lnTo>
                  <a:pt x="11291" y="15771"/>
                </a:lnTo>
                <a:lnTo>
                  <a:pt x="11694" y="15637"/>
                </a:lnTo>
                <a:lnTo>
                  <a:pt x="12053" y="15413"/>
                </a:lnTo>
                <a:lnTo>
                  <a:pt x="12322" y="15144"/>
                </a:lnTo>
                <a:lnTo>
                  <a:pt x="12590" y="14831"/>
                </a:lnTo>
                <a:lnTo>
                  <a:pt x="12770" y="14472"/>
                </a:lnTo>
                <a:lnTo>
                  <a:pt x="12904" y="14114"/>
                </a:lnTo>
                <a:lnTo>
                  <a:pt x="12949" y="13666"/>
                </a:lnTo>
                <a:lnTo>
                  <a:pt x="12949" y="8155"/>
                </a:lnTo>
                <a:lnTo>
                  <a:pt x="15144" y="8155"/>
                </a:lnTo>
                <a:lnTo>
                  <a:pt x="15368" y="8110"/>
                </a:lnTo>
                <a:lnTo>
                  <a:pt x="15592" y="7976"/>
                </a:lnTo>
                <a:lnTo>
                  <a:pt x="15771" y="7752"/>
                </a:lnTo>
                <a:lnTo>
                  <a:pt x="15861" y="7528"/>
                </a:lnTo>
                <a:lnTo>
                  <a:pt x="15816" y="7304"/>
                </a:lnTo>
                <a:lnTo>
                  <a:pt x="15727" y="7080"/>
                </a:lnTo>
                <a:lnTo>
                  <a:pt x="15592" y="6901"/>
                </a:lnTo>
                <a:lnTo>
                  <a:pt x="15368" y="6811"/>
                </a:lnTo>
                <a:lnTo>
                  <a:pt x="15368" y="1345"/>
                </a:lnTo>
                <a:lnTo>
                  <a:pt x="15592" y="1255"/>
                </a:lnTo>
                <a:lnTo>
                  <a:pt x="15727" y="1076"/>
                </a:lnTo>
                <a:lnTo>
                  <a:pt x="15816" y="852"/>
                </a:lnTo>
                <a:lnTo>
                  <a:pt x="15861" y="628"/>
                </a:lnTo>
                <a:lnTo>
                  <a:pt x="15771" y="359"/>
                </a:lnTo>
                <a:lnTo>
                  <a:pt x="15592" y="180"/>
                </a:lnTo>
                <a:lnTo>
                  <a:pt x="15368" y="46"/>
                </a:lnTo>
                <a:lnTo>
                  <a:pt x="151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4" name="Google Shape;2904;p76"/>
          <p:cNvGrpSpPr/>
          <p:nvPr/>
        </p:nvGrpSpPr>
        <p:grpSpPr>
          <a:xfrm>
            <a:off x="6146225" y="2590425"/>
            <a:ext cx="173650" cy="396525"/>
            <a:chOff x="6342800" y="2691700"/>
            <a:chExt cx="173650" cy="396525"/>
          </a:xfrm>
        </p:grpSpPr>
        <p:sp>
          <p:nvSpPr>
            <p:cNvPr id="2905" name="Google Shape;2905;p76"/>
            <p:cNvSpPr/>
            <p:nvPr/>
          </p:nvSpPr>
          <p:spPr>
            <a:xfrm>
              <a:off x="6342800" y="2691700"/>
              <a:ext cx="173650" cy="396525"/>
            </a:xfrm>
            <a:custGeom>
              <a:rect b="b" l="l" r="r" t="t"/>
              <a:pathLst>
                <a:path extrusionOk="0" h="15861" w="6946">
                  <a:moveTo>
                    <a:pt x="5556" y="494"/>
                  </a:moveTo>
                  <a:lnTo>
                    <a:pt x="5735" y="538"/>
                  </a:lnTo>
                  <a:lnTo>
                    <a:pt x="5915" y="628"/>
                  </a:lnTo>
                  <a:lnTo>
                    <a:pt x="6004" y="762"/>
                  </a:lnTo>
                  <a:lnTo>
                    <a:pt x="6049" y="942"/>
                  </a:lnTo>
                  <a:lnTo>
                    <a:pt x="6049" y="2689"/>
                  </a:lnTo>
                  <a:lnTo>
                    <a:pt x="5825" y="2554"/>
                  </a:lnTo>
                  <a:lnTo>
                    <a:pt x="5601" y="2465"/>
                  </a:lnTo>
                  <a:lnTo>
                    <a:pt x="5377" y="2375"/>
                  </a:lnTo>
                  <a:lnTo>
                    <a:pt x="5108" y="2330"/>
                  </a:lnTo>
                  <a:lnTo>
                    <a:pt x="5108" y="942"/>
                  </a:lnTo>
                  <a:lnTo>
                    <a:pt x="5153" y="762"/>
                  </a:lnTo>
                  <a:lnTo>
                    <a:pt x="5243" y="628"/>
                  </a:lnTo>
                  <a:lnTo>
                    <a:pt x="5377" y="538"/>
                  </a:lnTo>
                  <a:lnTo>
                    <a:pt x="5556" y="494"/>
                  </a:lnTo>
                  <a:close/>
                  <a:moveTo>
                    <a:pt x="5556" y="1"/>
                  </a:moveTo>
                  <a:lnTo>
                    <a:pt x="5377" y="46"/>
                  </a:lnTo>
                  <a:lnTo>
                    <a:pt x="5198" y="90"/>
                  </a:lnTo>
                  <a:lnTo>
                    <a:pt x="5063" y="180"/>
                  </a:lnTo>
                  <a:lnTo>
                    <a:pt x="4929" y="270"/>
                  </a:lnTo>
                  <a:lnTo>
                    <a:pt x="4795" y="449"/>
                  </a:lnTo>
                  <a:lnTo>
                    <a:pt x="4705" y="583"/>
                  </a:lnTo>
                  <a:lnTo>
                    <a:pt x="4660" y="762"/>
                  </a:lnTo>
                  <a:lnTo>
                    <a:pt x="4660" y="942"/>
                  </a:lnTo>
                  <a:lnTo>
                    <a:pt x="4660" y="2330"/>
                  </a:lnTo>
                  <a:lnTo>
                    <a:pt x="2106" y="2330"/>
                  </a:lnTo>
                  <a:lnTo>
                    <a:pt x="1658" y="2375"/>
                  </a:lnTo>
                  <a:lnTo>
                    <a:pt x="1255" y="2510"/>
                  </a:lnTo>
                  <a:lnTo>
                    <a:pt x="942" y="2689"/>
                  </a:lnTo>
                  <a:lnTo>
                    <a:pt x="628" y="2958"/>
                  </a:lnTo>
                  <a:lnTo>
                    <a:pt x="359" y="3271"/>
                  </a:lnTo>
                  <a:lnTo>
                    <a:pt x="180" y="3630"/>
                  </a:lnTo>
                  <a:lnTo>
                    <a:pt x="45" y="3988"/>
                  </a:lnTo>
                  <a:lnTo>
                    <a:pt x="1" y="4436"/>
                  </a:lnTo>
                  <a:lnTo>
                    <a:pt x="1" y="11918"/>
                  </a:lnTo>
                  <a:lnTo>
                    <a:pt x="1" y="12008"/>
                  </a:lnTo>
                  <a:lnTo>
                    <a:pt x="90" y="12097"/>
                  </a:lnTo>
                  <a:lnTo>
                    <a:pt x="135" y="12142"/>
                  </a:lnTo>
                  <a:lnTo>
                    <a:pt x="314" y="12142"/>
                  </a:lnTo>
                  <a:lnTo>
                    <a:pt x="404" y="12097"/>
                  </a:lnTo>
                  <a:lnTo>
                    <a:pt x="449" y="12008"/>
                  </a:lnTo>
                  <a:lnTo>
                    <a:pt x="449" y="11918"/>
                  </a:lnTo>
                  <a:lnTo>
                    <a:pt x="449" y="4436"/>
                  </a:lnTo>
                  <a:lnTo>
                    <a:pt x="494" y="4078"/>
                  </a:lnTo>
                  <a:lnTo>
                    <a:pt x="583" y="3809"/>
                  </a:lnTo>
                  <a:lnTo>
                    <a:pt x="762" y="3540"/>
                  </a:lnTo>
                  <a:lnTo>
                    <a:pt x="942" y="3271"/>
                  </a:lnTo>
                  <a:lnTo>
                    <a:pt x="1166" y="3092"/>
                  </a:lnTo>
                  <a:lnTo>
                    <a:pt x="1479" y="2913"/>
                  </a:lnTo>
                  <a:lnTo>
                    <a:pt x="1748" y="2823"/>
                  </a:lnTo>
                  <a:lnTo>
                    <a:pt x="5198" y="2823"/>
                  </a:lnTo>
                  <a:lnTo>
                    <a:pt x="5511" y="2913"/>
                  </a:lnTo>
                  <a:lnTo>
                    <a:pt x="5780" y="3092"/>
                  </a:lnTo>
                  <a:lnTo>
                    <a:pt x="6004" y="3271"/>
                  </a:lnTo>
                  <a:lnTo>
                    <a:pt x="6228" y="3540"/>
                  </a:lnTo>
                  <a:lnTo>
                    <a:pt x="6363" y="3809"/>
                  </a:lnTo>
                  <a:lnTo>
                    <a:pt x="6452" y="4078"/>
                  </a:lnTo>
                  <a:lnTo>
                    <a:pt x="6497" y="4436"/>
                  </a:lnTo>
                  <a:lnTo>
                    <a:pt x="6497" y="14248"/>
                  </a:lnTo>
                  <a:lnTo>
                    <a:pt x="6452" y="14472"/>
                  </a:lnTo>
                  <a:lnTo>
                    <a:pt x="6407" y="14696"/>
                  </a:lnTo>
                  <a:lnTo>
                    <a:pt x="6318" y="14875"/>
                  </a:lnTo>
                  <a:lnTo>
                    <a:pt x="6139" y="15054"/>
                  </a:lnTo>
                  <a:lnTo>
                    <a:pt x="6004" y="15189"/>
                  </a:lnTo>
                  <a:lnTo>
                    <a:pt x="5780" y="15323"/>
                  </a:lnTo>
                  <a:lnTo>
                    <a:pt x="5556" y="15368"/>
                  </a:lnTo>
                  <a:lnTo>
                    <a:pt x="5332" y="15413"/>
                  </a:lnTo>
                  <a:lnTo>
                    <a:pt x="1614" y="15413"/>
                  </a:lnTo>
                  <a:lnTo>
                    <a:pt x="1390" y="15368"/>
                  </a:lnTo>
                  <a:lnTo>
                    <a:pt x="1166" y="15323"/>
                  </a:lnTo>
                  <a:lnTo>
                    <a:pt x="986" y="15189"/>
                  </a:lnTo>
                  <a:lnTo>
                    <a:pt x="807" y="15054"/>
                  </a:lnTo>
                  <a:lnTo>
                    <a:pt x="628" y="14786"/>
                  </a:lnTo>
                  <a:lnTo>
                    <a:pt x="538" y="14562"/>
                  </a:lnTo>
                  <a:lnTo>
                    <a:pt x="494" y="14382"/>
                  </a:lnTo>
                  <a:lnTo>
                    <a:pt x="449" y="14248"/>
                  </a:lnTo>
                  <a:lnTo>
                    <a:pt x="449" y="12859"/>
                  </a:lnTo>
                  <a:lnTo>
                    <a:pt x="449" y="12769"/>
                  </a:lnTo>
                  <a:lnTo>
                    <a:pt x="404" y="12680"/>
                  </a:lnTo>
                  <a:lnTo>
                    <a:pt x="314" y="12635"/>
                  </a:lnTo>
                  <a:lnTo>
                    <a:pt x="225" y="12590"/>
                  </a:lnTo>
                  <a:lnTo>
                    <a:pt x="135" y="12635"/>
                  </a:lnTo>
                  <a:lnTo>
                    <a:pt x="90" y="12680"/>
                  </a:lnTo>
                  <a:lnTo>
                    <a:pt x="1" y="12769"/>
                  </a:lnTo>
                  <a:lnTo>
                    <a:pt x="1" y="12859"/>
                  </a:lnTo>
                  <a:lnTo>
                    <a:pt x="1" y="14248"/>
                  </a:lnTo>
                  <a:lnTo>
                    <a:pt x="1" y="14427"/>
                  </a:lnTo>
                  <a:lnTo>
                    <a:pt x="90" y="14741"/>
                  </a:lnTo>
                  <a:lnTo>
                    <a:pt x="225" y="15054"/>
                  </a:lnTo>
                  <a:lnTo>
                    <a:pt x="314" y="15234"/>
                  </a:lnTo>
                  <a:lnTo>
                    <a:pt x="494" y="15368"/>
                  </a:lnTo>
                  <a:lnTo>
                    <a:pt x="718" y="15592"/>
                  </a:lnTo>
                  <a:lnTo>
                    <a:pt x="986" y="15726"/>
                  </a:lnTo>
                  <a:lnTo>
                    <a:pt x="1300" y="15816"/>
                  </a:lnTo>
                  <a:lnTo>
                    <a:pt x="1614" y="15861"/>
                  </a:lnTo>
                  <a:lnTo>
                    <a:pt x="5332" y="15861"/>
                  </a:lnTo>
                  <a:lnTo>
                    <a:pt x="5646" y="15816"/>
                  </a:lnTo>
                  <a:lnTo>
                    <a:pt x="5959" y="15726"/>
                  </a:lnTo>
                  <a:lnTo>
                    <a:pt x="6228" y="15592"/>
                  </a:lnTo>
                  <a:lnTo>
                    <a:pt x="6497" y="15368"/>
                  </a:lnTo>
                  <a:lnTo>
                    <a:pt x="6676" y="15144"/>
                  </a:lnTo>
                  <a:lnTo>
                    <a:pt x="6811" y="14875"/>
                  </a:lnTo>
                  <a:lnTo>
                    <a:pt x="6945" y="14562"/>
                  </a:lnTo>
                  <a:lnTo>
                    <a:pt x="6945" y="14248"/>
                  </a:lnTo>
                  <a:lnTo>
                    <a:pt x="6945" y="4436"/>
                  </a:lnTo>
                  <a:lnTo>
                    <a:pt x="6945" y="4078"/>
                  </a:lnTo>
                  <a:lnTo>
                    <a:pt x="6855" y="3719"/>
                  </a:lnTo>
                  <a:lnTo>
                    <a:pt x="6676" y="3406"/>
                  </a:lnTo>
                  <a:lnTo>
                    <a:pt x="6497" y="3137"/>
                  </a:lnTo>
                  <a:lnTo>
                    <a:pt x="6497" y="942"/>
                  </a:lnTo>
                  <a:lnTo>
                    <a:pt x="6497" y="762"/>
                  </a:lnTo>
                  <a:lnTo>
                    <a:pt x="6407" y="583"/>
                  </a:lnTo>
                  <a:lnTo>
                    <a:pt x="6318" y="449"/>
                  </a:lnTo>
                  <a:lnTo>
                    <a:pt x="6228" y="270"/>
                  </a:lnTo>
                  <a:lnTo>
                    <a:pt x="6094" y="180"/>
                  </a:lnTo>
                  <a:lnTo>
                    <a:pt x="5915" y="90"/>
                  </a:lnTo>
                  <a:lnTo>
                    <a:pt x="5735" y="46"/>
                  </a:lnTo>
                  <a:lnTo>
                    <a:pt x="55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6"/>
            <p:cNvSpPr/>
            <p:nvPr/>
          </p:nvSpPr>
          <p:spPr>
            <a:xfrm>
              <a:off x="6459300" y="2937000"/>
              <a:ext cx="34725" cy="34750"/>
            </a:xfrm>
            <a:custGeom>
              <a:rect b="b" l="l" r="r" t="t"/>
              <a:pathLst>
                <a:path extrusionOk="0" h="1390" w="1389">
                  <a:moveTo>
                    <a:pt x="807" y="493"/>
                  </a:moveTo>
                  <a:lnTo>
                    <a:pt x="851" y="538"/>
                  </a:lnTo>
                  <a:lnTo>
                    <a:pt x="941" y="628"/>
                  </a:lnTo>
                  <a:lnTo>
                    <a:pt x="941" y="717"/>
                  </a:lnTo>
                  <a:lnTo>
                    <a:pt x="941" y="807"/>
                  </a:lnTo>
                  <a:lnTo>
                    <a:pt x="851" y="852"/>
                  </a:lnTo>
                  <a:lnTo>
                    <a:pt x="807" y="941"/>
                  </a:lnTo>
                  <a:lnTo>
                    <a:pt x="627" y="941"/>
                  </a:lnTo>
                  <a:lnTo>
                    <a:pt x="538" y="852"/>
                  </a:lnTo>
                  <a:lnTo>
                    <a:pt x="493" y="807"/>
                  </a:lnTo>
                  <a:lnTo>
                    <a:pt x="493" y="717"/>
                  </a:lnTo>
                  <a:lnTo>
                    <a:pt x="493" y="628"/>
                  </a:lnTo>
                  <a:lnTo>
                    <a:pt x="538" y="538"/>
                  </a:lnTo>
                  <a:lnTo>
                    <a:pt x="627" y="493"/>
                  </a:lnTo>
                  <a:close/>
                  <a:moveTo>
                    <a:pt x="717" y="0"/>
                  </a:moveTo>
                  <a:lnTo>
                    <a:pt x="583" y="45"/>
                  </a:lnTo>
                  <a:lnTo>
                    <a:pt x="448" y="45"/>
                  </a:lnTo>
                  <a:lnTo>
                    <a:pt x="224" y="224"/>
                  </a:lnTo>
                  <a:lnTo>
                    <a:pt x="45" y="448"/>
                  </a:lnTo>
                  <a:lnTo>
                    <a:pt x="45" y="583"/>
                  </a:lnTo>
                  <a:lnTo>
                    <a:pt x="0" y="717"/>
                  </a:lnTo>
                  <a:lnTo>
                    <a:pt x="45" y="852"/>
                  </a:lnTo>
                  <a:lnTo>
                    <a:pt x="45" y="986"/>
                  </a:lnTo>
                  <a:lnTo>
                    <a:pt x="224" y="1210"/>
                  </a:lnTo>
                  <a:lnTo>
                    <a:pt x="448" y="1345"/>
                  </a:lnTo>
                  <a:lnTo>
                    <a:pt x="583" y="1389"/>
                  </a:lnTo>
                  <a:lnTo>
                    <a:pt x="851" y="1389"/>
                  </a:lnTo>
                  <a:lnTo>
                    <a:pt x="986" y="1345"/>
                  </a:lnTo>
                  <a:lnTo>
                    <a:pt x="1210" y="1210"/>
                  </a:lnTo>
                  <a:lnTo>
                    <a:pt x="1344" y="986"/>
                  </a:lnTo>
                  <a:lnTo>
                    <a:pt x="1389" y="852"/>
                  </a:lnTo>
                  <a:lnTo>
                    <a:pt x="1389" y="717"/>
                  </a:lnTo>
                  <a:lnTo>
                    <a:pt x="1389" y="583"/>
                  </a:lnTo>
                  <a:lnTo>
                    <a:pt x="1344" y="448"/>
                  </a:lnTo>
                  <a:lnTo>
                    <a:pt x="1210" y="224"/>
                  </a:lnTo>
                  <a:lnTo>
                    <a:pt x="986" y="45"/>
                  </a:lnTo>
                  <a:lnTo>
                    <a:pt x="851" y="45"/>
                  </a:lnTo>
                  <a:lnTo>
                    <a:pt x="7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6"/>
            <p:cNvSpPr/>
            <p:nvPr/>
          </p:nvSpPr>
          <p:spPr>
            <a:xfrm>
              <a:off x="6413375" y="2937000"/>
              <a:ext cx="34750" cy="34750"/>
            </a:xfrm>
            <a:custGeom>
              <a:rect b="b" l="l" r="r" t="t"/>
              <a:pathLst>
                <a:path extrusionOk="0" h="1390" w="1390">
                  <a:moveTo>
                    <a:pt x="762" y="493"/>
                  </a:moveTo>
                  <a:lnTo>
                    <a:pt x="851" y="538"/>
                  </a:lnTo>
                  <a:lnTo>
                    <a:pt x="896" y="628"/>
                  </a:lnTo>
                  <a:lnTo>
                    <a:pt x="941" y="717"/>
                  </a:lnTo>
                  <a:lnTo>
                    <a:pt x="896" y="807"/>
                  </a:lnTo>
                  <a:lnTo>
                    <a:pt x="851" y="852"/>
                  </a:lnTo>
                  <a:lnTo>
                    <a:pt x="762" y="941"/>
                  </a:lnTo>
                  <a:lnTo>
                    <a:pt x="583" y="941"/>
                  </a:lnTo>
                  <a:lnTo>
                    <a:pt x="538" y="852"/>
                  </a:lnTo>
                  <a:lnTo>
                    <a:pt x="493" y="807"/>
                  </a:lnTo>
                  <a:lnTo>
                    <a:pt x="448" y="717"/>
                  </a:lnTo>
                  <a:lnTo>
                    <a:pt x="493" y="628"/>
                  </a:lnTo>
                  <a:lnTo>
                    <a:pt x="538" y="538"/>
                  </a:lnTo>
                  <a:lnTo>
                    <a:pt x="583" y="493"/>
                  </a:lnTo>
                  <a:close/>
                  <a:moveTo>
                    <a:pt x="672" y="0"/>
                  </a:moveTo>
                  <a:lnTo>
                    <a:pt x="538" y="45"/>
                  </a:lnTo>
                  <a:lnTo>
                    <a:pt x="403" y="45"/>
                  </a:lnTo>
                  <a:lnTo>
                    <a:pt x="179" y="224"/>
                  </a:lnTo>
                  <a:lnTo>
                    <a:pt x="45" y="448"/>
                  </a:lnTo>
                  <a:lnTo>
                    <a:pt x="0" y="583"/>
                  </a:lnTo>
                  <a:lnTo>
                    <a:pt x="0" y="717"/>
                  </a:lnTo>
                  <a:lnTo>
                    <a:pt x="0" y="852"/>
                  </a:lnTo>
                  <a:lnTo>
                    <a:pt x="45" y="986"/>
                  </a:lnTo>
                  <a:lnTo>
                    <a:pt x="179" y="1210"/>
                  </a:lnTo>
                  <a:lnTo>
                    <a:pt x="403" y="1345"/>
                  </a:lnTo>
                  <a:lnTo>
                    <a:pt x="538" y="1389"/>
                  </a:lnTo>
                  <a:lnTo>
                    <a:pt x="807" y="1389"/>
                  </a:lnTo>
                  <a:lnTo>
                    <a:pt x="941" y="1345"/>
                  </a:lnTo>
                  <a:lnTo>
                    <a:pt x="1165" y="1210"/>
                  </a:lnTo>
                  <a:lnTo>
                    <a:pt x="1344" y="986"/>
                  </a:lnTo>
                  <a:lnTo>
                    <a:pt x="1389" y="852"/>
                  </a:lnTo>
                  <a:lnTo>
                    <a:pt x="1389" y="717"/>
                  </a:lnTo>
                  <a:lnTo>
                    <a:pt x="1389" y="583"/>
                  </a:lnTo>
                  <a:lnTo>
                    <a:pt x="1344" y="448"/>
                  </a:lnTo>
                  <a:lnTo>
                    <a:pt x="1165" y="224"/>
                  </a:lnTo>
                  <a:lnTo>
                    <a:pt x="941" y="45"/>
                  </a:lnTo>
                  <a:lnTo>
                    <a:pt x="807" y="45"/>
                  </a:lnTo>
                  <a:lnTo>
                    <a:pt x="6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6"/>
            <p:cNvSpPr/>
            <p:nvPr/>
          </p:nvSpPr>
          <p:spPr>
            <a:xfrm>
              <a:off x="6366325" y="2937000"/>
              <a:ext cx="34750" cy="34750"/>
            </a:xfrm>
            <a:custGeom>
              <a:rect b="b" l="l" r="r" t="t"/>
              <a:pathLst>
                <a:path extrusionOk="0" h="1390" w="1390">
                  <a:moveTo>
                    <a:pt x="807" y="493"/>
                  </a:moveTo>
                  <a:lnTo>
                    <a:pt x="897" y="538"/>
                  </a:lnTo>
                  <a:lnTo>
                    <a:pt x="941" y="628"/>
                  </a:lnTo>
                  <a:lnTo>
                    <a:pt x="941" y="717"/>
                  </a:lnTo>
                  <a:lnTo>
                    <a:pt x="941" y="807"/>
                  </a:lnTo>
                  <a:lnTo>
                    <a:pt x="897" y="852"/>
                  </a:lnTo>
                  <a:lnTo>
                    <a:pt x="807" y="941"/>
                  </a:lnTo>
                  <a:lnTo>
                    <a:pt x="628" y="941"/>
                  </a:lnTo>
                  <a:lnTo>
                    <a:pt x="538" y="852"/>
                  </a:lnTo>
                  <a:lnTo>
                    <a:pt x="493" y="807"/>
                  </a:lnTo>
                  <a:lnTo>
                    <a:pt x="493" y="717"/>
                  </a:lnTo>
                  <a:lnTo>
                    <a:pt x="493" y="628"/>
                  </a:lnTo>
                  <a:lnTo>
                    <a:pt x="538" y="538"/>
                  </a:lnTo>
                  <a:lnTo>
                    <a:pt x="628" y="493"/>
                  </a:lnTo>
                  <a:close/>
                  <a:moveTo>
                    <a:pt x="717" y="0"/>
                  </a:moveTo>
                  <a:lnTo>
                    <a:pt x="583" y="45"/>
                  </a:lnTo>
                  <a:lnTo>
                    <a:pt x="449" y="45"/>
                  </a:lnTo>
                  <a:lnTo>
                    <a:pt x="225" y="224"/>
                  </a:lnTo>
                  <a:lnTo>
                    <a:pt x="90" y="448"/>
                  </a:lnTo>
                  <a:lnTo>
                    <a:pt x="45" y="583"/>
                  </a:lnTo>
                  <a:lnTo>
                    <a:pt x="1" y="717"/>
                  </a:lnTo>
                  <a:lnTo>
                    <a:pt x="45" y="852"/>
                  </a:lnTo>
                  <a:lnTo>
                    <a:pt x="90" y="986"/>
                  </a:lnTo>
                  <a:lnTo>
                    <a:pt x="225" y="1210"/>
                  </a:lnTo>
                  <a:lnTo>
                    <a:pt x="449" y="1345"/>
                  </a:lnTo>
                  <a:lnTo>
                    <a:pt x="583" y="1389"/>
                  </a:lnTo>
                  <a:lnTo>
                    <a:pt x="852" y="1389"/>
                  </a:lnTo>
                  <a:lnTo>
                    <a:pt x="986" y="1345"/>
                  </a:lnTo>
                  <a:lnTo>
                    <a:pt x="1210" y="1210"/>
                  </a:lnTo>
                  <a:lnTo>
                    <a:pt x="1345" y="986"/>
                  </a:lnTo>
                  <a:lnTo>
                    <a:pt x="1389" y="852"/>
                  </a:lnTo>
                  <a:lnTo>
                    <a:pt x="1389" y="717"/>
                  </a:lnTo>
                  <a:lnTo>
                    <a:pt x="1389" y="583"/>
                  </a:lnTo>
                  <a:lnTo>
                    <a:pt x="1345" y="448"/>
                  </a:lnTo>
                  <a:lnTo>
                    <a:pt x="1210" y="224"/>
                  </a:lnTo>
                  <a:lnTo>
                    <a:pt x="986" y="45"/>
                  </a:lnTo>
                  <a:lnTo>
                    <a:pt x="852" y="45"/>
                  </a:lnTo>
                  <a:lnTo>
                    <a:pt x="7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6"/>
            <p:cNvSpPr/>
            <p:nvPr/>
          </p:nvSpPr>
          <p:spPr>
            <a:xfrm>
              <a:off x="6413375" y="2984050"/>
              <a:ext cx="34750" cy="34750"/>
            </a:xfrm>
            <a:custGeom>
              <a:rect b="b" l="l" r="r" t="t"/>
              <a:pathLst>
                <a:path extrusionOk="0" h="1390" w="1390">
                  <a:moveTo>
                    <a:pt x="762" y="448"/>
                  </a:moveTo>
                  <a:lnTo>
                    <a:pt x="851" y="538"/>
                  </a:lnTo>
                  <a:lnTo>
                    <a:pt x="896" y="583"/>
                  </a:lnTo>
                  <a:lnTo>
                    <a:pt x="941" y="672"/>
                  </a:lnTo>
                  <a:lnTo>
                    <a:pt x="896" y="762"/>
                  </a:lnTo>
                  <a:lnTo>
                    <a:pt x="851" y="851"/>
                  </a:lnTo>
                  <a:lnTo>
                    <a:pt x="762" y="896"/>
                  </a:lnTo>
                  <a:lnTo>
                    <a:pt x="583" y="896"/>
                  </a:lnTo>
                  <a:lnTo>
                    <a:pt x="538" y="851"/>
                  </a:lnTo>
                  <a:lnTo>
                    <a:pt x="493" y="762"/>
                  </a:lnTo>
                  <a:lnTo>
                    <a:pt x="448" y="672"/>
                  </a:lnTo>
                  <a:lnTo>
                    <a:pt x="493" y="583"/>
                  </a:lnTo>
                  <a:lnTo>
                    <a:pt x="538" y="538"/>
                  </a:lnTo>
                  <a:lnTo>
                    <a:pt x="583" y="448"/>
                  </a:lnTo>
                  <a:close/>
                  <a:moveTo>
                    <a:pt x="538" y="0"/>
                  </a:moveTo>
                  <a:lnTo>
                    <a:pt x="403" y="45"/>
                  </a:lnTo>
                  <a:lnTo>
                    <a:pt x="179" y="179"/>
                  </a:lnTo>
                  <a:lnTo>
                    <a:pt x="45" y="403"/>
                  </a:lnTo>
                  <a:lnTo>
                    <a:pt x="0" y="538"/>
                  </a:lnTo>
                  <a:lnTo>
                    <a:pt x="0" y="672"/>
                  </a:lnTo>
                  <a:lnTo>
                    <a:pt x="0" y="807"/>
                  </a:lnTo>
                  <a:lnTo>
                    <a:pt x="45" y="941"/>
                  </a:lnTo>
                  <a:lnTo>
                    <a:pt x="179" y="1165"/>
                  </a:lnTo>
                  <a:lnTo>
                    <a:pt x="403" y="1344"/>
                  </a:lnTo>
                  <a:lnTo>
                    <a:pt x="538" y="1344"/>
                  </a:lnTo>
                  <a:lnTo>
                    <a:pt x="672" y="1389"/>
                  </a:lnTo>
                  <a:lnTo>
                    <a:pt x="807" y="1344"/>
                  </a:lnTo>
                  <a:lnTo>
                    <a:pt x="941" y="1344"/>
                  </a:lnTo>
                  <a:lnTo>
                    <a:pt x="1165" y="1165"/>
                  </a:lnTo>
                  <a:lnTo>
                    <a:pt x="1344" y="941"/>
                  </a:lnTo>
                  <a:lnTo>
                    <a:pt x="1389" y="807"/>
                  </a:lnTo>
                  <a:lnTo>
                    <a:pt x="1389" y="672"/>
                  </a:lnTo>
                  <a:lnTo>
                    <a:pt x="1389" y="538"/>
                  </a:lnTo>
                  <a:lnTo>
                    <a:pt x="1344" y="403"/>
                  </a:lnTo>
                  <a:lnTo>
                    <a:pt x="1165" y="179"/>
                  </a:lnTo>
                  <a:lnTo>
                    <a:pt x="941" y="45"/>
                  </a:lnTo>
                  <a:lnTo>
                    <a:pt x="8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6"/>
            <p:cNvSpPr/>
            <p:nvPr/>
          </p:nvSpPr>
          <p:spPr>
            <a:xfrm>
              <a:off x="6366325" y="2984050"/>
              <a:ext cx="34750" cy="34750"/>
            </a:xfrm>
            <a:custGeom>
              <a:rect b="b" l="l" r="r" t="t"/>
              <a:pathLst>
                <a:path extrusionOk="0" h="1390" w="1390">
                  <a:moveTo>
                    <a:pt x="807" y="448"/>
                  </a:moveTo>
                  <a:lnTo>
                    <a:pt x="897" y="538"/>
                  </a:lnTo>
                  <a:lnTo>
                    <a:pt x="941" y="583"/>
                  </a:lnTo>
                  <a:lnTo>
                    <a:pt x="941" y="672"/>
                  </a:lnTo>
                  <a:lnTo>
                    <a:pt x="941" y="762"/>
                  </a:lnTo>
                  <a:lnTo>
                    <a:pt x="897" y="851"/>
                  </a:lnTo>
                  <a:lnTo>
                    <a:pt x="807" y="896"/>
                  </a:lnTo>
                  <a:lnTo>
                    <a:pt x="628" y="896"/>
                  </a:lnTo>
                  <a:lnTo>
                    <a:pt x="538" y="851"/>
                  </a:lnTo>
                  <a:lnTo>
                    <a:pt x="493" y="762"/>
                  </a:lnTo>
                  <a:lnTo>
                    <a:pt x="493" y="672"/>
                  </a:lnTo>
                  <a:lnTo>
                    <a:pt x="493" y="583"/>
                  </a:lnTo>
                  <a:lnTo>
                    <a:pt x="538" y="538"/>
                  </a:lnTo>
                  <a:lnTo>
                    <a:pt x="628" y="448"/>
                  </a:lnTo>
                  <a:close/>
                  <a:moveTo>
                    <a:pt x="583" y="0"/>
                  </a:moveTo>
                  <a:lnTo>
                    <a:pt x="449" y="45"/>
                  </a:lnTo>
                  <a:lnTo>
                    <a:pt x="225" y="179"/>
                  </a:lnTo>
                  <a:lnTo>
                    <a:pt x="90" y="403"/>
                  </a:lnTo>
                  <a:lnTo>
                    <a:pt x="45" y="538"/>
                  </a:lnTo>
                  <a:lnTo>
                    <a:pt x="1" y="672"/>
                  </a:lnTo>
                  <a:lnTo>
                    <a:pt x="45" y="807"/>
                  </a:lnTo>
                  <a:lnTo>
                    <a:pt x="90" y="941"/>
                  </a:lnTo>
                  <a:lnTo>
                    <a:pt x="225" y="1165"/>
                  </a:lnTo>
                  <a:lnTo>
                    <a:pt x="449" y="1344"/>
                  </a:lnTo>
                  <a:lnTo>
                    <a:pt x="583" y="1344"/>
                  </a:lnTo>
                  <a:lnTo>
                    <a:pt x="717" y="1389"/>
                  </a:lnTo>
                  <a:lnTo>
                    <a:pt x="852" y="1344"/>
                  </a:lnTo>
                  <a:lnTo>
                    <a:pt x="986" y="1344"/>
                  </a:lnTo>
                  <a:lnTo>
                    <a:pt x="1210" y="1165"/>
                  </a:lnTo>
                  <a:lnTo>
                    <a:pt x="1345" y="941"/>
                  </a:lnTo>
                  <a:lnTo>
                    <a:pt x="1389" y="807"/>
                  </a:lnTo>
                  <a:lnTo>
                    <a:pt x="1389" y="672"/>
                  </a:lnTo>
                  <a:lnTo>
                    <a:pt x="1389" y="538"/>
                  </a:lnTo>
                  <a:lnTo>
                    <a:pt x="1345" y="403"/>
                  </a:lnTo>
                  <a:lnTo>
                    <a:pt x="1210" y="179"/>
                  </a:lnTo>
                  <a:lnTo>
                    <a:pt x="986" y="45"/>
                  </a:lnTo>
                  <a:lnTo>
                    <a:pt x="8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6"/>
            <p:cNvSpPr/>
            <p:nvPr/>
          </p:nvSpPr>
          <p:spPr>
            <a:xfrm>
              <a:off x="6459300" y="2984050"/>
              <a:ext cx="34725" cy="34750"/>
            </a:xfrm>
            <a:custGeom>
              <a:rect b="b" l="l" r="r" t="t"/>
              <a:pathLst>
                <a:path extrusionOk="0" h="1390" w="1389">
                  <a:moveTo>
                    <a:pt x="807" y="448"/>
                  </a:moveTo>
                  <a:lnTo>
                    <a:pt x="851" y="538"/>
                  </a:lnTo>
                  <a:lnTo>
                    <a:pt x="941" y="583"/>
                  </a:lnTo>
                  <a:lnTo>
                    <a:pt x="941" y="672"/>
                  </a:lnTo>
                  <a:lnTo>
                    <a:pt x="941" y="762"/>
                  </a:lnTo>
                  <a:lnTo>
                    <a:pt x="851" y="851"/>
                  </a:lnTo>
                  <a:lnTo>
                    <a:pt x="807" y="896"/>
                  </a:lnTo>
                  <a:lnTo>
                    <a:pt x="627" y="896"/>
                  </a:lnTo>
                  <a:lnTo>
                    <a:pt x="538" y="851"/>
                  </a:lnTo>
                  <a:lnTo>
                    <a:pt x="493" y="762"/>
                  </a:lnTo>
                  <a:lnTo>
                    <a:pt x="493" y="672"/>
                  </a:lnTo>
                  <a:lnTo>
                    <a:pt x="493" y="583"/>
                  </a:lnTo>
                  <a:lnTo>
                    <a:pt x="538" y="538"/>
                  </a:lnTo>
                  <a:lnTo>
                    <a:pt x="627" y="448"/>
                  </a:lnTo>
                  <a:close/>
                  <a:moveTo>
                    <a:pt x="583" y="0"/>
                  </a:moveTo>
                  <a:lnTo>
                    <a:pt x="448" y="45"/>
                  </a:lnTo>
                  <a:lnTo>
                    <a:pt x="224" y="179"/>
                  </a:lnTo>
                  <a:lnTo>
                    <a:pt x="45" y="403"/>
                  </a:lnTo>
                  <a:lnTo>
                    <a:pt x="45" y="538"/>
                  </a:lnTo>
                  <a:lnTo>
                    <a:pt x="0" y="672"/>
                  </a:lnTo>
                  <a:lnTo>
                    <a:pt x="45" y="807"/>
                  </a:lnTo>
                  <a:lnTo>
                    <a:pt x="45" y="941"/>
                  </a:lnTo>
                  <a:lnTo>
                    <a:pt x="224" y="1165"/>
                  </a:lnTo>
                  <a:lnTo>
                    <a:pt x="448" y="1344"/>
                  </a:lnTo>
                  <a:lnTo>
                    <a:pt x="583" y="1344"/>
                  </a:lnTo>
                  <a:lnTo>
                    <a:pt x="717" y="1389"/>
                  </a:lnTo>
                  <a:lnTo>
                    <a:pt x="851" y="1344"/>
                  </a:lnTo>
                  <a:lnTo>
                    <a:pt x="986" y="1344"/>
                  </a:lnTo>
                  <a:lnTo>
                    <a:pt x="1210" y="1165"/>
                  </a:lnTo>
                  <a:lnTo>
                    <a:pt x="1344" y="941"/>
                  </a:lnTo>
                  <a:lnTo>
                    <a:pt x="1389" y="807"/>
                  </a:lnTo>
                  <a:lnTo>
                    <a:pt x="1389" y="672"/>
                  </a:lnTo>
                  <a:lnTo>
                    <a:pt x="1389" y="538"/>
                  </a:lnTo>
                  <a:lnTo>
                    <a:pt x="1344" y="403"/>
                  </a:lnTo>
                  <a:lnTo>
                    <a:pt x="1210" y="179"/>
                  </a:lnTo>
                  <a:lnTo>
                    <a:pt x="986" y="45"/>
                  </a:lnTo>
                  <a:lnTo>
                    <a:pt x="8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6"/>
            <p:cNvSpPr/>
            <p:nvPr/>
          </p:nvSpPr>
          <p:spPr>
            <a:xfrm>
              <a:off x="6413375" y="3029975"/>
              <a:ext cx="34750" cy="34725"/>
            </a:xfrm>
            <a:custGeom>
              <a:rect b="b" l="l" r="r" t="t"/>
              <a:pathLst>
                <a:path extrusionOk="0" h="1389" w="1390">
                  <a:moveTo>
                    <a:pt x="672" y="448"/>
                  </a:moveTo>
                  <a:lnTo>
                    <a:pt x="762" y="493"/>
                  </a:lnTo>
                  <a:lnTo>
                    <a:pt x="851" y="538"/>
                  </a:lnTo>
                  <a:lnTo>
                    <a:pt x="896" y="627"/>
                  </a:lnTo>
                  <a:lnTo>
                    <a:pt x="941" y="717"/>
                  </a:lnTo>
                  <a:lnTo>
                    <a:pt x="896" y="806"/>
                  </a:lnTo>
                  <a:lnTo>
                    <a:pt x="851" y="851"/>
                  </a:lnTo>
                  <a:lnTo>
                    <a:pt x="762" y="896"/>
                  </a:lnTo>
                  <a:lnTo>
                    <a:pt x="672" y="941"/>
                  </a:lnTo>
                  <a:lnTo>
                    <a:pt x="583" y="896"/>
                  </a:lnTo>
                  <a:lnTo>
                    <a:pt x="538" y="851"/>
                  </a:lnTo>
                  <a:lnTo>
                    <a:pt x="493" y="806"/>
                  </a:lnTo>
                  <a:lnTo>
                    <a:pt x="448" y="717"/>
                  </a:lnTo>
                  <a:lnTo>
                    <a:pt x="493" y="627"/>
                  </a:lnTo>
                  <a:lnTo>
                    <a:pt x="538" y="538"/>
                  </a:lnTo>
                  <a:lnTo>
                    <a:pt x="583" y="493"/>
                  </a:lnTo>
                  <a:lnTo>
                    <a:pt x="672" y="448"/>
                  </a:lnTo>
                  <a:close/>
                  <a:moveTo>
                    <a:pt x="538" y="0"/>
                  </a:moveTo>
                  <a:lnTo>
                    <a:pt x="403" y="45"/>
                  </a:lnTo>
                  <a:lnTo>
                    <a:pt x="179" y="224"/>
                  </a:lnTo>
                  <a:lnTo>
                    <a:pt x="45" y="448"/>
                  </a:lnTo>
                  <a:lnTo>
                    <a:pt x="0" y="582"/>
                  </a:lnTo>
                  <a:lnTo>
                    <a:pt x="0" y="717"/>
                  </a:lnTo>
                  <a:lnTo>
                    <a:pt x="0" y="851"/>
                  </a:lnTo>
                  <a:lnTo>
                    <a:pt x="45" y="986"/>
                  </a:lnTo>
                  <a:lnTo>
                    <a:pt x="179" y="1210"/>
                  </a:lnTo>
                  <a:lnTo>
                    <a:pt x="403" y="1344"/>
                  </a:lnTo>
                  <a:lnTo>
                    <a:pt x="538" y="1389"/>
                  </a:lnTo>
                  <a:lnTo>
                    <a:pt x="807" y="1389"/>
                  </a:lnTo>
                  <a:lnTo>
                    <a:pt x="941" y="1344"/>
                  </a:lnTo>
                  <a:lnTo>
                    <a:pt x="1165" y="1210"/>
                  </a:lnTo>
                  <a:lnTo>
                    <a:pt x="1344" y="986"/>
                  </a:lnTo>
                  <a:lnTo>
                    <a:pt x="1389" y="851"/>
                  </a:lnTo>
                  <a:lnTo>
                    <a:pt x="1389" y="717"/>
                  </a:lnTo>
                  <a:lnTo>
                    <a:pt x="1389" y="582"/>
                  </a:lnTo>
                  <a:lnTo>
                    <a:pt x="1344" y="448"/>
                  </a:lnTo>
                  <a:lnTo>
                    <a:pt x="1165" y="224"/>
                  </a:lnTo>
                  <a:lnTo>
                    <a:pt x="941" y="45"/>
                  </a:lnTo>
                  <a:lnTo>
                    <a:pt x="8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6"/>
            <p:cNvSpPr/>
            <p:nvPr/>
          </p:nvSpPr>
          <p:spPr>
            <a:xfrm>
              <a:off x="6366325" y="3029975"/>
              <a:ext cx="34750" cy="34725"/>
            </a:xfrm>
            <a:custGeom>
              <a:rect b="b" l="l" r="r" t="t"/>
              <a:pathLst>
                <a:path extrusionOk="0" h="1389" w="1390">
                  <a:moveTo>
                    <a:pt x="717" y="448"/>
                  </a:moveTo>
                  <a:lnTo>
                    <a:pt x="807" y="493"/>
                  </a:lnTo>
                  <a:lnTo>
                    <a:pt x="897" y="538"/>
                  </a:lnTo>
                  <a:lnTo>
                    <a:pt x="941" y="627"/>
                  </a:lnTo>
                  <a:lnTo>
                    <a:pt x="941" y="717"/>
                  </a:lnTo>
                  <a:lnTo>
                    <a:pt x="941" y="806"/>
                  </a:lnTo>
                  <a:lnTo>
                    <a:pt x="897" y="851"/>
                  </a:lnTo>
                  <a:lnTo>
                    <a:pt x="807" y="896"/>
                  </a:lnTo>
                  <a:lnTo>
                    <a:pt x="717" y="941"/>
                  </a:lnTo>
                  <a:lnTo>
                    <a:pt x="628" y="896"/>
                  </a:lnTo>
                  <a:lnTo>
                    <a:pt x="538" y="851"/>
                  </a:lnTo>
                  <a:lnTo>
                    <a:pt x="493" y="806"/>
                  </a:lnTo>
                  <a:lnTo>
                    <a:pt x="493" y="717"/>
                  </a:lnTo>
                  <a:lnTo>
                    <a:pt x="493" y="627"/>
                  </a:lnTo>
                  <a:lnTo>
                    <a:pt x="538" y="538"/>
                  </a:lnTo>
                  <a:lnTo>
                    <a:pt x="628" y="493"/>
                  </a:lnTo>
                  <a:lnTo>
                    <a:pt x="717" y="448"/>
                  </a:lnTo>
                  <a:close/>
                  <a:moveTo>
                    <a:pt x="583" y="0"/>
                  </a:moveTo>
                  <a:lnTo>
                    <a:pt x="449" y="45"/>
                  </a:lnTo>
                  <a:lnTo>
                    <a:pt x="225" y="224"/>
                  </a:lnTo>
                  <a:lnTo>
                    <a:pt x="90" y="448"/>
                  </a:lnTo>
                  <a:lnTo>
                    <a:pt x="45" y="582"/>
                  </a:lnTo>
                  <a:lnTo>
                    <a:pt x="1" y="717"/>
                  </a:lnTo>
                  <a:lnTo>
                    <a:pt x="45" y="851"/>
                  </a:lnTo>
                  <a:lnTo>
                    <a:pt x="90" y="986"/>
                  </a:lnTo>
                  <a:lnTo>
                    <a:pt x="225" y="1210"/>
                  </a:lnTo>
                  <a:lnTo>
                    <a:pt x="449" y="1344"/>
                  </a:lnTo>
                  <a:lnTo>
                    <a:pt x="583" y="1389"/>
                  </a:lnTo>
                  <a:lnTo>
                    <a:pt x="852" y="1389"/>
                  </a:lnTo>
                  <a:lnTo>
                    <a:pt x="986" y="1344"/>
                  </a:lnTo>
                  <a:lnTo>
                    <a:pt x="1210" y="1210"/>
                  </a:lnTo>
                  <a:lnTo>
                    <a:pt x="1345" y="986"/>
                  </a:lnTo>
                  <a:lnTo>
                    <a:pt x="1389" y="851"/>
                  </a:lnTo>
                  <a:lnTo>
                    <a:pt x="1389" y="717"/>
                  </a:lnTo>
                  <a:lnTo>
                    <a:pt x="1389" y="582"/>
                  </a:lnTo>
                  <a:lnTo>
                    <a:pt x="1345" y="448"/>
                  </a:lnTo>
                  <a:lnTo>
                    <a:pt x="1210" y="224"/>
                  </a:lnTo>
                  <a:lnTo>
                    <a:pt x="986" y="45"/>
                  </a:lnTo>
                  <a:lnTo>
                    <a:pt x="8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6"/>
            <p:cNvSpPr/>
            <p:nvPr/>
          </p:nvSpPr>
          <p:spPr>
            <a:xfrm>
              <a:off x="6459300" y="3029975"/>
              <a:ext cx="34725" cy="34725"/>
            </a:xfrm>
            <a:custGeom>
              <a:rect b="b" l="l" r="r" t="t"/>
              <a:pathLst>
                <a:path extrusionOk="0" h="1389" w="1389">
                  <a:moveTo>
                    <a:pt x="717" y="448"/>
                  </a:moveTo>
                  <a:lnTo>
                    <a:pt x="807" y="493"/>
                  </a:lnTo>
                  <a:lnTo>
                    <a:pt x="851" y="538"/>
                  </a:lnTo>
                  <a:lnTo>
                    <a:pt x="941" y="627"/>
                  </a:lnTo>
                  <a:lnTo>
                    <a:pt x="941" y="717"/>
                  </a:lnTo>
                  <a:lnTo>
                    <a:pt x="941" y="806"/>
                  </a:lnTo>
                  <a:lnTo>
                    <a:pt x="851" y="851"/>
                  </a:lnTo>
                  <a:lnTo>
                    <a:pt x="807" y="896"/>
                  </a:lnTo>
                  <a:lnTo>
                    <a:pt x="717" y="941"/>
                  </a:lnTo>
                  <a:lnTo>
                    <a:pt x="627" y="896"/>
                  </a:lnTo>
                  <a:lnTo>
                    <a:pt x="538" y="851"/>
                  </a:lnTo>
                  <a:lnTo>
                    <a:pt x="493" y="806"/>
                  </a:lnTo>
                  <a:lnTo>
                    <a:pt x="493" y="717"/>
                  </a:lnTo>
                  <a:lnTo>
                    <a:pt x="493" y="627"/>
                  </a:lnTo>
                  <a:lnTo>
                    <a:pt x="538" y="538"/>
                  </a:lnTo>
                  <a:lnTo>
                    <a:pt x="627" y="493"/>
                  </a:lnTo>
                  <a:lnTo>
                    <a:pt x="717" y="448"/>
                  </a:lnTo>
                  <a:close/>
                  <a:moveTo>
                    <a:pt x="583" y="0"/>
                  </a:moveTo>
                  <a:lnTo>
                    <a:pt x="448" y="45"/>
                  </a:lnTo>
                  <a:lnTo>
                    <a:pt x="224" y="224"/>
                  </a:lnTo>
                  <a:lnTo>
                    <a:pt x="45" y="448"/>
                  </a:lnTo>
                  <a:lnTo>
                    <a:pt x="45" y="582"/>
                  </a:lnTo>
                  <a:lnTo>
                    <a:pt x="0" y="717"/>
                  </a:lnTo>
                  <a:lnTo>
                    <a:pt x="45" y="851"/>
                  </a:lnTo>
                  <a:lnTo>
                    <a:pt x="45" y="986"/>
                  </a:lnTo>
                  <a:lnTo>
                    <a:pt x="224" y="1210"/>
                  </a:lnTo>
                  <a:lnTo>
                    <a:pt x="448" y="1344"/>
                  </a:lnTo>
                  <a:lnTo>
                    <a:pt x="583" y="1389"/>
                  </a:lnTo>
                  <a:lnTo>
                    <a:pt x="851" y="1389"/>
                  </a:lnTo>
                  <a:lnTo>
                    <a:pt x="986" y="1344"/>
                  </a:lnTo>
                  <a:lnTo>
                    <a:pt x="1210" y="1210"/>
                  </a:lnTo>
                  <a:lnTo>
                    <a:pt x="1344" y="986"/>
                  </a:lnTo>
                  <a:lnTo>
                    <a:pt x="1389" y="851"/>
                  </a:lnTo>
                  <a:lnTo>
                    <a:pt x="1389" y="717"/>
                  </a:lnTo>
                  <a:lnTo>
                    <a:pt x="1389" y="582"/>
                  </a:lnTo>
                  <a:lnTo>
                    <a:pt x="1344" y="448"/>
                  </a:lnTo>
                  <a:lnTo>
                    <a:pt x="1210" y="224"/>
                  </a:lnTo>
                  <a:lnTo>
                    <a:pt x="986" y="45"/>
                  </a:lnTo>
                  <a:lnTo>
                    <a:pt x="85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6"/>
            <p:cNvSpPr/>
            <p:nvPr/>
          </p:nvSpPr>
          <p:spPr>
            <a:xfrm>
              <a:off x="6366325" y="2797000"/>
              <a:ext cx="127700" cy="128825"/>
            </a:xfrm>
            <a:custGeom>
              <a:rect b="b" l="l" r="r" t="t"/>
              <a:pathLst>
                <a:path extrusionOk="0" h="5153" w="5108">
                  <a:moveTo>
                    <a:pt x="4078" y="448"/>
                  </a:moveTo>
                  <a:lnTo>
                    <a:pt x="4212" y="493"/>
                  </a:lnTo>
                  <a:lnTo>
                    <a:pt x="4436" y="672"/>
                  </a:lnTo>
                  <a:lnTo>
                    <a:pt x="4570" y="851"/>
                  </a:lnTo>
                  <a:lnTo>
                    <a:pt x="4615" y="986"/>
                  </a:lnTo>
                  <a:lnTo>
                    <a:pt x="4615" y="1120"/>
                  </a:lnTo>
                  <a:lnTo>
                    <a:pt x="4615" y="3988"/>
                  </a:lnTo>
                  <a:lnTo>
                    <a:pt x="4615" y="4122"/>
                  </a:lnTo>
                  <a:lnTo>
                    <a:pt x="4570" y="4256"/>
                  </a:lnTo>
                  <a:lnTo>
                    <a:pt x="4526" y="4391"/>
                  </a:lnTo>
                  <a:lnTo>
                    <a:pt x="4436" y="4480"/>
                  </a:lnTo>
                  <a:lnTo>
                    <a:pt x="4302" y="4570"/>
                  </a:lnTo>
                  <a:lnTo>
                    <a:pt x="4212" y="4615"/>
                  </a:lnTo>
                  <a:lnTo>
                    <a:pt x="4078" y="4660"/>
                  </a:lnTo>
                  <a:lnTo>
                    <a:pt x="3943" y="4704"/>
                  </a:lnTo>
                  <a:lnTo>
                    <a:pt x="1165" y="4704"/>
                  </a:lnTo>
                  <a:lnTo>
                    <a:pt x="986" y="4660"/>
                  </a:lnTo>
                  <a:lnTo>
                    <a:pt x="897" y="4615"/>
                  </a:lnTo>
                  <a:lnTo>
                    <a:pt x="673" y="4480"/>
                  </a:lnTo>
                  <a:lnTo>
                    <a:pt x="493" y="4256"/>
                  </a:lnTo>
                  <a:lnTo>
                    <a:pt x="449" y="4122"/>
                  </a:lnTo>
                  <a:lnTo>
                    <a:pt x="449" y="3988"/>
                  </a:lnTo>
                  <a:lnTo>
                    <a:pt x="449" y="1120"/>
                  </a:lnTo>
                  <a:lnTo>
                    <a:pt x="449" y="986"/>
                  </a:lnTo>
                  <a:lnTo>
                    <a:pt x="493" y="851"/>
                  </a:lnTo>
                  <a:lnTo>
                    <a:pt x="673" y="672"/>
                  </a:lnTo>
                  <a:lnTo>
                    <a:pt x="897" y="493"/>
                  </a:lnTo>
                  <a:lnTo>
                    <a:pt x="986" y="448"/>
                  </a:lnTo>
                  <a:close/>
                  <a:moveTo>
                    <a:pt x="897" y="0"/>
                  </a:moveTo>
                  <a:lnTo>
                    <a:pt x="717" y="90"/>
                  </a:lnTo>
                  <a:lnTo>
                    <a:pt x="493" y="179"/>
                  </a:lnTo>
                  <a:lnTo>
                    <a:pt x="314" y="314"/>
                  </a:lnTo>
                  <a:lnTo>
                    <a:pt x="180" y="493"/>
                  </a:lnTo>
                  <a:lnTo>
                    <a:pt x="90" y="672"/>
                  </a:lnTo>
                  <a:lnTo>
                    <a:pt x="1" y="896"/>
                  </a:lnTo>
                  <a:lnTo>
                    <a:pt x="1" y="1120"/>
                  </a:lnTo>
                  <a:lnTo>
                    <a:pt x="1" y="3988"/>
                  </a:lnTo>
                  <a:lnTo>
                    <a:pt x="1" y="4212"/>
                  </a:lnTo>
                  <a:lnTo>
                    <a:pt x="90" y="4436"/>
                  </a:lnTo>
                  <a:lnTo>
                    <a:pt x="180" y="4615"/>
                  </a:lnTo>
                  <a:lnTo>
                    <a:pt x="314" y="4794"/>
                  </a:lnTo>
                  <a:lnTo>
                    <a:pt x="493" y="4928"/>
                  </a:lnTo>
                  <a:lnTo>
                    <a:pt x="717" y="5063"/>
                  </a:lnTo>
                  <a:lnTo>
                    <a:pt x="897" y="5108"/>
                  </a:lnTo>
                  <a:lnTo>
                    <a:pt x="1165" y="5152"/>
                  </a:lnTo>
                  <a:lnTo>
                    <a:pt x="3943" y="5152"/>
                  </a:lnTo>
                  <a:lnTo>
                    <a:pt x="4167" y="5108"/>
                  </a:lnTo>
                  <a:lnTo>
                    <a:pt x="4391" y="5063"/>
                  </a:lnTo>
                  <a:lnTo>
                    <a:pt x="4570" y="4973"/>
                  </a:lnTo>
                  <a:lnTo>
                    <a:pt x="4750" y="4794"/>
                  </a:lnTo>
                  <a:lnTo>
                    <a:pt x="4884" y="4615"/>
                  </a:lnTo>
                  <a:lnTo>
                    <a:pt x="5018" y="4436"/>
                  </a:lnTo>
                  <a:lnTo>
                    <a:pt x="5063" y="4212"/>
                  </a:lnTo>
                  <a:lnTo>
                    <a:pt x="5108" y="3988"/>
                  </a:lnTo>
                  <a:lnTo>
                    <a:pt x="5108" y="1120"/>
                  </a:lnTo>
                  <a:lnTo>
                    <a:pt x="5063" y="896"/>
                  </a:lnTo>
                  <a:lnTo>
                    <a:pt x="5018" y="672"/>
                  </a:lnTo>
                  <a:lnTo>
                    <a:pt x="4884" y="493"/>
                  </a:lnTo>
                  <a:lnTo>
                    <a:pt x="4750" y="314"/>
                  </a:lnTo>
                  <a:lnTo>
                    <a:pt x="4570" y="179"/>
                  </a:lnTo>
                  <a:lnTo>
                    <a:pt x="4391" y="90"/>
                  </a:lnTo>
                  <a:lnTo>
                    <a:pt x="41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6"/>
            <p:cNvSpPr/>
            <p:nvPr/>
          </p:nvSpPr>
          <p:spPr>
            <a:xfrm>
              <a:off x="6388725" y="2819400"/>
              <a:ext cx="81800" cy="71700"/>
            </a:xfrm>
            <a:custGeom>
              <a:rect b="b" l="l" r="r" t="t"/>
              <a:pathLst>
                <a:path extrusionOk="0" h="2868" w="3272">
                  <a:moveTo>
                    <a:pt x="2823" y="493"/>
                  </a:moveTo>
                  <a:lnTo>
                    <a:pt x="2823" y="2375"/>
                  </a:lnTo>
                  <a:lnTo>
                    <a:pt x="493" y="2375"/>
                  </a:lnTo>
                  <a:lnTo>
                    <a:pt x="493" y="493"/>
                  </a:lnTo>
                  <a:close/>
                  <a:moveTo>
                    <a:pt x="269" y="0"/>
                  </a:moveTo>
                  <a:lnTo>
                    <a:pt x="180" y="45"/>
                  </a:lnTo>
                  <a:lnTo>
                    <a:pt x="90" y="90"/>
                  </a:lnTo>
                  <a:lnTo>
                    <a:pt x="45" y="135"/>
                  </a:lnTo>
                  <a:lnTo>
                    <a:pt x="1" y="269"/>
                  </a:lnTo>
                  <a:lnTo>
                    <a:pt x="1" y="2644"/>
                  </a:lnTo>
                  <a:lnTo>
                    <a:pt x="45" y="2733"/>
                  </a:lnTo>
                  <a:lnTo>
                    <a:pt x="90" y="2778"/>
                  </a:lnTo>
                  <a:lnTo>
                    <a:pt x="180" y="2823"/>
                  </a:lnTo>
                  <a:lnTo>
                    <a:pt x="269" y="2868"/>
                  </a:lnTo>
                  <a:lnTo>
                    <a:pt x="3047" y="2868"/>
                  </a:lnTo>
                  <a:lnTo>
                    <a:pt x="3137" y="2823"/>
                  </a:lnTo>
                  <a:lnTo>
                    <a:pt x="3182" y="2778"/>
                  </a:lnTo>
                  <a:lnTo>
                    <a:pt x="3271" y="2733"/>
                  </a:lnTo>
                  <a:lnTo>
                    <a:pt x="3271" y="2644"/>
                  </a:lnTo>
                  <a:lnTo>
                    <a:pt x="3271" y="224"/>
                  </a:lnTo>
                  <a:lnTo>
                    <a:pt x="3271" y="179"/>
                  </a:lnTo>
                  <a:lnTo>
                    <a:pt x="3182" y="90"/>
                  </a:lnTo>
                  <a:lnTo>
                    <a:pt x="3137" y="45"/>
                  </a:lnTo>
                  <a:lnTo>
                    <a:pt x="30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6"/>
            <p:cNvSpPr/>
            <p:nvPr/>
          </p:nvSpPr>
          <p:spPr>
            <a:xfrm>
              <a:off x="6425700" y="2774600"/>
              <a:ext cx="8975" cy="8975"/>
            </a:xfrm>
            <a:custGeom>
              <a:rect b="b" l="l" r="r" t="t"/>
              <a:pathLst>
                <a:path extrusionOk="0" h="359" w="359">
                  <a:moveTo>
                    <a:pt x="90" y="0"/>
                  </a:moveTo>
                  <a:lnTo>
                    <a:pt x="45" y="45"/>
                  </a:lnTo>
                  <a:lnTo>
                    <a:pt x="0" y="90"/>
                  </a:lnTo>
                  <a:lnTo>
                    <a:pt x="0" y="179"/>
                  </a:lnTo>
                  <a:lnTo>
                    <a:pt x="0" y="269"/>
                  </a:lnTo>
                  <a:lnTo>
                    <a:pt x="45" y="314"/>
                  </a:lnTo>
                  <a:lnTo>
                    <a:pt x="90" y="359"/>
                  </a:lnTo>
                  <a:lnTo>
                    <a:pt x="224" y="359"/>
                  </a:lnTo>
                  <a:lnTo>
                    <a:pt x="314" y="314"/>
                  </a:lnTo>
                  <a:lnTo>
                    <a:pt x="314" y="269"/>
                  </a:lnTo>
                  <a:lnTo>
                    <a:pt x="358" y="179"/>
                  </a:lnTo>
                  <a:lnTo>
                    <a:pt x="314" y="90"/>
                  </a:lnTo>
                  <a:lnTo>
                    <a:pt x="314" y="45"/>
                  </a:lnTo>
                  <a:lnTo>
                    <a:pt x="2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6"/>
            <p:cNvSpPr/>
            <p:nvPr/>
          </p:nvSpPr>
          <p:spPr>
            <a:xfrm>
              <a:off x="6402175" y="2774600"/>
              <a:ext cx="8975" cy="8975"/>
            </a:xfrm>
            <a:custGeom>
              <a:rect b="b" l="l" r="r" t="t"/>
              <a:pathLst>
                <a:path extrusionOk="0" h="359" w="359">
                  <a:moveTo>
                    <a:pt x="90" y="0"/>
                  </a:moveTo>
                  <a:lnTo>
                    <a:pt x="45" y="45"/>
                  </a:lnTo>
                  <a:lnTo>
                    <a:pt x="0" y="90"/>
                  </a:lnTo>
                  <a:lnTo>
                    <a:pt x="0" y="179"/>
                  </a:lnTo>
                  <a:lnTo>
                    <a:pt x="0" y="269"/>
                  </a:lnTo>
                  <a:lnTo>
                    <a:pt x="45" y="314"/>
                  </a:lnTo>
                  <a:lnTo>
                    <a:pt x="90" y="359"/>
                  </a:lnTo>
                  <a:lnTo>
                    <a:pt x="269" y="359"/>
                  </a:lnTo>
                  <a:lnTo>
                    <a:pt x="314" y="314"/>
                  </a:lnTo>
                  <a:lnTo>
                    <a:pt x="359" y="269"/>
                  </a:lnTo>
                  <a:lnTo>
                    <a:pt x="359" y="179"/>
                  </a:lnTo>
                  <a:lnTo>
                    <a:pt x="359" y="90"/>
                  </a:lnTo>
                  <a:lnTo>
                    <a:pt x="314" y="45"/>
                  </a:lnTo>
                  <a:lnTo>
                    <a:pt x="2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6"/>
            <p:cNvSpPr/>
            <p:nvPr/>
          </p:nvSpPr>
          <p:spPr>
            <a:xfrm>
              <a:off x="6448100" y="2774600"/>
              <a:ext cx="10100" cy="8975"/>
            </a:xfrm>
            <a:custGeom>
              <a:rect b="b" l="l" r="r" t="t"/>
              <a:pathLst>
                <a:path extrusionOk="0" h="359" w="404">
                  <a:moveTo>
                    <a:pt x="135" y="0"/>
                  </a:moveTo>
                  <a:lnTo>
                    <a:pt x="45" y="45"/>
                  </a:lnTo>
                  <a:lnTo>
                    <a:pt x="45" y="90"/>
                  </a:lnTo>
                  <a:lnTo>
                    <a:pt x="0" y="179"/>
                  </a:lnTo>
                  <a:lnTo>
                    <a:pt x="45" y="269"/>
                  </a:lnTo>
                  <a:lnTo>
                    <a:pt x="45" y="314"/>
                  </a:lnTo>
                  <a:lnTo>
                    <a:pt x="135" y="359"/>
                  </a:lnTo>
                  <a:lnTo>
                    <a:pt x="269" y="359"/>
                  </a:lnTo>
                  <a:lnTo>
                    <a:pt x="314" y="314"/>
                  </a:lnTo>
                  <a:lnTo>
                    <a:pt x="359" y="269"/>
                  </a:lnTo>
                  <a:lnTo>
                    <a:pt x="403" y="179"/>
                  </a:lnTo>
                  <a:lnTo>
                    <a:pt x="359" y="90"/>
                  </a:lnTo>
                  <a:lnTo>
                    <a:pt x="314" y="45"/>
                  </a:lnTo>
                  <a:lnTo>
                    <a:pt x="2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0" name="Google Shape;2920;p76"/>
          <p:cNvGrpSpPr/>
          <p:nvPr/>
        </p:nvGrpSpPr>
        <p:grpSpPr>
          <a:xfrm>
            <a:off x="5435750" y="1331475"/>
            <a:ext cx="336050" cy="395425"/>
            <a:chOff x="5521800" y="1161700"/>
            <a:chExt cx="336050" cy="395425"/>
          </a:xfrm>
        </p:grpSpPr>
        <p:sp>
          <p:nvSpPr>
            <p:cNvPr id="2921" name="Google Shape;2921;p76"/>
            <p:cNvSpPr/>
            <p:nvPr/>
          </p:nvSpPr>
          <p:spPr>
            <a:xfrm>
              <a:off x="5521800" y="1161700"/>
              <a:ext cx="336050" cy="395425"/>
            </a:xfrm>
            <a:custGeom>
              <a:rect b="b" l="l" r="r" t="t"/>
              <a:pathLst>
                <a:path extrusionOk="0" h="15817" w="13442">
                  <a:moveTo>
                    <a:pt x="10887" y="449"/>
                  </a:moveTo>
                  <a:lnTo>
                    <a:pt x="11336" y="494"/>
                  </a:lnTo>
                  <a:lnTo>
                    <a:pt x="11694" y="628"/>
                  </a:lnTo>
                  <a:lnTo>
                    <a:pt x="12052" y="807"/>
                  </a:lnTo>
                  <a:lnTo>
                    <a:pt x="12366" y="1076"/>
                  </a:lnTo>
                  <a:lnTo>
                    <a:pt x="12635" y="1345"/>
                  </a:lnTo>
                  <a:lnTo>
                    <a:pt x="12814" y="1703"/>
                  </a:lnTo>
                  <a:lnTo>
                    <a:pt x="12948" y="2107"/>
                  </a:lnTo>
                  <a:lnTo>
                    <a:pt x="12993" y="2510"/>
                  </a:lnTo>
                  <a:lnTo>
                    <a:pt x="12993" y="13262"/>
                  </a:lnTo>
                  <a:lnTo>
                    <a:pt x="12948" y="13666"/>
                  </a:lnTo>
                  <a:lnTo>
                    <a:pt x="12814" y="14069"/>
                  </a:lnTo>
                  <a:lnTo>
                    <a:pt x="12635" y="14427"/>
                  </a:lnTo>
                  <a:lnTo>
                    <a:pt x="12366" y="14741"/>
                  </a:lnTo>
                  <a:lnTo>
                    <a:pt x="12052" y="15010"/>
                  </a:lnTo>
                  <a:lnTo>
                    <a:pt x="11694" y="15189"/>
                  </a:lnTo>
                  <a:lnTo>
                    <a:pt x="11336" y="15323"/>
                  </a:lnTo>
                  <a:lnTo>
                    <a:pt x="10887" y="15368"/>
                  </a:lnTo>
                  <a:lnTo>
                    <a:pt x="2554" y="15368"/>
                  </a:lnTo>
                  <a:lnTo>
                    <a:pt x="2106" y="15323"/>
                  </a:lnTo>
                  <a:lnTo>
                    <a:pt x="1748" y="15189"/>
                  </a:lnTo>
                  <a:lnTo>
                    <a:pt x="1389" y="15010"/>
                  </a:lnTo>
                  <a:lnTo>
                    <a:pt x="1076" y="14741"/>
                  </a:lnTo>
                  <a:lnTo>
                    <a:pt x="807" y="14427"/>
                  </a:lnTo>
                  <a:lnTo>
                    <a:pt x="628" y="14069"/>
                  </a:lnTo>
                  <a:lnTo>
                    <a:pt x="493" y="13666"/>
                  </a:lnTo>
                  <a:lnTo>
                    <a:pt x="449" y="13262"/>
                  </a:lnTo>
                  <a:lnTo>
                    <a:pt x="449" y="2510"/>
                  </a:lnTo>
                  <a:lnTo>
                    <a:pt x="493" y="2107"/>
                  </a:lnTo>
                  <a:lnTo>
                    <a:pt x="628" y="1703"/>
                  </a:lnTo>
                  <a:lnTo>
                    <a:pt x="807" y="1345"/>
                  </a:lnTo>
                  <a:lnTo>
                    <a:pt x="1076" y="1076"/>
                  </a:lnTo>
                  <a:lnTo>
                    <a:pt x="1389" y="807"/>
                  </a:lnTo>
                  <a:lnTo>
                    <a:pt x="1748" y="628"/>
                  </a:lnTo>
                  <a:lnTo>
                    <a:pt x="2106" y="494"/>
                  </a:lnTo>
                  <a:lnTo>
                    <a:pt x="2554" y="449"/>
                  </a:lnTo>
                  <a:close/>
                  <a:moveTo>
                    <a:pt x="2554" y="1"/>
                  </a:moveTo>
                  <a:lnTo>
                    <a:pt x="2017" y="46"/>
                  </a:lnTo>
                  <a:lnTo>
                    <a:pt x="1569" y="180"/>
                  </a:lnTo>
                  <a:lnTo>
                    <a:pt x="1121" y="404"/>
                  </a:lnTo>
                  <a:lnTo>
                    <a:pt x="762" y="718"/>
                  </a:lnTo>
                  <a:lnTo>
                    <a:pt x="449" y="1121"/>
                  </a:lnTo>
                  <a:lnTo>
                    <a:pt x="180" y="1524"/>
                  </a:lnTo>
                  <a:lnTo>
                    <a:pt x="45" y="2017"/>
                  </a:lnTo>
                  <a:lnTo>
                    <a:pt x="0" y="2510"/>
                  </a:lnTo>
                  <a:lnTo>
                    <a:pt x="0" y="13262"/>
                  </a:lnTo>
                  <a:lnTo>
                    <a:pt x="45" y="13800"/>
                  </a:lnTo>
                  <a:lnTo>
                    <a:pt x="180" y="14248"/>
                  </a:lnTo>
                  <a:lnTo>
                    <a:pt x="449" y="14696"/>
                  </a:lnTo>
                  <a:lnTo>
                    <a:pt x="762" y="15054"/>
                  </a:lnTo>
                  <a:lnTo>
                    <a:pt x="1121" y="15368"/>
                  </a:lnTo>
                  <a:lnTo>
                    <a:pt x="1569" y="15637"/>
                  </a:lnTo>
                  <a:lnTo>
                    <a:pt x="2017" y="15771"/>
                  </a:lnTo>
                  <a:lnTo>
                    <a:pt x="2554" y="15816"/>
                  </a:lnTo>
                  <a:lnTo>
                    <a:pt x="10887" y="15816"/>
                  </a:lnTo>
                  <a:lnTo>
                    <a:pt x="11425" y="15771"/>
                  </a:lnTo>
                  <a:lnTo>
                    <a:pt x="11873" y="15637"/>
                  </a:lnTo>
                  <a:lnTo>
                    <a:pt x="12321" y="15368"/>
                  </a:lnTo>
                  <a:lnTo>
                    <a:pt x="12724" y="15054"/>
                  </a:lnTo>
                  <a:lnTo>
                    <a:pt x="12993" y="14696"/>
                  </a:lnTo>
                  <a:lnTo>
                    <a:pt x="13262" y="14248"/>
                  </a:lnTo>
                  <a:lnTo>
                    <a:pt x="13396" y="13800"/>
                  </a:lnTo>
                  <a:lnTo>
                    <a:pt x="13441" y="13262"/>
                  </a:lnTo>
                  <a:lnTo>
                    <a:pt x="13441" y="2510"/>
                  </a:lnTo>
                  <a:lnTo>
                    <a:pt x="13396" y="2017"/>
                  </a:lnTo>
                  <a:lnTo>
                    <a:pt x="13262" y="1524"/>
                  </a:lnTo>
                  <a:lnTo>
                    <a:pt x="12993" y="1121"/>
                  </a:lnTo>
                  <a:lnTo>
                    <a:pt x="12724" y="718"/>
                  </a:lnTo>
                  <a:lnTo>
                    <a:pt x="12321" y="404"/>
                  </a:lnTo>
                  <a:lnTo>
                    <a:pt x="11873" y="180"/>
                  </a:lnTo>
                  <a:lnTo>
                    <a:pt x="11425" y="46"/>
                  </a:lnTo>
                  <a:lnTo>
                    <a:pt x="108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6"/>
            <p:cNvSpPr/>
            <p:nvPr/>
          </p:nvSpPr>
          <p:spPr>
            <a:xfrm>
              <a:off x="5545325" y="1184100"/>
              <a:ext cx="289000" cy="349500"/>
            </a:xfrm>
            <a:custGeom>
              <a:rect b="b" l="l" r="r" t="t"/>
              <a:pathLst>
                <a:path extrusionOk="0" h="13980" w="11560">
                  <a:moveTo>
                    <a:pt x="1613" y="1"/>
                  </a:moveTo>
                  <a:lnTo>
                    <a:pt x="1300" y="46"/>
                  </a:lnTo>
                  <a:lnTo>
                    <a:pt x="986" y="135"/>
                  </a:lnTo>
                  <a:lnTo>
                    <a:pt x="717" y="270"/>
                  </a:lnTo>
                  <a:lnTo>
                    <a:pt x="448" y="494"/>
                  </a:lnTo>
                  <a:lnTo>
                    <a:pt x="269" y="718"/>
                  </a:lnTo>
                  <a:lnTo>
                    <a:pt x="90" y="987"/>
                  </a:lnTo>
                  <a:lnTo>
                    <a:pt x="0" y="1300"/>
                  </a:lnTo>
                  <a:lnTo>
                    <a:pt x="0" y="1614"/>
                  </a:lnTo>
                  <a:lnTo>
                    <a:pt x="0" y="6542"/>
                  </a:lnTo>
                  <a:lnTo>
                    <a:pt x="0" y="6632"/>
                  </a:lnTo>
                  <a:lnTo>
                    <a:pt x="45" y="6721"/>
                  </a:lnTo>
                  <a:lnTo>
                    <a:pt x="135" y="6766"/>
                  </a:lnTo>
                  <a:lnTo>
                    <a:pt x="314" y="6766"/>
                  </a:lnTo>
                  <a:lnTo>
                    <a:pt x="359" y="6721"/>
                  </a:lnTo>
                  <a:lnTo>
                    <a:pt x="448" y="6632"/>
                  </a:lnTo>
                  <a:lnTo>
                    <a:pt x="448" y="6542"/>
                  </a:lnTo>
                  <a:lnTo>
                    <a:pt x="448" y="1614"/>
                  </a:lnTo>
                  <a:lnTo>
                    <a:pt x="448" y="1390"/>
                  </a:lnTo>
                  <a:lnTo>
                    <a:pt x="538" y="1166"/>
                  </a:lnTo>
                  <a:lnTo>
                    <a:pt x="628" y="987"/>
                  </a:lnTo>
                  <a:lnTo>
                    <a:pt x="807" y="807"/>
                  </a:lnTo>
                  <a:lnTo>
                    <a:pt x="941" y="673"/>
                  </a:lnTo>
                  <a:lnTo>
                    <a:pt x="1165" y="583"/>
                  </a:lnTo>
                  <a:lnTo>
                    <a:pt x="1389" y="494"/>
                  </a:lnTo>
                  <a:lnTo>
                    <a:pt x="10170" y="494"/>
                  </a:lnTo>
                  <a:lnTo>
                    <a:pt x="10395" y="583"/>
                  </a:lnTo>
                  <a:lnTo>
                    <a:pt x="10619" y="673"/>
                  </a:lnTo>
                  <a:lnTo>
                    <a:pt x="10798" y="807"/>
                  </a:lnTo>
                  <a:lnTo>
                    <a:pt x="10932" y="987"/>
                  </a:lnTo>
                  <a:lnTo>
                    <a:pt x="11022" y="1166"/>
                  </a:lnTo>
                  <a:lnTo>
                    <a:pt x="11111" y="1390"/>
                  </a:lnTo>
                  <a:lnTo>
                    <a:pt x="11111" y="1614"/>
                  </a:lnTo>
                  <a:lnTo>
                    <a:pt x="11111" y="12366"/>
                  </a:lnTo>
                  <a:lnTo>
                    <a:pt x="11111" y="12590"/>
                  </a:lnTo>
                  <a:lnTo>
                    <a:pt x="11022" y="12814"/>
                  </a:lnTo>
                  <a:lnTo>
                    <a:pt x="10932" y="13038"/>
                  </a:lnTo>
                  <a:lnTo>
                    <a:pt x="10798" y="13173"/>
                  </a:lnTo>
                  <a:lnTo>
                    <a:pt x="10619" y="13352"/>
                  </a:lnTo>
                  <a:lnTo>
                    <a:pt x="10395" y="13442"/>
                  </a:lnTo>
                  <a:lnTo>
                    <a:pt x="10170" y="13486"/>
                  </a:lnTo>
                  <a:lnTo>
                    <a:pt x="9946" y="13531"/>
                  </a:lnTo>
                  <a:lnTo>
                    <a:pt x="1613" y="13531"/>
                  </a:lnTo>
                  <a:lnTo>
                    <a:pt x="1389" y="13486"/>
                  </a:lnTo>
                  <a:lnTo>
                    <a:pt x="1165" y="13442"/>
                  </a:lnTo>
                  <a:lnTo>
                    <a:pt x="941" y="13352"/>
                  </a:lnTo>
                  <a:lnTo>
                    <a:pt x="807" y="13173"/>
                  </a:lnTo>
                  <a:lnTo>
                    <a:pt x="628" y="13038"/>
                  </a:lnTo>
                  <a:lnTo>
                    <a:pt x="538" y="12814"/>
                  </a:lnTo>
                  <a:lnTo>
                    <a:pt x="448" y="12590"/>
                  </a:lnTo>
                  <a:lnTo>
                    <a:pt x="448" y="12366"/>
                  </a:lnTo>
                  <a:lnTo>
                    <a:pt x="448" y="7483"/>
                  </a:lnTo>
                  <a:lnTo>
                    <a:pt x="448" y="7393"/>
                  </a:lnTo>
                  <a:lnTo>
                    <a:pt x="359" y="7304"/>
                  </a:lnTo>
                  <a:lnTo>
                    <a:pt x="314" y="7259"/>
                  </a:lnTo>
                  <a:lnTo>
                    <a:pt x="224" y="7214"/>
                  </a:lnTo>
                  <a:lnTo>
                    <a:pt x="135" y="7259"/>
                  </a:lnTo>
                  <a:lnTo>
                    <a:pt x="45" y="7304"/>
                  </a:lnTo>
                  <a:lnTo>
                    <a:pt x="0" y="7393"/>
                  </a:lnTo>
                  <a:lnTo>
                    <a:pt x="0" y="7483"/>
                  </a:lnTo>
                  <a:lnTo>
                    <a:pt x="0" y="12366"/>
                  </a:lnTo>
                  <a:lnTo>
                    <a:pt x="0" y="12680"/>
                  </a:lnTo>
                  <a:lnTo>
                    <a:pt x="90" y="12994"/>
                  </a:lnTo>
                  <a:lnTo>
                    <a:pt x="269" y="13262"/>
                  </a:lnTo>
                  <a:lnTo>
                    <a:pt x="448" y="13531"/>
                  </a:lnTo>
                  <a:lnTo>
                    <a:pt x="717" y="13710"/>
                  </a:lnTo>
                  <a:lnTo>
                    <a:pt x="986" y="13845"/>
                  </a:lnTo>
                  <a:lnTo>
                    <a:pt x="1300" y="13979"/>
                  </a:lnTo>
                  <a:lnTo>
                    <a:pt x="10305" y="13979"/>
                  </a:lnTo>
                  <a:lnTo>
                    <a:pt x="10574" y="13845"/>
                  </a:lnTo>
                  <a:lnTo>
                    <a:pt x="10843" y="13710"/>
                  </a:lnTo>
                  <a:lnTo>
                    <a:pt x="11111" y="13531"/>
                  </a:lnTo>
                  <a:lnTo>
                    <a:pt x="11291" y="13262"/>
                  </a:lnTo>
                  <a:lnTo>
                    <a:pt x="11470" y="12994"/>
                  </a:lnTo>
                  <a:lnTo>
                    <a:pt x="11559" y="12680"/>
                  </a:lnTo>
                  <a:lnTo>
                    <a:pt x="11559" y="12366"/>
                  </a:lnTo>
                  <a:lnTo>
                    <a:pt x="11559" y="1614"/>
                  </a:lnTo>
                  <a:lnTo>
                    <a:pt x="11559" y="1300"/>
                  </a:lnTo>
                  <a:lnTo>
                    <a:pt x="11470" y="987"/>
                  </a:lnTo>
                  <a:lnTo>
                    <a:pt x="11291" y="718"/>
                  </a:lnTo>
                  <a:lnTo>
                    <a:pt x="11111" y="494"/>
                  </a:lnTo>
                  <a:lnTo>
                    <a:pt x="10843" y="270"/>
                  </a:lnTo>
                  <a:lnTo>
                    <a:pt x="10574" y="135"/>
                  </a:lnTo>
                  <a:lnTo>
                    <a:pt x="10305" y="46"/>
                  </a:lnTo>
                  <a:lnTo>
                    <a:pt x="99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6"/>
            <p:cNvSpPr/>
            <p:nvPr/>
          </p:nvSpPr>
          <p:spPr>
            <a:xfrm>
              <a:off x="5625975" y="1295000"/>
              <a:ext cx="127700" cy="127700"/>
            </a:xfrm>
            <a:custGeom>
              <a:rect b="b" l="l" r="r" t="t"/>
              <a:pathLst>
                <a:path extrusionOk="0" h="5108" w="5108">
                  <a:moveTo>
                    <a:pt x="2554" y="493"/>
                  </a:moveTo>
                  <a:lnTo>
                    <a:pt x="2957" y="538"/>
                  </a:lnTo>
                  <a:lnTo>
                    <a:pt x="3360" y="628"/>
                  </a:lnTo>
                  <a:lnTo>
                    <a:pt x="3719" y="852"/>
                  </a:lnTo>
                  <a:lnTo>
                    <a:pt x="4032" y="1076"/>
                  </a:lnTo>
                  <a:lnTo>
                    <a:pt x="4301" y="1389"/>
                  </a:lnTo>
                  <a:lnTo>
                    <a:pt x="4480" y="1748"/>
                  </a:lnTo>
                  <a:lnTo>
                    <a:pt x="4615" y="2151"/>
                  </a:lnTo>
                  <a:lnTo>
                    <a:pt x="4660" y="2554"/>
                  </a:lnTo>
                  <a:lnTo>
                    <a:pt x="4615" y="3002"/>
                  </a:lnTo>
                  <a:lnTo>
                    <a:pt x="4480" y="3360"/>
                  </a:lnTo>
                  <a:lnTo>
                    <a:pt x="4301" y="3719"/>
                  </a:lnTo>
                  <a:lnTo>
                    <a:pt x="4032" y="4032"/>
                  </a:lnTo>
                  <a:lnTo>
                    <a:pt x="3719" y="4301"/>
                  </a:lnTo>
                  <a:lnTo>
                    <a:pt x="3360" y="4481"/>
                  </a:lnTo>
                  <a:lnTo>
                    <a:pt x="2957" y="4615"/>
                  </a:lnTo>
                  <a:lnTo>
                    <a:pt x="2554" y="4660"/>
                  </a:lnTo>
                  <a:lnTo>
                    <a:pt x="2151" y="4615"/>
                  </a:lnTo>
                  <a:lnTo>
                    <a:pt x="1747" y="4481"/>
                  </a:lnTo>
                  <a:lnTo>
                    <a:pt x="1389" y="4301"/>
                  </a:lnTo>
                  <a:lnTo>
                    <a:pt x="1075" y="4032"/>
                  </a:lnTo>
                  <a:lnTo>
                    <a:pt x="807" y="3719"/>
                  </a:lnTo>
                  <a:lnTo>
                    <a:pt x="627" y="3360"/>
                  </a:lnTo>
                  <a:lnTo>
                    <a:pt x="493" y="3002"/>
                  </a:lnTo>
                  <a:lnTo>
                    <a:pt x="448" y="2554"/>
                  </a:lnTo>
                  <a:lnTo>
                    <a:pt x="493" y="2151"/>
                  </a:lnTo>
                  <a:lnTo>
                    <a:pt x="627" y="1748"/>
                  </a:lnTo>
                  <a:lnTo>
                    <a:pt x="807" y="1389"/>
                  </a:lnTo>
                  <a:lnTo>
                    <a:pt x="1075" y="1076"/>
                  </a:lnTo>
                  <a:lnTo>
                    <a:pt x="1389" y="852"/>
                  </a:lnTo>
                  <a:lnTo>
                    <a:pt x="1747" y="628"/>
                  </a:lnTo>
                  <a:lnTo>
                    <a:pt x="2151" y="538"/>
                  </a:lnTo>
                  <a:lnTo>
                    <a:pt x="2554" y="493"/>
                  </a:lnTo>
                  <a:close/>
                  <a:moveTo>
                    <a:pt x="2554" y="0"/>
                  </a:moveTo>
                  <a:lnTo>
                    <a:pt x="2061" y="45"/>
                  </a:lnTo>
                  <a:lnTo>
                    <a:pt x="1568" y="224"/>
                  </a:lnTo>
                  <a:lnTo>
                    <a:pt x="1120" y="448"/>
                  </a:lnTo>
                  <a:lnTo>
                    <a:pt x="762" y="762"/>
                  </a:lnTo>
                  <a:lnTo>
                    <a:pt x="448" y="1120"/>
                  </a:lnTo>
                  <a:lnTo>
                    <a:pt x="224" y="1568"/>
                  </a:lnTo>
                  <a:lnTo>
                    <a:pt x="45" y="2061"/>
                  </a:lnTo>
                  <a:lnTo>
                    <a:pt x="0" y="2554"/>
                  </a:lnTo>
                  <a:lnTo>
                    <a:pt x="45" y="3092"/>
                  </a:lnTo>
                  <a:lnTo>
                    <a:pt x="224" y="3540"/>
                  </a:lnTo>
                  <a:lnTo>
                    <a:pt x="448" y="3988"/>
                  </a:lnTo>
                  <a:lnTo>
                    <a:pt x="762" y="4391"/>
                  </a:lnTo>
                  <a:lnTo>
                    <a:pt x="1120" y="4660"/>
                  </a:lnTo>
                  <a:lnTo>
                    <a:pt x="1568" y="4929"/>
                  </a:lnTo>
                  <a:lnTo>
                    <a:pt x="2061" y="5063"/>
                  </a:lnTo>
                  <a:lnTo>
                    <a:pt x="2554" y="5108"/>
                  </a:lnTo>
                  <a:lnTo>
                    <a:pt x="3091" y="5063"/>
                  </a:lnTo>
                  <a:lnTo>
                    <a:pt x="3540" y="4929"/>
                  </a:lnTo>
                  <a:lnTo>
                    <a:pt x="3988" y="4660"/>
                  </a:lnTo>
                  <a:lnTo>
                    <a:pt x="4346" y="4391"/>
                  </a:lnTo>
                  <a:lnTo>
                    <a:pt x="4660" y="3988"/>
                  </a:lnTo>
                  <a:lnTo>
                    <a:pt x="4928" y="3540"/>
                  </a:lnTo>
                  <a:lnTo>
                    <a:pt x="5063" y="3092"/>
                  </a:lnTo>
                  <a:lnTo>
                    <a:pt x="5108" y="2554"/>
                  </a:lnTo>
                  <a:lnTo>
                    <a:pt x="5063" y="2061"/>
                  </a:lnTo>
                  <a:lnTo>
                    <a:pt x="4928" y="1568"/>
                  </a:lnTo>
                  <a:lnTo>
                    <a:pt x="4660" y="1120"/>
                  </a:lnTo>
                  <a:lnTo>
                    <a:pt x="4346" y="762"/>
                  </a:lnTo>
                  <a:lnTo>
                    <a:pt x="3988" y="448"/>
                  </a:lnTo>
                  <a:lnTo>
                    <a:pt x="3540" y="224"/>
                  </a:lnTo>
                  <a:lnTo>
                    <a:pt x="3091" y="45"/>
                  </a:lnTo>
                  <a:lnTo>
                    <a:pt x="25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6"/>
            <p:cNvSpPr/>
            <p:nvPr/>
          </p:nvSpPr>
          <p:spPr>
            <a:xfrm>
              <a:off x="5567725" y="1207625"/>
              <a:ext cx="34750" cy="34750"/>
            </a:xfrm>
            <a:custGeom>
              <a:rect b="b" l="l" r="r" t="t"/>
              <a:pathLst>
                <a:path extrusionOk="0" h="1390" w="1390">
                  <a:moveTo>
                    <a:pt x="717" y="449"/>
                  </a:moveTo>
                  <a:lnTo>
                    <a:pt x="807" y="494"/>
                  </a:lnTo>
                  <a:lnTo>
                    <a:pt x="852" y="538"/>
                  </a:lnTo>
                  <a:lnTo>
                    <a:pt x="941" y="583"/>
                  </a:lnTo>
                  <a:lnTo>
                    <a:pt x="941" y="673"/>
                  </a:lnTo>
                  <a:lnTo>
                    <a:pt x="941" y="807"/>
                  </a:lnTo>
                  <a:lnTo>
                    <a:pt x="852" y="852"/>
                  </a:lnTo>
                  <a:lnTo>
                    <a:pt x="807" y="897"/>
                  </a:lnTo>
                  <a:lnTo>
                    <a:pt x="717" y="942"/>
                  </a:lnTo>
                  <a:lnTo>
                    <a:pt x="628" y="897"/>
                  </a:lnTo>
                  <a:lnTo>
                    <a:pt x="538" y="852"/>
                  </a:lnTo>
                  <a:lnTo>
                    <a:pt x="493" y="807"/>
                  </a:lnTo>
                  <a:lnTo>
                    <a:pt x="493" y="673"/>
                  </a:lnTo>
                  <a:lnTo>
                    <a:pt x="493" y="583"/>
                  </a:lnTo>
                  <a:lnTo>
                    <a:pt x="538" y="538"/>
                  </a:lnTo>
                  <a:lnTo>
                    <a:pt x="628" y="494"/>
                  </a:lnTo>
                  <a:lnTo>
                    <a:pt x="717" y="449"/>
                  </a:lnTo>
                  <a:close/>
                  <a:moveTo>
                    <a:pt x="583" y="1"/>
                  </a:moveTo>
                  <a:lnTo>
                    <a:pt x="448" y="46"/>
                  </a:lnTo>
                  <a:lnTo>
                    <a:pt x="224" y="225"/>
                  </a:lnTo>
                  <a:lnTo>
                    <a:pt x="90" y="404"/>
                  </a:lnTo>
                  <a:lnTo>
                    <a:pt x="45" y="538"/>
                  </a:lnTo>
                  <a:lnTo>
                    <a:pt x="0" y="673"/>
                  </a:lnTo>
                  <a:lnTo>
                    <a:pt x="45" y="852"/>
                  </a:lnTo>
                  <a:lnTo>
                    <a:pt x="90" y="986"/>
                  </a:lnTo>
                  <a:lnTo>
                    <a:pt x="224" y="1166"/>
                  </a:lnTo>
                  <a:lnTo>
                    <a:pt x="448" y="1345"/>
                  </a:lnTo>
                  <a:lnTo>
                    <a:pt x="583" y="1390"/>
                  </a:lnTo>
                  <a:lnTo>
                    <a:pt x="852" y="1390"/>
                  </a:lnTo>
                  <a:lnTo>
                    <a:pt x="986" y="1345"/>
                  </a:lnTo>
                  <a:lnTo>
                    <a:pt x="1210" y="1166"/>
                  </a:lnTo>
                  <a:lnTo>
                    <a:pt x="1344" y="986"/>
                  </a:lnTo>
                  <a:lnTo>
                    <a:pt x="1389" y="852"/>
                  </a:lnTo>
                  <a:lnTo>
                    <a:pt x="1389" y="673"/>
                  </a:lnTo>
                  <a:lnTo>
                    <a:pt x="1389" y="538"/>
                  </a:lnTo>
                  <a:lnTo>
                    <a:pt x="1344" y="404"/>
                  </a:lnTo>
                  <a:lnTo>
                    <a:pt x="1210" y="225"/>
                  </a:lnTo>
                  <a:lnTo>
                    <a:pt x="986" y="46"/>
                  </a:lnTo>
                  <a:lnTo>
                    <a:pt x="8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6"/>
            <p:cNvSpPr/>
            <p:nvPr/>
          </p:nvSpPr>
          <p:spPr>
            <a:xfrm>
              <a:off x="5650600" y="1318525"/>
              <a:ext cx="78425" cy="75050"/>
            </a:xfrm>
            <a:custGeom>
              <a:rect b="b" l="l" r="r" t="t"/>
              <a:pathLst>
                <a:path extrusionOk="0" h="3002" w="3137">
                  <a:moveTo>
                    <a:pt x="1569" y="762"/>
                  </a:moveTo>
                  <a:lnTo>
                    <a:pt x="1793" y="1165"/>
                  </a:lnTo>
                  <a:lnTo>
                    <a:pt x="1838" y="1255"/>
                  </a:lnTo>
                  <a:lnTo>
                    <a:pt x="1927" y="1299"/>
                  </a:lnTo>
                  <a:lnTo>
                    <a:pt x="2375" y="1344"/>
                  </a:lnTo>
                  <a:lnTo>
                    <a:pt x="2062" y="1658"/>
                  </a:lnTo>
                  <a:lnTo>
                    <a:pt x="2017" y="1747"/>
                  </a:lnTo>
                  <a:lnTo>
                    <a:pt x="2017" y="1882"/>
                  </a:lnTo>
                  <a:lnTo>
                    <a:pt x="2062" y="2330"/>
                  </a:lnTo>
                  <a:lnTo>
                    <a:pt x="1658" y="2106"/>
                  </a:lnTo>
                  <a:lnTo>
                    <a:pt x="1479" y="2106"/>
                  </a:lnTo>
                  <a:lnTo>
                    <a:pt x="1076" y="2330"/>
                  </a:lnTo>
                  <a:lnTo>
                    <a:pt x="1121" y="1882"/>
                  </a:lnTo>
                  <a:lnTo>
                    <a:pt x="1121" y="1747"/>
                  </a:lnTo>
                  <a:lnTo>
                    <a:pt x="1076" y="1658"/>
                  </a:lnTo>
                  <a:lnTo>
                    <a:pt x="762" y="1344"/>
                  </a:lnTo>
                  <a:lnTo>
                    <a:pt x="1210" y="1299"/>
                  </a:lnTo>
                  <a:lnTo>
                    <a:pt x="1300" y="1255"/>
                  </a:lnTo>
                  <a:lnTo>
                    <a:pt x="1390" y="1165"/>
                  </a:lnTo>
                  <a:lnTo>
                    <a:pt x="1569" y="762"/>
                  </a:lnTo>
                  <a:close/>
                  <a:moveTo>
                    <a:pt x="1569" y="0"/>
                  </a:moveTo>
                  <a:lnTo>
                    <a:pt x="1434" y="45"/>
                  </a:lnTo>
                  <a:lnTo>
                    <a:pt x="1345" y="135"/>
                  </a:lnTo>
                  <a:lnTo>
                    <a:pt x="986" y="851"/>
                  </a:lnTo>
                  <a:lnTo>
                    <a:pt x="225" y="986"/>
                  </a:lnTo>
                  <a:lnTo>
                    <a:pt x="90" y="1031"/>
                  </a:lnTo>
                  <a:lnTo>
                    <a:pt x="46" y="1120"/>
                  </a:lnTo>
                  <a:lnTo>
                    <a:pt x="1" y="1255"/>
                  </a:lnTo>
                  <a:lnTo>
                    <a:pt x="90" y="1344"/>
                  </a:lnTo>
                  <a:lnTo>
                    <a:pt x="673" y="1927"/>
                  </a:lnTo>
                  <a:lnTo>
                    <a:pt x="538" y="2733"/>
                  </a:lnTo>
                  <a:lnTo>
                    <a:pt x="538" y="2823"/>
                  </a:lnTo>
                  <a:lnTo>
                    <a:pt x="628" y="2957"/>
                  </a:lnTo>
                  <a:lnTo>
                    <a:pt x="718" y="3002"/>
                  </a:lnTo>
                  <a:lnTo>
                    <a:pt x="852" y="2957"/>
                  </a:lnTo>
                  <a:lnTo>
                    <a:pt x="1569" y="2599"/>
                  </a:lnTo>
                  <a:lnTo>
                    <a:pt x="2286" y="2957"/>
                  </a:lnTo>
                  <a:lnTo>
                    <a:pt x="2375" y="3002"/>
                  </a:lnTo>
                  <a:lnTo>
                    <a:pt x="2510" y="2957"/>
                  </a:lnTo>
                  <a:lnTo>
                    <a:pt x="2599" y="2823"/>
                  </a:lnTo>
                  <a:lnTo>
                    <a:pt x="2599" y="2733"/>
                  </a:lnTo>
                  <a:lnTo>
                    <a:pt x="2465" y="1927"/>
                  </a:lnTo>
                  <a:lnTo>
                    <a:pt x="3047" y="1344"/>
                  </a:lnTo>
                  <a:lnTo>
                    <a:pt x="3137" y="1255"/>
                  </a:lnTo>
                  <a:lnTo>
                    <a:pt x="3137" y="1120"/>
                  </a:lnTo>
                  <a:lnTo>
                    <a:pt x="3047" y="1031"/>
                  </a:lnTo>
                  <a:lnTo>
                    <a:pt x="2913" y="986"/>
                  </a:lnTo>
                  <a:lnTo>
                    <a:pt x="2151" y="851"/>
                  </a:lnTo>
                  <a:lnTo>
                    <a:pt x="1793" y="135"/>
                  </a:lnTo>
                  <a:lnTo>
                    <a:pt x="1703" y="45"/>
                  </a:lnTo>
                  <a:lnTo>
                    <a:pt x="15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9" name="Shape 2929"/>
        <p:cNvGrpSpPr/>
        <p:nvPr/>
      </p:nvGrpSpPr>
      <p:grpSpPr>
        <a:xfrm>
          <a:off x="0" y="0"/>
          <a:ext cx="0" cy="0"/>
          <a:chOff x="0" y="0"/>
          <a:chExt cx="0" cy="0"/>
        </a:xfrm>
      </p:grpSpPr>
      <p:sp>
        <p:nvSpPr>
          <p:cNvPr id="2930" name="Google Shape;2930;p77"/>
          <p:cNvSpPr txBox="1"/>
          <p:nvPr>
            <p:ph idx="1" type="body"/>
          </p:nvPr>
        </p:nvSpPr>
        <p:spPr>
          <a:xfrm>
            <a:off x="720000" y="1017725"/>
            <a:ext cx="7704000" cy="1879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200"/>
              <a:t>Here’s an assortment of alternative resources whose style fits the one of this template:</a:t>
            </a:r>
            <a:endParaRPr sz="1200"/>
          </a:p>
          <a:p>
            <a:pPr indent="0" lvl="0" marL="0" rtl="0" algn="l">
              <a:lnSpc>
                <a:spcPct val="100000"/>
              </a:lnSpc>
              <a:spcBef>
                <a:spcPts val="0"/>
              </a:spcBef>
              <a:spcAft>
                <a:spcPts val="0"/>
              </a:spcAft>
              <a:buNone/>
            </a:pPr>
            <a:r>
              <a:t/>
            </a:r>
            <a:endParaRPr sz="1200"/>
          </a:p>
          <a:p>
            <a:pPr indent="-127000" lvl="0" marL="241300" rtl="0" algn="l">
              <a:lnSpc>
                <a:spcPct val="100000"/>
              </a:lnSpc>
              <a:spcBef>
                <a:spcPts val="300"/>
              </a:spcBef>
              <a:spcAft>
                <a:spcPts val="0"/>
              </a:spcAft>
              <a:buNone/>
            </a:pPr>
            <a:r>
              <a:rPr b="1" lang="en" sz="2400">
                <a:latin typeface="Playfair Display"/>
                <a:ea typeface="Playfair Display"/>
                <a:cs typeface="Playfair Display"/>
                <a:sym typeface="Playfair Display"/>
              </a:rPr>
              <a:t>Vectors</a:t>
            </a:r>
            <a:endParaRPr sz="1200"/>
          </a:p>
          <a:p>
            <a:pPr indent="-304800" lvl="0" marL="457200" rtl="0" algn="l">
              <a:lnSpc>
                <a:spcPct val="100000"/>
              </a:lnSpc>
              <a:spcBef>
                <a:spcPts val="1000"/>
              </a:spcBef>
              <a:spcAft>
                <a:spcPts val="0"/>
              </a:spcAft>
              <a:buSzPts val="1200"/>
              <a:buChar char="●"/>
            </a:pPr>
            <a:r>
              <a:rPr lang="en" sz="1200">
                <a:solidFill>
                  <a:schemeClr val="hlink"/>
                </a:solidFill>
                <a:uFill>
                  <a:noFill/>
                </a:uFill>
                <a:hlinkClick r:id="rId3"/>
              </a:rPr>
              <a:t>Retro gadgets collection</a:t>
            </a:r>
            <a:endParaRPr/>
          </a:p>
        </p:txBody>
      </p:sp>
      <p:sp>
        <p:nvSpPr>
          <p:cNvPr id="2931" name="Google Shape;2931;p7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2932" name="Google Shape;2932;p77"/>
          <p:cNvGrpSpPr/>
          <p:nvPr/>
        </p:nvGrpSpPr>
        <p:grpSpPr>
          <a:xfrm>
            <a:off x="964313" y="3108690"/>
            <a:ext cx="1616716" cy="1182667"/>
            <a:chOff x="1000125" y="2426200"/>
            <a:chExt cx="1392400" cy="1018575"/>
          </a:xfrm>
        </p:grpSpPr>
        <p:sp>
          <p:nvSpPr>
            <p:cNvPr id="2933" name="Google Shape;2933;p77"/>
            <p:cNvSpPr/>
            <p:nvPr/>
          </p:nvSpPr>
          <p:spPr>
            <a:xfrm>
              <a:off x="1000125" y="2470775"/>
              <a:ext cx="431000" cy="805950"/>
            </a:xfrm>
            <a:custGeom>
              <a:rect b="b" l="l" r="r" t="t"/>
              <a:pathLst>
                <a:path extrusionOk="0" h="32238" w="17240">
                  <a:moveTo>
                    <a:pt x="3612" y="29037"/>
                  </a:moveTo>
                  <a:lnTo>
                    <a:pt x="3612" y="29951"/>
                  </a:lnTo>
                  <a:lnTo>
                    <a:pt x="3612" y="30134"/>
                  </a:lnTo>
                  <a:lnTo>
                    <a:pt x="3567" y="30317"/>
                  </a:lnTo>
                  <a:lnTo>
                    <a:pt x="3521" y="30546"/>
                  </a:lnTo>
                  <a:lnTo>
                    <a:pt x="3430" y="30729"/>
                  </a:lnTo>
                  <a:lnTo>
                    <a:pt x="3338" y="30912"/>
                  </a:lnTo>
                  <a:lnTo>
                    <a:pt x="3155" y="31049"/>
                  </a:lnTo>
                  <a:lnTo>
                    <a:pt x="3018" y="31186"/>
                  </a:lnTo>
                  <a:lnTo>
                    <a:pt x="2789" y="31278"/>
                  </a:lnTo>
                  <a:lnTo>
                    <a:pt x="2606" y="31323"/>
                  </a:lnTo>
                  <a:lnTo>
                    <a:pt x="2195" y="31369"/>
                  </a:lnTo>
                  <a:lnTo>
                    <a:pt x="1783" y="31323"/>
                  </a:lnTo>
                  <a:lnTo>
                    <a:pt x="1600" y="31232"/>
                  </a:lnTo>
                  <a:lnTo>
                    <a:pt x="1418" y="31186"/>
                  </a:lnTo>
                  <a:lnTo>
                    <a:pt x="1235" y="31049"/>
                  </a:lnTo>
                  <a:lnTo>
                    <a:pt x="1097" y="30912"/>
                  </a:lnTo>
                  <a:lnTo>
                    <a:pt x="1006" y="30683"/>
                  </a:lnTo>
                  <a:lnTo>
                    <a:pt x="915" y="30454"/>
                  </a:lnTo>
                  <a:lnTo>
                    <a:pt x="915" y="30226"/>
                  </a:lnTo>
                  <a:lnTo>
                    <a:pt x="960" y="29997"/>
                  </a:lnTo>
                  <a:lnTo>
                    <a:pt x="1006" y="29769"/>
                  </a:lnTo>
                  <a:lnTo>
                    <a:pt x="1143" y="29586"/>
                  </a:lnTo>
                  <a:lnTo>
                    <a:pt x="1280" y="29403"/>
                  </a:lnTo>
                  <a:lnTo>
                    <a:pt x="1463" y="29220"/>
                  </a:lnTo>
                  <a:lnTo>
                    <a:pt x="1600" y="29128"/>
                  </a:lnTo>
                  <a:lnTo>
                    <a:pt x="1783" y="29083"/>
                  </a:lnTo>
                  <a:lnTo>
                    <a:pt x="2103" y="29037"/>
                  </a:lnTo>
                  <a:close/>
                  <a:moveTo>
                    <a:pt x="7682" y="0"/>
                  </a:moveTo>
                  <a:lnTo>
                    <a:pt x="7042" y="46"/>
                  </a:lnTo>
                  <a:lnTo>
                    <a:pt x="6448" y="183"/>
                  </a:lnTo>
                  <a:lnTo>
                    <a:pt x="5899" y="366"/>
                  </a:lnTo>
                  <a:lnTo>
                    <a:pt x="5396" y="686"/>
                  </a:lnTo>
                  <a:lnTo>
                    <a:pt x="4939" y="1052"/>
                  </a:lnTo>
                  <a:lnTo>
                    <a:pt x="4527" y="1464"/>
                  </a:lnTo>
                  <a:lnTo>
                    <a:pt x="4161" y="1967"/>
                  </a:lnTo>
                  <a:lnTo>
                    <a:pt x="3887" y="2515"/>
                  </a:lnTo>
                  <a:lnTo>
                    <a:pt x="3750" y="2927"/>
                  </a:lnTo>
                  <a:lnTo>
                    <a:pt x="3658" y="3384"/>
                  </a:lnTo>
                  <a:lnTo>
                    <a:pt x="3612" y="3841"/>
                  </a:lnTo>
                  <a:lnTo>
                    <a:pt x="3612" y="4299"/>
                  </a:lnTo>
                  <a:lnTo>
                    <a:pt x="3612" y="7774"/>
                  </a:lnTo>
                  <a:lnTo>
                    <a:pt x="3612" y="13856"/>
                  </a:lnTo>
                  <a:lnTo>
                    <a:pt x="3612" y="20715"/>
                  </a:lnTo>
                  <a:lnTo>
                    <a:pt x="3612" y="26659"/>
                  </a:lnTo>
                  <a:lnTo>
                    <a:pt x="3612" y="28122"/>
                  </a:lnTo>
                  <a:lnTo>
                    <a:pt x="1783" y="28122"/>
                  </a:lnTo>
                  <a:lnTo>
                    <a:pt x="1418" y="28260"/>
                  </a:lnTo>
                  <a:lnTo>
                    <a:pt x="1052" y="28397"/>
                  </a:lnTo>
                  <a:lnTo>
                    <a:pt x="732" y="28671"/>
                  </a:lnTo>
                  <a:lnTo>
                    <a:pt x="503" y="28900"/>
                  </a:lnTo>
                  <a:lnTo>
                    <a:pt x="320" y="29128"/>
                  </a:lnTo>
                  <a:lnTo>
                    <a:pt x="183" y="29403"/>
                  </a:lnTo>
                  <a:lnTo>
                    <a:pt x="91" y="29723"/>
                  </a:lnTo>
                  <a:lnTo>
                    <a:pt x="0" y="30043"/>
                  </a:lnTo>
                  <a:lnTo>
                    <a:pt x="0" y="30317"/>
                  </a:lnTo>
                  <a:lnTo>
                    <a:pt x="46" y="30637"/>
                  </a:lnTo>
                  <a:lnTo>
                    <a:pt x="91" y="30957"/>
                  </a:lnTo>
                  <a:lnTo>
                    <a:pt x="229" y="31232"/>
                  </a:lnTo>
                  <a:lnTo>
                    <a:pt x="412" y="31506"/>
                  </a:lnTo>
                  <a:lnTo>
                    <a:pt x="640" y="31735"/>
                  </a:lnTo>
                  <a:lnTo>
                    <a:pt x="869" y="31918"/>
                  </a:lnTo>
                  <a:lnTo>
                    <a:pt x="1143" y="32055"/>
                  </a:lnTo>
                  <a:lnTo>
                    <a:pt x="1418" y="32146"/>
                  </a:lnTo>
                  <a:lnTo>
                    <a:pt x="1738" y="32238"/>
                  </a:lnTo>
                  <a:lnTo>
                    <a:pt x="2789" y="32238"/>
                  </a:lnTo>
                  <a:lnTo>
                    <a:pt x="3018" y="32146"/>
                  </a:lnTo>
                  <a:lnTo>
                    <a:pt x="3338" y="32055"/>
                  </a:lnTo>
                  <a:lnTo>
                    <a:pt x="3612" y="31872"/>
                  </a:lnTo>
                  <a:lnTo>
                    <a:pt x="3841" y="31689"/>
                  </a:lnTo>
                  <a:lnTo>
                    <a:pt x="4070" y="31415"/>
                  </a:lnTo>
                  <a:lnTo>
                    <a:pt x="4298" y="31049"/>
                  </a:lnTo>
                  <a:lnTo>
                    <a:pt x="4436" y="30637"/>
                  </a:lnTo>
                  <a:lnTo>
                    <a:pt x="4527" y="30226"/>
                  </a:lnTo>
                  <a:lnTo>
                    <a:pt x="4527" y="29814"/>
                  </a:lnTo>
                  <a:lnTo>
                    <a:pt x="4527" y="29037"/>
                  </a:lnTo>
                  <a:lnTo>
                    <a:pt x="16782" y="29037"/>
                  </a:lnTo>
                  <a:lnTo>
                    <a:pt x="16965" y="28991"/>
                  </a:lnTo>
                  <a:lnTo>
                    <a:pt x="17102" y="28854"/>
                  </a:lnTo>
                  <a:lnTo>
                    <a:pt x="17193" y="28717"/>
                  </a:lnTo>
                  <a:lnTo>
                    <a:pt x="17239" y="28580"/>
                  </a:lnTo>
                  <a:lnTo>
                    <a:pt x="17193" y="28397"/>
                  </a:lnTo>
                  <a:lnTo>
                    <a:pt x="17102" y="28260"/>
                  </a:lnTo>
                  <a:lnTo>
                    <a:pt x="16965" y="28122"/>
                  </a:lnTo>
                  <a:lnTo>
                    <a:pt x="4527" y="28122"/>
                  </a:lnTo>
                  <a:lnTo>
                    <a:pt x="4527" y="23230"/>
                  </a:lnTo>
                  <a:lnTo>
                    <a:pt x="4527" y="16371"/>
                  </a:lnTo>
                  <a:lnTo>
                    <a:pt x="4527" y="9694"/>
                  </a:lnTo>
                  <a:lnTo>
                    <a:pt x="4527" y="5076"/>
                  </a:lnTo>
                  <a:lnTo>
                    <a:pt x="4527" y="4070"/>
                  </a:lnTo>
                  <a:lnTo>
                    <a:pt x="4527" y="3704"/>
                  </a:lnTo>
                  <a:lnTo>
                    <a:pt x="4618" y="3338"/>
                  </a:lnTo>
                  <a:lnTo>
                    <a:pt x="4710" y="2973"/>
                  </a:lnTo>
                  <a:lnTo>
                    <a:pt x="4847" y="2653"/>
                  </a:lnTo>
                  <a:lnTo>
                    <a:pt x="4984" y="2332"/>
                  </a:lnTo>
                  <a:lnTo>
                    <a:pt x="5213" y="2058"/>
                  </a:lnTo>
                  <a:lnTo>
                    <a:pt x="5442" y="1784"/>
                  </a:lnTo>
                  <a:lnTo>
                    <a:pt x="5762" y="1509"/>
                  </a:lnTo>
                  <a:lnTo>
                    <a:pt x="6173" y="1235"/>
                  </a:lnTo>
                  <a:lnTo>
                    <a:pt x="6630" y="1052"/>
                  </a:lnTo>
                  <a:lnTo>
                    <a:pt x="7133" y="915"/>
                  </a:lnTo>
                  <a:lnTo>
                    <a:pt x="7682" y="915"/>
                  </a:lnTo>
                  <a:lnTo>
                    <a:pt x="7865" y="869"/>
                  </a:lnTo>
                  <a:lnTo>
                    <a:pt x="8002" y="732"/>
                  </a:lnTo>
                  <a:lnTo>
                    <a:pt x="8094" y="595"/>
                  </a:lnTo>
                  <a:lnTo>
                    <a:pt x="8094" y="458"/>
                  </a:lnTo>
                  <a:lnTo>
                    <a:pt x="8094" y="275"/>
                  </a:lnTo>
                  <a:lnTo>
                    <a:pt x="8002" y="138"/>
                  </a:lnTo>
                  <a:lnTo>
                    <a:pt x="786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7"/>
            <p:cNvSpPr/>
            <p:nvPr/>
          </p:nvSpPr>
          <p:spPr>
            <a:xfrm>
              <a:off x="1319050" y="3290425"/>
              <a:ext cx="884850" cy="154350"/>
            </a:xfrm>
            <a:custGeom>
              <a:rect b="b" l="l" r="r" t="t"/>
              <a:pathLst>
                <a:path extrusionOk="0" h="6174" w="35394">
                  <a:moveTo>
                    <a:pt x="733" y="0"/>
                  </a:moveTo>
                  <a:lnTo>
                    <a:pt x="550" y="46"/>
                  </a:lnTo>
                  <a:lnTo>
                    <a:pt x="412" y="138"/>
                  </a:lnTo>
                  <a:lnTo>
                    <a:pt x="275" y="229"/>
                  </a:lnTo>
                  <a:lnTo>
                    <a:pt x="138" y="366"/>
                  </a:lnTo>
                  <a:lnTo>
                    <a:pt x="47" y="549"/>
                  </a:lnTo>
                  <a:lnTo>
                    <a:pt x="1" y="732"/>
                  </a:lnTo>
                  <a:lnTo>
                    <a:pt x="1" y="915"/>
                  </a:lnTo>
                  <a:lnTo>
                    <a:pt x="1" y="5259"/>
                  </a:lnTo>
                  <a:lnTo>
                    <a:pt x="1" y="5442"/>
                  </a:lnTo>
                  <a:lnTo>
                    <a:pt x="47" y="5625"/>
                  </a:lnTo>
                  <a:lnTo>
                    <a:pt x="138" y="5762"/>
                  </a:lnTo>
                  <a:lnTo>
                    <a:pt x="275" y="5899"/>
                  </a:lnTo>
                  <a:lnTo>
                    <a:pt x="412" y="6036"/>
                  </a:lnTo>
                  <a:lnTo>
                    <a:pt x="550" y="6082"/>
                  </a:lnTo>
                  <a:lnTo>
                    <a:pt x="733" y="6174"/>
                  </a:lnTo>
                  <a:lnTo>
                    <a:pt x="34662" y="6174"/>
                  </a:lnTo>
                  <a:lnTo>
                    <a:pt x="34845" y="6082"/>
                  </a:lnTo>
                  <a:lnTo>
                    <a:pt x="34982" y="6036"/>
                  </a:lnTo>
                  <a:lnTo>
                    <a:pt x="35120" y="5899"/>
                  </a:lnTo>
                  <a:lnTo>
                    <a:pt x="35211" y="5762"/>
                  </a:lnTo>
                  <a:lnTo>
                    <a:pt x="35302" y="5625"/>
                  </a:lnTo>
                  <a:lnTo>
                    <a:pt x="35348" y="5442"/>
                  </a:lnTo>
                  <a:lnTo>
                    <a:pt x="35394" y="5259"/>
                  </a:lnTo>
                  <a:lnTo>
                    <a:pt x="35394" y="915"/>
                  </a:lnTo>
                  <a:lnTo>
                    <a:pt x="35348" y="732"/>
                  </a:lnTo>
                  <a:lnTo>
                    <a:pt x="35302" y="549"/>
                  </a:lnTo>
                  <a:lnTo>
                    <a:pt x="35211" y="366"/>
                  </a:lnTo>
                  <a:lnTo>
                    <a:pt x="35120" y="229"/>
                  </a:lnTo>
                  <a:lnTo>
                    <a:pt x="34982" y="138"/>
                  </a:lnTo>
                  <a:lnTo>
                    <a:pt x="34845" y="46"/>
                  </a:lnTo>
                  <a:lnTo>
                    <a:pt x="3466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7"/>
            <p:cNvSpPr/>
            <p:nvPr/>
          </p:nvSpPr>
          <p:spPr>
            <a:xfrm>
              <a:off x="1319050" y="3290425"/>
              <a:ext cx="875725" cy="154350"/>
            </a:xfrm>
            <a:custGeom>
              <a:rect b="b" l="l" r="r" t="t"/>
              <a:pathLst>
                <a:path extrusionOk="0" h="6174" w="35029">
                  <a:moveTo>
                    <a:pt x="870" y="0"/>
                  </a:moveTo>
                  <a:lnTo>
                    <a:pt x="641" y="46"/>
                  </a:lnTo>
                  <a:lnTo>
                    <a:pt x="458" y="183"/>
                  </a:lnTo>
                  <a:lnTo>
                    <a:pt x="321" y="321"/>
                  </a:lnTo>
                  <a:lnTo>
                    <a:pt x="184" y="458"/>
                  </a:lnTo>
                  <a:lnTo>
                    <a:pt x="92" y="641"/>
                  </a:lnTo>
                  <a:lnTo>
                    <a:pt x="1" y="869"/>
                  </a:lnTo>
                  <a:lnTo>
                    <a:pt x="1" y="1052"/>
                  </a:lnTo>
                  <a:lnTo>
                    <a:pt x="1" y="5076"/>
                  </a:lnTo>
                  <a:lnTo>
                    <a:pt x="1" y="5305"/>
                  </a:lnTo>
                  <a:lnTo>
                    <a:pt x="92" y="5488"/>
                  </a:lnTo>
                  <a:lnTo>
                    <a:pt x="184" y="5671"/>
                  </a:lnTo>
                  <a:lnTo>
                    <a:pt x="321" y="5853"/>
                  </a:lnTo>
                  <a:lnTo>
                    <a:pt x="458" y="5991"/>
                  </a:lnTo>
                  <a:lnTo>
                    <a:pt x="641" y="6082"/>
                  </a:lnTo>
                  <a:lnTo>
                    <a:pt x="870" y="6128"/>
                  </a:lnTo>
                  <a:lnTo>
                    <a:pt x="1098" y="6174"/>
                  </a:lnTo>
                  <a:lnTo>
                    <a:pt x="34296" y="6174"/>
                  </a:lnTo>
                  <a:lnTo>
                    <a:pt x="34525" y="6128"/>
                  </a:lnTo>
                  <a:lnTo>
                    <a:pt x="34708" y="6082"/>
                  </a:lnTo>
                  <a:lnTo>
                    <a:pt x="34891" y="5991"/>
                  </a:lnTo>
                  <a:lnTo>
                    <a:pt x="35028" y="5899"/>
                  </a:lnTo>
                  <a:lnTo>
                    <a:pt x="5397" y="5899"/>
                  </a:lnTo>
                  <a:lnTo>
                    <a:pt x="5168" y="5853"/>
                  </a:lnTo>
                  <a:lnTo>
                    <a:pt x="4939" y="5808"/>
                  </a:lnTo>
                  <a:lnTo>
                    <a:pt x="4757" y="5716"/>
                  </a:lnTo>
                  <a:lnTo>
                    <a:pt x="4619" y="5579"/>
                  </a:lnTo>
                  <a:lnTo>
                    <a:pt x="4482" y="5396"/>
                  </a:lnTo>
                  <a:lnTo>
                    <a:pt x="4391" y="5213"/>
                  </a:lnTo>
                  <a:lnTo>
                    <a:pt x="4299" y="5030"/>
                  </a:lnTo>
                  <a:lnTo>
                    <a:pt x="4299" y="4802"/>
                  </a:lnTo>
                  <a:lnTo>
                    <a:pt x="4299" y="778"/>
                  </a:lnTo>
                  <a:lnTo>
                    <a:pt x="4299" y="549"/>
                  </a:lnTo>
                  <a:lnTo>
                    <a:pt x="4391" y="321"/>
                  </a:lnTo>
                  <a:lnTo>
                    <a:pt x="4482" y="138"/>
                  </a:lnTo>
                  <a:lnTo>
                    <a:pt x="4665"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7"/>
            <p:cNvSpPr/>
            <p:nvPr/>
          </p:nvSpPr>
          <p:spPr>
            <a:xfrm>
              <a:off x="1419650" y="2733700"/>
              <a:ext cx="683650" cy="556750"/>
            </a:xfrm>
            <a:custGeom>
              <a:rect b="b" l="l" r="r" t="t"/>
              <a:pathLst>
                <a:path extrusionOk="0" h="22270" w="27346">
                  <a:moveTo>
                    <a:pt x="13673" y="1"/>
                  </a:moveTo>
                  <a:lnTo>
                    <a:pt x="12942" y="46"/>
                  </a:lnTo>
                  <a:lnTo>
                    <a:pt x="12256" y="92"/>
                  </a:lnTo>
                  <a:lnTo>
                    <a:pt x="11570" y="138"/>
                  </a:lnTo>
                  <a:lnTo>
                    <a:pt x="10930" y="275"/>
                  </a:lnTo>
                  <a:lnTo>
                    <a:pt x="10244" y="412"/>
                  </a:lnTo>
                  <a:lnTo>
                    <a:pt x="9604" y="549"/>
                  </a:lnTo>
                  <a:lnTo>
                    <a:pt x="8963" y="778"/>
                  </a:lnTo>
                  <a:lnTo>
                    <a:pt x="8369" y="1007"/>
                  </a:lnTo>
                  <a:lnTo>
                    <a:pt x="7775" y="1235"/>
                  </a:lnTo>
                  <a:lnTo>
                    <a:pt x="7180" y="1510"/>
                  </a:lnTo>
                  <a:lnTo>
                    <a:pt x="6586" y="1784"/>
                  </a:lnTo>
                  <a:lnTo>
                    <a:pt x="6037" y="2150"/>
                  </a:lnTo>
                  <a:lnTo>
                    <a:pt x="5488" y="2470"/>
                  </a:lnTo>
                  <a:lnTo>
                    <a:pt x="4985" y="2836"/>
                  </a:lnTo>
                  <a:lnTo>
                    <a:pt x="4482" y="3247"/>
                  </a:lnTo>
                  <a:lnTo>
                    <a:pt x="4025" y="3659"/>
                  </a:lnTo>
                  <a:lnTo>
                    <a:pt x="3568" y="4070"/>
                  </a:lnTo>
                  <a:lnTo>
                    <a:pt x="3110" y="4528"/>
                  </a:lnTo>
                  <a:lnTo>
                    <a:pt x="2745" y="4985"/>
                  </a:lnTo>
                  <a:lnTo>
                    <a:pt x="2333" y="5442"/>
                  </a:lnTo>
                  <a:lnTo>
                    <a:pt x="1967" y="5945"/>
                  </a:lnTo>
                  <a:lnTo>
                    <a:pt x="1647" y="6494"/>
                  </a:lnTo>
                  <a:lnTo>
                    <a:pt x="1373" y="6997"/>
                  </a:lnTo>
                  <a:lnTo>
                    <a:pt x="1098" y="7545"/>
                  </a:lnTo>
                  <a:lnTo>
                    <a:pt x="824" y="8140"/>
                  </a:lnTo>
                  <a:lnTo>
                    <a:pt x="595" y="8689"/>
                  </a:lnTo>
                  <a:lnTo>
                    <a:pt x="412" y="9283"/>
                  </a:lnTo>
                  <a:lnTo>
                    <a:pt x="275" y="9878"/>
                  </a:lnTo>
                  <a:lnTo>
                    <a:pt x="138" y="10472"/>
                  </a:lnTo>
                  <a:lnTo>
                    <a:pt x="92" y="11112"/>
                  </a:lnTo>
                  <a:lnTo>
                    <a:pt x="1" y="11707"/>
                  </a:lnTo>
                  <a:lnTo>
                    <a:pt x="1" y="12347"/>
                  </a:lnTo>
                  <a:lnTo>
                    <a:pt x="1" y="22269"/>
                  </a:lnTo>
                  <a:lnTo>
                    <a:pt x="27346" y="22269"/>
                  </a:lnTo>
                  <a:lnTo>
                    <a:pt x="27346" y="12347"/>
                  </a:lnTo>
                  <a:lnTo>
                    <a:pt x="27300" y="11707"/>
                  </a:lnTo>
                  <a:lnTo>
                    <a:pt x="27254" y="11112"/>
                  </a:lnTo>
                  <a:lnTo>
                    <a:pt x="27163" y="10472"/>
                  </a:lnTo>
                  <a:lnTo>
                    <a:pt x="27071" y="9878"/>
                  </a:lnTo>
                  <a:lnTo>
                    <a:pt x="26889" y="9283"/>
                  </a:lnTo>
                  <a:lnTo>
                    <a:pt x="26706" y="8689"/>
                  </a:lnTo>
                  <a:lnTo>
                    <a:pt x="26477" y="8140"/>
                  </a:lnTo>
                  <a:lnTo>
                    <a:pt x="26248" y="7545"/>
                  </a:lnTo>
                  <a:lnTo>
                    <a:pt x="25974" y="6997"/>
                  </a:lnTo>
                  <a:lnTo>
                    <a:pt x="25654" y="6494"/>
                  </a:lnTo>
                  <a:lnTo>
                    <a:pt x="25334" y="5945"/>
                  </a:lnTo>
                  <a:lnTo>
                    <a:pt x="24968" y="5442"/>
                  </a:lnTo>
                  <a:lnTo>
                    <a:pt x="24602" y="4985"/>
                  </a:lnTo>
                  <a:lnTo>
                    <a:pt x="24191" y="4528"/>
                  </a:lnTo>
                  <a:lnTo>
                    <a:pt x="23779" y="4070"/>
                  </a:lnTo>
                  <a:lnTo>
                    <a:pt x="23322" y="3659"/>
                  </a:lnTo>
                  <a:lnTo>
                    <a:pt x="22819" y="3247"/>
                  </a:lnTo>
                  <a:lnTo>
                    <a:pt x="22362" y="2836"/>
                  </a:lnTo>
                  <a:lnTo>
                    <a:pt x="21813" y="2470"/>
                  </a:lnTo>
                  <a:lnTo>
                    <a:pt x="21310" y="2150"/>
                  </a:lnTo>
                  <a:lnTo>
                    <a:pt x="20715" y="1784"/>
                  </a:lnTo>
                  <a:lnTo>
                    <a:pt x="20167" y="1510"/>
                  </a:lnTo>
                  <a:lnTo>
                    <a:pt x="19572" y="1235"/>
                  </a:lnTo>
                  <a:lnTo>
                    <a:pt x="18978" y="1007"/>
                  </a:lnTo>
                  <a:lnTo>
                    <a:pt x="18338" y="778"/>
                  </a:lnTo>
                  <a:lnTo>
                    <a:pt x="17697" y="549"/>
                  </a:lnTo>
                  <a:lnTo>
                    <a:pt x="17057" y="412"/>
                  </a:lnTo>
                  <a:lnTo>
                    <a:pt x="16417" y="275"/>
                  </a:lnTo>
                  <a:lnTo>
                    <a:pt x="15731" y="138"/>
                  </a:lnTo>
                  <a:lnTo>
                    <a:pt x="15045" y="92"/>
                  </a:lnTo>
                  <a:lnTo>
                    <a:pt x="14359" y="46"/>
                  </a:lnTo>
                  <a:lnTo>
                    <a:pt x="13673"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7"/>
            <p:cNvSpPr/>
            <p:nvPr/>
          </p:nvSpPr>
          <p:spPr>
            <a:xfrm>
              <a:off x="1419650" y="2733700"/>
              <a:ext cx="373850" cy="556750"/>
            </a:xfrm>
            <a:custGeom>
              <a:rect b="b" l="l" r="r" t="t"/>
              <a:pathLst>
                <a:path extrusionOk="0" h="22270" w="14954">
                  <a:moveTo>
                    <a:pt x="13673" y="1"/>
                  </a:moveTo>
                  <a:lnTo>
                    <a:pt x="12942" y="46"/>
                  </a:lnTo>
                  <a:lnTo>
                    <a:pt x="12256" y="92"/>
                  </a:lnTo>
                  <a:lnTo>
                    <a:pt x="11570" y="138"/>
                  </a:lnTo>
                  <a:lnTo>
                    <a:pt x="10930" y="275"/>
                  </a:lnTo>
                  <a:lnTo>
                    <a:pt x="10244" y="412"/>
                  </a:lnTo>
                  <a:lnTo>
                    <a:pt x="9604" y="549"/>
                  </a:lnTo>
                  <a:lnTo>
                    <a:pt x="8963" y="778"/>
                  </a:lnTo>
                  <a:lnTo>
                    <a:pt x="8369" y="1007"/>
                  </a:lnTo>
                  <a:lnTo>
                    <a:pt x="7775" y="1235"/>
                  </a:lnTo>
                  <a:lnTo>
                    <a:pt x="7180" y="1510"/>
                  </a:lnTo>
                  <a:lnTo>
                    <a:pt x="6586" y="1784"/>
                  </a:lnTo>
                  <a:lnTo>
                    <a:pt x="6037" y="2150"/>
                  </a:lnTo>
                  <a:lnTo>
                    <a:pt x="5488" y="2470"/>
                  </a:lnTo>
                  <a:lnTo>
                    <a:pt x="4985" y="2836"/>
                  </a:lnTo>
                  <a:lnTo>
                    <a:pt x="4482" y="3247"/>
                  </a:lnTo>
                  <a:lnTo>
                    <a:pt x="4025" y="3659"/>
                  </a:lnTo>
                  <a:lnTo>
                    <a:pt x="3568" y="4070"/>
                  </a:lnTo>
                  <a:lnTo>
                    <a:pt x="3110" y="4528"/>
                  </a:lnTo>
                  <a:lnTo>
                    <a:pt x="2745" y="4985"/>
                  </a:lnTo>
                  <a:lnTo>
                    <a:pt x="2333" y="5442"/>
                  </a:lnTo>
                  <a:lnTo>
                    <a:pt x="1967" y="5945"/>
                  </a:lnTo>
                  <a:lnTo>
                    <a:pt x="1647" y="6494"/>
                  </a:lnTo>
                  <a:lnTo>
                    <a:pt x="1373" y="6997"/>
                  </a:lnTo>
                  <a:lnTo>
                    <a:pt x="1098" y="7545"/>
                  </a:lnTo>
                  <a:lnTo>
                    <a:pt x="824" y="8140"/>
                  </a:lnTo>
                  <a:lnTo>
                    <a:pt x="595" y="8689"/>
                  </a:lnTo>
                  <a:lnTo>
                    <a:pt x="412" y="9283"/>
                  </a:lnTo>
                  <a:lnTo>
                    <a:pt x="275" y="9878"/>
                  </a:lnTo>
                  <a:lnTo>
                    <a:pt x="138" y="10472"/>
                  </a:lnTo>
                  <a:lnTo>
                    <a:pt x="92" y="11112"/>
                  </a:lnTo>
                  <a:lnTo>
                    <a:pt x="1" y="11707"/>
                  </a:lnTo>
                  <a:lnTo>
                    <a:pt x="1" y="12347"/>
                  </a:lnTo>
                  <a:lnTo>
                    <a:pt x="1" y="22269"/>
                  </a:lnTo>
                  <a:lnTo>
                    <a:pt x="2562" y="22269"/>
                  </a:lnTo>
                  <a:lnTo>
                    <a:pt x="2562" y="12347"/>
                  </a:lnTo>
                  <a:lnTo>
                    <a:pt x="2607" y="11752"/>
                  </a:lnTo>
                  <a:lnTo>
                    <a:pt x="2653" y="11158"/>
                  </a:lnTo>
                  <a:lnTo>
                    <a:pt x="2745" y="10563"/>
                  </a:lnTo>
                  <a:lnTo>
                    <a:pt x="2836" y="10015"/>
                  </a:lnTo>
                  <a:lnTo>
                    <a:pt x="2973" y="9466"/>
                  </a:lnTo>
                  <a:lnTo>
                    <a:pt x="3110" y="8872"/>
                  </a:lnTo>
                  <a:lnTo>
                    <a:pt x="3339" y="8369"/>
                  </a:lnTo>
                  <a:lnTo>
                    <a:pt x="3522" y="7820"/>
                  </a:lnTo>
                  <a:lnTo>
                    <a:pt x="3796" y="7317"/>
                  </a:lnTo>
                  <a:lnTo>
                    <a:pt x="4071" y="6768"/>
                  </a:lnTo>
                  <a:lnTo>
                    <a:pt x="4345" y="6311"/>
                  </a:lnTo>
                  <a:lnTo>
                    <a:pt x="4665" y="5808"/>
                  </a:lnTo>
                  <a:lnTo>
                    <a:pt x="5397" y="4893"/>
                  </a:lnTo>
                  <a:lnTo>
                    <a:pt x="6174" y="4025"/>
                  </a:lnTo>
                  <a:lnTo>
                    <a:pt x="7043" y="3247"/>
                  </a:lnTo>
                  <a:lnTo>
                    <a:pt x="8003" y="2516"/>
                  </a:lnTo>
                  <a:lnTo>
                    <a:pt x="9009" y="1875"/>
                  </a:lnTo>
                  <a:lnTo>
                    <a:pt x="10107" y="1327"/>
                  </a:lnTo>
                  <a:lnTo>
                    <a:pt x="11250" y="869"/>
                  </a:lnTo>
                  <a:lnTo>
                    <a:pt x="12439" y="504"/>
                  </a:lnTo>
                  <a:lnTo>
                    <a:pt x="13033" y="366"/>
                  </a:lnTo>
                  <a:lnTo>
                    <a:pt x="13673" y="229"/>
                  </a:lnTo>
                  <a:lnTo>
                    <a:pt x="14314" y="138"/>
                  </a:lnTo>
                  <a:lnTo>
                    <a:pt x="14954" y="92"/>
                  </a:lnTo>
                  <a:lnTo>
                    <a:pt x="14314" y="46"/>
                  </a:lnTo>
                  <a:lnTo>
                    <a:pt x="13673"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7"/>
            <p:cNvSpPr/>
            <p:nvPr/>
          </p:nvSpPr>
          <p:spPr>
            <a:xfrm>
              <a:off x="1527125" y="2778275"/>
              <a:ext cx="466450" cy="466450"/>
            </a:xfrm>
            <a:custGeom>
              <a:rect b="b" l="l" r="r" t="t"/>
              <a:pathLst>
                <a:path extrusionOk="0" h="18658" w="18658">
                  <a:moveTo>
                    <a:pt x="7774" y="550"/>
                  </a:moveTo>
                  <a:lnTo>
                    <a:pt x="8003" y="641"/>
                  </a:lnTo>
                  <a:lnTo>
                    <a:pt x="8231" y="778"/>
                  </a:lnTo>
                  <a:lnTo>
                    <a:pt x="8460" y="915"/>
                  </a:lnTo>
                  <a:lnTo>
                    <a:pt x="8597" y="1144"/>
                  </a:lnTo>
                  <a:lnTo>
                    <a:pt x="8734" y="1373"/>
                  </a:lnTo>
                  <a:lnTo>
                    <a:pt x="8826" y="1601"/>
                  </a:lnTo>
                  <a:lnTo>
                    <a:pt x="8826" y="1876"/>
                  </a:lnTo>
                  <a:lnTo>
                    <a:pt x="8826" y="2150"/>
                  </a:lnTo>
                  <a:lnTo>
                    <a:pt x="8734" y="2424"/>
                  </a:lnTo>
                  <a:lnTo>
                    <a:pt x="8597" y="2653"/>
                  </a:lnTo>
                  <a:lnTo>
                    <a:pt x="8460" y="2836"/>
                  </a:lnTo>
                  <a:lnTo>
                    <a:pt x="8231" y="3019"/>
                  </a:lnTo>
                  <a:lnTo>
                    <a:pt x="8003" y="3110"/>
                  </a:lnTo>
                  <a:lnTo>
                    <a:pt x="7774" y="3202"/>
                  </a:lnTo>
                  <a:lnTo>
                    <a:pt x="7500" y="3248"/>
                  </a:lnTo>
                  <a:lnTo>
                    <a:pt x="7225" y="3202"/>
                  </a:lnTo>
                  <a:lnTo>
                    <a:pt x="6951" y="3110"/>
                  </a:lnTo>
                  <a:lnTo>
                    <a:pt x="6722" y="3019"/>
                  </a:lnTo>
                  <a:lnTo>
                    <a:pt x="6539" y="2836"/>
                  </a:lnTo>
                  <a:lnTo>
                    <a:pt x="6356" y="2653"/>
                  </a:lnTo>
                  <a:lnTo>
                    <a:pt x="6265" y="2424"/>
                  </a:lnTo>
                  <a:lnTo>
                    <a:pt x="6173" y="2150"/>
                  </a:lnTo>
                  <a:lnTo>
                    <a:pt x="6128" y="1876"/>
                  </a:lnTo>
                  <a:lnTo>
                    <a:pt x="6173" y="1601"/>
                  </a:lnTo>
                  <a:lnTo>
                    <a:pt x="6265" y="1373"/>
                  </a:lnTo>
                  <a:lnTo>
                    <a:pt x="6356" y="1144"/>
                  </a:lnTo>
                  <a:lnTo>
                    <a:pt x="6539" y="915"/>
                  </a:lnTo>
                  <a:lnTo>
                    <a:pt x="6722" y="778"/>
                  </a:lnTo>
                  <a:lnTo>
                    <a:pt x="6951" y="641"/>
                  </a:lnTo>
                  <a:lnTo>
                    <a:pt x="7225" y="550"/>
                  </a:lnTo>
                  <a:close/>
                  <a:moveTo>
                    <a:pt x="11432" y="550"/>
                  </a:moveTo>
                  <a:lnTo>
                    <a:pt x="11706" y="641"/>
                  </a:lnTo>
                  <a:lnTo>
                    <a:pt x="11935" y="778"/>
                  </a:lnTo>
                  <a:lnTo>
                    <a:pt x="12118" y="915"/>
                  </a:lnTo>
                  <a:lnTo>
                    <a:pt x="12301" y="1144"/>
                  </a:lnTo>
                  <a:lnTo>
                    <a:pt x="12392" y="1373"/>
                  </a:lnTo>
                  <a:lnTo>
                    <a:pt x="12484" y="1601"/>
                  </a:lnTo>
                  <a:lnTo>
                    <a:pt x="12530" y="1876"/>
                  </a:lnTo>
                  <a:lnTo>
                    <a:pt x="12484" y="2150"/>
                  </a:lnTo>
                  <a:lnTo>
                    <a:pt x="12392" y="2424"/>
                  </a:lnTo>
                  <a:lnTo>
                    <a:pt x="12301" y="2653"/>
                  </a:lnTo>
                  <a:lnTo>
                    <a:pt x="12118" y="2836"/>
                  </a:lnTo>
                  <a:lnTo>
                    <a:pt x="11935" y="3019"/>
                  </a:lnTo>
                  <a:lnTo>
                    <a:pt x="11706" y="3110"/>
                  </a:lnTo>
                  <a:lnTo>
                    <a:pt x="11432" y="3202"/>
                  </a:lnTo>
                  <a:lnTo>
                    <a:pt x="11158" y="3248"/>
                  </a:lnTo>
                  <a:lnTo>
                    <a:pt x="10883" y="3202"/>
                  </a:lnTo>
                  <a:lnTo>
                    <a:pt x="10655" y="3110"/>
                  </a:lnTo>
                  <a:lnTo>
                    <a:pt x="10426" y="3019"/>
                  </a:lnTo>
                  <a:lnTo>
                    <a:pt x="10197" y="2836"/>
                  </a:lnTo>
                  <a:lnTo>
                    <a:pt x="10060" y="2653"/>
                  </a:lnTo>
                  <a:lnTo>
                    <a:pt x="9923" y="2424"/>
                  </a:lnTo>
                  <a:lnTo>
                    <a:pt x="9832" y="2150"/>
                  </a:lnTo>
                  <a:lnTo>
                    <a:pt x="9832" y="1876"/>
                  </a:lnTo>
                  <a:lnTo>
                    <a:pt x="9832" y="1601"/>
                  </a:lnTo>
                  <a:lnTo>
                    <a:pt x="9923" y="1373"/>
                  </a:lnTo>
                  <a:lnTo>
                    <a:pt x="10060" y="1144"/>
                  </a:lnTo>
                  <a:lnTo>
                    <a:pt x="10197" y="915"/>
                  </a:lnTo>
                  <a:lnTo>
                    <a:pt x="10426" y="778"/>
                  </a:lnTo>
                  <a:lnTo>
                    <a:pt x="10655" y="641"/>
                  </a:lnTo>
                  <a:lnTo>
                    <a:pt x="10883" y="550"/>
                  </a:lnTo>
                  <a:close/>
                  <a:moveTo>
                    <a:pt x="4024" y="2562"/>
                  </a:moveTo>
                  <a:lnTo>
                    <a:pt x="4299" y="2607"/>
                  </a:lnTo>
                  <a:lnTo>
                    <a:pt x="4573" y="2653"/>
                  </a:lnTo>
                  <a:lnTo>
                    <a:pt x="4802" y="2790"/>
                  </a:lnTo>
                  <a:lnTo>
                    <a:pt x="4985" y="2973"/>
                  </a:lnTo>
                  <a:lnTo>
                    <a:pt x="5167" y="3156"/>
                  </a:lnTo>
                  <a:lnTo>
                    <a:pt x="5259" y="3385"/>
                  </a:lnTo>
                  <a:lnTo>
                    <a:pt x="5350" y="3659"/>
                  </a:lnTo>
                  <a:lnTo>
                    <a:pt x="5396" y="3933"/>
                  </a:lnTo>
                  <a:lnTo>
                    <a:pt x="5350" y="4208"/>
                  </a:lnTo>
                  <a:lnTo>
                    <a:pt x="5259" y="4436"/>
                  </a:lnTo>
                  <a:lnTo>
                    <a:pt x="5167" y="4665"/>
                  </a:lnTo>
                  <a:lnTo>
                    <a:pt x="4985" y="4848"/>
                  </a:lnTo>
                  <a:lnTo>
                    <a:pt x="4802" y="5031"/>
                  </a:lnTo>
                  <a:lnTo>
                    <a:pt x="4573" y="5168"/>
                  </a:lnTo>
                  <a:lnTo>
                    <a:pt x="4299" y="5214"/>
                  </a:lnTo>
                  <a:lnTo>
                    <a:pt x="4024" y="5259"/>
                  </a:lnTo>
                  <a:lnTo>
                    <a:pt x="3750" y="5214"/>
                  </a:lnTo>
                  <a:lnTo>
                    <a:pt x="3521" y="5168"/>
                  </a:lnTo>
                  <a:lnTo>
                    <a:pt x="3293" y="5031"/>
                  </a:lnTo>
                  <a:lnTo>
                    <a:pt x="3064" y="4848"/>
                  </a:lnTo>
                  <a:lnTo>
                    <a:pt x="2927" y="4665"/>
                  </a:lnTo>
                  <a:lnTo>
                    <a:pt x="2790" y="4436"/>
                  </a:lnTo>
                  <a:lnTo>
                    <a:pt x="2698" y="4208"/>
                  </a:lnTo>
                  <a:lnTo>
                    <a:pt x="2698" y="3933"/>
                  </a:lnTo>
                  <a:lnTo>
                    <a:pt x="2698" y="3659"/>
                  </a:lnTo>
                  <a:lnTo>
                    <a:pt x="2790" y="3385"/>
                  </a:lnTo>
                  <a:lnTo>
                    <a:pt x="2927" y="3156"/>
                  </a:lnTo>
                  <a:lnTo>
                    <a:pt x="3064" y="2973"/>
                  </a:lnTo>
                  <a:lnTo>
                    <a:pt x="3293" y="2790"/>
                  </a:lnTo>
                  <a:lnTo>
                    <a:pt x="3521" y="2653"/>
                  </a:lnTo>
                  <a:lnTo>
                    <a:pt x="3750" y="2607"/>
                  </a:lnTo>
                  <a:lnTo>
                    <a:pt x="4024" y="2562"/>
                  </a:lnTo>
                  <a:close/>
                  <a:moveTo>
                    <a:pt x="14587" y="2562"/>
                  </a:moveTo>
                  <a:lnTo>
                    <a:pt x="14862" y="2607"/>
                  </a:lnTo>
                  <a:lnTo>
                    <a:pt x="15090" y="2653"/>
                  </a:lnTo>
                  <a:lnTo>
                    <a:pt x="15319" y="2790"/>
                  </a:lnTo>
                  <a:lnTo>
                    <a:pt x="15548" y="2973"/>
                  </a:lnTo>
                  <a:lnTo>
                    <a:pt x="15685" y="3156"/>
                  </a:lnTo>
                  <a:lnTo>
                    <a:pt x="15822" y="3385"/>
                  </a:lnTo>
                  <a:lnTo>
                    <a:pt x="15913" y="3659"/>
                  </a:lnTo>
                  <a:lnTo>
                    <a:pt x="15913" y="3933"/>
                  </a:lnTo>
                  <a:lnTo>
                    <a:pt x="15913" y="4208"/>
                  </a:lnTo>
                  <a:lnTo>
                    <a:pt x="15822" y="4436"/>
                  </a:lnTo>
                  <a:lnTo>
                    <a:pt x="15685" y="4665"/>
                  </a:lnTo>
                  <a:lnTo>
                    <a:pt x="15548" y="4848"/>
                  </a:lnTo>
                  <a:lnTo>
                    <a:pt x="15319" y="5031"/>
                  </a:lnTo>
                  <a:lnTo>
                    <a:pt x="15090" y="5168"/>
                  </a:lnTo>
                  <a:lnTo>
                    <a:pt x="14862" y="5214"/>
                  </a:lnTo>
                  <a:lnTo>
                    <a:pt x="14587" y="5259"/>
                  </a:lnTo>
                  <a:lnTo>
                    <a:pt x="14313" y="5214"/>
                  </a:lnTo>
                  <a:lnTo>
                    <a:pt x="14039" y="5168"/>
                  </a:lnTo>
                  <a:lnTo>
                    <a:pt x="13810" y="5031"/>
                  </a:lnTo>
                  <a:lnTo>
                    <a:pt x="13627" y="4848"/>
                  </a:lnTo>
                  <a:lnTo>
                    <a:pt x="13490" y="4665"/>
                  </a:lnTo>
                  <a:lnTo>
                    <a:pt x="13353" y="4436"/>
                  </a:lnTo>
                  <a:lnTo>
                    <a:pt x="13261" y="4208"/>
                  </a:lnTo>
                  <a:lnTo>
                    <a:pt x="13215" y="3933"/>
                  </a:lnTo>
                  <a:lnTo>
                    <a:pt x="13261" y="3659"/>
                  </a:lnTo>
                  <a:lnTo>
                    <a:pt x="13353" y="3385"/>
                  </a:lnTo>
                  <a:lnTo>
                    <a:pt x="13490" y="3156"/>
                  </a:lnTo>
                  <a:lnTo>
                    <a:pt x="13627" y="2973"/>
                  </a:lnTo>
                  <a:lnTo>
                    <a:pt x="13810" y="2790"/>
                  </a:lnTo>
                  <a:lnTo>
                    <a:pt x="14039" y="2653"/>
                  </a:lnTo>
                  <a:lnTo>
                    <a:pt x="14313" y="2607"/>
                  </a:lnTo>
                  <a:lnTo>
                    <a:pt x="14587" y="2562"/>
                  </a:lnTo>
                  <a:close/>
                  <a:moveTo>
                    <a:pt x="16965" y="5945"/>
                  </a:moveTo>
                  <a:lnTo>
                    <a:pt x="17194" y="6037"/>
                  </a:lnTo>
                  <a:lnTo>
                    <a:pt x="17422" y="6174"/>
                  </a:lnTo>
                  <a:lnTo>
                    <a:pt x="17651" y="6311"/>
                  </a:lnTo>
                  <a:lnTo>
                    <a:pt x="17788" y="6540"/>
                  </a:lnTo>
                  <a:lnTo>
                    <a:pt x="17925" y="6768"/>
                  </a:lnTo>
                  <a:lnTo>
                    <a:pt x="18017" y="6997"/>
                  </a:lnTo>
                  <a:lnTo>
                    <a:pt x="18017" y="7271"/>
                  </a:lnTo>
                  <a:lnTo>
                    <a:pt x="18017" y="7546"/>
                  </a:lnTo>
                  <a:lnTo>
                    <a:pt x="17925" y="7820"/>
                  </a:lnTo>
                  <a:lnTo>
                    <a:pt x="17788" y="8049"/>
                  </a:lnTo>
                  <a:lnTo>
                    <a:pt x="17651" y="8232"/>
                  </a:lnTo>
                  <a:lnTo>
                    <a:pt x="17422" y="8415"/>
                  </a:lnTo>
                  <a:lnTo>
                    <a:pt x="17194" y="8506"/>
                  </a:lnTo>
                  <a:lnTo>
                    <a:pt x="16965" y="8598"/>
                  </a:lnTo>
                  <a:lnTo>
                    <a:pt x="16691" y="8643"/>
                  </a:lnTo>
                  <a:lnTo>
                    <a:pt x="16416" y="8598"/>
                  </a:lnTo>
                  <a:lnTo>
                    <a:pt x="16142" y="8506"/>
                  </a:lnTo>
                  <a:lnTo>
                    <a:pt x="15913" y="8415"/>
                  </a:lnTo>
                  <a:lnTo>
                    <a:pt x="15730" y="8232"/>
                  </a:lnTo>
                  <a:lnTo>
                    <a:pt x="15548" y="8049"/>
                  </a:lnTo>
                  <a:lnTo>
                    <a:pt x="15456" y="7820"/>
                  </a:lnTo>
                  <a:lnTo>
                    <a:pt x="15365" y="7546"/>
                  </a:lnTo>
                  <a:lnTo>
                    <a:pt x="15319" y="7271"/>
                  </a:lnTo>
                  <a:lnTo>
                    <a:pt x="15365" y="6997"/>
                  </a:lnTo>
                  <a:lnTo>
                    <a:pt x="15456" y="6768"/>
                  </a:lnTo>
                  <a:lnTo>
                    <a:pt x="15548" y="6540"/>
                  </a:lnTo>
                  <a:lnTo>
                    <a:pt x="15730" y="6311"/>
                  </a:lnTo>
                  <a:lnTo>
                    <a:pt x="15913" y="6174"/>
                  </a:lnTo>
                  <a:lnTo>
                    <a:pt x="16142" y="6037"/>
                  </a:lnTo>
                  <a:lnTo>
                    <a:pt x="16416" y="5945"/>
                  </a:lnTo>
                  <a:close/>
                  <a:moveTo>
                    <a:pt x="2241" y="5991"/>
                  </a:moveTo>
                  <a:lnTo>
                    <a:pt x="2515" y="6083"/>
                  </a:lnTo>
                  <a:lnTo>
                    <a:pt x="2744" y="6220"/>
                  </a:lnTo>
                  <a:lnTo>
                    <a:pt x="2927" y="6357"/>
                  </a:lnTo>
                  <a:lnTo>
                    <a:pt x="3110" y="6586"/>
                  </a:lnTo>
                  <a:lnTo>
                    <a:pt x="3247" y="6814"/>
                  </a:lnTo>
                  <a:lnTo>
                    <a:pt x="3293" y="7043"/>
                  </a:lnTo>
                  <a:lnTo>
                    <a:pt x="3338" y="7317"/>
                  </a:lnTo>
                  <a:lnTo>
                    <a:pt x="3293" y="7592"/>
                  </a:lnTo>
                  <a:lnTo>
                    <a:pt x="3247" y="7866"/>
                  </a:lnTo>
                  <a:lnTo>
                    <a:pt x="3110" y="8095"/>
                  </a:lnTo>
                  <a:lnTo>
                    <a:pt x="2927" y="8277"/>
                  </a:lnTo>
                  <a:lnTo>
                    <a:pt x="2744" y="8460"/>
                  </a:lnTo>
                  <a:lnTo>
                    <a:pt x="2515" y="8552"/>
                  </a:lnTo>
                  <a:lnTo>
                    <a:pt x="2241" y="8643"/>
                  </a:lnTo>
                  <a:lnTo>
                    <a:pt x="1967" y="8689"/>
                  </a:lnTo>
                  <a:lnTo>
                    <a:pt x="1738" y="8643"/>
                  </a:lnTo>
                  <a:lnTo>
                    <a:pt x="1464" y="8552"/>
                  </a:lnTo>
                  <a:lnTo>
                    <a:pt x="1235" y="8460"/>
                  </a:lnTo>
                  <a:lnTo>
                    <a:pt x="1052" y="8277"/>
                  </a:lnTo>
                  <a:lnTo>
                    <a:pt x="869" y="8095"/>
                  </a:lnTo>
                  <a:lnTo>
                    <a:pt x="732" y="7866"/>
                  </a:lnTo>
                  <a:lnTo>
                    <a:pt x="686" y="7592"/>
                  </a:lnTo>
                  <a:lnTo>
                    <a:pt x="640" y="7317"/>
                  </a:lnTo>
                  <a:lnTo>
                    <a:pt x="686" y="7043"/>
                  </a:lnTo>
                  <a:lnTo>
                    <a:pt x="732" y="6814"/>
                  </a:lnTo>
                  <a:lnTo>
                    <a:pt x="869" y="6586"/>
                  </a:lnTo>
                  <a:lnTo>
                    <a:pt x="1052" y="6357"/>
                  </a:lnTo>
                  <a:lnTo>
                    <a:pt x="1235" y="6220"/>
                  </a:lnTo>
                  <a:lnTo>
                    <a:pt x="1464" y="6083"/>
                  </a:lnTo>
                  <a:lnTo>
                    <a:pt x="1738" y="5991"/>
                  </a:lnTo>
                  <a:close/>
                  <a:moveTo>
                    <a:pt x="16691" y="9969"/>
                  </a:moveTo>
                  <a:lnTo>
                    <a:pt x="16965" y="10015"/>
                  </a:lnTo>
                  <a:lnTo>
                    <a:pt x="17194" y="10061"/>
                  </a:lnTo>
                  <a:lnTo>
                    <a:pt x="17422" y="10198"/>
                  </a:lnTo>
                  <a:lnTo>
                    <a:pt x="17651" y="10381"/>
                  </a:lnTo>
                  <a:lnTo>
                    <a:pt x="17788" y="10564"/>
                  </a:lnTo>
                  <a:lnTo>
                    <a:pt x="17925" y="10792"/>
                  </a:lnTo>
                  <a:lnTo>
                    <a:pt x="18017" y="11021"/>
                  </a:lnTo>
                  <a:lnTo>
                    <a:pt x="18017" y="11295"/>
                  </a:lnTo>
                  <a:lnTo>
                    <a:pt x="18017" y="11570"/>
                  </a:lnTo>
                  <a:lnTo>
                    <a:pt x="17925" y="11844"/>
                  </a:lnTo>
                  <a:lnTo>
                    <a:pt x="17788" y="12073"/>
                  </a:lnTo>
                  <a:lnTo>
                    <a:pt x="17651" y="12256"/>
                  </a:lnTo>
                  <a:lnTo>
                    <a:pt x="17422" y="12439"/>
                  </a:lnTo>
                  <a:lnTo>
                    <a:pt x="17194" y="12576"/>
                  </a:lnTo>
                  <a:lnTo>
                    <a:pt x="16965" y="12621"/>
                  </a:lnTo>
                  <a:lnTo>
                    <a:pt x="16691" y="12667"/>
                  </a:lnTo>
                  <a:lnTo>
                    <a:pt x="16416" y="12621"/>
                  </a:lnTo>
                  <a:lnTo>
                    <a:pt x="16142" y="12576"/>
                  </a:lnTo>
                  <a:lnTo>
                    <a:pt x="15913" y="12439"/>
                  </a:lnTo>
                  <a:lnTo>
                    <a:pt x="15730" y="12256"/>
                  </a:lnTo>
                  <a:lnTo>
                    <a:pt x="15548" y="12073"/>
                  </a:lnTo>
                  <a:lnTo>
                    <a:pt x="15456" y="11844"/>
                  </a:lnTo>
                  <a:lnTo>
                    <a:pt x="15365" y="11570"/>
                  </a:lnTo>
                  <a:lnTo>
                    <a:pt x="15319" y="11295"/>
                  </a:lnTo>
                  <a:lnTo>
                    <a:pt x="15365" y="11021"/>
                  </a:lnTo>
                  <a:lnTo>
                    <a:pt x="15456" y="10792"/>
                  </a:lnTo>
                  <a:lnTo>
                    <a:pt x="15548" y="10564"/>
                  </a:lnTo>
                  <a:lnTo>
                    <a:pt x="15730" y="10381"/>
                  </a:lnTo>
                  <a:lnTo>
                    <a:pt x="15913" y="10198"/>
                  </a:lnTo>
                  <a:lnTo>
                    <a:pt x="16142" y="10061"/>
                  </a:lnTo>
                  <a:lnTo>
                    <a:pt x="16416" y="10015"/>
                  </a:lnTo>
                  <a:lnTo>
                    <a:pt x="16691" y="9969"/>
                  </a:lnTo>
                  <a:close/>
                  <a:moveTo>
                    <a:pt x="2241" y="10015"/>
                  </a:moveTo>
                  <a:lnTo>
                    <a:pt x="2515" y="10107"/>
                  </a:lnTo>
                  <a:lnTo>
                    <a:pt x="2744" y="10244"/>
                  </a:lnTo>
                  <a:lnTo>
                    <a:pt x="2927" y="10381"/>
                  </a:lnTo>
                  <a:lnTo>
                    <a:pt x="3110" y="10610"/>
                  </a:lnTo>
                  <a:lnTo>
                    <a:pt x="3247" y="10838"/>
                  </a:lnTo>
                  <a:lnTo>
                    <a:pt x="3293" y="11067"/>
                  </a:lnTo>
                  <a:lnTo>
                    <a:pt x="3338" y="11341"/>
                  </a:lnTo>
                  <a:lnTo>
                    <a:pt x="3293" y="11615"/>
                  </a:lnTo>
                  <a:lnTo>
                    <a:pt x="3247" y="11890"/>
                  </a:lnTo>
                  <a:lnTo>
                    <a:pt x="3110" y="12118"/>
                  </a:lnTo>
                  <a:lnTo>
                    <a:pt x="2927" y="12301"/>
                  </a:lnTo>
                  <a:lnTo>
                    <a:pt x="2744" y="12484"/>
                  </a:lnTo>
                  <a:lnTo>
                    <a:pt x="2515" y="12576"/>
                  </a:lnTo>
                  <a:lnTo>
                    <a:pt x="2241" y="12667"/>
                  </a:lnTo>
                  <a:lnTo>
                    <a:pt x="1967" y="12713"/>
                  </a:lnTo>
                  <a:lnTo>
                    <a:pt x="1738" y="12667"/>
                  </a:lnTo>
                  <a:lnTo>
                    <a:pt x="1464" y="12576"/>
                  </a:lnTo>
                  <a:lnTo>
                    <a:pt x="1235" y="12484"/>
                  </a:lnTo>
                  <a:lnTo>
                    <a:pt x="1052" y="12301"/>
                  </a:lnTo>
                  <a:lnTo>
                    <a:pt x="869" y="12118"/>
                  </a:lnTo>
                  <a:lnTo>
                    <a:pt x="732" y="11890"/>
                  </a:lnTo>
                  <a:lnTo>
                    <a:pt x="686" y="11615"/>
                  </a:lnTo>
                  <a:lnTo>
                    <a:pt x="640" y="11341"/>
                  </a:lnTo>
                  <a:lnTo>
                    <a:pt x="686" y="11067"/>
                  </a:lnTo>
                  <a:lnTo>
                    <a:pt x="732" y="10838"/>
                  </a:lnTo>
                  <a:lnTo>
                    <a:pt x="869" y="10610"/>
                  </a:lnTo>
                  <a:lnTo>
                    <a:pt x="1052" y="10381"/>
                  </a:lnTo>
                  <a:lnTo>
                    <a:pt x="1235" y="10244"/>
                  </a:lnTo>
                  <a:lnTo>
                    <a:pt x="1464" y="10107"/>
                  </a:lnTo>
                  <a:lnTo>
                    <a:pt x="1738" y="10015"/>
                  </a:lnTo>
                  <a:close/>
                  <a:moveTo>
                    <a:pt x="4299" y="13582"/>
                  </a:moveTo>
                  <a:lnTo>
                    <a:pt x="4573" y="13673"/>
                  </a:lnTo>
                  <a:lnTo>
                    <a:pt x="4802" y="13810"/>
                  </a:lnTo>
                  <a:lnTo>
                    <a:pt x="4985" y="13948"/>
                  </a:lnTo>
                  <a:lnTo>
                    <a:pt x="5167" y="14176"/>
                  </a:lnTo>
                  <a:lnTo>
                    <a:pt x="5259" y="14405"/>
                  </a:lnTo>
                  <a:lnTo>
                    <a:pt x="5350" y="14633"/>
                  </a:lnTo>
                  <a:lnTo>
                    <a:pt x="5396" y="14908"/>
                  </a:lnTo>
                  <a:lnTo>
                    <a:pt x="5350" y="15182"/>
                  </a:lnTo>
                  <a:lnTo>
                    <a:pt x="5259" y="15457"/>
                  </a:lnTo>
                  <a:lnTo>
                    <a:pt x="5167" y="15685"/>
                  </a:lnTo>
                  <a:lnTo>
                    <a:pt x="4985" y="15868"/>
                  </a:lnTo>
                  <a:lnTo>
                    <a:pt x="4802" y="16005"/>
                  </a:lnTo>
                  <a:lnTo>
                    <a:pt x="4573" y="16142"/>
                  </a:lnTo>
                  <a:lnTo>
                    <a:pt x="4299" y="16234"/>
                  </a:lnTo>
                  <a:lnTo>
                    <a:pt x="4024" y="16280"/>
                  </a:lnTo>
                  <a:lnTo>
                    <a:pt x="3750" y="16234"/>
                  </a:lnTo>
                  <a:lnTo>
                    <a:pt x="3521" y="16142"/>
                  </a:lnTo>
                  <a:lnTo>
                    <a:pt x="3293" y="16005"/>
                  </a:lnTo>
                  <a:lnTo>
                    <a:pt x="3064" y="15868"/>
                  </a:lnTo>
                  <a:lnTo>
                    <a:pt x="2927" y="15685"/>
                  </a:lnTo>
                  <a:lnTo>
                    <a:pt x="2790" y="15457"/>
                  </a:lnTo>
                  <a:lnTo>
                    <a:pt x="2698" y="15182"/>
                  </a:lnTo>
                  <a:lnTo>
                    <a:pt x="2698" y="14908"/>
                  </a:lnTo>
                  <a:lnTo>
                    <a:pt x="2698" y="14633"/>
                  </a:lnTo>
                  <a:lnTo>
                    <a:pt x="2790" y="14405"/>
                  </a:lnTo>
                  <a:lnTo>
                    <a:pt x="2927" y="14176"/>
                  </a:lnTo>
                  <a:lnTo>
                    <a:pt x="3064" y="13948"/>
                  </a:lnTo>
                  <a:lnTo>
                    <a:pt x="3293" y="13810"/>
                  </a:lnTo>
                  <a:lnTo>
                    <a:pt x="3521" y="13673"/>
                  </a:lnTo>
                  <a:lnTo>
                    <a:pt x="3750" y="13582"/>
                  </a:lnTo>
                  <a:close/>
                  <a:moveTo>
                    <a:pt x="14862" y="13582"/>
                  </a:moveTo>
                  <a:lnTo>
                    <a:pt x="15090" y="13673"/>
                  </a:lnTo>
                  <a:lnTo>
                    <a:pt x="15319" y="13810"/>
                  </a:lnTo>
                  <a:lnTo>
                    <a:pt x="15548" y="13948"/>
                  </a:lnTo>
                  <a:lnTo>
                    <a:pt x="15685" y="14176"/>
                  </a:lnTo>
                  <a:lnTo>
                    <a:pt x="15822" y="14405"/>
                  </a:lnTo>
                  <a:lnTo>
                    <a:pt x="15913" y="14633"/>
                  </a:lnTo>
                  <a:lnTo>
                    <a:pt x="15913" y="14908"/>
                  </a:lnTo>
                  <a:lnTo>
                    <a:pt x="15913" y="15182"/>
                  </a:lnTo>
                  <a:lnTo>
                    <a:pt x="15822" y="15457"/>
                  </a:lnTo>
                  <a:lnTo>
                    <a:pt x="15685" y="15685"/>
                  </a:lnTo>
                  <a:lnTo>
                    <a:pt x="15548" y="15868"/>
                  </a:lnTo>
                  <a:lnTo>
                    <a:pt x="15319" y="16005"/>
                  </a:lnTo>
                  <a:lnTo>
                    <a:pt x="15090" y="16142"/>
                  </a:lnTo>
                  <a:lnTo>
                    <a:pt x="14862" y="16234"/>
                  </a:lnTo>
                  <a:lnTo>
                    <a:pt x="14587" y="16280"/>
                  </a:lnTo>
                  <a:lnTo>
                    <a:pt x="14313" y="16234"/>
                  </a:lnTo>
                  <a:lnTo>
                    <a:pt x="14039" y="16142"/>
                  </a:lnTo>
                  <a:lnTo>
                    <a:pt x="13810" y="16005"/>
                  </a:lnTo>
                  <a:lnTo>
                    <a:pt x="13627" y="15868"/>
                  </a:lnTo>
                  <a:lnTo>
                    <a:pt x="13490" y="15685"/>
                  </a:lnTo>
                  <a:lnTo>
                    <a:pt x="13353" y="15457"/>
                  </a:lnTo>
                  <a:lnTo>
                    <a:pt x="13261" y="15182"/>
                  </a:lnTo>
                  <a:lnTo>
                    <a:pt x="13215" y="14908"/>
                  </a:lnTo>
                  <a:lnTo>
                    <a:pt x="13261" y="14633"/>
                  </a:lnTo>
                  <a:lnTo>
                    <a:pt x="13353" y="14405"/>
                  </a:lnTo>
                  <a:lnTo>
                    <a:pt x="13490" y="14176"/>
                  </a:lnTo>
                  <a:lnTo>
                    <a:pt x="13627" y="13948"/>
                  </a:lnTo>
                  <a:lnTo>
                    <a:pt x="13810" y="13810"/>
                  </a:lnTo>
                  <a:lnTo>
                    <a:pt x="14039" y="13673"/>
                  </a:lnTo>
                  <a:lnTo>
                    <a:pt x="14313" y="13582"/>
                  </a:lnTo>
                  <a:close/>
                  <a:moveTo>
                    <a:pt x="7774" y="15457"/>
                  </a:moveTo>
                  <a:lnTo>
                    <a:pt x="8003" y="15548"/>
                  </a:lnTo>
                  <a:lnTo>
                    <a:pt x="8231" y="15685"/>
                  </a:lnTo>
                  <a:lnTo>
                    <a:pt x="8460" y="15822"/>
                  </a:lnTo>
                  <a:lnTo>
                    <a:pt x="8597" y="16051"/>
                  </a:lnTo>
                  <a:lnTo>
                    <a:pt x="8734" y="16280"/>
                  </a:lnTo>
                  <a:lnTo>
                    <a:pt x="8826" y="16508"/>
                  </a:lnTo>
                  <a:lnTo>
                    <a:pt x="8826" y="16783"/>
                  </a:lnTo>
                  <a:lnTo>
                    <a:pt x="8826" y="17057"/>
                  </a:lnTo>
                  <a:lnTo>
                    <a:pt x="8734" y="17331"/>
                  </a:lnTo>
                  <a:lnTo>
                    <a:pt x="8597" y="17560"/>
                  </a:lnTo>
                  <a:lnTo>
                    <a:pt x="8460" y="17743"/>
                  </a:lnTo>
                  <a:lnTo>
                    <a:pt x="8231" y="17926"/>
                  </a:lnTo>
                  <a:lnTo>
                    <a:pt x="8003" y="18017"/>
                  </a:lnTo>
                  <a:lnTo>
                    <a:pt x="7774" y="18109"/>
                  </a:lnTo>
                  <a:lnTo>
                    <a:pt x="7500" y="18154"/>
                  </a:lnTo>
                  <a:lnTo>
                    <a:pt x="7225" y="18109"/>
                  </a:lnTo>
                  <a:lnTo>
                    <a:pt x="6951" y="18017"/>
                  </a:lnTo>
                  <a:lnTo>
                    <a:pt x="6722" y="17926"/>
                  </a:lnTo>
                  <a:lnTo>
                    <a:pt x="6539" y="17743"/>
                  </a:lnTo>
                  <a:lnTo>
                    <a:pt x="6356" y="17560"/>
                  </a:lnTo>
                  <a:lnTo>
                    <a:pt x="6265" y="17331"/>
                  </a:lnTo>
                  <a:lnTo>
                    <a:pt x="6173" y="17057"/>
                  </a:lnTo>
                  <a:lnTo>
                    <a:pt x="6128" y="16783"/>
                  </a:lnTo>
                  <a:lnTo>
                    <a:pt x="6173" y="16508"/>
                  </a:lnTo>
                  <a:lnTo>
                    <a:pt x="6265" y="16280"/>
                  </a:lnTo>
                  <a:lnTo>
                    <a:pt x="6356" y="16051"/>
                  </a:lnTo>
                  <a:lnTo>
                    <a:pt x="6539" y="15822"/>
                  </a:lnTo>
                  <a:lnTo>
                    <a:pt x="6722" y="15685"/>
                  </a:lnTo>
                  <a:lnTo>
                    <a:pt x="6951" y="15548"/>
                  </a:lnTo>
                  <a:lnTo>
                    <a:pt x="7225" y="15457"/>
                  </a:lnTo>
                  <a:close/>
                  <a:moveTo>
                    <a:pt x="11432" y="15457"/>
                  </a:moveTo>
                  <a:lnTo>
                    <a:pt x="11706" y="15548"/>
                  </a:lnTo>
                  <a:lnTo>
                    <a:pt x="11935" y="15685"/>
                  </a:lnTo>
                  <a:lnTo>
                    <a:pt x="12118" y="15822"/>
                  </a:lnTo>
                  <a:lnTo>
                    <a:pt x="12301" y="16051"/>
                  </a:lnTo>
                  <a:lnTo>
                    <a:pt x="12392" y="16280"/>
                  </a:lnTo>
                  <a:lnTo>
                    <a:pt x="12484" y="16508"/>
                  </a:lnTo>
                  <a:lnTo>
                    <a:pt x="12530" y="16783"/>
                  </a:lnTo>
                  <a:lnTo>
                    <a:pt x="12484" y="17057"/>
                  </a:lnTo>
                  <a:lnTo>
                    <a:pt x="12392" y="17331"/>
                  </a:lnTo>
                  <a:lnTo>
                    <a:pt x="12301" y="17560"/>
                  </a:lnTo>
                  <a:lnTo>
                    <a:pt x="12118" y="17743"/>
                  </a:lnTo>
                  <a:lnTo>
                    <a:pt x="11935" y="17926"/>
                  </a:lnTo>
                  <a:lnTo>
                    <a:pt x="11706" y="18017"/>
                  </a:lnTo>
                  <a:lnTo>
                    <a:pt x="11432" y="18109"/>
                  </a:lnTo>
                  <a:lnTo>
                    <a:pt x="11158" y="18154"/>
                  </a:lnTo>
                  <a:lnTo>
                    <a:pt x="10883" y="18109"/>
                  </a:lnTo>
                  <a:lnTo>
                    <a:pt x="10655" y="18017"/>
                  </a:lnTo>
                  <a:lnTo>
                    <a:pt x="10426" y="17926"/>
                  </a:lnTo>
                  <a:lnTo>
                    <a:pt x="10197" y="17743"/>
                  </a:lnTo>
                  <a:lnTo>
                    <a:pt x="10060" y="17560"/>
                  </a:lnTo>
                  <a:lnTo>
                    <a:pt x="9923" y="17331"/>
                  </a:lnTo>
                  <a:lnTo>
                    <a:pt x="9832" y="17057"/>
                  </a:lnTo>
                  <a:lnTo>
                    <a:pt x="9832" y="16783"/>
                  </a:lnTo>
                  <a:lnTo>
                    <a:pt x="9832" y="16508"/>
                  </a:lnTo>
                  <a:lnTo>
                    <a:pt x="9923" y="16280"/>
                  </a:lnTo>
                  <a:lnTo>
                    <a:pt x="10060" y="16051"/>
                  </a:lnTo>
                  <a:lnTo>
                    <a:pt x="10197" y="15822"/>
                  </a:lnTo>
                  <a:lnTo>
                    <a:pt x="10426" y="15685"/>
                  </a:lnTo>
                  <a:lnTo>
                    <a:pt x="10655" y="15548"/>
                  </a:lnTo>
                  <a:lnTo>
                    <a:pt x="10883" y="15457"/>
                  </a:lnTo>
                  <a:close/>
                  <a:moveTo>
                    <a:pt x="9329" y="1"/>
                  </a:moveTo>
                  <a:lnTo>
                    <a:pt x="8368" y="47"/>
                  </a:lnTo>
                  <a:lnTo>
                    <a:pt x="7454" y="184"/>
                  </a:lnTo>
                  <a:lnTo>
                    <a:pt x="6539" y="412"/>
                  </a:lnTo>
                  <a:lnTo>
                    <a:pt x="5670" y="733"/>
                  </a:lnTo>
                  <a:lnTo>
                    <a:pt x="4893" y="1098"/>
                  </a:lnTo>
                  <a:lnTo>
                    <a:pt x="4116" y="1601"/>
                  </a:lnTo>
                  <a:lnTo>
                    <a:pt x="3384" y="2104"/>
                  </a:lnTo>
                  <a:lnTo>
                    <a:pt x="2744" y="2745"/>
                  </a:lnTo>
                  <a:lnTo>
                    <a:pt x="2104" y="3385"/>
                  </a:lnTo>
                  <a:lnTo>
                    <a:pt x="1601" y="4116"/>
                  </a:lnTo>
                  <a:lnTo>
                    <a:pt x="1098" y="4894"/>
                  </a:lnTo>
                  <a:lnTo>
                    <a:pt x="732" y="5671"/>
                  </a:lnTo>
                  <a:lnTo>
                    <a:pt x="412" y="6540"/>
                  </a:lnTo>
                  <a:lnTo>
                    <a:pt x="183" y="7454"/>
                  </a:lnTo>
                  <a:lnTo>
                    <a:pt x="46" y="8369"/>
                  </a:lnTo>
                  <a:lnTo>
                    <a:pt x="0" y="9329"/>
                  </a:lnTo>
                  <a:lnTo>
                    <a:pt x="46" y="10289"/>
                  </a:lnTo>
                  <a:lnTo>
                    <a:pt x="183" y="11204"/>
                  </a:lnTo>
                  <a:lnTo>
                    <a:pt x="412" y="12118"/>
                  </a:lnTo>
                  <a:lnTo>
                    <a:pt x="732" y="12987"/>
                  </a:lnTo>
                  <a:lnTo>
                    <a:pt x="1098" y="13765"/>
                  </a:lnTo>
                  <a:lnTo>
                    <a:pt x="1601" y="14542"/>
                  </a:lnTo>
                  <a:lnTo>
                    <a:pt x="2104" y="15274"/>
                  </a:lnTo>
                  <a:lnTo>
                    <a:pt x="2744" y="15914"/>
                  </a:lnTo>
                  <a:lnTo>
                    <a:pt x="3384" y="16554"/>
                  </a:lnTo>
                  <a:lnTo>
                    <a:pt x="4116" y="17057"/>
                  </a:lnTo>
                  <a:lnTo>
                    <a:pt x="4893" y="17560"/>
                  </a:lnTo>
                  <a:lnTo>
                    <a:pt x="5670" y="17926"/>
                  </a:lnTo>
                  <a:lnTo>
                    <a:pt x="6539" y="18246"/>
                  </a:lnTo>
                  <a:lnTo>
                    <a:pt x="7454" y="18475"/>
                  </a:lnTo>
                  <a:lnTo>
                    <a:pt x="8368" y="18612"/>
                  </a:lnTo>
                  <a:lnTo>
                    <a:pt x="9329" y="18657"/>
                  </a:lnTo>
                  <a:lnTo>
                    <a:pt x="10289" y="18612"/>
                  </a:lnTo>
                  <a:lnTo>
                    <a:pt x="11203" y="18475"/>
                  </a:lnTo>
                  <a:lnTo>
                    <a:pt x="12118" y="18246"/>
                  </a:lnTo>
                  <a:lnTo>
                    <a:pt x="12941" y="17926"/>
                  </a:lnTo>
                  <a:lnTo>
                    <a:pt x="13764" y="17560"/>
                  </a:lnTo>
                  <a:lnTo>
                    <a:pt x="14542" y="17057"/>
                  </a:lnTo>
                  <a:lnTo>
                    <a:pt x="15273" y="16554"/>
                  </a:lnTo>
                  <a:lnTo>
                    <a:pt x="15913" y="15914"/>
                  </a:lnTo>
                  <a:lnTo>
                    <a:pt x="16554" y="15274"/>
                  </a:lnTo>
                  <a:lnTo>
                    <a:pt x="17057" y="14542"/>
                  </a:lnTo>
                  <a:lnTo>
                    <a:pt x="17560" y="13765"/>
                  </a:lnTo>
                  <a:lnTo>
                    <a:pt x="17925" y="12987"/>
                  </a:lnTo>
                  <a:lnTo>
                    <a:pt x="18245" y="12118"/>
                  </a:lnTo>
                  <a:lnTo>
                    <a:pt x="18474" y="11204"/>
                  </a:lnTo>
                  <a:lnTo>
                    <a:pt x="18611" y="10289"/>
                  </a:lnTo>
                  <a:lnTo>
                    <a:pt x="18657" y="9329"/>
                  </a:lnTo>
                  <a:lnTo>
                    <a:pt x="18611" y="8369"/>
                  </a:lnTo>
                  <a:lnTo>
                    <a:pt x="18474" y="7454"/>
                  </a:lnTo>
                  <a:lnTo>
                    <a:pt x="18245" y="6540"/>
                  </a:lnTo>
                  <a:lnTo>
                    <a:pt x="17925" y="5671"/>
                  </a:lnTo>
                  <a:lnTo>
                    <a:pt x="17560" y="4894"/>
                  </a:lnTo>
                  <a:lnTo>
                    <a:pt x="17057" y="4116"/>
                  </a:lnTo>
                  <a:lnTo>
                    <a:pt x="16554" y="3385"/>
                  </a:lnTo>
                  <a:lnTo>
                    <a:pt x="15913" y="2745"/>
                  </a:lnTo>
                  <a:lnTo>
                    <a:pt x="15273" y="2104"/>
                  </a:lnTo>
                  <a:lnTo>
                    <a:pt x="14542" y="1601"/>
                  </a:lnTo>
                  <a:lnTo>
                    <a:pt x="13764" y="1098"/>
                  </a:lnTo>
                  <a:lnTo>
                    <a:pt x="12941" y="733"/>
                  </a:lnTo>
                  <a:lnTo>
                    <a:pt x="12118" y="412"/>
                  </a:lnTo>
                  <a:lnTo>
                    <a:pt x="11203" y="184"/>
                  </a:lnTo>
                  <a:lnTo>
                    <a:pt x="10289" y="47"/>
                  </a:lnTo>
                  <a:lnTo>
                    <a:pt x="932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7"/>
            <p:cNvSpPr/>
            <p:nvPr/>
          </p:nvSpPr>
          <p:spPr>
            <a:xfrm>
              <a:off x="1612850" y="2864025"/>
              <a:ext cx="294975" cy="294950"/>
            </a:xfrm>
            <a:custGeom>
              <a:rect b="b" l="l" r="r" t="t"/>
              <a:pathLst>
                <a:path extrusionOk="0" h="11798" w="11799">
                  <a:moveTo>
                    <a:pt x="5305" y="0"/>
                  </a:moveTo>
                  <a:lnTo>
                    <a:pt x="4711" y="92"/>
                  </a:lnTo>
                  <a:lnTo>
                    <a:pt x="4116" y="229"/>
                  </a:lnTo>
                  <a:lnTo>
                    <a:pt x="3613" y="458"/>
                  </a:lnTo>
                  <a:lnTo>
                    <a:pt x="3065" y="686"/>
                  </a:lnTo>
                  <a:lnTo>
                    <a:pt x="2607" y="1006"/>
                  </a:lnTo>
                  <a:lnTo>
                    <a:pt x="2150" y="1326"/>
                  </a:lnTo>
                  <a:lnTo>
                    <a:pt x="1738" y="1738"/>
                  </a:lnTo>
                  <a:lnTo>
                    <a:pt x="1327" y="2150"/>
                  </a:lnTo>
                  <a:lnTo>
                    <a:pt x="1007" y="2607"/>
                  </a:lnTo>
                  <a:lnTo>
                    <a:pt x="687" y="3064"/>
                  </a:lnTo>
                  <a:lnTo>
                    <a:pt x="458" y="3613"/>
                  </a:lnTo>
                  <a:lnTo>
                    <a:pt x="229" y="4162"/>
                  </a:lnTo>
                  <a:lnTo>
                    <a:pt x="92" y="4710"/>
                  </a:lnTo>
                  <a:lnTo>
                    <a:pt x="1" y="5305"/>
                  </a:lnTo>
                  <a:lnTo>
                    <a:pt x="1" y="5899"/>
                  </a:lnTo>
                  <a:lnTo>
                    <a:pt x="1" y="6494"/>
                  </a:lnTo>
                  <a:lnTo>
                    <a:pt x="92" y="7088"/>
                  </a:lnTo>
                  <a:lnTo>
                    <a:pt x="229" y="7637"/>
                  </a:lnTo>
                  <a:lnTo>
                    <a:pt x="458" y="8185"/>
                  </a:lnTo>
                  <a:lnTo>
                    <a:pt x="687" y="8734"/>
                  </a:lnTo>
                  <a:lnTo>
                    <a:pt x="1007" y="9191"/>
                  </a:lnTo>
                  <a:lnTo>
                    <a:pt x="1327" y="9649"/>
                  </a:lnTo>
                  <a:lnTo>
                    <a:pt x="1738" y="10060"/>
                  </a:lnTo>
                  <a:lnTo>
                    <a:pt x="2150" y="10472"/>
                  </a:lnTo>
                  <a:lnTo>
                    <a:pt x="2607" y="10792"/>
                  </a:lnTo>
                  <a:lnTo>
                    <a:pt x="3065" y="11112"/>
                  </a:lnTo>
                  <a:lnTo>
                    <a:pt x="3613" y="11341"/>
                  </a:lnTo>
                  <a:lnTo>
                    <a:pt x="4116" y="11569"/>
                  </a:lnTo>
                  <a:lnTo>
                    <a:pt x="4711" y="11706"/>
                  </a:lnTo>
                  <a:lnTo>
                    <a:pt x="5305" y="11798"/>
                  </a:lnTo>
                  <a:lnTo>
                    <a:pt x="6494" y="11798"/>
                  </a:lnTo>
                  <a:lnTo>
                    <a:pt x="7089" y="11706"/>
                  </a:lnTo>
                  <a:lnTo>
                    <a:pt x="7637" y="11569"/>
                  </a:lnTo>
                  <a:lnTo>
                    <a:pt x="8186" y="11341"/>
                  </a:lnTo>
                  <a:lnTo>
                    <a:pt x="8735" y="11112"/>
                  </a:lnTo>
                  <a:lnTo>
                    <a:pt x="9192" y="10792"/>
                  </a:lnTo>
                  <a:lnTo>
                    <a:pt x="9649" y="10472"/>
                  </a:lnTo>
                  <a:lnTo>
                    <a:pt x="10061" y="10060"/>
                  </a:lnTo>
                  <a:lnTo>
                    <a:pt x="10472" y="9649"/>
                  </a:lnTo>
                  <a:lnTo>
                    <a:pt x="10792" y="9191"/>
                  </a:lnTo>
                  <a:lnTo>
                    <a:pt x="11113" y="8734"/>
                  </a:lnTo>
                  <a:lnTo>
                    <a:pt x="11341" y="8185"/>
                  </a:lnTo>
                  <a:lnTo>
                    <a:pt x="11524" y="7637"/>
                  </a:lnTo>
                  <a:lnTo>
                    <a:pt x="11707" y="7088"/>
                  </a:lnTo>
                  <a:lnTo>
                    <a:pt x="11798" y="6494"/>
                  </a:lnTo>
                  <a:lnTo>
                    <a:pt x="11798" y="5899"/>
                  </a:lnTo>
                  <a:lnTo>
                    <a:pt x="11798" y="5305"/>
                  </a:lnTo>
                  <a:lnTo>
                    <a:pt x="11707" y="4710"/>
                  </a:lnTo>
                  <a:lnTo>
                    <a:pt x="11524" y="4162"/>
                  </a:lnTo>
                  <a:lnTo>
                    <a:pt x="11341" y="3613"/>
                  </a:lnTo>
                  <a:lnTo>
                    <a:pt x="11113" y="3064"/>
                  </a:lnTo>
                  <a:lnTo>
                    <a:pt x="10792" y="2607"/>
                  </a:lnTo>
                  <a:lnTo>
                    <a:pt x="10472" y="2150"/>
                  </a:lnTo>
                  <a:lnTo>
                    <a:pt x="10061" y="1738"/>
                  </a:lnTo>
                  <a:lnTo>
                    <a:pt x="9649" y="1326"/>
                  </a:lnTo>
                  <a:lnTo>
                    <a:pt x="9192" y="1006"/>
                  </a:lnTo>
                  <a:lnTo>
                    <a:pt x="8735" y="686"/>
                  </a:lnTo>
                  <a:lnTo>
                    <a:pt x="8186" y="458"/>
                  </a:lnTo>
                  <a:lnTo>
                    <a:pt x="7637" y="229"/>
                  </a:lnTo>
                  <a:lnTo>
                    <a:pt x="7089" y="92"/>
                  </a:lnTo>
                  <a:lnTo>
                    <a:pt x="649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7"/>
            <p:cNvSpPr/>
            <p:nvPr/>
          </p:nvSpPr>
          <p:spPr>
            <a:xfrm>
              <a:off x="1612850" y="2915475"/>
              <a:ext cx="272100" cy="243500"/>
            </a:xfrm>
            <a:custGeom>
              <a:rect b="b" l="l" r="r" t="t"/>
              <a:pathLst>
                <a:path extrusionOk="0" h="9740" w="10884">
                  <a:moveTo>
                    <a:pt x="1418" y="0"/>
                  </a:moveTo>
                  <a:lnTo>
                    <a:pt x="1098" y="412"/>
                  </a:lnTo>
                  <a:lnTo>
                    <a:pt x="824" y="823"/>
                  </a:lnTo>
                  <a:lnTo>
                    <a:pt x="550" y="1280"/>
                  </a:lnTo>
                  <a:lnTo>
                    <a:pt x="367" y="1738"/>
                  </a:lnTo>
                  <a:lnTo>
                    <a:pt x="184" y="2241"/>
                  </a:lnTo>
                  <a:lnTo>
                    <a:pt x="92" y="2789"/>
                  </a:lnTo>
                  <a:lnTo>
                    <a:pt x="1" y="3292"/>
                  </a:lnTo>
                  <a:lnTo>
                    <a:pt x="1" y="3841"/>
                  </a:lnTo>
                  <a:lnTo>
                    <a:pt x="1" y="4436"/>
                  </a:lnTo>
                  <a:lnTo>
                    <a:pt x="92" y="5030"/>
                  </a:lnTo>
                  <a:lnTo>
                    <a:pt x="229" y="5579"/>
                  </a:lnTo>
                  <a:lnTo>
                    <a:pt x="458" y="6127"/>
                  </a:lnTo>
                  <a:lnTo>
                    <a:pt x="687" y="6676"/>
                  </a:lnTo>
                  <a:lnTo>
                    <a:pt x="1007" y="7133"/>
                  </a:lnTo>
                  <a:lnTo>
                    <a:pt x="1327" y="7591"/>
                  </a:lnTo>
                  <a:lnTo>
                    <a:pt x="1738" y="8002"/>
                  </a:lnTo>
                  <a:lnTo>
                    <a:pt x="2150" y="8414"/>
                  </a:lnTo>
                  <a:lnTo>
                    <a:pt x="2607" y="8734"/>
                  </a:lnTo>
                  <a:lnTo>
                    <a:pt x="3065" y="9054"/>
                  </a:lnTo>
                  <a:lnTo>
                    <a:pt x="3613" y="9283"/>
                  </a:lnTo>
                  <a:lnTo>
                    <a:pt x="4116" y="9511"/>
                  </a:lnTo>
                  <a:lnTo>
                    <a:pt x="4711" y="9648"/>
                  </a:lnTo>
                  <a:lnTo>
                    <a:pt x="5305" y="9740"/>
                  </a:lnTo>
                  <a:lnTo>
                    <a:pt x="5900" y="9740"/>
                  </a:lnTo>
                  <a:lnTo>
                    <a:pt x="6677" y="9694"/>
                  </a:lnTo>
                  <a:lnTo>
                    <a:pt x="7409" y="9557"/>
                  </a:lnTo>
                  <a:lnTo>
                    <a:pt x="8140" y="9328"/>
                  </a:lnTo>
                  <a:lnTo>
                    <a:pt x="8780" y="9008"/>
                  </a:lnTo>
                  <a:lnTo>
                    <a:pt x="9375" y="8597"/>
                  </a:lnTo>
                  <a:lnTo>
                    <a:pt x="9969" y="8139"/>
                  </a:lnTo>
                  <a:lnTo>
                    <a:pt x="10472" y="7591"/>
                  </a:lnTo>
                  <a:lnTo>
                    <a:pt x="10884" y="7042"/>
                  </a:lnTo>
                  <a:lnTo>
                    <a:pt x="10884" y="7042"/>
                  </a:lnTo>
                  <a:lnTo>
                    <a:pt x="10472" y="7454"/>
                  </a:lnTo>
                  <a:lnTo>
                    <a:pt x="9969" y="7865"/>
                  </a:lnTo>
                  <a:lnTo>
                    <a:pt x="9466" y="8231"/>
                  </a:lnTo>
                  <a:lnTo>
                    <a:pt x="8918" y="8551"/>
                  </a:lnTo>
                  <a:lnTo>
                    <a:pt x="8323" y="8780"/>
                  </a:lnTo>
                  <a:lnTo>
                    <a:pt x="7683" y="8963"/>
                  </a:lnTo>
                  <a:lnTo>
                    <a:pt x="7043" y="9054"/>
                  </a:lnTo>
                  <a:lnTo>
                    <a:pt x="6403" y="9100"/>
                  </a:lnTo>
                  <a:lnTo>
                    <a:pt x="5762" y="9054"/>
                  </a:lnTo>
                  <a:lnTo>
                    <a:pt x="5214" y="8963"/>
                  </a:lnTo>
                  <a:lnTo>
                    <a:pt x="4619" y="8825"/>
                  </a:lnTo>
                  <a:lnTo>
                    <a:pt x="4071" y="8642"/>
                  </a:lnTo>
                  <a:lnTo>
                    <a:pt x="3568" y="8368"/>
                  </a:lnTo>
                  <a:lnTo>
                    <a:pt x="3065" y="8094"/>
                  </a:lnTo>
                  <a:lnTo>
                    <a:pt x="2607" y="7728"/>
                  </a:lnTo>
                  <a:lnTo>
                    <a:pt x="2196" y="7362"/>
                  </a:lnTo>
                  <a:lnTo>
                    <a:pt x="1830" y="6951"/>
                  </a:lnTo>
                  <a:lnTo>
                    <a:pt x="1464" y="6493"/>
                  </a:lnTo>
                  <a:lnTo>
                    <a:pt x="1190" y="5990"/>
                  </a:lnTo>
                  <a:lnTo>
                    <a:pt x="915" y="5487"/>
                  </a:lnTo>
                  <a:lnTo>
                    <a:pt x="732" y="4939"/>
                  </a:lnTo>
                  <a:lnTo>
                    <a:pt x="595" y="4390"/>
                  </a:lnTo>
                  <a:lnTo>
                    <a:pt x="504" y="3795"/>
                  </a:lnTo>
                  <a:lnTo>
                    <a:pt x="458" y="3201"/>
                  </a:lnTo>
                  <a:lnTo>
                    <a:pt x="504" y="2744"/>
                  </a:lnTo>
                  <a:lnTo>
                    <a:pt x="550" y="2332"/>
                  </a:lnTo>
                  <a:lnTo>
                    <a:pt x="595" y="1921"/>
                  </a:lnTo>
                  <a:lnTo>
                    <a:pt x="732" y="1509"/>
                  </a:lnTo>
                  <a:lnTo>
                    <a:pt x="870" y="1098"/>
                  </a:lnTo>
                  <a:lnTo>
                    <a:pt x="1007" y="732"/>
                  </a:lnTo>
                  <a:lnTo>
                    <a:pt x="1190" y="366"/>
                  </a:lnTo>
                  <a:lnTo>
                    <a:pt x="1418"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7"/>
            <p:cNvSpPr/>
            <p:nvPr/>
          </p:nvSpPr>
          <p:spPr>
            <a:xfrm>
              <a:off x="1524825" y="2430775"/>
              <a:ext cx="459600" cy="101750"/>
            </a:xfrm>
            <a:custGeom>
              <a:rect b="b" l="l" r="r" t="t"/>
              <a:pathLst>
                <a:path extrusionOk="0" h="4070" w="18384">
                  <a:moveTo>
                    <a:pt x="1738" y="0"/>
                  </a:moveTo>
                  <a:lnTo>
                    <a:pt x="1373" y="46"/>
                  </a:lnTo>
                  <a:lnTo>
                    <a:pt x="1053" y="137"/>
                  </a:lnTo>
                  <a:lnTo>
                    <a:pt x="778" y="320"/>
                  </a:lnTo>
                  <a:lnTo>
                    <a:pt x="504" y="503"/>
                  </a:lnTo>
                  <a:lnTo>
                    <a:pt x="321" y="777"/>
                  </a:lnTo>
                  <a:lnTo>
                    <a:pt x="138" y="1052"/>
                  </a:lnTo>
                  <a:lnTo>
                    <a:pt x="47" y="1372"/>
                  </a:lnTo>
                  <a:lnTo>
                    <a:pt x="1" y="1738"/>
                  </a:lnTo>
                  <a:lnTo>
                    <a:pt x="1" y="2378"/>
                  </a:lnTo>
                  <a:lnTo>
                    <a:pt x="47" y="2698"/>
                  </a:lnTo>
                  <a:lnTo>
                    <a:pt x="138" y="3018"/>
                  </a:lnTo>
                  <a:lnTo>
                    <a:pt x="321" y="3292"/>
                  </a:lnTo>
                  <a:lnTo>
                    <a:pt x="504" y="3567"/>
                  </a:lnTo>
                  <a:lnTo>
                    <a:pt x="778" y="3750"/>
                  </a:lnTo>
                  <a:lnTo>
                    <a:pt x="1053" y="3932"/>
                  </a:lnTo>
                  <a:lnTo>
                    <a:pt x="1373" y="4024"/>
                  </a:lnTo>
                  <a:lnTo>
                    <a:pt x="1738" y="4070"/>
                  </a:lnTo>
                  <a:lnTo>
                    <a:pt x="16691" y="4070"/>
                  </a:lnTo>
                  <a:lnTo>
                    <a:pt x="17011" y="4024"/>
                  </a:lnTo>
                  <a:lnTo>
                    <a:pt x="17331" y="3932"/>
                  </a:lnTo>
                  <a:lnTo>
                    <a:pt x="17652" y="3750"/>
                  </a:lnTo>
                  <a:lnTo>
                    <a:pt x="17880" y="3567"/>
                  </a:lnTo>
                  <a:lnTo>
                    <a:pt x="18109" y="3292"/>
                  </a:lnTo>
                  <a:lnTo>
                    <a:pt x="18246" y="3018"/>
                  </a:lnTo>
                  <a:lnTo>
                    <a:pt x="18337" y="2698"/>
                  </a:lnTo>
                  <a:lnTo>
                    <a:pt x="18383" y="2378"/>
                  </a:lnTo>
                  <a:lnTo>
                    <a:pt x="18383" y="1738"/>
                  </a:lnTo>
                  <a:lnTo>
                    <a:pt x="18337" y="1372"/>
                  </a:lnTo>
                  <a:lnTo>
                    <a:pt x="18246" y="1052"/>
                  </a:lnTo>
                  <a:lnTo>
                    <a:pt x="18109" y="777"/>
                  </a:lnTo>
                  <a:lnTo>
                    <a:pt x="17880" y="503"/>
                  </a:lnTo>
                  <a:lnTo>
                    <a:pt x="17652" y="320"/>
                  </a:lnTo>
                  <a:lnTo>
                    <a:pt x="17331" y="137"/>
                  </a:lnTo>
                  <a:lnTo>
                    <a:pt x="17011" y="46"/>
                  </a:lnTo>
                  <a:lnTo>
                    <a:pt x="1669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7"/>
            <p:cNvSpPr/>
            <p:nvPr/>
          </p:nvSpPr>
          <p:spPr>
            <a:xfrm>
              <a:off x="1524825" y="2447900"/>
              <a:ext cx="459600" cy="84625"/>
            </a:xfrm>
            <a:custGeom>
              <a:rect b="b" l="l" r="r" t="t"/>
              <a:pathLst>
                <a:path extrusionOk="0" h="3385" w="18384">
                  <a:moveTo>
                    <a:pt x="550" y="1"/>
                  </a:moveTo>
                  <a:lnTo>
                    <a:pt x="321" y="275"/>
                  </a:lnTo>
                  <a:lnTo>
                    <a:pt x="138" y="641"/>
                  </a:lnTo>
                  <a:lnTo>
                    <a:pt x="47" y="961"/>
                  </a:lnTo>
                  <a:lnTo>
                    <a:pt x="1" y="1373"/>
                  </a:lnTo>
                  <a:lnTo>
                    <a:pt x="47" y="1739"/>
                  </a:lnTo>
                  <a:lnTo>
                    <a:pt x="184" y="2150"/>
                  </a:lnTo>
                  <a:lnTo>
                    <a:pt x="367" y="2470"/>
                  </a:lnTo>
                  <a:lnTo>
                    <a:pt x="595" y="2790"/>
                  </a:lnTo>
                  <a:lnTo>
                    <a:pt x="915" y="3019"/>
                  </a:lnTo>
                  <a:lnTo>
                    <a:pt x="1281" y="3202"/>
                  </a:lnTo>
                  <a:lnTo>
                    <a:pt x="1647" y="3339"/>
                  </a:lnTo>
                  <a:lnTo>
                    <a:pt x="2059" y="3385"/>
                  </a:lnTo>
                  <a:lnTo>
                    <a:pt x="16371" y="3385"/>
                  </a:lnTo>
                  <a:lnTo>
                    <a:pt x="16737" y="3339"/>
                  </a:lnTo>
                  <a:lnTo>
                    <a:pt x="17103" y="3247"/>
                  </a:lnTo>
                  <a:lnTo>
                    <a:pt x="17377" y="3110"/>
                  </a:lnTo>
                  <a:lnTo>
                    <a:pt x="17697" y="2882"/>
                  </a:lnTo>
                  <a:lnTo>
                    <a:pt x="17926" y="2653"/>
                  </a:lnTo>
                  <a:lnTo>
                    <a:pt x="18109" y="2333"/>
                  </a:lnTo>
                  <a:lnTo>
                    <a:pt x="18292" y="2013"/>
                  </a:lnTo>
                  <a:lnTo>
                    <a:pt x="18383" y="1693"/>
                  </a:lnTo>
                  <a:lnTo>
                    <a:pt x="18383" y="1693"/>
                  </a:lnTo>
                  <a:lnTo>
                    <a:pt x="18063" y="1967"/>
                  </a:lnTo>
                  <a:lnTo>
                    <a:pt x="17697" y="2150"/>
                  </a:lnTo>
                  <a:lnTo>
                    <a:pt x="17286" y="2287"/>
                  </a:lnTo>
                  <a:lnTo>
                    <a:pt x="16874" y="2333"/>
                  </a:lnTo>
                  <a:lnTo>
                    <a:pt x="2150" y="2333"/>
                  </a:lnTo>
                  <a:lnTo>
                    <a:pt x="1738" y="2196"/>
                  </a:lnTo>
                  <a:lnTo>
                    <a:pt x="1418" y="2013"/>
                  </a:lnTo>
                  <a:lnTo>
                    <a:pt x="1098" y="1739"/>
                  </a:lnTo>
                  <a:lnTo>
                    <a:pt x="870" y="1464"/>
                  </a:lnTo>
                  <a:lnTo>
                    <a:pt x="687" y="1098"/>
                  </a:lnTo>
                  <a:lnTo>
                    <a:pt x="550" y="733"/>
                  </a:lnTo>
                  <a:lnTo>
                    <a:pt x="504" y="321"/>
                  </a:lnTo>
                  <a:lnTo>
                    <a:pt x="550"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7"/>
            <p:cNvSpPr/>
            <p:nvPr/>
          </p:nvSpPr>
          <p:spPr>
            <a:xfrm>
              <a:off x="2218750" y="2426200"/>
              <a:ext cx="99475" cy="110900"/>
            </a:xfrm>
            <a:custGeom>
              <a:rect b="b" l="l" r="r" t="t"/>
              <a:pathLst>
                <a:path extrusionOk="0" h="4436" w="3979">
                  <a:moveTo>
                    <a:pt x="1601" y="0"/>
                  </a:moveTo>
                  <a:lnTo>
                    <a:pt x="1189" y="137"/>
                  </a:lnTo>
                  <a:lnTo>
                    <a:pt x="869" y="274"/>
                  </a:lnTo>
                  <a:lnTo>
                    <a:pt x="549" y="503"/>
                  </a:lnTo>
                  <a:lnTo>
                    <a:pt x="320" y="732"/>
                  </a:lnTo>
                  <a:lnTo>
                    <a:pt x="138" y="1006"/>
                  </a:lnTo>
                  <a:lnTo>
                    <a:pt x="46" y="1326"/>
                  </a:lnTo>
                  <a:lnTo>
                    <a:pt x="0" y="1692"/>
                  </a:lnTo>
                  <a:lnTo>
                    <a:pt x="0" y="4436"/>
                  </a:lnTo>
                  <a:lnTo>
                    <a:pt x="3979" y="4436"/>
                  </a:lnTo>
                  <a:lnTo>
                    <a:pt x="3979" y="1692"/>
                  </a:lnTo>
                  <a:lnTo>
                    <a:pt x="3933" y="1326"/>
                  </a:lnTo>
                  <a:lnTo>
                    <a:pt x="3841" y="1006"/>
                  </a:lnTo>
                  <a:lnTo>
                    <a:pt x="3659" y="732"/>
                  </a:lnTo>
                  <a:lnTo>
                    <a:pt x="3384" y="503"/>
                  </a:lnTo>
                  <a:lnTo>
                    <a:pt x="3110" y="274"/>
                  </a:lnTo>
                  <a:lnTo>
                    <a:pt x="2744" y="137"/>
                  </a:lnTo>
                  <a:lnTo>
                    <a:pt x="2378"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7"/>
            <p:cNvSpPr/>
            <p:nvPr/>
          </p:nvSpPr>
          <p:spPr>
            <a:xfrm>
              <a:off x="2218750" y="2426200"/>
              <a:ext cx="58325" cy="110900"/>
            </a:xfrm>
            <a:custGeom>
              <a:rect b="b" l="l" r="r" t="t"/>
              <a:pathLst>
                <a:path extrusionOk="0" h="4436" w="2333">
                  <a:moveTo>
                    <a:pt x="1601" y="0"/>
                  </a:moveTo>
                  <a:lnTo>
                    <a:pt x="1189" y="137"/>
                  </a:lnTo>
                  <a:lnTo>
                    <a:pt x="869" y="274"/>
                  </a:lnTo>
                  <a:lnTo>
                    <a:pt x="549" y="503"/>
                  </a:lnTo>
                  <a:lnTo>
                    <a:pt x="320" y="732"/>
                  </a:lnTo>
                  <a:lnTo>
                    <a:pt x="138" y="1006"/>
                  </a:lnTo>
                  <a:lnTo>
                    <a:pt x="46" y="1326"/>
                  </a:lnTo>
                  <a:lnTo>
                    <a:pt x="0" y="1692"/>
                  </a:lnTo>
                  <a:lnTo>
                    <a:pt x="0" y="4436"/>
                  </a:lnTo>
                  <a:lnTo>
                    <a:pt x="686" y="4436"/>
                  </a:lnTo>
                  <a:lnTo>
                    <a:pt x="686" y="1692"/>
                  </a:lnTo>
                  <a:lnTo>
                    <a:pt x="732" y="1372"/>
                  </a:lnTo>
                  <a:lnTo>
                    <a:pt x="823" y="1098"/>
                  </a:lnTo>
                  <a:lnTo>
                    <a:pt x="961" y="823"/>
                  </a:lnTo>
                  <a:lnTo>
                    <a:pt x="1144" y="595"/>
                  </a:lnTo>
                  <a:lnTo>
                    <a:pt x="1418" y="366"/>
                  </a:lnTo>
                  <a:lnTo>
                    <a:pt x="1692" y="229"/>
                  </a:lnTo>
                  <a:lnTo>
                    <a:pt x="2012" y="92"/>
                  </a:lnTo>
                  <a:lnTo>
                    <a:pt x="2332"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7"/>
            <p:cNvSpPr/>
            <p:nvPr/>
          </p:nvSpPr>
          <p:spPr>
            <a:xfrm>
              <a:off x="1192175" y="2426200"/>
              <a:ext cx="99475" cy="110900"/>
            </a:xfrm>
            <a:custGeom>
              <a:rect b="b" l="l" r="r" t="t"/>
              <a:pathLst>
                <a:path extrusionOk="0" h="4436" w="3979">
                  <a:moveTo>
                    <a:pt x="1601" y="0"/>
                  </a:moveTo>
                  <a:lnTo>
                    <a:pt x="1189" y="137"/>
                  </a:lnTo>
                  <a:lnTo>
                    <a:pt x="869" y="274"/>
                  </a:lnTo>
                  <a:lnTo>
                    <a:pt x="549" y="503"/>
                  </a:lnTo>
                  <a:lnTo>
                    <a:pt x="320" y="732"/>
                  </a:lnTo>
                  <a:lnTo>
                    <a:pt x="137" y="1006"/>
                  </a:lnTo>
                  <a:lnTo>
                    <a:pt x="46" y="1326"/>
                  </a:lnTo>
                  <a:lnTo>
                    <a:pt x="0" y="1692"/>
                  </a:lnTo>
                  <a:lnTo>
                    <a:pt x="0" y="4436"/>
                  </a:lnTo>
                  <a:lnTo>
                    <a:pt x="3978" y="4436"/>
                  </a:lnTo>
                  <a:lnTo>
                    <a:pt x="3978" y="1692"/>
                  </a:lnTo>
                  <a:lnTo>
                    <a:pt x="3933" y="1326"/>
                  </a:lnTo>
                  <a:lnTo>
                    <a:pt x="3841" y="1006"/>
                  </a:lnTo>
                  <a:lnTo>
                    <a:pt x="3658" y="732"/>
                  </a:lnTo>
                  <a:lnTo>
                    <a:pt x="3384" y="503"/>
                  </a:lnTo>
                  <a:lnTo>
                    <a:pt x="3110" y="274"/>
                  </a:lnTo>
                  <a:lnTo>
                    <a:pt x="2744" y="137"/>
                  </a:lnTo>
                  <a:lnTo>
                    <a:pt x="2378"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7"/>
            <p:cNvSpPr/>
            <p:nvPr/>
          </p:nvSpPr>
          <p:spPr>
            <a:xfrm>
              <a:off x="1192175" y="2426200"/>
              <a:ext cx="58325" cy="110900"/>
            </a:xfrm>
            <a:custGeom>
              <a:rect b="b" l="l" r="r" t="t"/>
              <a:pathLst>
                <a:path extrusionOk="0" h="4436" w="2333">
                  <a:moveTo>
                    <a:pt x="1601" y="0"/>
                  </a:moveTo>
                  <a:lnTo>
                    <a:pt x="1189" y="137"/>
                  </a:lnTo>
                  <a:lnTo>
                    <a:pt x="869" y="274"/>
                  </a:lnTo>
                  <a:lnTo>
                    <a:pt x="549" y="503"/>
                  </a:lnTo>
                  <a:lnTo>
                    <a:pt x="320" y="732"/>
                  </a:lnTo>
                  <a:lnTo>
                    <a:pt x="137" y="1006"/>
                  </a:lnTo>
                  <a:lnTo>
                    <a:pt x="46" y="1326"/>
                  </a:lnTo>
                  <a:lnTo>
                    <a:pt x="0" y="1692"/>
                  </a:lnTo>
                  <a:lnTo>
                    <a:pt x="0" y="4436"/>
                  </a:lnTo>
                  <a:lnTo>
                    <a:pt x="686" y="4436"/>
                  </a:lnTo>
                  <a:lnTo>
                    <a:pt x="686" y="1692"/>
                  </a:lnTo>
                  <a:lnTo>
                    <a:pt x="732" y="1372"/>
                  </a:lnTo>
                  <a:lnTo>
                    <a:pt x="823" y="1098"/>
                  </a:lnTo>
                  <a:lnTo>
                    <a:pt x="960" y="823"/>
                  </a:lnTo>
                  <a:lnTo>
                    <a:pt x="1143" y="595"/>
                  </a:lnTo>
                  <a:lnTo>
                    <a:pt x="1418" y="366"/>
                  </a:lnTo>
                  <a:lnTo>
                    <a:pt x="1692" y="229"/>
                  </a:lnTo>
                  <a:lnTo>
                    <a:pt x="2012" y="92"/>
                  </a:lnTo>
                  <a:lnTo>
                    <a:pt x="2332"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7"/>
            <p:cNvSpPr/>
            <p:nvPr/>
          </p:nvSpPr>
          <p:spPr>
            <a:xfrm>
              <a:off x="2017550" y="2466200"/>
              <a:ext cx="201225" cy="30900"/>
            </a:xfrm>
            <a:custGeom>
              <a:rect b="b" l="l" r="r" t="t"/>
              <a:pathLst>
                <a:path extrusionOk="0" h="1236" w="8049">
                  <a:moveTo>
                    <a:pt x="0" y="1"/>
                  </a:moveTo>
                  <a:lnTo>
                    <a:pt x="0" y="1235"/>
                  </a:lnTo>
                  <a:lnTo>
                    <a:pt x="8048" y="1235"/>
                  </a:lnTo>
                  <a:lnTo>
                    <a:pt x="804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7"/>
            <p:cNvSpPr/>
            <p:nvPr/>
          </p:nvSpPr>
          <p:spPr>
            <a:xfrm>
              <a:off x="2017550" y="2466200"/>
              <a:ext cx="201225" cy="30900"/>
            </a:xfrm>
            <a:custGeom>
              <a:rect b="b" l="l" r="r" t="t"/>
              <a:pathLst>
                <a:path extrusionOk="0" h="1236" w="8049">
                  <a:moveTo>
                    <a:pt x="8003" y="1"/>
                  </a:moveTo>
                  <a:lnTo>
                    <a:pt x="8003" y="641"/>
                  </a:lnTo>
                  <a:lnTo>
                    <a:pt x="0" y="641"/>
                  </a:lnTo>
                  <a:lnTo>
                    <a:pt x="0" y="1235"/>
                  </a:lnTo>
                  <a:lnTo>
                    <a:pt x="8048" y="1235"/>
                  </a:lnTo>
                  <a:lnTo>
                    <a:pt x="8048"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7"/>
            <p:cNvSpPr/>
            <p:nvPr/>
          </p:nvSpPr>
          <p:spPr>
            <a:xfrm>
              <a:off x="1291625" y="2466200"/>
              <a:ext cx="201225" cy="30900"/>
            </a:xfrm>
            <a:custGeom>
              <a:rect b="b" l="l" r="r" t="t"/>
              <a:pathLst>
                <a:path extrusionOk="0" h="1236" w="8049">
                  <a:moveTo>
                    <a:pt x="0" y="1"/>
                  </a:moveTo>
                  <a:lnTo>
                    <a:pt x="0" y="1235"/>
                  </a:lnTo>
                  <a:lnTo>
                    <a:pt x="8048" y="1235"/>
                  </a:lnTo>
                  <a:lnTo>
                    <a:pt x="804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7"/>
            <p:cNvSpPr/>
            <p:nvPr/>
          </p:nvSpPr>
          <p:spPr>
            <a:xfrm>
              <a:off x="1291625" y="2466200"/>
              <a:ext cx="201225" cy="30900"/>
            </a:xfrm>
            <a:custGeom>
              <a:rect b="b" l="l" r="r" t="t"/>
              <a:pathLst>
                <a:path extrusionOk="0" h="1236" w="8049">
                  <a:moveTo>
                    <a:pt x="8003" y="1"/>
                  </a:moveTo>
                  <a:lnTo>
                    <a:pt x="8003" y="641"/>
                  </a:lnTo>
                  <a:lnTo>
                    <a:pt x="0" y="641"/>
                  </a:lnTo>
                  <a:lnTo>
                    <a:pt x="0" y="1235"/>
                  </a:lnTo>
                  <a:lnTo>
                    <a:pt x="8048" y="1235"/>
                  </a:lnTo>
                  <a:lnTo>
                    <a:pt x="8048"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7"/>
            <p:cNvSpPr/>
            <p:nvPr/>
          </p:nvSpPr>
          <p:spPr>
            <a:xfrm>
              <a:off x="1984400" y="2438775"/>
              <a:ext cx="41175" cy="85750"/>
            </a:xfrm>
            <a:custGeom>
              <a:rect b="b" l="l" r="r" t="t"/>
              <a:pathLst>
                <a:path extrusionOk="0" h="3430" w="1647">
                  <a:moveTo>
                    <a:pt x="686" y="0"/>
                  </a:moveTo>
                  <a:lnTo>
                    <a:pt x="549" y="46"/>
                  </a:lnTo>
                  <a:lnTo>
                    <a:pt x="412" y="46"/>
                  </a:lnTo>
                  <a:lnTo>
                    <a:pt x="229" y="229"/>
                  </a:lnTo>
                  <a:lnTo>
                    <a:pt x="46" y="412"/>
                  </a:lnTo>
                  <a:lnTo>
                    <a:pt x="46" y="549"/>
                  </a:lnTo>
                  <a:lnTo>
                    <a:pt x="0" y="686"/>
                  </a:lnTo>
                  <a:lnTo>
                    <a:pt x="0" y="2744"/>
                  </a:lnTo>
                  <a:lnTo>
                    <a:pt x="46" y="2881"/>
                  </a:lnTo>
                  <a:lnTo>
                    <a:pt x="46" y="3018"/>
                  </a:lnTo>
                  <a:lnTo>
                    <a:pt x="229" y="3201"/>
                  </a:lnTo>
                  <a:lnTo>
                    <a:pt x="412" y="3384"/>
                  </a:lnTo>
                  <a:lnTo>
                    <a:pt x="549" y="3430"/>
                  </a:lnTo>
                  <a:lnTo>
                    <a:pt x="1098" y="3430"/>
                  </a:lnTo>
                  <a:lnTo>
                    <a:pt x="1235" y="3384"/>
                  </a:lnTo>
                  <a:lnTo>
                    <a:pt x="1463" y="3201"/>
                  </a:lnTo>
                  <a:lnTo>
                    <a:pt x="1601" y="3018"/>
                  </a:lnTo>
                  <a:lnTo>
                    <a:pt x="1646" y="2881"/>
                  </a:lnTo>
                  <a:lnTo>
                    <a:pt x="1646" y="2744"/>
                  </a:lnTo>
                  <a:lnTo>
                    <a:pt x="1646" y="686"/>
                  </a:lnTo>
                  <a:lnTo>
                    <a:pt x="1646" y="549"/>
                  </a:lnTo>
                  <a:lnTo>
                    <a:pt x="1601" y="412"/>
                  </a:lnTo>
                  <a:lnTo>
                    <a:pt x="1463" y="229"/>
                  </a:lnTo>
                  <a:lnTo>
                    <a:pt x="1235" y="46"/>
                  </a:lnTo>
                  <a:lnTo>
                    <a:pt x="1098" y="46"/>
                  </a:lnTo>
                  <a:lnTo>
                    <a:pt x="96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7"/>
            <p:cNvSpPr/>
            <p:nvPr/>
          </p:nvSpPr>
          <p:spPr>
            <a:xfrm>
              <a:off x="1984400" y="2444475"/>
              <a:ext cx="41175" cy="80050"/>
            </a:xfrm>
            <a:custGeom>
              <a:rect b="b" l="l" r="r" t="t"/>
              <a:pathLst>
                <a:path extrusionOk="0" h="3202" w="1647">
                  <a:moveTo>
                    <a:pt x="275" y="1"/>
                  </a:moveTo>
                  <a:lnTo>
                    <a:pt x="137" y="138"/>
                  </a:lnTo>
                  <a:lnTo>
                    <a:pt x="92" y="275"/>
                  </a:lnTo>
                  <a:lnTo>
                    <a:pt x="46" y="458"/>
                  </a:lnTo>
                  <a:lnTo>
                    <a:pt x="0" y="595"/>
                  </a:lnTo>
                  <a:lnTo>
                    <a:pt x="0" y="2379"/>
                  </a:lnTo>
                  <a:lnTo>
                    <a:pt x="46" y="2561"/>
                  </a:lnTo>
                  <a:lnTo>
                    <a:pt x="92" y="2699"/>
                  </a:lnTo>
                  <a:lnTo>
                    <a:pt x="137" y="2836"/>
                  </a:lnTo>
                  <a:lnTo>
                    <a:pt x="229" y="2973"/>
                  </a:lnTo>
                  <a:lnTo>
                    <a:pt x="366" y="3064"/>
                  </a:lnTo>
                  <a:lnTo>
                    <a:pt x="503" y="3156"/>
                  </a:lnTo>
                  <a:lnTo>
                    <a:pt x="686" y="3202"/>
                  </a:lnTo>
                  <a:lnTo>
                    <a:pt x="1006" y="3202"/>
                  </a:lnTo>
                  <a:lnTo>
                    <a:pt x="1143" y="3156"/>
                  </a:lnTo>
                  <a:lnTo>
                    <a:pt x="1281" y="3064"/>
                  </a:lnTo>
                  <a:lnTo>
                    <a:pt x="1418" y="2973"/>
                  </a:lnTo>
                  <a:lnTo>
                    <a:pt x="1509" y="2836"/>
                  </a:lnTo>
                  <a:lnTo>
                    <a:pt x="1601" y="2699"/>
                  </a:lnTo>
                  <a:lnTo>
                    <a:pt x="1646" y="2561"/>
                  </a:lnTo>
                  <a:lnTo>
                    <a:pt x="1646" y="2379"/>
                  </a:lnTo>
                  <a:lnTo>
                    <a:pt x="1646" y="2333"/>
                  </a:lnTo>
                  <a:lnTo>
                    <a:pt x="1555" y="2424"/>
                  </a:lnTo>
                  <a:lnTo>
                    <a:pt x="1418" y="2516"/>
                  </a:lnTo>
                  <a:lnTo>
                    <a:pt x="1235" y="2561"/>
                  </a:lnTo>
                  <a:lnTo>
                    <a:pt x="915" y="2561"/>
                  </a:lnTo>
                  <a:lnTo>
                    <a:pt x="778" y="2516"/>
                  </a:lnTo>
                  <a:lnTo>
                    <a:pt x="640" y="2424"/>
                  </a:lnTo>
                  <a:lnTo>
                    <a:pt x="503" y="2333"/>
                  </a:lnTo>
                  <a:lnTo>
                    <a:pt x="412" y="2196"/>
                  </a:lnTo>
                  <a:lnTo>
                    <a:pt x="320" y="2058"/>
                  </a:lnTo>
                  <a:lnTo>
                    <a:pt x="275" y="1921"/>
                  </a:lnTo>
                  <a:lnTo>
                    <a:pt x="275" y="1738"/>
                  </a:lnTo>
                  <a:lnTo>
                    <a:pt x="275"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7"/>
            <p:cNvSpPr/>
            <p:nvPr/>
          </p:nvSpPr>
          <p:spPr>
            <a:xfrm>
              <a:off x="1483675" y="2438775"/>
              <a:ext cx="41175" cy="85750"/>
            </a:xfrm>
            <a:custGeom>
              <a:rect b="b" l="l" r="r" t="t"/>
              <a:pathLst>
                <a:path extrusionOk="0" h="3430" w="1647">
                  <a:moveTo>
                    <a:pt x="732" y="0"/>
                  </a:moveTo>
                  <a:lnTo>
                    <a:pt x="595" y="46"/>
                  </a:lnTo>
                  <a:lnTo>
                    <a:pt x="458" y="46"/>
                  </a:lnTo>
                  <a:lnTo>
                    <a:pt x="229" y="229"/>
                  </a:lnTo>
                  <a:lnTo>
                    <a:pt x="92" y="412"/>
                  </a:lnTo>
                  <a:lnTo>
                    <a:pt x="46" y="549"/>
                  </a:lnTo>
                  <a:lnTo>
                    <a:pt x="1" y="686"/>
                  </a:lnTo>
                  <a:lnTo>
                    <a:pt x="1" y="2744"/>
                  </a:lnTo>
                  <a:lnTo>
                    <a:pt x="46" y="2881"/>
                  </a:lnTo>
                  <a:lnTo>
                    <a:pt x="92" y="3018"/>
                  </a:lnTo>
                  <a:lnTo>
                    <a:pt x="229" y="3201"/>
                  </a:lnTo>
                  <a:lnTo>
                    <a:pt x="458" y="3384"/>
                  </a:lnTo>
                  <a:lnTo>
                    <a:pt x="595" y="3430"/>
                  </a:lnTo>
                  <a:lnTo>
                    <a:pt x="1098" y="3430"/>
                  </a:lnTo>
                  <a:lnTo>
                    <a:pt x="1235" y="3384"/>
                  </a:lnTo>
                  <a:lnTo>
                    <a:pt x="1464" y="3201"/>
                  </a:lnTo>
                  <a:lnTo>
                    <a:pt x="1601" y="3018"/>
                  </a:lnTo>
                  <a:lnTo>
                    <a:pt x="1647" y="2881"/>
                  </a:lnTo>
                  <a:lnTo>
                    <a:pt x="1647" y="2744"/>
                  </a:lnTo>
                  <a:lnTo>
                    <a:pt x="1647" y="686"/>
                  </a:lnTo>
                  <a:lnTo>
                    <a:pt x="1647" y="549"/>
                  </a:lnTo>
                  <a:lnTo>
                    <a:pt x="1601" y="412"/>
                  </a:lnTo>
                  <a:lnTo>
                    <a:pt x="1464" y="229"/>
                  </a:lnTo>
                  <a:lnTo>
                    <a:pt x="1235" y="46"/>
                  </a:lnTo>
                  <a:lnTo>
                    <a:pt x="1098" y="46"/>
                  </a:lnTo>
                  <a:lnTo>
                    <a:pt x="96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7"/>
            <p:cNvSpPr/>
            <p:nvPr/>
          </p:nvSpPr>
          <p:spPr>
            <a:xfrm>
              <a:off x="1483675" y="2444475"/>
              <a:ext cx="41175" cy="80050"/>
            </a:xfrm>
            <a:custGeom>
              <a:rect b="b" l="l" r="r" t="t"/>
              <a:pathLst>
                <a:path extrusionOk="0" h="3202" w="1647">
                  <a:moveTo>
                    <a:pt x="275" y="1"/>
                  </a:moveTo>
                  <a:lnTo>
                    <a:pt x="184" y="138"/>
                  </a:lnTo>
                  <a:lnTo>
                    <a:pt x="92" y="275"/>
                  </a:lnTo>
                  <a:lnTo>
                    <a:pt x="46" y="458"/>
                  </a:lnTo>
                  <a:lnTo>
                    <a:pt x="1" y="595"/>
                  </a:lnTo>
                  <a:lnTo>
                    <a:pt x="1" y="2379"/>
                  </a:lnTo>
                  <a:lnTo>
                    <a:pt x="46" y="2561"/>
                  </a:lnTo>
                  <a:lnTo>
                    <a:pt x="92" y="2699"/>
                  </a:lnTo>
                  <a:lnTo>
                    <a:pt x="184" y="2836"/>
                  </a:lnTo>
                  <a:lnTo>
                    <a:pt x="275" y="2973"/>
                  </a:lnTo>
                  <a:lnTo>
                    <a:pt x="366" y="3064"/>
                  </a:lnTo>
                  <a:lnTo>
                    <a:pt x="504" y="3156"/>
                  </a:lnTo>
                  <a:lnTo>
                    <a:pt x="687" y="3202"/>
                  </a:lnTo>
                  <a:lnTo>
                    <a:pt x="1007" y="3202"/>
                  </a:lnTo>
                  <a:lnTo>
                    <a:pt x="1144" y="3156"/>
                  </a:lnTo>
                  <a:lnTo>
                    <a:pt x="1281" y="3064"/>
                  </a:lnTo>
                  <a:lnTo>
                    <a:pt x="1418" y="2973"/>
                  </a:lnTo>
                  <a:lnTo>
                    <a:pt x="1510" y="2836"/>
                  </a:lnTo>
                  <a:lnTo>
                    <a:pt x="1601" y="2699"/>
                  </a:lnTo>
                  <a:lnTo>
                    <a:pt x="1647" y="2561"/>
                  </a:lnTo>
                  <a:lnTo>
                    <a:pt x="1647" y="2379"/>
                  </a:lnTo>
                  <a:lnTo>
                    <a:pt x="1647" y="2333"/>
                  </a:lnTo>
                  <a:lnTo>
                    <a:pt x="1555" y="2424"/>
                  </a:lnTo>
                  <a:lnTo>
                    <a:pt x="1418" y="2516"/>
                  </a:lnTo>
                  <a:lnTo>
                    <a:pt x="1235" y="2561"/>
                  </a:lnTo>
                  <a:lnTo>
                    <a:pt x="915" y="2561"/>
                  </a:lnTo>
                  <a:lnTo>
                    <a:pt x="778" y="2516"/>
                  </a:lnTo>
                  <a:lnTo>
                    <a:pt x="641" y="2424"/>
                  </a:lnTo>
                  <a:lnTo>
                    <a:pt x="504" y="2333"/>
                  </a:lnTo>
                  <a:lnTo>
                    <a:pt x="412" y="2196"/>
                  </a:lnTo>
                  <a:lnTo>
                    <a:pt x="321" y="2058"/>
                  </a:lnTo>
                  <a:lnTo>
                    <a:pt x="275" y="1921"/>
                  </a:lnTo>
                  <a:lnTo>
                    <a:pt x="275" y="1738"/>
                  </a:lnTo>
                  <a:lnTo>
                    <a:pt x="275"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7"/>
            <p:cNvSpPr/>
            <p:nvPr/>
          </p:nvSpPr>
          <p:spPr>
            <a:xfrm>
              <a:off x="2183300" y="2537075"/>
              <a:ext cx="170375" cy="33175"/>
            </a:xfrm>
            <a:custGeom>
              <a:rect b="b" l="l" r="r" t="t"/>
              <a:pathLst>
                <a:path extrusionOk="0" h="1327" w="6815">
                  <a:moveTo>
                    <a:pt x="184" y="1"/>
                  </a:moveTo>
                  <a:lnTo>
                    <a:pt x="92" y="46"/>
                  </a:lnTo>
                  <a:lnTo>
                    <a:pt x="47" y="92"/>
                  </a:lnTo>
                  <a:lnTo>
                    <a:pt x="1" y="138"/>
                  </a:lnTo>
                  <a:lnTo>
                    <a:pt x="1" y="183"/>
                  </a:lnTo>
                  <a:lnTo>
                    <a:pt x="1" y="1144"/>
                  </a:lnTo>
                  <a:lnTo>
                    <a:pt x="1" y="1235"/>
                  </a:lnTo>
                  <a:lnTo>
                    <a:pt x="47" y="1281"/>
                  </a:lnTo>
                  <a:lnTo>
                    <a:pt x="92" y="1327"/>
                  </a:lnTo>
                  <a:lnTo>
                    <a:pt x="6723" y="1327"/>
                  </a:lnTo>
                  <a:lnTo>
                    <a:pt x="6768" y="1281"/>
                  </a:lnTo>
                  <a:lnTo>
                    <a:pt x="6814" y="1235"/>
                  </a:lnTo>
                  <a:lnTo>
                    <a:pt x="6814" y="1144"/>
                  </a:lnTo>
                  <a:lnTo>
                    <a:pt x="6814" y="183"/>
                  </a:lnTo>
                  <a:lnTo>
                    <a:pt x="6814" y="138"/>
                  </a:lnTo>
                  <a:lnTo>
                    <a:pt x="6768" y="92"/>
                  </a:lnTo>
                  <a:lnTo>
                    <a:pt x="6723" y="46"/>
                  </a:lnTo>
                  <a:lnTo>
                    <a:pt x="663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7"/>
            <p:cNvSpPr/>
            <p:nvPr/>
          </p:nvSpPr>
          <p:spPr>
            <a:xfrm>
              <a:off x="2183300" y="2537075"/>
              <a:ext cx="34325" cy="33175"/>
            </a:xfrm>
            <a:custGeom>
              <a:rect b="b" l="l" r="r" t="t"/>
              <a:pathLst>
                <a:path extrusionOk="0" h="1327" w="1373">
                  <a:moveTo>
                    <a:pt x="184" y="1"/>
                  </a:moveTo>
                  <a:lnTo>
                    <a:pt x="92" y="46"/>
                  </a:lnTo>
                  <a:lnTo>
                    <a:pt x="47" y="92"/>
                  </a:lnTo>
                  <a:lnTo>
                    <a:pt x="1" y="138"/>
                  </a:lnTo>
                  <a:lnTo>
                    <a:pt x="1" y="229"/>
                  </a:lnTo>
                  <a:lnTo>
                    <a:pt x="1" y="1144"/>
                  </a:lnTo>
                  <a:lnTo>
                    <a:pt x="1" y="1235"/>
                  </a:lnTo>
                  <a:lnTo>
                    <a:pt x="47" y="1281"/>
                  </a:lnTo>
                  <a:lnTo>
                    <a:pt x="92" y="1327"/>
                  </a:lnTo>
                  <a:lnTo>
                    <a:pt x="1327" y="1327"/>
                  </a:lnTo>
                  <a:lnTo>
                    <a:pt x="1235" y="1281"/>
                  </a:lnTo>
                  <a:lnTo>
                    <a:pt x="1190" y="1235"/>
                  </a:lnTo>
                  <a:lnTo>
                    <a:pt x="1190" y="1144"/>
                  </a:lnTo>
                  <a:lnTo>
                    <a:pt x="1190" y="229"/>
                  </a:lnTo>
                  <a:lnTo>
                    <a:pt x="1190" y="138"/>
                  </a:lnTo>
                  <a:lnTo>
                    <a:pt x="1235" y="92"/>
                  </a:lnTo>
                  <a:lnTo>
                    <a:pt x="1327" y="46"/>
                  </a:lnTo>
                  <a:lnTo>
                    <a:pt x="1373"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7"/>
            <p:cNvSpPr/>
            <p:nvPr/>
          </p:nvSpPr>
          <p:spPr>
            <a:xfrm>
              <a:off x="1156725" y="2537075"/>
              <a:ext cx="170375" cy="33175"/>
            </a:xfrm>
            <a:custGeom>
              <a:rect b="b" l="l" r="r" t="t"/>
              <a:pathLst>
                <a:path extrusionOk="0" h="1327" w="6815">
                  <a:moveTo>
                    <a:pt x="184" y="1"/>
                  </a:moveTo>
                  <a:lnTo>
                    <a:pt x="92" y="46"/>
                  </a:lnTo>
                  <a:lnTo>
                    <a:pt x="46" y="92"/>
                  </a:lnTo>
                  <a:lnTo>
                    <a:pt x="1" y="138"/>
                  </a:lnTo>
                  <a:lnTo>
                    <a:pt x="1" y="183"/>
                  </a:lnTo>
                  <a:lnTo>
                    <a:pt x="1" y="1144"/>
                  </a:lnTo>
                  <a:lnTo>
                    <a:pt x="1" y="1235"/>
                  </a:lnTo>
                  <a:lnTo>
                    <a:pt x="46" y="1281"/>
                  </a:lnTo>
                  <a:lnTo>
                    <a:pt x="92" y="1327"/>
                  </a:lnTo>
                  <a:lnTo>
                    <a:pt x="6723" y="1327"/>
                  </a:lnTo>
                  <a:lnTo>
                    <a:pt x="6768" y="1281"/>
                  </a:lnTo>
                  <a:lnTo>
                    <a:pt x="6814" y="1235"/>
                  </a:lnTo>
                  <a:lnTo>
                    <a:pt x="6814" y="1144"/>
                  </a:lnTo>
                  <a:lnTo>
                    <a:pt x="6814" y="183"/>
                  </a:lnTo>
                  <a:lnTo>
                    <a:pt x="6814" y="138"/>
                  </a:lnTo>
                  <a:lnTo>
                    <a:pt x="6768" y="92"/>
                  </a:lnTo>
                  <a:lnTo>
                    <a:pt x="6723" y="46"/>
                  </a:lnTo>
                  <a:lnTo>
                    <a:pt x="663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7"/>
            <p:cNvSpPr/>
            <p:nvPr/>
          </p:nvSpPr>
          <p:spPr>
            <a:xfrm>
              <a:off x="1156725" y="2537075"/>
              <a:ext cx="34325" cy="33175"/>
            </a:xfrm>
            <a:custGeom>
              <a:rect b="b" l="l" r="r" t="t"/>
              <a:pathLst>
                <a:path extrusionOk="0" h="1327" w="1373">
                  <a:moveTo>
                    <a:pt x="184" y="1"/>
                  </a:moveTo>
                  <a:lnTo>
                    <a:pt x="92" y="46"/>
                  </a:lnTo>
                  <a:lnTo>
                    <a:pt x="46" y="92"/>
                  </a:lnTo>
                  <a:lnTo>
                    <a:pt x="1" y="138"/>
                  </a:lnTo>
                  <a:lnTo>
                    <a:pt x="1" y="229"/>
                  </a:lnTo>
                  <a:lnTo>
                    <a:pt x="1" y="1144"/>
                  </a:lnTo>
                  <a:lnTo>
                    <a:pt x="1" y="1235"/>
                  </a:lnTo>
                  <a:lnTo>
                    <a:pt x="46" y="1281"/>
                  </a:lnTo>
                  <a:lnTo>
                    <a:pt x="92" y="1327"/>
                  </a:lnTo>
                  <a:lnTo>
                    <a:pt x="1327" y="1327"/>
                  </a:lnTo>
                  <a:lnTo>
                    <a:pt x="1235" y="1281"/>
                  </a:lnTo>
                  <a:lnTo>
                    <a:pt x="1190" y="1235"/>
                  </a:lnTo>
                  <a:lnTo>
                    <a:pt x="1190" y="1144"/>
                  </a:lnTo>
                  <a:lnTo>
                    <a:pt x="1190" y="229"/>
                  </a:lnTo>
                  <a:lnTo>
                    <a:pt x="1190" y="138"/>
                  </a:lnTo>
                  <a:lnTo>
                    <a:pt x="1235" y="92"/>
                  </a:lnTo>
                  <a:lnTo>
                    <a:pt x="1327" y="46"/>
                  </a:lnTo>
                  <a:lnTo>
                    <a:pt x="137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7"/>
            <p:cNvSpPr/>
            <p:nvPr/>
          </p:nvSpPr>
          <p:spPr>
            <a:xfrm>
              <a:off x="2144450" y="2570225"/>
              <a:ext cx="248075" cy="62900"/>
            </a:xfrm>
            <a:custGeom>
              <a:rect b="b" l="l" r="r" t="t"/>
              <a:pathLst>
                <a:path extrusionOk="0" h="2516" w="9923">
                  <a:moveTo>
                    <a:pt x="1052" y="1"/>
                  </a:moveTo>
                  <a:lnTo>
                    <a:pt x="823" y="46"/>
                  </a:lnTo>
                  <a:lnTo>
                    <a:pt x="640" y="92"/>
                  </a:lnTo>
                  <a:lnTo>
                    <a:pt x="457" y="184"/>
                  </a:lnTo>
                  <a:lnTo>
                    <a:pt x="320" y="321"/>
                  </a:lnTo>
                  <a:lnTo>
                    <a:pt x="183" y="504"/>
                  </a:lnTo>
                  <a:lnTo>
                    <a:pt x="92" y="687"/>
                  </a:lnTo>
                  <a:lnTo>
                    <a:pt x="0" y="869"/>
                  </a:lnTo>
                  <a:lnTo>
                    <a:pt x="0" y="1052"/>
                  </a:lnTo>
                  <a:lnTo>
                    <a:pt x="0" y="1464"/>
                  </a:lnTo>
                  <a:lnTo>
                    <a:pt x="0" y="1693"/>
                  </a:lnTo>
                  <a:lnTo>
                    <a:pt x="92" y="1875"/>
                  </a:lnTo>
                  <a:lnTo>
                    <a:pt x="183" y="2058"/>
                  </a:lnTo>
                  <a:lnTo>
                    <a:pt x="320" y="2196"/>
                  </a:lnTo>
                  <a:lnTo>
                    <a:pt x="457" y="2333"/>
                  </a:lnTo>
                  <a:lnTo>
                    <a:pt x="640" y="2424"/>
                  </a:lnTo>
                  <a:lnTo>
                    <a:pt x="823" y="2516"/>
                  </a:lnTo>
                  <a:lnTo>
                    <a:pt x="9054" y="2516"/>
                  </a:lnTo>
                  <a:lnTo>
                    <a:pt x="9283" y="2424"/>
                  </a:lnTo>
                  <a:lnTo>
                    <a:pt x="9466" y="2333"/>
                  </a:lnTo>
                  <a:lnTo>
                    <a:pt x="9603" y="2196"/>
                  </a:lnTo>
                  <a:lnTo>
                    <a:pt x="9740" y="2058"/>
                  </a:lnTo>
                  <a:lnTo>
                    <a:pt x="9831" y="1875"/>
                  </a:lnTo>
                  <a:lnTo>
                    <a:pt x="9877" y="1693"/>
                  </a:lnTo>
                  <a:lnTo>
                    <a:pt x="9923" y="1464"/>
                  </a:lnTo>
                  <a:lnTo>
                    <a:pt x="9923" y="1052"/>
                  </a:lnTo>
                  <a:lnTo>
                    <a:pt x="9877" y="869"/>
                  </a:lnTo>
                  <a:lnTo>
                    <a:pt x="9831" y="687"/>
                  </a:lnTo>
                  <a:lnTo>
                    <a:pt x="9740" y="504"/>
                  </a:lnTo>
                  <a:lnTo>
                    <a:pt x="9603" y="321"/>
                  </a:lnTo>
                  <a:lnTo>
                    <a:pt x="9466" y="184"/>
                  </a:lnTo>
                  <a:lnTo>
                    <a:pt x="9283" y="92"/>
                  </a:lnTo>
                  <a:lnTo>
                    <a:pt x="9054" y="46"/>
                  </a:lnTo>
                  <a:lnTo>
                    <a:pt x="8871"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7"/>
            <p:cNvSpPr/>
            <p:nvPr/>
          </p:nvSpPr>
          <p:spPr>
            <a:xfrm>
              <a:off x="2144450" y="2579375"/>
              <a:ext cx="246950" cy="53750"/>
            </a:xfrm>
            <a:custGeom>
              <a:rect b="b" l="l" r="r" t="t"/>
              <a:pathLst>
                <a:path extrusionOk="0" h="2150" w="9878">
                  <a:moveTo>
                    <a:pt x="412" y="0"/>
                  </a:moveTo>
                  <a:lnTo>
                    <a:pt x="229" y="183"/>
                  </a:lnTo>
                  <a:lnTo>
                    <a:pt x="92" y="412"/>
                  </a:lnTo>
                  <a:lnTo>
                    <a:pt x="0" y="641"/>
                  </a:lnTo>
                  <a:lnTo>
                    <a:pt x="0" y="915"/>
                  </a:lnTo>
                  <a:lnTo>
                    <a:pt x="0" y="1144"/>
                  </a:lnTo>
                  <a:lnTo>
                    <a:pt x="92" y="1372"/>
                  </a:lnTo>
                  <a:lnTo>
                    <a:pt x="183" y="1601"/>
                  </a:lnTo>
                  <a:lnTo>
                    <a:pt x="366" y="1784"/>
                  </a:lnTo>
                  <a:lnTo>
                    <a:pt x="549" y="1921"/>
                  </a:lnTo>
                  <a:lnTo>
                    <a:pt x="732" y="2058"/>
                  </a:lnTo>
                  <a:lnTo>
                    <a:pt x="1006" y="2104"/>
                  </a:lnTo>
                  <a:lnTo>
                    <a:pt x="1235" y="2150"/>
                  </a:lnTo>
                  <a:lnTo>
                    <a:pt x="8871" y="2150"/>
                  </a:lnTo>
                  <a:lnTo>
                    <a:pt x="9100" y="2058"/>
                  </a:lnTo>
                  <a:lnTo>
                    <a:pt x="9283" y="1967"/>
                  </a:lnTo>
                  <a:lnTo>
                    <a:pt x="9466" y="1875"/>
                  </a:lnTo>
                  <a:lnTo>
                    <a:pt x="9603" y="1692"/>
                  </a:lnTo>
                  <a:lnTo>
                    <a:pt x="9740" y="1555"/>
                  </a:lnTo>
                  <a:lnTo>
                    <a:pt x="9831" y="1327"/>
                  </a:lnTo>
                  <a:lnTo>
                    <a:pt x="9877" y="1144"/>
                  </a:lnTo>
                  <a:lnTo>
                    <a:pt x="9694" y="1281"/>
                  </a:lnTo>
                  <a:lnTo>
                    <a:pt x="9511" y="1372"/>
                  </a:lnTo>
                  <a:lnTo>
                    <a:pt x="9283" y="1464"/>
                  </a:lnTo>
                  <a:lnTo>
                    <a:pt x="1372" y="1464"/>
                  </a:lnTo>
                  <a:lnTo>
                    <a:pt x="1143" y="1372"/>
                  </a:lnTo>
                  <a:lnTo>
                    <a:pt x="915" y="1235"/>
                  </a:lnTo>
                  <a:lnTo>
                    <a:pt x="732" y="1098"/>
                  </a:lnTo>
                  <a:lnTo>
                    <a:pt x="595" y="915"/>
                  </a:lnTo>
                  <a:lnTo>
                    <a:pt x="457" y="686"/>
                  </a:lnTo>
                  <a:lnTo>
                    <a:pt x="412" y="458"/>
                  </a:lnTo>
                  <a:lnTo>
                    <a:pt x="366" y="229"/>
                  </a:lnTo>
                  <a:lnTo>
                    <a:pt x="412"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7"/>
            <p:cNvSpPr/>
            <p:nvPr/>
          </p:nvSpPr>
          <p:spPr>
            <a:xfrm>
              <a:off x="1128150" y="2570225"/>
              <a:ext cx="298400" cy="323550"/>
            </a:xfrm>
            <a:custGeom>
              <a:rect b="b" l="l" r="r" t="t"/>
              <a:pathLst>
                <a:path extrusionOk="0" h="12942" w="11936">
                  <a:moveTo>
                    <a:pt x="1144" y="1"/>
                  </a:moveTo>
                  <a:lnTo>
                    <a:pt x="915" y="46"/>
                  </a:lnTo>
                  <a:lnTo>
                    <a:pt x="686" y="92"/>
                  </a:lnTo>
                  <a:lnTo>
                    <a:pt x="503" y="229"/>
                  </a:lnTo>
                  <a:lnTo>
                    <a:pt x="321" y="366"/>
                  </a:lnTo>
                  <a:lnTo>
                    <a:pt x="183" y="504"/>
                  </a:lnTo>
                  <a:lnTo>
                    <a:pt x="92" y="687"/>
                  </a:lnTo>
                  <a:lnTo>
                    <a:pt x="46" y="915"/>
                  </a:lnTo>
                  <a:lnTo>
                    <a:pt x="0" y="1144"/>
                  </a:lnTo>
                  <a:lnTo>
                    <a:pt x="0" y="7866"/>
                  </a:lnTo>
                  <a:lnTo>
                    <a:pt x="0" y="8094"/>
                  </a:lnTo>
                  <a:lnTo>
                    <a:pt x="92" y="8323"/>
                  </a:lnTo>
                  <a:lnTo>
                    <a:pt x="183" y="8506"/>
                  </a:lnTo>
                  <a:lnTo>
                    <a:pt x="275" y="8734"/>
                  </a:lnTo>
                  <a:lnTo>
                    <a:pt x="412" y="8872"/>
                  </a:lnTo>
                  <a:lnTo>
                    <a:pt x="595" y="9055"/>
                  </a:lnTo>
                  <a:lnTo>
                    <a:pt x="778" y="9146"/>
                  </a:lnTo>
                  <a:lnTo>
                    <a:pt x="1006" y="9237"/>
                  </a:lnTo>
                  <a:lnTo>
                    <a:pt x="11249" y="12210"/>
                  </a:lnTo>
                  <a:lnTo>
                    <a:pt x="11935" y="12941"/>
                  </a:lnTo>
                  <a:lnTo>
                    <a:pt x="11935" y="3476"/>
                  </a:lnTo>
                  <a:lnTo>
                    <a:pt x="11249" y="4482"/>
                  </a:lnTo>
                  <a:lnTo>
                    <a:pt x="9649" y="4482"/>
                  </a:lnTo>
                  <a:lnTo>
                    <a:pt x="9512" y="4436"/>
                  </a:lnTo>
                  <a:lnTo>
                    <a:pt x="9283" y="4299"/>
                  </a:lnTo>
                  <a:lnTo>
                    <a:pt x="9146" y="4070"/>
                  </a:lnTo>
                  <a:lnTo>
                    <a:pt x="9100" y="3933"/>
                  </a:lnTo>
                  <a:lnTo>
                    <a:pt x="9100" y="3796"/>
                  </a:lnTo>
                  <a:lnTo>
                    <a:pt x="9100" y="1144"/>
                  </a:lnTo>
                  <a:lnTo>
                    <a:pt x="9054" y="915"/>
                  </a:lnTo>
                  <a:lnTo>
                    <a:pt x="9009" y="687"/>
                  </a:lnTo>
                  <a:lnTo>
                    <a:pt x="8872" y="504"/>
                  </a:lnTo>
                  <a:lnTo>
                    <a:pt x="8734" y="366"/>
                  </a:lnTo>
                  <a:lnTo>
                    <a:pt x="8597" y="229"/>
                  </a:lnTo>
                  <a:lnTo>
                    <a:pt x="8414" y="92"/>
                  </a:lnTo>
                  <a:lnTo>
                    <a:pt x="8186" y="46"/>
                  </a:lnTo>
                  <a:lnTo>
                    <a:pt x="795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7"/>
            <p:cNvSpPr/>
            <p:nvPr/>
          </p:nvSpPr>
          <p:spPr>
            <a:xfrm>
              <a:off x="1128150" y="2572525"/>
              <a:ext cx="298400" cy="321250"/>
            </a:xfrm>
            <a:custGeom>
              <a:rect b="b" l="l" r="r" t="t"/>
              <a:pathLst>
                <a:path extrusionOk="0" h="12850" w="11936">
                  <a:moveTo>
                    <a:pt x="824" y="0"/>
                  </a:moveTo>
                  <a:lnTo>
                    <a:pt x="641" y="46"/>
                  </a:lnTo>
                  <a:lnTo>
                    <a:pt x="503" y="137"/>
                  </a:lnTo>
                  <a:lnTo>
                    <a:pt x="366" y="229"/>
                  </a:lnTo>
                  <a:lnTo>
                    <a:pt x="229" y="366"/>
                  </a:lnTo>
                  <a:lnTo>
                    <a:pt x="138" y="503"/>
                  </a:lnTo>
                  <a:lnTo>
                    <a:pt x="46" y="686"/>
                  </a:lnTo>
                  <a:lnTo>
                    <a:pt x="0" y="869"/>
                  </a:lnTo>
                  <a:lnTo>
                    <a:pt x="0" y="1052"/>
                  </a:lnTo>
                  <a:lnTo>
                    <a:pt x="0" y="7774"/>
                  </a:lnTo>
                  <a:lnTo>
                    <a:pt x="0" y="8002"/>
                  </a:lnTo>
                  <a:lnTo>
                    <a:pt x="92" y="8231"/>
                  </a:lnTo>
                  <a:lnTo>
                    <a:pt x="183" y="8414"/>
                  </a:lnTo>
                  <a:lnTo>
                    <a:pt x="275" y="8642"/>
                  </a:lnTo>
                  <a:lnTo>
                    <a:pt x="412" y="8780"/>
                  </a:lnTo>
                  <a:lnTo>
                    <a:pt x="595" y="8963"/>
                  </a:lnTo>
                  <a:lnTo>
                    <a:pt x="778" y="9054"/>
                  </a:lnTo>
                  <a:lnTo>
                    <a:pt x="1006" y="9145"/>
                  </a:lnTo>
                  <a:lnTo>
                    <a:pt x="11249" y="12118"/>
                  </a:lnTo>
                  <a:lnTo>
                    <a:pt x="11935" y="12849"/>
                  </a:lnTo>
                  <a:lnTo>
                    <a:pt x="11935" y="10426"/>
                  </a:lnTo>
                  <a:lnTo>
                    <a:pt x="1830" y="7499"/>
                  </a:lnTo>
                  <a:lnTo>
                    <a:pt x="1601" y="7408"/>
                  </a:lnTo>
                  <a:lnTo>
                    <a:pt x="1418" y="7271"/>
                  </a:lnTo>
                  <a:lnTo>
                    <a:pt x="1235" y="7133"/>
                  </a:lnTo>
                  <a:lnTo>
                    <a:pt x="1098" y="6951"/>
                  </a:lnTo>
                  <a:lnTo>
                    <a:pt x="961" y="6768"/>
                  </a:lnTo>
                  <a:lnTo>
                    <a:pt x="869" y="6539"/>
                  </a:lnTo>
                  <a:lnTo>
                    <a:pt x="824" y="6356"/>
                  </a:lnTo>
                  <a:lnTo>
                    <a:pt x="824" y="6127"/>
                  </a:lnTo>
                  <a:lnTo>
                    <a:pt x="824"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7"/>
            <p:cNvSpPr/>
            <p:nvPr/>
          </p:nvSpPr>
          <p:spPr>
            <a:xfrm>
              <a:off x="1742050" y="2675400"/>
              <a:ext cx="36600" cy="72050"/>
            </a:xfrm>
            <a:custGeom>
              <a:rect b="b" l="l" r="r" t="t"/>
              <a:pathLst>
                <a:path extrusionOk="0" h="2882" w="1464">
                  <a:moveTo>
                    <a:pt x="0" y="1"/>
                  </a:moveTo>
                  <a:lnTo>
                    <a:pt x="0" y="2881"/>
                  </a:lnTo>
                  <a:lnTo>
                    <a:pt x="1463" y="2881"/>
                  </a:lnTo>
                  <a:lnTo>
                    <a:pt x="1463"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7"/>
            <p:cNvSpPr/>
            <p:nvPr/>
          </p:nvSpPr>
          <p:spPr>
            <a:xfrm>
              <a:off x="1742050" y="2675400"/>
              <a:ext cx="11450" cy="72050"/>
            </a:xfrm>
            <a:custGeom>
              <a:rect b="b" l="l" r="r" t="t"/>
              <a:pathLst>
                <a:path extrusionOk="0" h="2882" w="458">
                  <a:moveTo>
                    <a:pt x="0" y="1"/>
                  </a:moveTo>
                  <a:lnTo>
                    <a:pt x="0" y="2881"/>
                  </a:lnTo>
                  <a:lnTo>
                    <a:pt x="457" y="2881"/>
                  </a:lnTo>
                  <a:lnTo>
                    <a:pt x="457"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7"/>
            <p:cNvSpPr/>
            <p:nvPr/>
          </p:nvSpPr>
          <p:spPr>
            <a:xfrm>
              <a:off x="1513400" y="2565650"/>
              <a:ext cx="213800" cy="93775"/>
            </a:xfrm>
            <a:custGeom>
              <a:rect b="b" l="l" r="r" t="t"/>
              <a:pathLst>
                <a:path extrusionOk="0" h="3751" w="8552">
                  <a:moveTo>
                    <a:pt x="1" y="1"/>
                  </a:moveTo>
                  <a:lnTo>
                    <a:pt x="1" y="2196"/>
                  </a:lnTo>
                  <a:lnTo>
                    <a:pt x="46" y="2516"/>
                  </a:lnTo>
                  <a:lnTo>
                    <a:pt x="138" y="2836"/>
                  </a:lnTo>
                  <a:lnTo>
                    <a:pt x="275" y="3064"/>
                  </a:lnTo>
                  <a:lnTo>
                    <a:pt x="458" y="3293"/>
                  </a:lnTo>
                  <a:lnTo>
                    <a:pt x="686" y="3522"/>
                  </a:lnTo>
                  <a:lnTo>
                    <a:pt x="961" y="3659"/>
                  </a:lnTo>
                  <a:lnTo>
                    <a:pt x="1235" y="3750"/>
                  </a:lnTo>
                  <a:lnTo>
                    <a:pt x="8552" y="3750"/>
                  </a:lnTo>
                  <a:lnTo>
                    <a:pt x="8552" y="2744"/>
                  </a:lnTo>
                  <a:lnTo>
                    <a:pt x="1830" y="2744"/>
                  </a:lnTo>
                  <a:lnTo>
                    <a:pt x="1647" y="2699"/>
                  </a:lnTo>
                  <a:lnTo>
                    <a:pt x="1464" y="2653"/>
                  </a:lnTo>
                  <a:lnTo>
                    <a:pt x="1281" y="2561"/>
                  </a:lnTo>
                  <a:lnTo>
                    <a:pt x="1144" y="2424"/>
                  </a:lnTo>
                  <a:lnTo>
                    <a:pt x="1007" y="2287"/>
                  </a:lnTo>
                  <a:lnTo>
                    <a:pt x="915" y="2150"/>
                  </a:lnTo>
                  <a:lnTo>
                    <a:pt x="869" y="1967"/>
                  </a:lnTo>
                  <a:lnTo>
                    <a:pt x="869" y="1738"/>
                  </a:lnTo>
                  <a:lnTo>
                    <a:pt x="869"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7"/>
            <p:cNvSpPr/>
            <p:nvPr/>
          </p:nvSpPr>
          <p:spPr>
            <a:xfrm>
              <a:off x="1513400" y="2565650"/>
              <a:ext cx="213800" cy="93775"/>
            </a:xfrm>
            <a:custGeom>
              <a:rect b="b" l="l" r="r" t="t"/>
              <a:pathLst>
                <a:path extrusionOk="0" h="3751" w="8552">
                  <a:moveTo>
                    <a:pt x="1" y="1"/>
                  </a:moveTo>
                  <a:lnTo>
                    <a:pt x="1" y="2196"/>
                  </a:lnTo>
                  <a:lnTo>
                    <a:pt x="46" y="2516"/>
                  </a:lnTo>
                  <a:lnTo>
                    <a:pt x="138" y="2836"/>
                  </a:lnTo>
                  <a:lnTo>
                    <a:pt x="275" y="3064"/>
                  </a:lnTo>
                  <a:lnTo>
                    <a:pt x="458" y="3293"/>
                  </a:lnTo>
                  <a:lnTo>
                    <a:pt x="686" y="3522"/>
                  </a:lnTo>
                  <a:lnTo>
                    <a:pt x="961" y="3659"/>
                  </a:lnTo>
                  <a:lnTo>
                    <a:pt x="1235" y="3750"/>
                  </a:lnTo>
                  <a:lnTo>
                    <a:pt x="8552" y="3750"/>
                  </a:lnTo>
                  <a:lnTo>
                    <a:pt x="8552" y="3476"/>
                  </a:lnTo>
                  <a:lnTo>
                    <a:pt x="1784" y="3476"/>
                  </a:lnTo>
                  <a:lnTo>
                    <a:pt x="1510" y="3430"/>
                  </a:lnTo>
                  <a:lnTo>
                    <a:pt x="1189" y="3339"/>
                  </a:lnTo>
                  <a:lnTo>
                    <a:pt x="915" y="3202"/>
                  </a:lnTo>
                  <a:lnTo>
                    <a:pt x="686" y="3019"/>
                  </a:lnTo>
                  <a:lnTo>
                    <a:pt x="504" y="2790"/>
                  </a:lnTo>
                  <a:lnTo>
                    <a:pt x="366" y="2516"/>
                  </a:lnTo>
                  <a:lnTo>
                    <a:pt x="275" y="2241"/>
                  </a:lnTo>
                  <a:lnTo>
                    <a:pt x="229" y="1921"/>
                  </a:lnTo>
                  <a:lnTo>
                    <a:pt x="229"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7"/>
            <p:cNvSpPr/>
            <p:nvPr/>
          </p:nvSpPr>
          <p:spPr>
            <a:xfrm>
              <a:off x="1793475" y="2565650"/>
              <a:ext cx="213800" cy="93775"/>
            </a:xfrm>
            <a:custGeom>
              <a:rect b="b" l="l" r="r" t="t"/>
              <a:pathLst>
                <a:path extrusionOk="0" h="3751" w="8552">
                  <a:moveTo>
                    <a:pt x="7683" y="1"/>
                  </a:moveTo>
                  <a:lnTo>
                    <a:pt x="7683" y="1738"/>
                  </a:lnTo>
                  <a:lnTo>
                    <a:pt x="7683" y="1967"/>
                  </a:lnTo>
                  <a:lnTo>
                    <a:pt x="7591" y="2150"/>
                  </a:lnTo>
                  <a:lnTo>
                    <a:pt x="7500" y="2287"/>
                  </a:lnTo>
                  <a:lnTo>
                    <a:pt x="7409" y="2424"/>
                  </a:lnTo>
                  <a:lnTo>
                    <a:pt x="7271" y="2561"/>
                  </a:lnTo>
                  <a:lnTo>
                    <a:pt x="7088" y="2653"/>
                  </a:lnTo>
                  <a:lnTo>
                    <a:pt x="6906" y="2699"/>
                  </a:lnTo>
                  <a:lnTo>
                    <a:pt x="6723" y="2744"/>
                  </a:lnTo>
                  <a:lnTo>
                    <a:pt x="1" y="2744"/>
                  </a:lnTo>
                  <a:lnTo>
                    <a:pt x="1" y="3750"/>
                  </a:lnTo>
                  <a:lnTo>
                    <a:pt x="7317" y="3750"/>
                  </a:lnTo>
                  <a:lnTo>
                    <a:pt x="7591" y="3659"/>
                  </a:lnTo>
                  <a:lnTo>
                    <a:pt x="7866" y="3522"/>
                  </a:lnTo>
                  <a:lnTo>
                    <a:pt x="8094" y="3293"/>
                  </a:lnTo>
                  <a:lnTo>
                    <a:pt x="8277" y="3064"/>
                  </a:lnTo>
                  <a:lnTo>
                    <a:pt x="8415" y="2836"/>
                  </a:lnTo>
                  <a:lnTo>
                    <a:pt x="8506" y="2516"/>
                  </a:lnTo>
                  <a:lnTo>
                    <a:pt x="8552" y="2196"/>
                  </a:lnTo>
                  <a:lnTo>
                    <a:pt x="855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7"/>
            <p:cNvSpPr/>
            <p:nvPr/>
          </p:nvSpPr>
          <p:spPr>
            <a:xfrm>
              <a:off x="1982100" y="2565650"/>
              <a:ext cx="10325" cy="56050"/>
            </a:xfrm>
            <a:custGeom>
              <a:rect b="b" l="l" r="r" t="t"/>
              <a:pathLst>
                <a:path extrusionOk="0" h="2242" w="413">
                  <a:moveTo>
                    <a:pt x="138" y="1"/>
                  </a:moveTo>
                  <a:lnTo>
                    <a:pt x="138" y="1738"/>
                  </a:lnTo>
                  <a:lnTo>
                    <a:pt x="92" y="2013"/>
                  </a:lnTo>
                  <a:lnTo>
                    <a:pt x="1" y="2241"/>
                  </a:lnTo>
                  <a:lnTo>
                    <a:pt x="184" y="2104"/>
                  </a:lnTo>
                  <a:lnTo>
                    <a:pt x="275" y="1921"/>
                  </a:lnTo>
                  <a:lnTo>
                    <a:pt x="367" y="1693"/>
                  </a:lnTo>
                  <a:lnTo>
                    <a:pt x="412" y="1464"/>
                  </a:lnTo>
                  <a:lnTo>
                    <a:pt x="41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7"/>
            <p:cNvSpPr/>
            <p:nvPr/>
          </p:nvSpPr>
          <p:spPr>
            <a:xfrm>
              <a:off x="1793475" y="2634250"/>
              <a:ext cx="206950" cy="25175"/>
            </a:xfrm>
            <a:custGeom>
              <a:rect b="b" l="l" r="r" t="t"/>
              <a:pathLst>
                <a:path extrusionOk="0" h="1007" w="8278">
                  <a:moveTo>
                    <a:pt x="1" y="0"/>
                  </a:moveTo>
                  <a:lnTo>
                    <a:pt x="1" y="1006"/>
                  </a:lnTo>
                  <a:lnTo>
                    <a:pt x="6997" y="1006"/>
                  </a:lnTo>
                  <a:lnTo>
                    <a:pt x="7409" y="961"/>
                  </a:lnTo>
                  <a:lnTo>
                    <a:pt x="7729" y="823"/>
                  </a:lnTo>
                  <a:lnTo>
                    <a:pt x="8049" y="641"/>
                  </a:lnTo>
                  <a:lnTo>
                    <a:pt x="8277" y="320"/>
                  </a:lnTo>
                  <a:lnTo>
                    <a:pt x="8049" y="503"/>
                  </a:lnTo>
                  <a:lnTo>
                    <a:pt x="7820" y="641"/>
                  </a:lnTo>
                  <a:lnTo>
                    <a:pt x="7546" y="732"/>
                  </a:lnTo>
                  <a:lnTo>
                    <a:pt x="229" y="732"/>
                  </a:lnTo>
                  <a:lnTo>
                    <a:pt x="22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7"/>
            <p:cNvSpPr/>
            <p:nvPr/>
          </p:nvSpPr>
          <p:spPr>
            <a:xfrm>
              <a:off x="1716900" y="2601100"/>
              <a:ext cx="89175" cy="89175"/>
            </a:xfrm>
            <a:custGeom>
              <a:rect b="b" l="l" r="r" t="t"/>
              <a:pathLst>
                <a:path extrusionOk="0" h="3567" w="3567">
                  <a:moveTo>
                    <a:pt x="1783" y="0"/>
                  </a:moveTo>
                  <a:lnTo>
                    <a:pt x="1418" y="46"/>
                  </a:lnTo>
                  <a:lnTo>
                    <a:pt x="1097" y="137"/>
                  </a:lnTo>
                  <a:lnTo>
                    <a:pt x="777" y="320"/>
                  </a:lnTo>
                  <a:lnTo>
                    <a:pt x="503" y="549"/>
                  </a:lnTo>
                  <a:lnTo>
                    <a:pt x="274" y="778"/>
                  </a:lnTo>
                  <a:lnTo>
                    <a:pt x="137" y="1098"/>
                  </a:lnTo>
                  <a:lnTo>
                    <a:pt x="0" y="1418"/>
                  </a:lnTo>
                  <a:lnTo>
                    <a:pt x="0" y="1784"/>
                  </a:lnTo>
                  <a:lnTo>
                    <a:pt x="0" y="2149"/>
                  </a:lnTo>
                  <a:lnTo>
                    <a:pt x="137" y="2470"/>
                  </a:lnTo>
                  <a:lnTo>
                    <a:pt x="274" y="2790"/>
                  </a:lnTo>
                  <a:lnTo>
                    <a:pt x="503" y="3064"/>
                  </a:lnTo>
                  <a:lnTo>
                    <a:pt x="777" y="3293"/>
                  </a:lnTo>
                  <a:lnTo>
                    <a:pt x="1097" y="3430"/>
                  </a:lnTo>
                  <a:lnTo>
                    <a:pt x="1418" y="3567"/>
                  </a:lnTo>
                  <a:lnTo>
                    <a:pt x="2149" y="3567"/>
                  </a:lnTo>
                  <a:lnTo>
                    <a:pt x="2469" y="3430"/>
                  </a:lnTo>
                  <a:lnTo>
                    <a:pt x="2789" y="3293"/>
                  </a:lnTo>
                  <a:lnTo>
                    <a:pt x="3018" y="3064"/>
                  </a:lnTo>
                  <a:lnTo>
                    <a:pt x="3247" y="2790"/>
                  </a:lnTo>
                  <a:lnTo>
                    <a:pt x="3430" y="2470"/>
                  </a:lnTo>
                  <a:lnTo>
                    <a:pt x="3521" y="2149"/>
                  </a:lnTo>
                  <a:lnTo>
                    <a:pt x="3567" y="1784"/>
                  </a:lnTo>
                  <a:lnTo>
                    <a:pt x="3521" y="1418"/>
                  </a:lnTo>
                  <a:lnTo>
                    <a:pt x="3430" y="1098"/>
                  </a:lnTo>
                  <a:lnTo>
                    <a:pt x="3247" y="778"/>
                  </a:lnTo>
                  <a:lnTo>
                    <a:pt x="3018" y="549"/>
                  </a:lnTo>
                  <a:lnTo>
                    <a:pt x="2789" y="320"/>
                  </a:lnTo>
                  <a:lnTo>
                    <a:pt x="2469" y="137"/>
                  </a:lnTo>
                  <a:lnTo>
                    <a:pt x="2149" y="46"/>
                  </a:lnTo>
                  <a:lnTo>
                    <a:pt x="1783"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7"/>
            <p:cNvSpPr/>
            <p:nvPr/>
          </p:nvSpPr>
          <p:spPr>
            <a:xfrm>
              <a:off x="1716900" y="2621675"/>
              <a:ext cx="88050" cy="68600"/>
            </a:xfrm>
            <a:custGeom>
              <a:rect b="b" l="l" r="r" t="t"/>
              <a:pathLst>
                <a:path extrusionOk="0" h="2744" w="3522">
                  <a:moveTo>
                    <a:pt x="274" y="0"/>
                  </a:moveTo>
                  <a:lnTo>
                    <a:pt x="137" y="229"/>
                  </a:lnTo>
                  <a:lnTo>
                    <a:pt x="46" y="458"/>
                  </a:lnTo>
                  <a:lnTo>
                    <a:pt x="0" y="686"/>
                  </a:lnTo>
                  <a:lnTo>
                    <a:pt x="0" y="961"/>
                  </a:lnTo>
                  <a:lnTo>
                    <a:pt x="0" y="1326"/>
                  </a:lnTo>
                  <a:lnTo>
                    <a:pt x="137" y="1647"/>
                  </a:lnTo>
                  <a:lnTo>
                    <a:pt x="274" y="1967"/>
                  </a:lnTo>
                  <a:lnTo>
                    <a:pt x="503" y="2241"/>
                  </a:lnTo>
                  <a:lnTo>
                    <a:pt x="777" y="2470"/>
                  </a:lnTo>
                  <a:lnTo>
                    <a:pt x="1097" y="2607"/>
                  </a:lnTo>
                  <a:lnTo>
                    <a:pt x="1418" y="2744"/>
                  </a:lnTo>
                  <a:lnTo>
                    <a:pt x="2058" y="2744"/>
                  </a:lnTo>
                  <a:lnTo>
                    <a:pt x="2378" y="2653"/>
                  </a:lnTo>
                  <a:lnTo>
                    <a:pt x="2606" y="2561"/>
                  </a:lnTo>
                  <a:lnTo>
                    <a:pt x="2881" y="2378"/>
                  </a:lnTo>
                  <a:lnTo>
                    <a:pt x="3064" y="2195"/>
                  </a:lnTo>
                  <a:lnTo>
                    <a:pt x="3247" y="1967"/>
                  </a:lnTo>
                  <a:lnTo>
                    <a:pt x="3384" y="1738"/>
                  </a:lnTo>
                  <a:lnTo>
                    <a:pt x="3521" y="1464"/>
                  </a:lnTo>
                  <a:lnTo>
                    <a:pt x="3201" y="1784"/>
                  </a:lnTo>
                  <a:lnTo>
                    <a:pt x="2881" y="2058"/>
                  </a:lnTo>
                  <a:lnTo>
                    <a:pt x="2652" y="2150"/>
                  </a:lnTo>
                  <a:lnTo>
                    <a:pt x="2469" y="2195"/>
                  </a:lnTo>
                  <a:lnTo>
                    <a:pt x="2241" y="2241"/>
                  </a:lnTo>
                  <a:lnTo>
                    <a:pt x="2012" y="2287"/>
                  </a:lnTo>
                  <a:lnTo>
                    <a:pt x="1646" y="2241"/>
                  </a:lnTo>
                  <a:lnTo>
                    <a:pt x="1280" y="2150"/>
                  </a:lnTo>
                  <a:lnTo>
                    <a:pt x="1006" y="1967"/>
                  </a:lnTo>
                  <a:lnTo>
                    <a:pt x="732" y="1738"/>
                  </a:lnTo>
                  <a:lnTo>
                    <a:pt x="503" y="1464"/>
                  </a:lnTo>
                  <a:lnTo>
                    <a:pt x="320" y="1189"/>
                  </a:lnTo>
                  <a:lnTo>
                    <a:pt x="229" y="823"/>
                  </a:lnTo>
                  <a:lnTo>
                    <a:pt x="183" y="503"/>
                  </a:lnTo>
                  <a:lnTo>
                    <a:pt x="229" y="229"/>
                  </a:lnTo>
                  <a:lnTo>
                    <a:pt x="274"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7"/>
            <p:cNvSpPr/>
            <p:nvPr/>
          </p:nvSpPr>
          <p:spPr>
            <a:xfrm>
              <a:off x="1497400" y="2531350"/>
              <a:ext cx="53750" cy="53775"/>
            </a:xfrm>
            <a:custGeom>
              <a:rect b="b" l="l" r="r" t="t"/>
              <a:pathLst>
                <a:path extrusionOk="0" h="2151" w="2150">
                  <a:moveTo>
                    <a:pt x="1052" y="1"/>
                  </a:moveTo>
                  <a:lnTo>
                    <a:pt x="869" y="47"/>
                  </a:lnTo>
                  <a:lnTo>
                    <a:pt x="641" y="92"/>
                  </a:lnTo>
                  <a:lnTo>
                    <a:pt x="458" y="184"/>
                  </a:lnTo>
                  <a:lnTo>
                    <a:pt x="320" y="321"/>
                  </a:lnTo>
                  <a:lnTo>
                    <a:pt x="183" y="458"/>
                  </a:lnTo>
                  <a:lnTo>
                    <a:pt x="92" y="641"/>
                  </a:lnTo>
                  <a:lnTo>
                    <a:pt x="0" y="870"/>
                  </a:lnTo>
                  <a:lnTo>
                    <a:pt x="0" y="1053"/>
                  </a:lnTo>
                  <a:lnTo>
                    <a:pt x="0" y="1281"/>
                  </a:lnTo>
                  <a:lnTo>
                    <a:pt x="92" y="1510"/>
                  </a:lnTo>
                  <a:lnTo>
                    <a:pt x="183" y="1693"/>
                  </a:lnTo>
                  <a:lnTo>
                    <a:pt x="320" y="1830"/>
                  </a:lnTo>
                  <a:lnTo>
                    <a:pt x="458" y="1967"/>
                  </a:lnTo>
                  <a:lnTo>
                    <a:pt x="641" y="2059"/>
                  </a:lnTo>
                  <a:lnTo>
                    <a:pt x="869" y="2104"/>
                  </a:lnTo>
                  <a:lnTo>
                    <a:pt x="1052" y="2150"/>
                  </a:lnTo>
                  <a:lnTo>
                    <a:pt x="1281" y="2104"/>
                  </a:lnTo>
                  <a:lnTo>
                    <a:pt x="1464" y="2059"/>
                  </a:lnTo>
                  <a:lnTo>
                    <a:pt x="1647" y="1967"/>
                  </a:lnTo>
                  <a:lnTo>
                    <a:pt x="1829" y="1830"/>
                  </a:lnTo>
                  <a:lnTo>
                    <a:pt x="1967" y="1693"/>
                  </a:lnTo>
                  <a:lnTo>
                    <a:pt x="2058" y="1510"/>
                  </a:lnTo>
                  <a:lnTo>
                    <a:pt x="2104" y="1281"/>
                  </a:lnTo>
                  <a:lnTo>
                    <a:pt x="2150" y="1053"/>
                  </a:lnTo>
                  <a:lnTo>
                    <a:pt x="2104" y="870"/>
                  </a:lnTo>
                  <a:lnTo>
                    <a:pt x="2058" y="641"/>
                  </a:lnTo>
                  <a:lnTo>
                    <a:pt x="1967" y="458"/>
                  </a:lnTo>
                  <a:lnTo>
                    <a:pt x="1829" y="321"/>
                  </a:lnTo>
                  <a:lnTo>
                    <a:pt x="1647" y="184"/>
                  </a:lnTo>
                  <a:lnTo>
                    <a:pt x="1464" y="92"/>
                  </a:lnTo>
                  <a:lnTo>
                    <a:pt x="1281" y="47"/>
                  </a:lnTo>
                  <a:lnTo>
                    <a:pt x="10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7"/>
            <p:cNvSpPr/>
            <p:nvPr/>
          </p:nvSpPr>
          <p:spPr>
            <a:xfrm>
              <a:off x="1497400" y="2546225"/>
              <a:ext cx="52600" cy="38900"/>
            </a:xfrm>
            <a:custGeom>
              <a:rect b="b" l="l" r="r" t="t"/>
              <a:pathLst>
                <a:path extrusionOk="0" h="1556" w="2104">
                  <a:moveTo>
                    <a:pt x="138" y="0"/>
                  </a:moveTo>
                  <a:lnTo>
                    <a:pt x="46" y="229"/>
                  </a:lnTo>
                  <a:lnTo>
                    <a:pt x="0" y="458"/>
                  </a:lnTo>
                  <a:lnTo>
                    <a:pt x="0" y="686"/>
                  </a:lnTo>
                  <a:lnTo>
                    <a:pt x="92" y="915"/>
                  </a:lnTo>
                  <a:lnTo>
                    <a:pt x="183" y="1098"/>
                  </a:lnTo>
                  <a:lnTo>
                    <a:pt x="320" y="1235"/>
                  </a:lnTo>
                  <a:lnTo>
                    <a:pt x="458" y="1372"/>
                  </a:lnTo>
                  <a:lnTo>
                    <a:pt x="641" y="1464"/>
                  </a:lnTo>
                  <a:lnTo>
                    <a:pt x="869" y="1509"/>
                  </a:lnTo>
                  <a:lnTo>
                    <a:pt x="1052" y="1555"/>
                  </a:lnTo>
                  <a:lnTo>
                    <a:pt x="1235" y="1509"/>
                  </a:lnTo>
                  <a:lnTo>
                    <a:pt x="1418" y="1464"/>
                  </a:lnTo>
                  <a:lnTo>
                    <a:pt x="1601" y="1418"/>
                  </a:lnTo>
                  <a:lnTo>
                    <a:pt x="1738" y="1281"/>
                  </a:lnTo>
                  <a:lnTo>
                    <a:pt x="1875" y="1189"/>
                  </a:lnTo>
                  <a:lnTo>
                    <a:pt x="1967" y="1006"/>
                  </a:lnTo>
                  <a:lnTo>
                    <a:pt x="2058" y="869"/>
                  </a:lnTo>
                  <a:lnTo>
                    <a:pt x="2104" y="686"/>
                  </a:lnTo>
                  <a:lnTo>
                    <a:pt x="1967" y="915"/>
                  </a:lnTo>
                  <a:lnTo>
                    <a:pt x="1738" y="1098"/>
                  </a:lnTo>
                  <a:lnTo>
                    <a:pt x="1464" y="1235"/>
                  </a:lnTo>
                  <a:lnTo>
                    <a:pt x="1189" y="1281"/>
                  </a:lnTo>
                  <a:lnTo>
                    <a:pt x="961" y="1235"/>
                  </a:lnTo>
                  <a:lnTo>
                    <a:pt x="732" y="1189"/>
                  </a:lnTo>
                  <a:lnTo>
                    <a:pt x="595" y="1098"/>
                  </a:lnTo>
                  <a:lnTo>
                    <a:pt x="412" y="961"/>
                  </a:lnTo>
                  <a:lnTo>
                    <a:pt x="275" y="778"/>
                  </a:lnTo>
                  <a:lnTo>
                    <a:pt x="183" y="595"/>
                  </a:lnTo>
                  <a:lnTo>
                    <a:pt x="138" y="412"/>
                  </a:lnTo>
                  <a:lnTo>
                    <a:pt x="92" y="183"/>
                  </a:lnTo>
                  <a:lnTo>
                    <a:pt x="138"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7"/>
            <p:cNvSpPr/>
            <p:nvPr/>
          </p:nvSpPr>
          <p:spPr>
            <a:xfrm>
              <a:off x="1969525" y="2531350"/>
              <a:ext cx="53750" cy="53775"/>
            </a:xfrm>
            <a:custGeom>
              <a:rect b="b" l="l" r="r" t="t"/>
              <a:pathLst>
                <a:path extrusionOk="0" h="2151" w="2150">
                  <a:moveTo>
                    <a:pt x="1098" y="1"/>
                  </a:moveTo>
                  <a:lnTo>
                    <a:pt x="870" y="47"/>
                  </a:lnTo>
                  <a:lnTo>
                    <a:pt x="687" y="92"/>
                  </a:lnTo>
                  <a:lnTo>
                    <a:pt x="504" y="184"/>
                  </a:lnTo>
                  <a:lnTo>
                    <a:pt x="321" y="321"/>
                  </a:lnTo>
                  <a:lnTo>
                    <a:pt x="184" y="458"/>
                  </a:lnTo>
                  <a:lnTo>
                    <a:pt x="92" y="641"/>
                  </a:lnTo>
                  <a:lnTo>
                    <a:pt x="46" y="870"/>
                  </a:lnTo>
                  <a:lnTo>
                    <a:pt x="1" y="1053"/>
                  </a:lnTo>
                  <a:lnTo>
                    <a:pt x="46" y="1281"/>
                  </a:lnTo>
                  <a:lnTo>
                    <a:pt x="92" y="1510"/>
                  </a:lnTo>
                  <a:lnTo>
                    <a:pt x="184" y="1693"/>
                  </a:lnTo>
                  <a:lnTo>
                    <a:pt x="321" y="1830"/>
                  </a:lnTo>
                  <a:lnTo>
                    <a:pt x="504" y="1967"/>
                  </a:lnTo>
                  <a:lnTo>
                    <a:pt x="687" y="2059"/>
                  </a:lnTo>
                  <a:lnTo>
                    <a:pt x="870" y="2104"/>
                  </a:lnTo>
                  <a:lnTo>
                    <a:pt x="1098" y="2150"/>
                  </a:lnTo>
                  <a:lnTo>
                    <a:pt x="1281" y="2104"/>
                  </a:lnTo>
                  <a:lnTo>
                    <a:pt x="1510" y="2059"/>
                  </a:lnTo>
                  <a:lnTo>
                    <a:pt x="1693" y="1967"/>
                  </a:lnTo>
                  <a:lnTo>
                    <a:pt x="1830" y="1830"/>
                  </a:lnTo>
                  <a:lnTo>
                    <a:pt x="1967" y="1693"/>
                  </a:lnTo>
                  <a:lnTo>
                    <a:pt x="2058" y="1510"/>
                  </a:lnTo>
                  <a:lnTo>
                    <a:pt x="2104" y="1281"/>
                  </a:lnTo>
                  <a:lnTo>
                    <a:pt x="2150" y="1053"/>
                  </a:lnTo>
                  <a:lnTo>
                    <a:pt x="2104" y="870"/>
                  </a:lnTo>
                  <a:lnTo>
                    <a:pt x="2058" y="641"/>
                  </a:lnTo>
                  <a:lnTo>
                    <a:pt x="1967" y="458"/>
                  </a:lnTo>
                  <a:lnTo>
                    <a:pt x="1830" y="321"/>
                  </a:lnTo>
                  <a:lnTo>
                    <a:pt x="1693" y="184"/>
                  </a:lnTo>
                  <a:lnTo>
                    <a:pt x="1510" y="92"/>
                  </a:lnTo>
                  <a:lnTo>
                    <a:pt x="1281" y="47"/>
                  </a:lnTo>
                  <a:lnTo>
                    <a:pt x="109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7"/>
            <p:cNvSpPr/>
            <p:nvPr/>
          </p:nvSpPr>
          <p:spPr>
            <a:xfrm>
              <a:off x="1969525" y="2546225"/>
              <a:ext cx="52625" cy="38900"/>
            </a:xfrm>
            <a:custGeom>
              <a:rect b="b" l="l" r="r" t="t"/>
              <a:pathLst>
                <a:path extrusionOk="0" h="1556" w="2105">
                  <a:moveTo>
                    <a:pt x="138" y="0"/>
                  </a:moveTo>
                  <a:lnTo>
                    <a:pt x="46" y="229"/>
                  </a:lnTo>
                  <a:lnTo>
                    <a:pt x="1" y="458"/>
                  </a:lnTo>
                  <a:lnTo>
                    <a:pt x="46" y="686"/>
                  </a:lnTo>
                  <a:lnTo>
                    <a:pt x="92" y="915"/>
                  </a:lnTo>
                  <a:lnTo>
                    <a:pt x="184" y="1098"/>
                  </a:lnTo>
                  <a:lnTo>
                    <a:pt x="321" y="1235"/>
                  </a:lnTo>
                  <a:lnTo>
                    <a:pt x="504" y="1372"/>
                  </a:lnTo>
                  <a:lnTo>
                    <a:pt x="687" y="1464"/>
                  </a:lnTo>
                  <a:lnTo>
                    <a:pt x="870" y="1509"/>
                  </a:lnTo>
                  <a:lnTo>
                    <a:pt x="1098" y="1555"/>
                  </a:lnTo>
                  <a:lnTo>
                    <a:pt x="1281" y="1509"/>
                  </a:lnTo>
                  <a:lnTo>
                    <a:pt x="1464" y="1464"/>
                  </a:lnTo>
                  <a:lnTo>
                    <a:pt x="1601" y="1418"/>
                  </a:lnTo>
                  <a:lnTo>
                    <a:pt x="1738" y="1281"/>
                  </a:lnTo>
                  <a:lnTo>
                    <a:pt x="1876" y="1189"/>
                  </a:lnTo>
                  <a:lnTo>
                    <a:pt x="2013" y="1006"/>
                  </a:lnTo>
                  <a:lnTo>
                    <a:pt x="2058" y="869"/>
                  </a:lnTo>
                  <a:lnTo>
                    <a:pt x="2104" y="686"/>
                  </a:lnTo>
                  <a:lnTo>
                    <a:pt x="1967" y="915"/>
                  </a:lnTo>
                  <a:lnTo>
                    <a:pt x="1738" y="1098"/>
                  </a:lnTo>
                  <a:lnTo>
                    <a:pt x="1464" y="1235"/>
                  </a:lnTo>
                  <a:lnTo>
                    <a:pt x="1190" y="1281"/>
                  </a:lnTo>
                  <a:lnTo>
                    <a:pt x="961" y="1235"/>
                  </a:lnTo>
                  <a:lnTo>
                    <a:pt x="778" y="1189"/>
                  </a:lnTo>
                  <a:lnTo>
                    <a:pt x="595" y="1098"/>
                  </a:lnTo>
                  <a:lnTo>
                    <a:pt x="412" y="961"/>
                  </a:lnTo>
                  <a:lnTo>
                    <a:pt x="321" y="778"/>
                  </a:lnTo>
                  <a:lnTo>
                    <a:pt x="184" y="595"/>
                  </a:lnTo>
                  <a:lnTo>
                    <a:pt x="138" y="412"/>
                  </a:lnTo>
                  <a:lnTo>
                    <a:pt x="138" y="183"/>
                  </a:lnTo>
                  <a:lnTo>
                    <a:pt x="138"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6" name="Google Shape;2976;p77"/>
          <p:cNvGrpSpPr/>
          <p:nvPr/>
        </p:nvGrpSpPr>
        <p:grpSpPr>
          <a:xfrm>
            <a:off x="2753307" y="3159111"/>
            <a:ext cx="1718950" cy="1108357"/>
            <a:chOff x="2594850" y="2469625"/>
            <a:chExt cx="1480450" cy="954575"/>
          </a:xfrm>
        </p:grpSpPr>
        <p:sp>
          <p:nvSpPr>
            <p:cNvPr id="2977" name="Google Shape;2977;p77"/>
            <p:cNvSpPr/>
            <p:nvPr/>
          </p:nvSpPr>
          <p:spPr>
            <a:xfrm>
              <a:off x="3607725" y="2709700"/>
              <a:ext cx="467575" cy="680200"/>
            </a:xfrm>
            <a:custGeom>
              <a:rect b="b" l="l" r="r" t="t"/>
              <a:pathLst>
                <a:path extrusionOk="0" h="27208" w="18703">
                  <a:moveTo>
                    <a:pt x="9877" y="18748"/>
                  </a:moveTo>
                  <a:lnTo>
                    <a:pt x="10609" y="18931"/>
                  </a:lnTo>
                  <a:lnTo>
                    <a:pt x="11340" y="19160"/>
                  </a:lnTo>
                  <a:lnTo>
                    <a:pt x="11981" y="19388"/>
                  </a:lnTo>
                  <a:lnTo>
                    <a:pt x="12621" y="19663"/>
                  </a:lnTo>
                  <a:lnTo>
                    <a:pt x="13215" y="19937"/>
                  </a:lnTo>
                  <a:lnTo>
                    <a:pt x="13810" y="20212"/>
                  </a:lnTo>
                  <a:lnTo>
                    <a:pt x="14313" y="20532"/>
                  </a:lnTo>
                  <a:lnTo>
                    <a:pt x="14816" y="20852"/>
                  </a:lnTo>
                  <a:lnTo>
                    <a:pt x="15227" y="21172"/>
                  </a:lnTo>
                  <a:lnTo>
                    <a:pt x="15639" y="21538"/>
                  </a:lnTo>
                  <a:lnTo>
                    <a:pt x="16005" y="21903"/>
                  </a:lnTo>
                  <a:lnTo>
                    <a:pt x="16325" y="22269"/>
                  </a:lnTo>
                  <a:lnTo>
                    <a:pt x="16599" y="22635"/>
                  </a:lnTo>
                  <a:lnTo>
                    <a:pt x="16828" y="23047"/>
                  </a:lnTo>
                  <a:lnTo>
                    <a:pt x="17011" y="23458"/>
                  </a:lnTo>
                  <a:lnTo>
                    <a:pt x="17148" y="23824"/>
                  </a:lnTo>
                  <a:lnTo>
                    <a:pt x="17239" y="24281"/>
                  </a:lnTo>
                  <a:lnTo>
                    <a:pt x="17285" y="24601"/>
                  </a:lnTo>
                  <a:lnTo>
                    <a:pt x="17239" y="24876"/>
                  </a:lnTo>
                  <a:lnTo>
                    <a:pt x="17193" y="25059"/>
                  </a:lnTo>
                  <a:lnTo>
                    <a:pt x="17102" y="25241"/>
                  </a:lnTo>
                  <a:lnTo>
                    <a:pt x="16965" y="25333"/>
                  </a:lnTo>
                  <a:lnTo>
                    <a:pt x="16782" y="25470"/>
                  </a:lnTo>
                  <a:lnTo>
                    <a:pt x="16508" y="25607"/>
                  </a:lnTo>
                  <a:lnTo>
                    <a:pt x="16187" y="25699"/>
                  </a:lnTo>
                  <a:lnTo>
                    <a:pt x="15822" y="25744"/>
                  </a:lnTo>
                  <a:lnTo>
                    <a:pt x="15456" y="25790"/>
                  </a:lnTo>
                  <a:lnTo>
                    <a:pt x="15044" y="25790"/>
                  </a:lnTo>
                  <a:lnTo>
                    <a:pt x="14587" y="25744"/>
                  </a:lnTo>
                  <a:lnTo>
                    <a:pt x="13718" y="25562"/>
                  </a:lnTo>
                  <a:lnTo>
                    <a:pt x="12849" y="25333"/>
                  </a:lnTo>
                  <a:lnTo>
                    <a:pt x="12026" y="25013"/>
                  </a:lnTo>
                  <a:lnTo>
                    <a:pt x="11660" y="24830"/>
                  </a:lnTo>
                  <a:lnTo>
                    <a:pt x="11340" y="24647"/>
                  </a:lnTo>
                  <a:lnTo>
                    <a:pt x="11066" y="24418"/>
                  </a:lnTo>
                  <a:lnTo>
                    <a:pt x="10837" y="24235"/>
                  </a:lnTo>
                  <a:lnTo>
                    <a:pt x="10654" y="23961"/>
                  </a:lnTo>
                  <a:lnTo>
                    <a:pt x="10472" y="23504"/>
                  </a:lnTo>
                  <a:lnTo>
                    <a:pt x="10334" y="23001"/>
                  </a:lnTo>
                  <a:lnTo>
                    <a:pt x="10197" y="22315"/>
                  </a:lnTo>
                  <a:lnTo>
                    <a:pt x="10106" y="21538"/>
                  </a:lnTo>
                  <a:lnTo>
                    <a:pt x="10014" y="20669"/>
                  </a:lnTo>
                  <a:lnTo>
                    <a:pt x="9877" y="18748"/>
                  </a:lnTo>
                  <a:close/>
                  <a:moveTo>
                    <a:pt x="6951" y="0"/>
                  </a:moveTo>
                  <a:lnTo>
                    <a:pt x="6630" y="92"/>
                  </a:lnTo>
                  <a:lnTo>
                    <a:pt x="6356" y="183"/>
                  </a:lnTo>
                  <a:lnTo>
                    <a:pt x="6082" y="275"/>
                  </a:lnTo>
                  <a:lnTo>
                    <a:pt x="6722" y="1555"/>
                  </a:lnTo>
                  <a:lnTo>
                    <a:pt x="6813" y="1509"/>
                  </a:lnTo>
                  <a:lnTo>
                    <a:pt x="7088" y="1418"/>
                  </a:lnTo>
                  <a:lnTo>
                    <a:pt x="7591" y="1418"/>
                  </a:lnTo>
                  <a:lnTo>
                    <a:pt x="7774" y="1509"/>
                  </a:lnTo>
                  <a:lnTo>
                    <a:pt x="7865" y="1601"/>
                  </a:lnTo>
                  <a:lnTo>
                    <a:pt x="8002" y="1692"/>
                  </a:lnTo>
                  <a:lnTo>
                    <a:pt x="8139" y="2058"/>
                  </a:lnTo>
                  <a:lnTo>
                    <a:pt x="8277" y="2515"/>
                  </a:lnTo>
                  <a:lnTo>
                    <a:pt x="8322" y="3064"/>
                  </a:lnTo>
                  <a:lnTo>
                    <a:pt x="8322" y="4710"/>
                  </a:lnTo>
                  <a:lnTo>
                    <a:pt x="8322" y="7134"/>
                  </a:lnTo>
                  <a:lnTo>
                    <a:pt x="8277" y="12529"/>
                  </a:lnTo>
                  <a:lnTo>
                    <a:pt x="8322" y="14907"/>
                  </a:lnTo>
                  <a:lnTo>
                    <a:pt x="8368" y="17011"/>
                  </a:lnTo>
                  <a:lnTo>
                    <a:pt x="7408" y="16873"/>
                  </a:lnTo>
                  <a:lnTo>
                    <a:pt x="6402" y="16782"/>
                  </a:lnTo>
                  <a:lnTo>
                    <a:pt x="5396" y="16691"/>
                  </a:lnTo>
                  <a:lnTo>
                    <a:pt x="2195" y="16691"/>
                  </a:lnTo>
                  <a:lnTo>
                    <a:pt x="1097" y="16782"/>
                  </a:lnTo>
                  <a:lnTo>
                    <a:pt x="0" y="16919"/>
                  </a:lnTo>
                  <a:lnTo>
                    <a:pt x="137" y="18291"/>
                  </a:lnTo>
                  <a:lnTo>
                    <a:pt x="1280" y="18200"/>
                  </a:lnTo>
                  <a:lnTo>
                    <a:pt x="2424" y="18108"/>
                  </a:lnTo>
                  <a:lnTo>
                    <a:pt x="5579" y="18108"/>
                  </a:lnTo>
                  <a:lnTo>
                    <a:pt x="6539" y="18200"/>
                  </a:lnTo>
                  <a:lnTo>
                    <a:pt x="7499" y="18291"/>
                  </a:lnTo>
                  <a:lnTo>
                    <a:pt x="8414" y="18428"/>
                  </a:lnTo>
                  <a:lnTo>
                    <a:pt x="8505" y="19754"/>
                  </a:lnTo>
                  <a:lnTo>
                    <a:pt x="8597" y="20943"/>
                  </a:lnTo>
                  <a:lnTo>
                    <a:pt x="8734" y="21995"/>
                  </a:lnTo>
                  <a:lnTo>
                    <a:pt x="8871" y="22909"/>
                  </a:lnTo>
                  <a:lnTo>
                    <a:pt x="9054" y="23687"/>
                  </a:lnTo>
                  <a:lnTo>
                    <a:pt x="9283" y="24327"/>
                  </a:lnTo>
                  <a:lnTo>
                    <a:pt x="9511" y="24830"/>
                  </a:lnTo>
                  <a:lnTo>
                    <a:pt x="9648" y="25059"/>
                  </a:lnTo>
                  <a:lnTo>
                    <a:pt x="9786" y="25196"/>
                  </a:lnTo>
                  <a:lnTo>
                    <a:pt x="10106" y="25516"/>
                  </a:lnTo>
                  <a:lnTo>
                    <a:pt x="10472" y="25744"/>
                  </a:lnTo>
                  <a:lnTo>
                    <a:pt x="10883" y="26019"/>
                  </a:lnTo>
                  <a:lnTo>
                    <a:pt x="11340" y="26247"/>
                  </a:lnTo>
                  <a:lnTo>
                    <a:pt x="11798" y="26476"/>
                  </a:lnTo>
                  <a:lnTo>
                    <a:pt x="12346" y="26659"/>
                  </a:lnTo>
                  <a:lnTo>
                    <a:pt x="12849" y="26842"/>
                  </a:lnTo>
                  <a:lnTo>
                    <a:pt x="13444" y="26979"/>
                  </a:lnTo>
                  <a:lnTo>
                    <a:pt x="14313" y="27116"/>
                  </a:lnTo>
                  <a:lnTo>
                    <a:pt x="14816" y="27208"/>
                  </a:lnTo>
                  <a:lnTo>
                    <a:pt x="15913" y="27208"/>
                  </a:lnTo>
                  <a:lnTo>
                    <a:pt x="16462" y="27116"/>
                  </a:lnTo>
                  <a:lnTo>
                    <a:pt x="17011" y="26933"/>
                  </a:lnTo>
                  <a:lnTo>
                    <a:pt x="17514" y="26705"/>
                  </a:lnTo>
                  <a:lnTo>
                    <a:pt x="17742" y="26568"/>
                  </a:lnTo>
                  <a:lnTo>
                    <a:pt x="18017" y="26339"/>
                  </a:lnTo>
                  <a:lnTo>
                    <a:pt x="18245" y="26065"/>
                  </a:lnTo>
                  <a:lnTo>
                    <a:pt x="18474" y="25699"/>
                  </a:lnTo>
                  <a:lnTo>
                    <a:pt x="18611" y="25241"/>
                  </a:lnTo>
                  <a:lnTo>
                    <a:pt x="18702" y="24738"/>
                  </a:lnTo>
                  <a:lnTo>
                    <a:pt x="18702" y="24464"/>
                  </a:lnTo>
                  <a:lnTo>
                    <a:pt x="18657" y="24144"/>
                  </a:lnTo>
                  <a:lnTo>
                    <a:pt x="18611" y="23824"/>
                  </a:lnTo>
                  <a:lnTo>
                    <a:pt x="18520" y="23458"/>
                  </a:lnTo>
                  <a:lnTo>
                    <a:pt x="18337" y="22909"/>
                  </a:lnTo>
                  <a:lnTo>
                    <a:pt x="18108" y="22361"/>
                  </a:lnTo>
                  <a:lnTo>
                    <a:pt x="17788" y="21858"/>
                  </a:lnTo>
                  <a:lnTo>
                    <a:pt x="17468" y="21400"/>
                  </a:lnTo>
                  <a:lnTo>
                    <a:pt x="17056" y="20897"/>
                  </a:lnTo>
                  <a:lnTo>
                    <a:pt x="16599" y="20486"/>
                  </a:lnTo>
                  <a:lnTo>
                    <a:pt x="16096" y="20029"/>
                  </a:lnTo>
                  <a:lnTo>
                    <a:pt x="15547" y="19663"/>
                  </a:lnTo>
                  <a:lnTo>
                    <a:pt x="14999" y="19251"/>
                  </a:lnTo>
                  <a:lnTo>
                    <a:pt x="14358" y="18885"/>
                  </a:lnTo>
                  <a:lnTo>
                    <a:pt x="13672" y="18565"/>
                  </a:lnTo>
                  <a:lnTo>
                    <a:pt x="12987" y="18245"/>
                  </a:lnTo>
                  <a:lnTo>
                    <a:pt x="12255" y="17971"/>
                  </a:lnTo>
                  <a:lnTo>
                    <a:pt x="11478" y="17697"/>
                  </a:lnTo>
                  <a:lnTo>
                    <a:pt x="10654" y="17468"/>
                  </a:lnTo>
                  <a:lnTo>
                    <a:pt x="9786" y="17285"/>
                  </a:lnTo>
                  <a:lnTo>
                    <a:pt x="9740" y="14541"/>
                  </a:lnTo>
                  <a:lnTo>
                    <a:pt x="9694" y="11798"/>
                  </a:lnTo>
                  <a:lnTo>
                    <a:pt x="9740" y="7179"/>
                  </a:lnTo>
                  <a:lnTo>
                    <a:pt x="9740" y="4664"/>
                  </a:lnTo>
                  <a:lnTo>
                    <a:pt x="9740" y="3018"/>
                  </a:lnTo>
                  <a:lnTo>
                    <a:pt x="9694" y="2515"/>
                  </a:lnTo>
                  <a:lnTo>
                    <a:pt x="9648" y="2058"/>
                  </a:lnTo>
                  <a:lnTo>
                    <a:pt x="9511" y="1646"/>
                  </a:lnTo>
                  <a:lnTo>
                    <a:pt x="9374" y="1281"/>
                  </a:lnTo>
                  <a:lnTo>
                    <a:pt x="9191" y="961"/>
                  </a:lnTo>
                  <a:lnTo>
                    <a:pt x="9008" y="686"/>
                  </a:lnTo>
                  <a:lnTo>
                    <a:pt x="8780" y="458"/>
                  </a:lnTo>
                  <a:lnTo>
                    <a:pt x="8505" y="275"/>
                  </a:lnTo>
                  <a:lnTo>
                    <a:pt x="8094" y="92"/>
                  </a:lnTo>
                  <a:lnTo>
                    <a:pt x="7682"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7"/>
            <p:cNvSpPr/>
            <p:nvPr/>
          </p:nvSpPr>
          <p:spPr>
            <a:xfrm>
              <a:off x="2708025" y="2953200"/>
              <a:ext cx="954575" cy="471000"/>
            </a:xfrm>
            <a:custGeom>
              <a:rect b="b" l="l" r="r" t="t"/>
              <a:pathLst>
                <a:path extrusionOk="0" h="18840" w="38183">
                  <a:moveTo>
                    <a:pt x="9329" y="0"/>
                  </a:moveTo>
                  <a:lnTo>
                    <a:pt x="9192" y="92"/>
                  </a:lnTo>
                  <a:lnTo>
                    <a:pt x="9055" y="183"/>
                  </a:lnTo>
                  <a:lnTo>
                    <a:pt x="8780" y="320"/>
                  </a:lnTo>
                  <a:lnTo>
                    <a:pt x="8460" y="457"/>
                  </a:lnTo>
                  <a:lnTo>
                    <a:pt x="8049" y="549"/>
                  </a:lnTo>
                  <a:lnTo>
                    <a:pt x="7500" y="640"/>
                  </a:lnTo>
                  <a:lnTo>
                    <a:pt x="6860" y="686"/>
                  </a:lnTo>
                  <a:lnTo>
                    <a:pt x="6174" y="686"/>
                  </a:lnTo>
                  <a:lnTo>
                    <a:pt x="5625" y="732"/>
                  </a:lnTo>
                  <a:lnTo>
                    <a:pt x="5351" y="823"/>
                  </a:lnTo>
                  <a:lnTo>
                    <a:pt x="5076" y="915"/>
                  </a:lnTo>
                  <a:lnTo>
                    <a:pt x="4802" y="1006"/>
                  </a:lnTo>
                  <a:lnTo>
                    <a:pt x="4573" y="1143"/>
                  </a:lnTo>
                  <a:lnTo>
                    <a:pt x="4345" y="1326"/>
                  </a:lnTo>
                  <a:lnTo>
                    <a:pt x="4116" y="1555"/>
                  </a:lnTo>
                  <a:lnTo>
                    <a:pt x="3887" y="1829"/>
                  </a:lnTo>
                  <a:lnTo>
                    <a:pt x="3659" y="2149"/>
                  </a:lnTo>
                  <a:lnTo>
                    <a:pt x="3202" y="2972"/>
                  </a:lnTo>
                  <a:lnTo>
                    <a:pt x="2699" y="4024"/>
                  </a:lnTo>
                  <a:lnTo>
                    <a:pt x="1693" y="6356"/>
                  </a:lnTo>
                  <a:lnTo>
                    <a:pt x="1235" y="7408"/>
                  </a:lnTo>
                  <a:lnTo>
                    <a:pt x="824" y="8460"/>
                  </a:lnTo>
                  <a:lnTo>
                    <a:pt x="504" y="9420"/>
                  </a:lnTo>
                  <a:lnTo>
                    <a:pt x="229" y="10334"/>
                  </a:lnTo>
                  <a:lnTo>
                    <a:pt x="92" y="11203"/>
                  </a:lnTo>
                  <a:lnTo>
                    <a:pt x="46" y="11615"/>
                  </a:lnTo>
                  <a:lnTo>
                    <a:pt x="1" y="11981"/>
                  </a:lnTo>
                  <a:lnTo>
                    <a:pt x="1" y="17285"/>
                  </a:lnTo>
                  <a:lnTo>
                    <a:pt x="1" y="17513"/>
                  </a:lnTo>
                  <a:lnTo>
                    <a:pt x="46" y="17788"/>
                  </a:lnTo>
                  <a:lnTo>
                    <a:pt x="229" y="18062"/>
                  </a:lnTo>
                  <a:lnTo>
                    <a:pt x="321" y="18199"/>
                  </a:lnTo>
                  <a:lnTo>
                    <a:pt x="504" y="18337"/>
                  </a:lnTo>
                  <a:lnTo>
                    <a:pt x="687" y="18474"/>
                  </a:lnTo>
                  <a:lnTo>
                    <a:pt x="915" y="18611"/>
                  </a:lnTo>
                  <a:lnTo>
                    <a:pt x="1235" y="18702"/>
                  </a:lnTo>
                  <a:lnTo>
                    <a:pt x="1601" y="18794"/>
                  </a:lnTo>
                  <a:lnTo>
                    <a:pt x="2013" y="18840"/>
                  </a:lnTo>
                  <a:lnTo>
                    <a:pt x="36171" y="18840"/>
                  </a:lnTo>
                  <a:lnTo>
                    <a:pt x="36628" y="18794"/>
                  </a:lnTo>
                  <a:lnTo>
                    <a:pt x="36948" y="18702"/>
                  </a:lnTo>
                  <a:lnTo>
                    <a:pt x="37268" y="18611"/>
                  </a:lnTo>
                  <a:lnTo>
                    <a:pt x="37497" y="18474"/>
                  </a:lnTo>
                  <a:lnTo>
                    <a:pt x="37726" y="18337"/>
                  </a:lnTo>
                  <a:lnTo>
                    <a:pt x="37863" y="18199"/>
                  </a:lnTo>
                  <a:lnTo>
                    <a:pt x="38000" y="18062"/>
                  </a:lnTo>
                  <a:lnTo>
                    <a:pt x="38137" y="17788"/>
                  </a:lnTo>
                  <a:lnTo>
                    <a:pt x="38183" y="17513"/>
                  </a:lnTo>
                  <a:lnTo>
                    <a:pt x="38183" y="17285"/>
                  </a:lnTo>
                  <a:lnTo>
                    <a:pt x="38183" y="11981"/>
                  </a:lnTo>
                  <a:lnTo>
                    <a:pt x="38183" y="11615"/>
                  </a:lnTo>
                  <a:lnTo>
                    <a:pt x="38137" y="11203"/>
                  </a:lnTo>
                  <a:lnTo>
                    <a:pt x="37954" y="10334"/>
                  </a:lnTo>
                  <a:lnTo>
                    <a:pt x="37726" y="9420"/>
                  </a:lnTo>
                  <a:lnTo>
                    <a:pt x="37360" y="8460"/>
                  </a:lnTo>
                  <a:lnTo>
                    <a:pt x="36948" y="7408"/>
                  </a:lnTo>
                  <a:lnTo>
                    <a:pt x="36491" y="6356"/>
                  </a:lnTo>
                  <a:lnTo>
                    <a:pt x="35531" y="4024"/>
                  </a:lnTo>
                  <a:lnTo>
                    <a:pt x="35028" y="2972"/>
                  </a:lnTo>
                  <a:lnTo>
                    <a:pt x="34570" y="2149"/>
                  </a:lnTo>
                  <a:lnTo>
                    <a:pt x="34342" y="1829"/>
                  </a:lnTo>
                  <a:lnTo>
                    <a:pt x="34067" y="1555"/>
                  </a:lnTo>
                  <a:lnTo>
                    <a:pt x="33839" y="1326"/>
                  </a:lnTo>
                  <a:lnTo>
                    <a:pt x="33610" y="1143"/>
                  </a:lnTo>
                  <a:lnTo>
                    <a:pt x="33382" y="1006"/>
                  </a:lnTo>
                  <a:lnTo>
                    <a:pt x="33107" y="915"/>
                  </a:lnTo>
                  <a:lnTo>
                    <a:pt x="32879" y="823"/>
                  </a:lnTo>
                  <a:lnTo>
                    <a:pt x="32604" y="732"/>
                  </a:lnTo>
                  <a:lnTo>
                    <a:pt x="32010" y="686"/>
                  </a:lnTo>
                  <a:lnTo>
                    <a:pt x="31370" y="686"/>
                  </a:lnTo>
                  <a:lnTo>
                    <a:pt x="30729" y="640"/>
                  </a:lnTo>
                  <a:lnTo>
                    <a:pt x="30181" y="549"/>
                  </a:lnTo>
                  <a:lnTo>
                    <a:pt x="29769" y="457"/>
                  </a:lnTo>
                  <a:lnTo>
                    <a:pt x="29403" y="320"/>
                  </a:lnTo>
                  <a:lnTo>
                    <a:pt x="29175" y="183"/>
                  </a:lnTo>
                  <a:lnTo>
                    <a:pt x="28992" y="92"/>
                  </a:lnTo>
                  <a:lnTo>
                    <a:pt x="28855" y="0"/>
                  </a:lnTo>
                  <a:lnTo>
                    <a:pt x="19115" y="274"/>
                  </a:lnTo>
                  <a:lnTo>
                    <a:pt x="932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7"/>
            <p:cNvSpPr/>
            <p:nvPr/>
          </p:nvSpPr>
          <p:spPr>
            <a:xfrm>
              <a:off x="2725175" y="3229825"/>
              <a:ext cx="922575" cy="173800"/>
            </a:xfrm>
            <a:custGeom>
              <a:rect b="b" l="l" r="r" t="t"/>
              <a:pathLst>
                <a:path extrusionOk="0" h="6952" w="36903">
                  <a:moveTo>
                    <a:pt x="1" y="1"/>
                  </a:moveTo>
                  <a:lnTo>
                    <a:pt x="1" y="5808"/>
                  </a:lnTo>
                  <a:lnTo>
                    <a:pt x="1" y="5945"/>
                  </a:lnTo>
                  <a:lnTo>
                    <a:pt x="92" y="6083"/>
                  </a:lnTo>
                  <a:lnTo>
                    <a:pt x="183" y="6174"/>
                  </a:lnTo>
                  <a:lnTo>
                    <a:pt x="366" y="6311"/>
                  </a:lnTo>
                  <a:lnTo>
                    <a:pt x="732" y="6494"/>
                  </a:lnTo>
                  <a:lnTo>
                    <a:pt x="1144" y="6677"/>
                  </a:lnTo>
                  <a:lnTo>
                    <a:pt x="1967" y="6906"/>
                  </a:lnTo>
                  <a:lnTo>
                    <a:pt x="2333" y="6951"/>
                  </a:lnTo>
                  <a:lnTo>
                    <a:pt x="35073" y="6951"/>
                  </a:lnTo>
                  <a:lnTo>
                    <a:pt x="35439" y="6906"/>
                  </a:lnTo>
                  <a:lnTo>
                    <a:pt x="35805" y="6814"/>
                  </a:lnTo>
                  <a:lnTo>
                    <a:pt x="36079" y="6631"/>
                  </a:lnTo>
                  <a:lnTo>
                    <a:pt x="36354" y="6403"/>
                  </a:lnTo>
                  <a:lnTo>
                    <a:pt x="36765" y="6037"/>
                  </a:lnTo>
                  <a:lnTo>
                    <a:pt x="36902" y="5854"/>
                  </a:lnTo>
                  <a:lnTo>
                    <a:pt x="36902" y="1"/>
                  </a:lnTo>
                  <a:lnTo>
                    <a:pt x="36628" y="184"/>
                  </a:lnTo>
                  <a:lnTo>
                    <a:pt x="36308" y="321"/>
                  </a:lnTo>
                  <a:lnTo>
                    <a:pt x="35942" y="458"/>
                  </a:lnTo>
                  <a:lnTo>
                    <a:pt x="35576" y="550"/>
                  </a:lnTo>
                  <a:lnTo>
                    <a:pt x="34936" y="687"/>
                  </a:lnTo>
                  <a:lnTo>
                    <a:pt x="34662" y="733"/>
                  </a:lnTo>
                  <a:lnTo>
                    <a:pt x="2287" y="733"/>
                  </a:lnTo>
                  <a:lnTo>
                    <a:pt x="1692" y="641"/>
                  </a:lnTo>
                  <a:lnTo>
                    <a:pt x="1189" y="504"/>
                  </a:lnTo>
                  <a:lnTo>
                    <a:pt x="732" y="367"/>
                  </a:lnTo>
                  <a:lnTo>
                    <a:pt x="183" y="138"/>
                  </a:lnTo>
                  <a:lnTo>
                    <a:pt x="1"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7"/>
            <p:cNvSpPr/>
            <p:nvPr/>
          </p:nvSpPr>
          <p:spPr>
            <a:xfrm>
              <a:off x="2725175" y="3229825"/>
              <a:ext cx="922575" cy="173800"/>
            </a:xfrm>
            <a:custGeom>
              <a:rect b="b" l="l" r="r" t="t"/>
              <a:pathLst>
                <a:path extrusionOk="0" fill="none" h="6952" w="36903">
                  <a:moveTo>
                    <a:pt x="1" y="1"/>
                  </a:moveTo>
                  <a:lnTo>
                    <a:pt x="1" y="1"/>
                  </a:lnTo>
                  <a:lnTo>
                    <a:pt x="183" y="138"/>
                  </a:lnTo>
                  <a:lnTo>
                    <a:pt x="732" y="367"/>
                  </a:lnTo>
                  <a:lnTo>
                    <a:pt x="1189" y="504"/>
                  </a:lnTo>
                  <a:lnTo>
                    <a:pt x="1692" y="641"/>
                  </a:lnTo>
                  <a:lnTo>
                    <a:pt x="2287" y="733"/>
                  </a:lnTo>
                  <a:lnTo>
                    <a:pt x="2973" y="733"/>
                  </a:lnTo>
                  <a:lnTo>
                    <a:pt x="2973" y="733"/>
                  </a:lnTo>
                  <a:lnTo>
                    <a:pt x="34662" y="733"/>
                  </a:lnTo>
                  <a:lnTo>
                    <a:pt x="34662" y="733"/>
                  </a:lnTo>
                  <a:lnTo>
                    <a:pt x="34936" y="687"/>
                  </a:lnTo>
                  <a:lnTo>
                    <a:pt x="35576" y="550"/>
                  </a:lnTo>
                  <a:lnTo>
                    <a:pt x="35942" y="458"/>
                  </a:lnTo>
                  <a:lnTo>
                    <a:pt x="36308" y="321"/>
                  </a:lnTo>
                  <a:lnTo>
                    <a:pt x="36628" y="184"/>
                  </a:lnTo>
                  <a:lnTo>
                    <a:pt x="36902" y="1"/>
                  </a:lnTo>
                  <a:lnTo>
                    <a:pt x="36902" y="5854"/>
                  </a:lnTo>
                  <a:lnTo>
                    <a:pt x="36902" y="5854"/>
                  </a:lnTo>
                  <a:lnTo>
                    <a:pt x="36765" y="6037"/>
                  </a:lnTo>
                  <a:lnTo>
                    <a:pt x="36354" y="6403"/>
                  </a:lnTo>
                  <a:lnTo>
                    <a:pt x="36079" y="6631"/>
                  </a:lnTo>
                  <a:lnTo>
                    <a:pt x="35805" y="6814"/>
                  </a:lnTo>
                  <a:lnTo>
                    <a:pt x="35439" y="6906"/>
                  </a:lnTo>
                  <a:lnTo>
                    <a:pt x="35073" y="6951"/>
                  </a:lnTo>
                  <a:lnTo>
                    <a:pt x="2333" y="6951"/>
                  </a:lnTo>
                  <a:lnTo>
                    <a:pt x="2333" y="6951"/>
                  </a:lnTo>
                  <a:lnTo>
                    <a:pt x="1967" y="6906"/>
                  </a:lnTo>
                  <a:lnTo>
                    <a:pt x="1144" y="6677"/>
                  </a:lnTo>
                  <a:lnTo>
                    <a:pt x="732" y="6494"/>
                  </a:lnTo>
                  <a:lnTo>
                    <a:pt x="366" y="6311"/>
                  </a:lnTo>
                  <a:lnTo>
                    <a:pt x="183" y="6174"/>
                  </a:lnTo>
                  <a:lnTo>
                    <a:pt x="92" y="6083"/>
                  </a:lnTo>
                  <a:lnTo>
                    <a:pt x="1" y="5945"/>
                  </a:lnTo>
                  <a:lnTo>
                    <a:pt x="1" y="5808"/>
                  </a:lnTo>
                  <a:lnTo>
                    <a:pt x="1" y="1"/>
                  </a:lnTo>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7"/>
            <p:cNvSpPr/>
            <p:nvPr/>
          </p:nvSpPr>
          <p:spPr>
            <a:xfrm>
              <a:off x="2908075" y="2559950"/>
              <a:ext cx="554475" cy="162350"/>
            </a:xfrm>
            <a:custGeom>
              <a:rect b="b" l="l" r="r" t="t"/>
              <a:pathLst>
                <a:path extrusionOk="0" h="6494" w="22179">
                  <a:moveTo>
                    <a:pt x="3019" y="0"/>
                  </a:moveTo>
                  <a:lnTo>
                    <a:pt x="1" y="686"/>
                  </a:lnTo>
                  <a:lnTo>
                    <a:pt x="47" y="960"/>
                  </a:lnTo>
                  <a:lnTo>
                    <a:pt x="92" y="1235"/>
                  </a:lnTo>
                  <a:lnTo>
                    <a:pt x="184" y="1601"/>
                  </a:lnTo>
                  <a:lnTo>
                    <a:pt x="367" y="2058"/>
                  </a:lnTo>
                  <a:lnTo>
                    <a:pt x="595" y="2515"/>
                  </a:lnTo>
                  <a:lnTo>
                    <a:pt x="961" y="3064"/>
                  </a:lnTo>
                  <a:lnTo>
                    <a:pt x="1418" y="3613"/>
                  </a:lnTo>
                  <a:lnTo>
                    <a:pt x="1967" y="4161"/>
                  </a:lnTo>
                  <a:lnTo>
                    <a:pt x="2333" y="4390"/>
                  </a:lnTo>
                  <a:lnTo>
                    <a:pt x="2699" y="4664"/>
                  </a:lnTo>
                  <a:lnTo>
                    <a:pt x="3156" y="4939"/>
                  </a:lnTo>
                  <a:lnTo>
                    <a:pt x="3613" y="5167"/>
                  </a:lnTo>
                  <a:lnTo>
                    <a:pt x="4116" y="5396"/>
                  </a:lnTo>
                  <a:lnTo>
                    <a:pt x="4711" y="5579"/>
                  </a:lnTo>
                  <a:lnTo>
                    <a:pt x="5305" y="5807"/>
                  </a:lnTo>
                  <a:lnTo>
                    <a:pt x="5945" y="5990"/>
                  </a:lnTo>
                  <a:lnTo>
                    <a:pt x="6677" y="6127"/>
                  </a:lnTo>
                  <a:lnTo>
                    <a:pt x="7454" y="6265"/>
                  </a:lnTo>
                  <a:lnTo>
                    <a:pt x="8278" y="6356"/>
                  </a:lnTo>
                  <a:lnTo>
                    <a:pt x="9146" y="6448"/>
                  </a:lnTo>
                  <a:lnTo>
                    <a:pt x="10107" y="6493"/>
                  </a:lnTo>
                  <a:lnTo>
                    <a:pt x="12164" y="6493"/>
                  </a:lnTo>
                  <a:lnTo>
                    <a:pt x="13170" y="6448"/>
                  </a:lnTo>
                  <a:lnTo>
                    <a:pt x="14085" y="6356"/>
                  </a:lnTo>
                  <a:lnTo>
                    <a:pt x="14954" y="6265"/>
                  </a:lnTo>
                  <a:lnTo>
                    <a:pt x="15731" y="6127"/>
                  </a:lnTo>
                  <a:lnTo>
                    <a:pt x="16463" y="5990"/>
                  </a:lnTo>
                  <a:lnTo>
                    <a:pt x="17149" y="5807"/>
                  </a:lnTo>
                  <a:lnTo>
                    <a:pt x="17789" y="5579"/>
                  </a:lnTo>
                  <a:lnTo>
                    <a:pt x="18338" y="5396"/>
                  </a:lnTo>
                  <a:lnTo>
                    <a:pt x="18841" y="5167"/>
                  </a:lnTo>
                  <a:lnTo>
                    <a:pt x="19344" y="4939"/>
                  </a:lnTo>
                  <a:lnTo>
                    <a:pt x="19755" y="4664"/>
                  </a:lnTo>
                  <a:lnTo>
                    <a:pt x="20121" y="4390"/>
                  </a:lnTo>
                  <a:lnTo>
                    <a:pt x="20487" y="4161"/>
                  </a:lnTo>
                  <a:lnTo>
                    <a:pt x="20761" y="3887"/>
                  </a:lnTo>
                  <a:lnTo>
                    <a:pt x="21035" y="3613"/>
                  </a:lnTo>
                  <a:lnTo>
                    <a:pt x="21447" y="3064"/>
                  </a:lnTo>
                  <a:lnTo>
                    <a:pt x="21767" y="2515"/>
                  </a:lnTo>
                  <a:lnTo>
                    <a:pt x="21950" y="2058"/>
                  </a:lnTo>
                  <a:lnTo>
                    <a:pt x="22087" y="1601"/>
                  </a:lnTo>
                  <a:lnTo>
                    <a:pt x="22179" y="1235"/>
                  </a:lnTo>
                  <a:lnTo>
                    <a:pt x="22179" y="960"/>
                  </a:lnTo>
                  <a:lnTo>
                    <a:pt x="22179" y="686"/>
                  </a:lnTo>
                  <a:lnTo>
                    <a:pt x="19206" y="0"/>
                  </a:lnTo>
                  <a:lnTo>
                    <a:pt x="19115" y="229"/>
                  </a:lnTo>
                  <a:lnTo>
                    <a:pt x="19023" y="503"/>
                  </a:lnTo>
                  <a:lnTo>
                    <a:pt x="18886" y="686"/>
                  </a:lnTo>
                  <a:lnTo>
                    <a:pt x="18703" y="915"/>
                  </a:lnTo>
                  <a:lnTo>
                    <a:pt x="18475" y="1098"/>
                  </a:lnTo>
                  <a:lnTo>
                    <a:pt x="18246" y="1280"/>
                  </a:lnTo>
                  <a:lnTo>
                    <a:pt x="17743" y="1601"/>
                  </a:lnTo>
                  <a:lnTo>
                    <a:pt x="17149" y="1875"/>
                  </a:lnTo>
                  <a:lnTo>
                    <a:pt x="16463" y="2104"/>
                  </a:lnTo>
                  <a:lnTo>
                    <a:pt x="15777" y="2286"/>
                  </a:lnTo>
                  <a:lnTo>
                    <a:pt x="15045" y="2469"/>
                  </a:lnTo>
                  <a:lnTo>
                    <a:pt x="13673" y="2652"/>
                  </a:lnTo>
                  <a:lnTo>
                    <a:pt x="12484" y="2744"/>
                  </a:lnTo>
                  <a:lnTo>
                    <a:pt x="11341" y="2789"/>
                  </a:lnTo>
                  <a:lnTo>
                    <a:pt x="10838" y="2789"/>
                  </a:lnTo>
                  <a:lnTo>
                    <a:pt x="9695" y="2744"/>
                  </a:lnTo>
                  <a:lnTo>
                    <a:pt x="8506" y="2652"/>
                  </a:lnTo>
                  <a:lnTo>
                    <a:pt x="7134" y="2469"/>
                  </a:lnTo>
                  <a:lnTo>
                    <a:pt x="6403" y="2286"/>
                  </a:lnTo>
                  <a:lnTo>
                    <a:pt x="5717" y="2104"/>
                  </a:lnTo>
                  <a:lnTo>
                    <a:pt x="5077" y="1875"/>
                  </a:lnTo>
                  <a:lnTo>
                    <a:pt x="4436" y="1601"/>
                  </a:lnTo>
                  <a:lnTo>
                    <a:pt x="3933" y="1280"/>
                  </a:lnTo>
                  <a:lnTo>
                    <a:pt x="3705" y="1098"/>
                  </a:lnTo>
                  <a:lnTo>
                    <a:pt x="3476" y="915"/>
                  </a:lnTo>
                  <a:lnTo>
                    <a:pt x="3339" y="686"/>
                  </a:lnTo>
                  <a:lnTo>
                    <a:pt x="3202" y="503"/>
                  </a:lnTo>
                  <a:lnTo>
                    <a:pt x="3065" y="229"/>
                  </a:lnTo>
                  <a:lnTo>
                    <a:pt x="301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7"/>
            <p:cNvSpPr/>
            <p:nvPr/>
          </p:nvSpPr>
          <p:spPr>
            <a:xfrm>
              <a:off x="2972100" y="2559950"/>
              <a:ext cx="435575" cy="86900"/>
            </a:xfrm>
            <a:custGeom>
              <a:rect b="b" l="l" r="r" t="t"/>
              <a:pathLst>
                <a:path extrusionOk="0" h="3476" w="17423">
                  <a:moveTo>
                    <a:pt x="458" y="0"/>
                  </a:moveTo>
                  <a:lnTo>
                    <a:pt x="46" y="92"/>
                  </a:lnTo>
                  <a:lnTo>
                    <a:pt x="1" y="229"/>
                  </a:lnTo>
                  <a:lnTo>
                    <a:pt x="1" y="412"/>
                  </a:lnTo>
                  <a:lnTo>
                    <a:pt x="46" y="595"/>
                  </a:lnTo>
                  <a:lnTo>
                    <a:pt x="138" y="869"/>
                  </a:lnTo>
                  <a:lnTo>
                    <a:pt x="275" y="1143"/>
                  </a:lnTo>
                  <a:lnTo>
                    <a:pt x="458" y="1463"/>
                  </a:lnTo>
                  <a:lnTo>
                    <a:pt x="778" y="1783"/>
                  </a:lnTo>
                  <a:lnTo>
                    <a:pt x="1190" y="2104"/>
                  </a:lnTo>
                  <a:lnTo>
                    <a:pt x="1693" y="2378"/>
                  </a:lnTo>
                  <a:lnTo>
                    <a:pt x="2378" y="2698"/>
                  </a:lnTo>
                  <a:lnTo>
                    <a:pt x="3202" y="2927"/>
                  </a:lnTo>
                  <a:lnTo>
                    <a:pt x="4208" y="3155"/>
                  </a:lnTo>
                  <a:lnTo>
                    <a:pt x="5396" y="3338"/>
                  </a:lnTo>
                  <a:lnTo>
                    <a:pt x="6768" y="3430"/>
                  </a:lnTo>
                  <a:lnTo>
                    <a:pt x="8369" y="3475"/>
                  </a:lnTo>
                  <a:lnTo>
                    <a:pt x="9969" y="3430"/>
                  </a:lnTo>
                  <a:lnTo>
                    <a:pt x="11387" y="3338"/>
                  </a:lnTo>
                  <a:lnTo>
                    <a:pt x="12576" y="3155"/>
                  </a:lnTo>
                  <a:lnTo>
                    <a:pt x="13627" y="2927"/>
                  </a:lnTo>
                  <a:lnTo>
                    <a:pt x="14496" y="2698"/>
                  </a:lnTo>
                  <a:lnTo>
                    <a:pt x="15228" y="2424"/>
                  </a:lnTo>
                  <a:lnTo>
                    <a:pt x="15822" y="2104"/>
                  </a:lnTo>
                  <a:lnTo>
                    <a:pt x="16325" y="1829"/>
                  </a:lnTo>
                  <a:lnTo>
                    <a:pt x="16691" y="1509"/>
                  </a:lnTo>
                  <a:lnTo>
                    <a:pt x="16965" y="1189"/>
                  </a:lnTo>
                  <a:lnTo>
                    <a:pt x="17148" y="915"/>
                  </a:lnTo>
                  <a:lnTo>
                    <a:pt x="17286" y="686"/>
                  </a:lnTo>
                  <a:lnTo>
                    <a:pt x="17377" y="457"/>
                  </a:lnTo>
                  <a:lnTo>
                    <a:pt x="17377" y="320"/>
                  </a:lnTo>
                  <a:lnTo>
                    <a:pt x="17423" y="183"/>
                  </a:lnTo>
                  <a:lnTo>
                    <a:pt x="16645" y="0"/>
                  </a:lnTo>
                  <a:lnTo>
                    <a:pt x="16554" y="229"/>
                  </a:lnTo>
                  <a:lnTo>
                    <a:pt x="16462" y="503"/>
                  </a:lnTo>
                  <a:lnTo>
                    <a:pt x="16325" y="686"/>
                  </a:lnTo>
                  <a:lnTo>
                    <a:pt x="16142" y="915"/>
                  </a:lnTo>
                  <a:lnTo>
                    <a:pt x="15914" y="1098"/>
                  </a:lnTo>
                  <a:lnTo>
                    <a:pt x="15685" y="1280"/>
                  </a:lnTo>
                  <a:lnTo>
                    <a:pt x="15182" y="1601"/>
                  </a:lnTo>
                  <a:lnTo>
                    <a:pt x="14588" y="1875"/>
                  </a:lnTo>
                  <a:lnTo>
                    <a:pt x="13902" y="2104"/>
                  </a:lnTo>
                  <a:lnTo>
                    <a:pt x="13216" y="2286"/>
                  </a:lnTo>
                  <a:lnTo>
                    <a:pt x="12484" y="2469"/>
                  </a:lnTo>
                  <a:lnTo>
                    <a:pt x="11112" y="2652"/>
                  </a:lnTo>
                  <a:lnTo>
                    <a:pt x="9923" y="2744"/>
                  </a:lnTo>
                  <a:lnTo>
                    <a:pt x="8780" y="2789"/>
                  </a:lnTo>
                  <a:lnTo>
                    <a:pt x="8277" y="2789"/>
                  </a:lnTo>
                  <a:lnTo>
                    <a:pt x="7134" y="2744"/>
                  </a:lnTo>
                  <a:lnTo>
                    <a:pt x="5945" y="2652"/>
                  </a:lnTo>
                  <a:lnTo>
                    <a:pt x="4573" y="2469"/>
                  </a:lnTo>
                  <a:lnTo>
                    <a:pt x="3842" y="2286"/>
                  </a:lnTo>
                  <a:lnTo>
                    <a:pt x="3156" y="2104"/>
                  </a:lnTo>
                  <a:lnTo>
                    <a:pt x="2516" y="1875"/>
                  </a:lnTo>
                  <a:lnTo>
                    <a:pt x="1875" y="1601"/>
                  </a:lnTo>
                  <a:lnTo>
                    <a:pt x="1372" y="1280"/>
                  </a:lnTo>
                  <a:lnTo>
                    <a:pt x="1144" y="1098"/>
                  </a:lnTo>
                  <a:lnTo>
                    <a:pt x="915" y="915"/>
                  </a:lnTo>
                  <a:lnTo>
                    <a:pt x="778" y="686"/>
                  </a:lnTo>
                  <a:lnTo>
                    <a:pt x="641" y="503"/>
                  </a:lnTo>
                  <a:lnTo>
                    <a:pt x="504" y="229"/>
                  </a:lnTo>
                  <a:lnTo>
                    <a:pt x="45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7"/>
            <p:cNvSpPr/>
            <p:nvPr/>
          </p:nvSpPr>
          <p:spPr>
            <a:xfrm>
              <a:off x="2910375" y="2645675"/>
              <a:ext cx="551025" cy="429850"/>
            </a:xfrm>
            <a:custGeom>
              <a:rect b="b" l="l" r="r" t="t"/>
              <a:pathLst>
                <a:path extrusionOk="0" h="17194" w="22041">
                  <a:moveTo>
                    <a:pt x="11021" y="1"/>
                  </a:moveTo>
                  <a:lnTo>
                    <a:pt x="9877" y="46"/>
                  </a:lnTo>
                  <a:lnTo>
                    <a:pt x="8780" y="184"/>
                  </a:lnTo>
                  <a:lnTo>
                    <a:pt x="7728" y="412"/>
                  </a:lnTo>
                  <a:lnTo>
                    <a:pt x="6722" y="687"/>
                  </a:lnTo>
                  <a:lnTo>
                    <a:pt x="5762" y="1052"/>
                  </a:lnTo>
                  <a:lnTo>
                    <a:pt x="4847" y="1510"/>
                  </a:lnTo>
                  <a:lnTo>
                    <a:pt x="3979" y="1967"/>
                  </a:lnTo>
                  <a:lnTo>
                    <a:pt x="3201" y="2516"/>
                  </a:lnTo>
                  <a:lnTo>
                    <a:pt x="2515" y="3156"/>
                  </a:lnTo>
                  <a:lnTo>
                    <a:pt x="1875" y="3796"/>
                  </a:lnTo>
                  <a:lnTo>
                    <a:pt x="1326" y="4528"/>
                  </a:lnTo>
                  <a:lnTo>
                    <a:pt x="869" y="5259"/>
                  </a:lnTo>
                  <a:lnTo>
                    <a:pt x="503" y="6037"/>
                  </a:lnTo>
                  <a:lnTo>
                    <a:pt x="229" y="6860"/>
                  </a:lnTo>
                  <a:lnTo>
                    <a:pt x="92" y="7317"/>
                  </a:lnTo>
                  <a:lnTo>
                    <a:pt x="46" y="7728"/>
                  </a:lnTo>
                  <a:lnTo>
                    <a:pt x="0" y="8186"/>
                  </a:lnTo>
                  <a:lnTo>
                    <a:pt x="0" y="8597"/>
                  </a:lnTo>
                  <a:lnTo>
                    <a:pt x="0" y="9055"/>
                  </a:lnTo>
                  <a:lnTo>
                    <a:pt x="46" y="9466"/>
                  </a:lnTo>
                  <a:lnTo>
                    <a:pt x="92" y="9923"/>
                  </a:lnTo>
                  <a:lnTo>
                    <a:pt x="229" y="10335"/>
                  </a:lnTo>
                  <a:lnTo>
                    <a:pt x="503" y="11158"/>
                  </a:lnTo>
                  <a:lnTo>
                    <a:pt x="869" y="11935"/>
                  </a:lnTo>
                  <a:lnTo>
                    <a:pt x="1326" y="12713"/>
                  </a:lnTo>
                  <a:lnTo>
                    <a:pt x="1875" y="13399"/>
                  </a:lnTo>
                  <a:lnTo>
                    <a:pt x="2515" y="14084"/>
                  </a:lnTo>
                  <a:lnTo>
                    <a:pt x="3201" y="14679"/>
                  </a:lnTo>
                  <a:lnTo>
                    <a:pt x="3979" y="15228"/>
                  </a:lnTo>
                  <a:lnTo>
                    <a:pt x="4847" y="15731"/>
                  </a:lnTo>
                  <a:lnTo>
                    <a:pt x="5762" y="16142"/>
                  </a:lnTo>
                  <a:lnTo>
                    <a:pt x="6722" y="16508"/>
                  </a:lnTo>
                  <a:lnTo>
                    <a:pt x="7728" y="16828"/>
                  </a:lnTo>
                  <a:lnTo>
                    <a:pt x="8780" y="17011"/>
                  </a:lnTo>
                  <a:lnTo>
                    <a:pt x="9877" y="17148"/>
                  </a:lnTo>
                  <a:lnTo>
                    <a:pt x="11021" y="17194"/>
                  </a:lnTo>
                  <a:lnTo>
                    <a:pt x="12118" y="17148"/>
                  </a:lnTo>
                  <a:lnTo>
                    <a:pt x="13216" y="17011"/>
                  </a:lnTo>
                  <a:lnTo>
                    <a:pt x="14267" y="16828"/>
                  </a:lnTo>
                  <a:lnTo>
                    <a:pt x="15319" y="16508"/>
                  </a:lnTo>
                  <a:lnTo>
                    <a:pt x="16279" y="16142"/>
                  </a:lnTo>
                  <a:lnTo>
                    <a:pt x="17148" y="15731"/>
                  </a:lnTo>
                  <a:lnTo>
                    <a:pt x="18017" y="15228"/>
                  </a:lnTo>
                  <a:lnTo>
                    <a:pt x="18794" y="14679"/>
                  </a:lnTo>
                  <a:lnTo>
                    <a:pt x="19526" y="14084"/>
                  </a:lnTo>
                  <a:lnTo>
                    <a:pt x="20166" y="13399"/>
                  </a:lnTo>
                  <a:lnTo>
                    <a:pt x="20715" y="12713"/>
                  </a:lnTo>
                  <a:lnTo>
                    <a:pt x="21172" y="11935"/>
                  </a:lnTo>
                  <a:lnTo>
                    <a:pt x="21538" y="11158"/>
                  </a:lnTo>
                  <a:lnTo>
                    <a:pt x="21812" y="10335"/>
                  </a:lnTo>
                  <a:lnTo>
                    <a:pt x="21904" y="9923"/>
                  </a:lnTo>
                  <a:lnTo>
                    <a:pt x="21995" y="9466"/>
                  </a:lnTo>
                  <a:lnTo>
                    <a:pt x="21995" y="9055"/>
                  </a:lnTo>
                  <a:lnTo>
                    <a:pt x="22041" y="8597"/>
                  </a:lnTo>
                  <a:lnTo>
                    <a:pt x="21995" y="8186"/>
                  </a:lnTo>
                  <a:lnTo>
                    <a:pt x="21995" y="7728"/>
                  </a:lnTo>
                  <a:lnTo>
                    <a:pt x="21904" y="7317"/>
                  </a:lnTo>
                  <a:lnTo>
                    <a:pt x="21812" y="6860"/>
                  </a:lnTo>
                  <a:lnTo>
                    <a:pt x="21538" y="6037"/>
                  </a:lnTo>
                  <a:lnTo>
                    <a:pt x="21172" y="5259"/>
                  </a:lnTo>
                  <a:lnTo>
                    <a:pt x="20715" y="4528"/>
                  </a:lnTo>
                  <a:lnTo>
                    <a:pt x="20166" y="3796"/>
                  </a:lnTo>
                  <a:lnTo>
                    <a:pt x="19526" y="3156"/>
                  </a:lnTo>
                  <a:lnTo>
                    <a:pt x="18794" y="2516"/>
                  </a:lnTo>
                  <a:lnTo>
                    <a:pt x="18017" y="1967"/>
                  </a:lnTo>
                  <a:lnTo>
                    <a:pt x="17148" y="1510"/>
                  </a:lnTo>
                  <a:lnTo>
                    <a:pt x="16279" y="1052"/>
                  </a:lnTo>
                  <a:lnTo>
                    <a:pt x="15319" y="687"/>
                  </a:lnTo>
                  <a:lnTo>
                    <a:pt x="14267" y="412"/>
                  </a:lnTo>
                  <a:lnTo>
                    <a:pt x="13216" y="184"/>
                  </a:lnTo>
                  <a:lnTo>
                    <a:pt x="12118" y="46"/>
                  </a:lnTo>
                  <a:lnTo>
                    <a:pt x="1102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7"/>
            <p:cNvSpPr/>
            <p:nvPr/>
          </p:nvSpPr>
          <p:spPr>
            <a:xfrm>
              <a:off x="2972100" y="2694825"/>
              <a:ext cx="426425" cy="331550"/>
            </a:xfrm>
            <a:custGeom>
              <a:rect b="b" l="l" r="r" t="t"/>
              <a:pathLst>
                <a:path extrusionOk="0" h="13262" w="17057">
                  <a:moveTo>
                    <a:pt x="8552" y="1"/>
                  </a:moveTo>
                  <a:lnTo>
                    <a:pt x="7683" y="47"/>
                  </a:lnTo>
                  <a:lnTo>
                    <a:pt x="6814" y="138"/>
                  </a:lnTo>
                  <a:lnTo>
                    <a:pt x="5991" y="321"/>
                  </a:lnTo>
                  <a:lnTo>
                    <a:pt x="5214" y="504"/>
                  </a:lnTo>
                  <a:lnTo>
                    <a:pt x="4482" y="824"/>
                  </a:lnTo>
                  <a:lnTo>
                    <a:pt x="3750" y="1144"/>
                  </a:lnTo>
                  <a:lnTo>
                    <a:pt x="3110" y="1510"/>
                  </a:lnTo>
                  <a:lnTo>
                    <a:pt x="2516" y="1967"/>
                  </a:lnTo>
                  <a:lnTo>
                    <a:pt x="1967" y="2424"/>
                  </a:lnTo>
                  <a:lnTo>
                    <a:pt x="1464" y="2927"/>
                  </a:lnTo>
                  <a:lnTo>
                    <a:pt x="1052" y="3476"/>
                  </a:lnTo>
                  <a:lnTo>
                    <a:pt x="687" y="4071"/>
                  </a:lnTo>
                  <a:lnTo>
                    <a:pt x="412" y="4665"/>
                  </a:lnTo>
                  <a:lnTo>
                    <a:pt x="184" y="5305"/>
                  </a:lnTo>
                  <a:lnTo>
                    <a:pt x="46" y="5945"/>
                  </a:lnTo>
                  <a:lnTo>
                    <a:pt x="1" y="6631"/>
                  </a:lnTo>
                  <a:lnTo>
                    <a:pt x="46" y="7317"/>
                  </a:lnTo>
                  <a:lnTo>
                    <a:pt x="184" y="8003"/>
                  </a:lnTo>
                  <a:lnTo>
                    <a:pt x="412" y="8597"/>
                  </a:lnTo>
                  <a:lnTo>
                    <a:pt x="687" y="9238"/>
                  </a:lnTo>
                  <a:lnTo>
                    <a:pt x="1052" y="9786"/>
                  </a:lnTo>
                  <a:lnTo>
                    <a:pt x="1464" y="10335"/>
                  </a:lnTo>
                  <a:lnTo>
                    <a:pt x="1967" y="10884"/>
                  </a:lnTo>
                  <a:lnTo>
                    <a:pt x="2516" y="11341"/>
                  </a:lnTo>
                  <a:lnTo>
                    <a:pt x="3110" y="11753"/>
                  </a:lnTo>
                  <a:lnTo>
                    <a:pt x="3750" y="12164"/>
                  </a:lnTo>
                  <a:lnTo>
                    <a:pt x="4482" y="12484"/>
                  </a:lnTo>
                  <a:lnTo>
                    <a:pt x="5214" y="12759"/>
                  </a:lnTo>
                  <a:lnTo>
                    <a:pt x="5991" y="12987"/>
                  </a:lnTo>
                  <a:lnTo>
                    <a:pt x="6814" y="13170"/>
                  </a:lnTo>
                  <a:lnTo>
                    <a:pt x="7683" y="13262"/>
                  </a:lnTo>
                  <a:lnTo>
                    <a:pt x="9420" y="13262"/>
                  </a:lnTo>
                  <a:lnTo>
                    <a:pt x="10244" y="13170"/>
                  </a:lnTo>
                  <a:lnTo>
                    <a:pt x="11067" y="12987"/>
                  </a:lnTo>
                  <a:lnTo>
                    <a:pt x="11844" y="12759"/>
                  </a:lnTo>
                  <a:lnTo>
                    <a:pt x="12621" y="12484"/>
                  </a:lnTo>
                  <a:lnTo>
                    <a:pt x="13307" y="12164"/>
                  </a:lnTo>
                  <a:lnTo>
                    <a:pt x="13947" y="11753"/>
                  </a:lnTo>
                  <a:lnTo>
                    <a:pt x="14588" y="11341"/>
                  </a:lnTo>
                  <a:lnTo>
                    <a:pt x="15136" y="10884"/>
                  </a:lnTo>
                  <a:lnTo>
                    <a:pt x="15594" y="10335"/>
                  </a:lnTo>
                  <a:lnTo>
                    <a:pt x="16051" y="9786"/>
                  </a:lnTo>
                  <a:lnTo>
                    <a:pt x="16371" y="9238"/>
                  </a:lnTo>
                  <a:lnTo>
                    <a:pt x="16691" y="8597"/>
                  </a:lnTo>
                  <a:lnTo>
                    <a:pt x="16874" y="8003"/>
                  </a:lnTo>
                  <a:lnTo>
                    <a:pt x="17011" y="7317"/>
                  </a:lnTo>
                  <a:lnTo>
                    <a:pt x="17057" y="6631"/>
                  </a:lnTo>
                  <a:lnTo>
                    <a:pt x="17011" y="5945"/>
                  </a:lnTo>
                  <a:lnTo>
                    <a:pt x="16874" y="5305"/>
                  </a:lnTo>
                  <a:lnTo>
                    <a:pt x="16691" y="4665"/>
                  </a:lnTo>
                  <a:lnTo>
                    <a:pt x="16371" y="4071"/>
                  </a:lnTo>
                  <a:lnTo>
                    <a:pt x="16051" y="3476"/>
                  </a:lnTo>
                  <a:lnTo>
                    <a:pt x="15594" y="2927"/>
                  </a:lnTo>
                  <a:lnTo>
                    <a:pt x="15136" y="2424"/>
                  </a:lnTo>
                  <a:lnTo>
                    <a:pt x="14588" y="1967"/>
                  </a:lnTo>
                  <a:lnTo>
                    <a:pt x="13947" y="1510"/>
                  </a:lnTo>
                  <a:lnTo>
                    <a:pt x="13307" y="1144"/>
                  </a:lnTo>
                  <a:lnTo>
                    <a:pt x="12621" y="824"/>
                  </a:lnTo>
                  <a:lnTo>
                    <a:pt x="11844" y="504"/>
                  </a:lnTo>
                  <a:lnTo>
                    <a:pt x="11067" y="321"/>
                  </a:lnTo>
                  <a:lnTo>
                    <a:pt x="10244" y="138"/>
                  </a:lnTo>
                  <a:lnTo>
                    <a:pt x="9420" y="47"/>
                  </a:lnTo>
                  <a:lnTo>
                    <a:pt x="8552"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7"/>
            <p:cNvSpPr/>
            <p:nvPr/>
          </p:nvSpPr>
          <p:spPr>
            <a:xfrm>
              <a:off x="3093275" y="2721125"/>
              <a:ext cx="51475" cy="50325"/>
            </a:xfrm>
            <a:custGeom>
              <a:rect b="b" l="l" r="r" t="t"/>
              <a:pathLst>
                <a:path extrusionOk="0" h="2013" w="2059">
                  <a:moveTo>
                    <a:pt x="824" y="1"/>
                  </a:moveTo>
                  <a:lnTo>
                    <a:pt x="641" y="46"/>
                  </a:lnTo>
                  <a:lnTo>
                    <a:pt x="458" y="183"/>
                  </a:lnTo>
                  <a:lnTo>
                    <a:pt x="321" y="275"/>
                  </a:lnTo>
                  <a:lnTo>
                    <a:pt x="184" y="458"/>
                  </a:lnTo>
                  <a:lnTo>
                    <a:pt x="92" y="595"/>
                  </a:lnTo>
                  <a:lnTo>
                    <a:pt x="46" y="778"/>
                  </a:lnTo>
                  <a:lnTo>
                    <a:pt x="1" y="1007"/>
                  </a:lnTo>
                  <a:lnTo>
                    <a:pt x="46" y="1189"/>
                  </a:lnTo>
                  <a:lnTo>
                    <a:pt x="92" y="1418"/>
                  </a:lnTo>
                  <a:lnTo>
                    <a:pt x="184" y="1555"/>
                  </a:lnTo>
                  <a:lnTo>
                    <a:pt x="321" y="1738"/>
                  </a:lnTo>
                  <a:lnTo>
                    <a:pt x="458" y="1830"/>
                  </a:lnTo>
                  <a:lnTo>
                    <a:pt x="641" y="1921"/>
                  </a:lnTo>
                  <a:lnTo>
                    <a:pt x="824" y="2013"/>
                  </a:lnTo>
                  <a:lnTo>
                    <a:pt x="1235" y="2013"/>
                  </a:lnTo>
                  <a:lnTo>
                    <a:pt x="1418" y="1921"/>
                  </a:lnTo>
                  <a:lnTo>
                    <a:pt x="1601" y="1830"/>
                  </a:lnTo>
                  <a:lnTo>
                    <a:pt x="1738" y="1738"/>
                  </a:lnTo>
                  <a:lnTo>
                    <a:pt x="1876" y="1555"/>
                  </a:lnTo>
                  <a:lnTo>
                    <a:pt x="1967" y="1418"/>
                  </a:lnTo>
                  <a:lnTo>
                    <a:pt x="2013" y="1189"/>
                  </a:lnTo>
                  <a:lnTo>
                    <a:pt x="2058" y="1007"/>
                  </a:lnTo>
                  <a:lnTo>
                    <a:pt x="2013" y="778"/>
                  </a:lnTo>
                  <a:lnTo>
                    <a:pt x="1967" y="595"/>
                  </a:lnTo>
                  <a:lnTo>
                    <a:pt x="1876" y="458"/>
                  </a:lnTo>
                  <a:lnTo>
                    <a:pt x="1738" y="275"/>
                  </a:lnTo>
                  <a:lnTo>
                    <a:pt x="1601" y="183"/>
                  </a:lnTo>
                  <a:lnTo>
                    <a:pt x="1418" y="46"/>
                  </a:lnTo>
                  <a:lnTo>
                    <a:pt x="123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7"/>
            <p:cNvSpPr/>
            <p:nvPr/>
          </p:nvSpPr>
          <p:spPr>
            <a:xfrm>
              <a:off x="3159575" y="2709700"/>
              <a:ext cx="51475" cy="51475"/>
            </a:xfrm>
            <a:custGeom>
              <a:rect b="b" l="l" r="r" t="t"/>
              <a:pathLst>
                <a:path extrusionOk="0" h="2059" w="2059">
                  <a:moveTo>
                    <a:pt x="1007" y="0"/>
                  </a:moveTo>
                  <a:lnTo>
                    <a:pt x="824" y="46"/>
                  </a:lnTo>
                  <a:lnTo>
                    <a:pt x="641" y="92"/>
                  </a:lnTo>
                  <a:lnTo>
                    <a:pt x="458" y="183"/>
                  </a:lnTo>
                  <a:lnTo>
                    <a:pt x="321" y="320"/>
                  </a:lnTo>
                  <a:lnTo>
                    <a:pt x="184" y="458"/>
                  </a:lnTo>
                  <a:lnTo>
                    <a:pt x="92" y="640"/>
                  </a:lnTo>
                  <a:lnTo>
                    <a:pt x="47" y="823"/>
                  </a:lnTo>
                  <a:lnTo>
                    <a:pt x="1" y="1052"/>
                  </a:lnTo>
                  <a:lnTo>
                    <a:pt x="47" y="1235"/>
                  </a:lnTo>
                  <a:lnTo>
                    <a:pt x="92" y="1418"/>
                  </a:lnTo>
                  <a:lnTo>
                    <a:pt x="184" y="1601"/>
                  </a:lnTo>
                  <a:lnTo>
                    <a:pt x="321" y="1738"/>
                  </a:lnTo>
                  <a:lnTo>
                    <a:pt x="458" y="1875"/>
                  </a:lnTo>
                  <a:lnTo>
                    <a:pt x="641" y="1967"/>
                  </a:lnTo>
                  <a:lnTo>
                    <a:pt x="824" y="2012"/>
                  </a:lnTo>
                  <a:lnTo>
                    <a:pt x="1007" y="2058"/>
                  </a:lnTo>
                  <a:lnTo>
                    <a:pt x="1236" y="2012"/>
                  </a:lnTo>
                  <a:lnTo>
                    <a:pt x="1418" y="1967"/>
                  </a:lnTo>
                  <a:lnTo>
                    <a:pt x="1601" y="1875"/>
                  </a:lnTo>
                  <a:lnTo>
                    <a:pt x="1739" y="1738"/>
                  </a:lnTo>
                  <a:lnTo>
                    <a:pt x="1876" y="1601"/>
                  </a:lnTo>
                  <a:lnTo>
                    <a:pt x="1967" y="1418"/>
                  </a:lnTo>
                  <a:lnTo>
                    <a:pt x="2013" y="1235"/>
                  </a:lnTo>
                  <a:lnTo>
                    <a:pt x="2059" y="1052"/>
                  </a:lnTo>
                  <a:lnTo>
                    <a:pt x="2013" y="823"/>
                  </a:lnTo>
                  <a:lnTo>
                    <a:pt x="1967" y="640"/>
                  </a:lnTo>
                  <a:lnTo>
                    <a:pt x="1876" y="458"/>
                  </a:lnTo>
                  <a:lnTo>
                    <a:pt x="1739" y="320"/>
                  </a:lnTo>
                  <a:lnTo>
                    <a:pt x="1601" y="183"/>
                  </a:lnTo>
                  <a:lnTo>
                    <a:pt x="1418" y="92"/>
                  </a:lnTo>
                  <a:lnTo>
                    <a:pt x="1236" y="46"/>
                  </a:lnTo>
                  <a:lnTo>
                    <a:pt x="1007"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7"/>
            <p:cNvSpPr/>
            <p:nvPr/>
          </p:nvSpPr>
          <p:spPr>
            <a:xfrm>
              <a:off x="3227025" y="2721125"/>
              <a:ext cx="50325" cy="50325"/>
            </a:xfrm>
            <a:custGeom>
              <a:rect b="b" l="l" r="r" t="t"/>
              <a:pathLst>
                <a:path extrusionOk="0" h="2013" w="2013">
                  <a:moveTo>
                    <a:pt x="778" y="1"/>
                  </a:moveTo>
                  <a:lnTo>
                    <a:pt x="595" y="46"/>
                  </a:lnTo>
                  <a:lnTo>
                    <a:pt x="412" y="183"/>
                  </a:lnTo>
                  <a:lnTo>
                    <a:pt x="275" y="275"/>
                  </a:lnTo>
                  <a:lnTo>
                    <a:pt x="138" y="458"/>
                  </a:lnTo>
                  <a:lnTo>
                    <a:pt x="47" y="595"/>
                  </a:lnTo>
                  <a:lnTo>
                    <a:pt x="1" y="778"/>
                  </a:lnTo>
                  <a:lnTo>
                    <a:pt x="1" y="1007"/>
                  </a:lnTo>
                  <a:lnTo>
                    <a:pt x="1" y="1189"/>
                  </a:lnTo>
                  <a:lnTo>
                    <a:pt x="47" y="1418"/>
                  </a:lnTo>
                  <a:lnTo>
                    <a:pt x="138" y="1555"/>
                  </a:lnTo>
                  <a:lnTo>
                    <a:pt x="275" y="1738"/>
                  </a:lnTo>
                  <a:lnTo>
                    <a:pt x="412" y="1830"/>
                  </a:lnTo>
                  <a:lnTo>
                    <a:pt x="595" y="1921"/>
                  </a:lnTo>
                  <a:lnTo>
                    <a:pt x="778" y="2013"/>
                  </a:lnTo>
                  <a:lnTo>
                    <a:pt x="1190" y="2013"/>
                  </a:lnTo>
                  <a:lnTo>
                    <a:pt x="1373" y="1921"/>
                  </a:lnTo>
                  <a:lnTo>
                    <a:pt x="1556" y="1830"/>
                  </a:lnTo>
                  <a:lnTo>
                    <a:pt x="1738" y="1738"/>
                  </a:lnTo>
                  <a:lnTo>
                    <a:pt x="1830" y="1555"/>
                  </a:lnTo>
                  <a:lnTo>
                    <a:pt x="1921" y="1418"/>
                  </a:lnTo>
                  <a:lnTo>
                    <a:pt x="2013" y="1189"/>
                  </a:lnTo>
                  <a:lnTo>
                    <a:pt x="2013" y="1007"/>
                  </a:lnTo>
                  <a:lnTo>
                    <a:pt x="2013" y="778"/>
                  </a:lnTo>
                  <a:lnTo>
                    <a:pt x="1921" y="595"/>
                  </a:lnTo>
                  <a:lnTo>
                    <a:pt x="1830" y="458"/>
                  </a:lnTo>
                  <a:lnTo>
                    <a:pt x="1738" y="275"/>
                  </a:lnTo>
                  <a:lnTo>
                    <a:pt x="1556" y="183"/>
                  </a:lnTo>
                  <a:lnTo>
                    <a:pt x="1373" y="46"/>
                  </a:lnTo>
                  <a:lnTo>
                    <a:pt x="1190"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7"/>
            <p:cNvSpPr/>
            <p:nvPr/>
          </p:nvSpPr>
          <p:spPr>
            <a:xfrm>
              <a:off x="3284200" y="2756575"/>
              <a:ext cx="51450" cy="50325"/>
            </a:xfrm>
            <a:custGeom>
              <a:rect b="b" l="l" r="r" t="t"/>
              <a:pathLst>
                <a:path extrusionOk="0" h="2013" w="2058">
                  <a:moveTo>
                    <a:pt x="823" y="0"/>
                  </a:moveTo>
                  <a:lnTo>
                    <a:pt x="640" y="46"/>
                  </a:lnTo>
                  <a:lnTo>
                    <a:pt x="457" y="183"/>
                  </a:lnTo>
                  <a:lnTo>
                    <a:pt x="320" y="274"/>
                  </a:lnTo>
                  <a:lnTo>
                    <a:pt x="183" y="457"/>
                  </a:lnTo>
                  <a:lnTo>
                    <a:pt x="92" y="595"/>
                  </a:lnTo>
                  <a:lnTo>
                    <a:pt x="46" y="777"/>
                  </a:lnTo>
                  <a:lnTo>
                    <a:pt x="0" y="1006"/>
                  </a:lnTo>
                  <a:lnTo>
                    <a:pt x="46" y="1189"/>
                  </a:lnTo>
                  <a:lnTo>
                    <a:pt x="92" y="1418"/>
                  </a:lnTo>
                  <a:lnTo>
                    <a:pt x="183" y="1555"/>
                  </a:lnTo>
                  <a:lnTo>
                    <a:pt x="320" y="1738"/>
                  </a:lnTo>
                  <a:lnTo>
                    <a:pt x="457" y="1829"/>
                  </a:lnTo>
                  <a:lnTo>
                    <a:pt x="640" y="1921"/>
                  </a:lnTo>
                  <a:lnTo>
                    <a:pt x="823" y="2012"/>
                  </a:lnTo>
                  <a:lnTo>
                    <a:pt x="1235" y="2012"/>
                  </a:lnTo>
                  <a:lnTo>
                    <a:pt x="1418" y="1921"/>
                  </a:lnTo>
                  <a:lnTo>
                    <a:pt x="1601" y="1829"/>
                  </a:lnTo>
                  <a:lnTo>
                    <a:pt x="1738" y="1738"/>
                  </a:lnTo>
                  <a:lnTo>
                    <a:pt x="1875" y="1555"/>
                  </a:lnTo>
                  <a:lnTo>
                    <a:pt x="1966" y="1418"/>
                  </a:lnTo>
                  <a:lnTo>
                    <a:pt x="2012" y="1189"/>
                  </a:lnTo>
                  <a:lnTo>
                    <a:pt x="2058" y="1006"/>
                  </a:lnTo>
                  <a:lnTo>
                    <a:pt x="2012" y="777"/>
                  </a:lnTo>
                  <a:lnTo>
                    <a:pt x="1966" y="595"/>
                  </a:lnTo>
                  <a:lnTo>
                    <a:pt x="1875" y="457"/>
                  </a:lnTo>
                  <a:lnTo>
                    <a:pt x="1738" y="274"/>
                  </a:lnTo>
                  <a:lnTo>
                    <a:pt x="1601" y="183"/>
                  </a:lnTo>
                  <a:lnTo>
                    <a:pt x="1418" y="46"/>
                  </a:lnTo>
                  <a:lnTo>
                    <a:pt x="1235"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7"/>
            <p:cNvSpPr/>
            <p:nvPr/>
          </p:nvSpPr>
          <p:spPr>
            <a:xfrm>
              <a:off x="3243025" y="2930325"/>
              <a:ext cx="50325" cy="51475"/>
            </a:xfrm>
            <a:custGeom>
              <a:rect b="b" l="l" r="r" t="t"/>
              <a:pathLst>
                <a:path extrusionOk="0" h="2059" w="2013">
                  <a:moveTo>
                    <a:pt x="1007" y="1"/>
                  </a:moveTo>
                  <a:lnTo>
                    <a:pt x="778" y="46"/>
                  </a:lnTo>
                  <a:lnTo>
                    <a:pt x="595" y="92"/>
                  </a:lnTo>
                  <a:lnTo>
                    <a:pt x="458" y="183"/>
                  </a:lnTo>
                  <a:lnTo>
                    <a:pt x="275" y="321"/>
                  </a:lnTo>
                  <a:lnTo>
                    <a:pt x="184" y="458"/>
                  </a:lnTo>
                  <a:lnTo>
                    <a:pt x="47" y="641"/>
                  </a:lnTo>
                  <a:lnTo>
                    <a:pt x="1" y="824"/>
                  </a:lnTo>
                  <a:lnTo>
                    <a:pt x="1" y="1007"/>
                  </a:lnTo>
                  <a:lnTo>
                    <a:pt x="1" y="1235"/>
                  </a:lnTo>
                  <a:lnTo>
                    <a:pt x="47" y="1418"/>
                  </a:lnTo>
                  <a:lnTo>
                    <a:pt x="184" y="1601"/>
                  </a:lnTo>
                  <a:lnTo>
                    <a:pt x="275" y="1738"/>
                  </a:lnTo>
                  <a:lnTo>
                    <a:pt x="458" y="1875"/>
                  </a:lnTo>
                  <a:lnTo>
                    <a:pt x="595" y="1967"/>
                  </a:lnTo>
                  <a:lnTo>
                    <a:pt x="778" y="2013"/>
                  </a:lnTo>
                  <a:lnTo>
                    <a:pt x="1007" y="2058"/>
                  </a:lnTo>
                  <a:lnTo>
                    <a:pt x="1190" y="2013"/>
                  </a:lnTo>
                  <a:lnTo>
                    <a:pt x="1419" y="1967"/>
                  </a:lnTo>
                  <a:lnTo>
                    <a:pt x="1556" y="1875"/>
                  </a:lnTo>
                  <a:lnTo>
                    <a:pt x="1739" y="1738"/>
                  </a:lnTo>
                  <a:lnTo>
                    <a:pt x="1830" y="1601"/>
                  </a:lnTo>
                  <a:lnTo>
                    <a:pt x="1922" y="1418"/>
                  </a:lnTo>
                  <a:lnTo>
                    <a:pt x="2013" y="1235"/>
                  </a:lnTo>
                  <a:lnTo>
                    <a:pt x="2013" y="1007"/>
                  </a:lnTo>
                  <a:lnTo>
                    <a:pt x="2013" y="824"/>
                  </a:lnTo>
                  <a:lnTo>
                    <a:pt x="1922" y="641"/>
                  </a:lnTo>
                  <a:lnTo>
                    <a:pt x="1830" y="458"/>
                  </a:lnTo>
                  <a:lnTo>
                    <a:pt x="1739" y="321"/>
                  </a:lnTo>
                  <a:lnTo>
                    <a:pt x="1556" y="183"/>
                  </a:lnTo>
                  <a:lnTo>
                    <a:pt x="1419" y="92"/>
                  </a:lnTo>
                  <a:lnTo>
                    <a:pt x="1190" y="46"/>
                  </a:lnTo>
                  <a:lnTo>
                    <a:pt x="100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7"/>
            <p:cNvSpPr/>
            <p:nvPr/>
          </p:nvSpPr>
          <p:spPr>
            <a:xfrm>
              <a:off x="3175600" y="2945200"/>
              <a:ext cx="51450" cy="50300"/>
            </a:xfrm>
            <a:custGeom>
              <a:rect b="b" l="l" r="r" t="t"/>
              <a:pathLst>
                <a:path extrusionOk="0" h="2012" w="2058">
                  <a:moveTo>
                    <a:pt x="823" y="0"/>
                  </a:moveTo>
                  <a:lnTo>
                    <a:pt x="640" y="46"/>
                  </a:lnTo>
                  <a:lnTo>
                    <a:pt x="457" y="137"/>
                  </a:lnTo>
                  <a:lnTo>
                    <a:pt x="320" y="274"/>
                  </a:lnTo>
                  <a:lnTo>
                    <a:pt x="183" y="412"/>
                  </a:lnTo>
                  <a:lnTo>
                    <a:pt x="92" y="594"/>
                  </a:lnTo>
                  <a:lnTo>
                    <a:pt x="46" y="777"/>
                  </a:lnTo>
                  <a:lnTo>
                    <a:pt x="0" y="1006"/>
                  </a:lnTo>
                  <a:lnTo>
                    <a:pt x="46" y="1189"/>
                  </a:lnTo>
                  <a:lnTo>
                    <a:pt x="92" y="1372"/>
                  </a:lnTo>
                  <a:lnTo>
                    <a:pt x="183" y="1555"/>
                  </a:lnTo>
                  <a:lnTo>
                    <a:pt x="320" y="1738"/>
                  </a:lnTo>
                  <a:lnTo>
                    <a:pt x="457" y="1829"/>
                  </a:lnTo>
                  <a:lnTo>
                    <a:pt x="640" y="1921"/>
                  </a:lnTo>
                  <a:lnTo>
                    <a:pt x="823" y="2012"/>
                  </a:lnTo>
                  <a:lnTo>
                    <a:pt x="1235" y="2012"/>
                  </a:lnTo>
                  <a:lnTo>
                    <a:pt x="1418" y="1921"/>
                  </a:lnTo>
                  <a:lnTo>
                    <a:pt x="1601" y="1829"/>
                  </a:lnTo>
                  <a:lnTo>
                    <a:pt x="1738" y="1738"/>
                  </a:lnTo>
                  <a:lnTo>
                    <a:pt x="1875" y="1555"/>
                  </a:lnTo>
                  <a:lnTo>
                    <a:pt x="1966" y="1372"/>
                  </a:lnTo>
                  <a:lnTo>
                    <a:pt x="2012" y="1189"/>
                  </a:lnTo>
                  <a:lnTo>
                    <a:pt x="2058" y="1006"/>
                  </a:lnTo>
                  <a:lnTo>
                    <a:pt x="2012" y="777"/>
                  </a:lnTo>
                  <a:lnTo>
                    <a:pt x="1966" y="594"/>
                  </a:lnTo>
                  <a:lnTo>
                    <a:pt x="1875" y="412"/>
                  </a:lnTo>
                  <a:lnTo>
                    <a:pt x="1738" y="274"/>
                  </a:lnTo>
                  <a:lnTo>
                    <a:pt x="1601" y="137"/>
                  </a:lnTo>
                  <a:lnTo>
                    <a:pt x="1418" y="46"/>
                  </a:lnTo>
                  <a:lnTo>
                    <a:pt x="1235"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7"/>
            <p:cNvSpPr/>
            <p:nvPr/>
          </p:nvSpPr>
          <p:spPr>
            <a:xfrm>
              <a:off x="3107000" y="2934900"/>
              <a:ext cx="51475" cy="50325"/>
            </a:xfrm>
            <a:custGeom>
              <a:rect b="b" l="l" r="r" t="t"/>
              <a:pathLst>
                <a:path extrusionOk="0" h="2013" w="2059">
                  <a:moveTo>
                    <a:pt x="824" y="0"/>
                  </a:moveTo>
                  <a:lnTo>
                    <a:pt x="641" y="92"/>
                  </a:lnTo>
                  <a:lnTo>
                    <a:pt x="458" y="183"/>
                  </a:lnTo>
                  <a:lnTo>
                    <a:pt x="321" y="275"/>
                  </a:lnTo>
                  <a:lnTo>
                    <a:pt x="183" y="458"/>
                  </a:lnTo>
                  <a:lnTo>
                    <a:pt x="92" y="641"/>
                  </a:lnTo>
                  <a:lnTo>
                    <a:pt x="46" y="824"/>
                  </a:lnTo>
                  <a:lnTo>
                    <a:pt x="0" y="1006"/>
                  </a:lnTo>
                  <a:lnTo>
                    <a:pt x="46" y="1235"/>
                  </a:lnTo>
                  <a:lnTo>
                    <a:pt x="92" y="1418"/>
                  </a:lnTo>
                  <a:lnTo>
                    <a:pt x="183" y="1601"/>
                  </a:lnTo>
                  <a:lnTo>
                    <a:pt x="321" y="1738"/>
                  </a:lnTo>
                  <a:lnTo>
                    <a:pt x="458" y="1875"/>
                  </a:lnTo>
                  <a:lnTo>
                    <a:pt x="641" y="1967"/>
                  </a:lnTo>
                  <a:lnTo>
                    <a:pt x="824" y="2012"/>
                  </a:lnTo>
                  <a:lnTo>
                    <a:pt x="1235" y="2012"/>
                  </a:lnTo>
                  <a:lnTo>
                    <a:pt x="1418" y="1967"/>
                  </a:lnTo>
                  <a:lnTo>
                    <a:pt x="1601" y="1875"/>
                  </a:lnTo>
                  <a:lnTo>
                    <a:pt x="1738" y="1738"/>
                  </a:lnTo>
                  <a:lnTo>
                    <a:pt x="1875" y="1601"/>
                  </a:lnTo>
                  <a:lnTo>
                    <a:pt x="1967" y="1418"/>
                  </a:lnTo>
                  <a:lnTo>
                    <a:pt x="2012" y="1235"/>
                  </a:lnTo>
                  <a:lnTo>
                    <a:pt x="2058" y="1006"/>
                  </a:lnTo>
                  <a:lnTo>
                    <a:pt x="2012" y="824"/>
                  </a:lnTo>
                  <a:lnTo>
                    <a:pt x="1967" y="641"/>
                  </a:lnTo>
                  <a:lnTo>
                    <a:pt x="1875" y="458"/>
                  </a:lnTo>
                  <a:lnTo>
                    <a:pt x="1738" y="275"/>
                  </a:lnTo>
                  <a:lnTo>
                    <a:pt x="1601" y="183"/>
                  </a:lnTo>
                  <a:lnTo>
                    <a:pt x="1418" y="92"/>
                  </a:lnTo>
                  <a:lnTo>
                    <a:pt x="1235"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7"/>
            <p:cNvSpPr/>
            <p:nvPr/>
          </p:nvSpPr>
          <p:spPr>
            <a:xfrm>
              <a:off x="3084125" y="2774850"/>
              <a:ext cx="203525" cy="157800"/>
            </a:xfrm>
            <a:custGeom>
              <a:rect b="b" l="l" r="r" t="t"/>
              <a:pathLst>
                <a:path extrusionOk="0" h="6312" w="8141">
                  <a:moveTo>
                    <a:pt x="3659" y="1"/>
                  </a:moveTo>
                  <a:lnTo>
                    <a:pt x="3248" y="46"/>
                  </a:lnTo>
                  <a:lnTo>
                    <a:pt x="2836" y="138"/>
                  </a:lnTo>
                  <a:lnTo>
                    <a:pt x="2470" y="229"/>
                  </a:lnTo>
                  <a:lnTo>
                    <a:pt x="2104" y="367"/>
                  </a:lnTo>
                  <a:lnTo>
                    <a:pt x="1784" y="549"/>
                  </a:lnTo>
                  <a:lnTo>
                    <a:pt x="1464" y="732"/>
                  </a:lnTo>
                  <a:lnTo>
                    <a:pt x="1190" y="915"/>
                  </a:lnTo>
                  <a:lnTo>
                    <a:pt x="915" y="1144"/>
                  </a:lnTo>
                  <a:lnTo>
                    <a:pt x="687" y="1373"/>
                  </a:lnTo>
                  <a:lnTo>
                    <a:pt x="504" y="1647"/>
                  </a:lnTo>
                  <a:lnTo>
                    <a:pt x="321" y="1921"/>
                  </a:lnTo>
                  <a:lnTo>
                    <a:pt x="184" y="2196"/>
                  </a:lnTo>
                  <a:lnTo>
                    <a:pt x="92" y="2516"/>
                  </a:lnTo>
                  <a:lnTo>
                    <a:pt x="1" y="2836"/>
                  </a:lnTo>
                  <a:lnTo>
                    <a:pt x="1" y="3156"/>
                  </a:lnTo>
                  <a:lnTo>
                    <a:pt x="1" y="3476"/>
                  </a:lnTo>
                  <a:lnTo>
                    <a:pt x="92" y="3796"/>
                  </a:lnTo>
                  <a:lnTo>
                    <a:pt x="184" y="4116"/>
                  </a:lnTo>
                  <a:lnTo>
                    <a:pt x="321" y="4391"/>
                  </a:lnTo>
                  <a:lnTo>
                    <a:pt x="504" y="4665"/>
                  </a:lnTo>
                  <a:lnTo>
                    <a:pt x="687" y="4939"/>
                  </a:lnTo>
                  <a:lnTo>
                    <a:pt x="915" y="5168"/>
                  </a:lnTo>
                  <a:lnTo>
                    <a:pt x="1190" y="5396"/>
                  </a:lnTo>
                  <a:lnTo>
                    <a:pt x="1464" y="5579"/>
                  </a:lnTo>
                  <a:lnTo>
                    <a:pt x="1784" y="5762"/>
                  </a:lnTo>
                  <a:lnTo>
                    <a:pt x="2104" y="5945"/>
                  </a:lnTo>
                  <a:lnTo>
                    <a:pt x="2470" y="6082"/>
                  </a:lnTo>
                  <a:lnTo>
                    <a:pt x="2836" y="6174"/>
                  </a:lnTo>
                  <a:lnTo>
                    <a:pt x="3248" y="6265"/>
                  </a:lnTo>
                  <a:lnTo>
                    <a:pt x="3659" y="6311"/>
                  </a:lnTo>
                  <a:lnTo>
                    <a:pt x="4482" y="6311"/>
                  </a:lnTo>
                  <a:lnTo>
                    <a:pt x="4894" y="6265"/>
                  </a:lnTo>
                  <a:lnTo>
                    <a:pt x="5260" y="6174"/>
                  </a:lnTo>
                  <a:lnTo>
                    <a:pt x="5625" y="6082"/>
                  </a:lnTo>
                  <a:lnTo>
                    <a:pt x="5991" y="5945"/>
                  </a:lnTo>
                  <a:lnTo>
                    <a:pt x="6311" y="5762"/>
                  </a:lnTo>
                  <a:lnTo>
                    <a:pt x="6631" y="5579"/>
                  </a:lnTo>
                  <a:lnTo>
                    <a:pt x="6951" y="5396"/>
                  </a:lnTo>
                  <a:lnTo>
                    <a:pt x="7180" y="5168"/>
                  </a:lnTo>
                  <a:lnTo>
                    <a:pt x="7409" y="4939"/>
                  </a:lnTo>
                  <a:lnTo>
                    <a:pt x="7637" y="4665"/>
                  </a:lnTo>
                  <a:lnTo>
                    <a:pt x="7820" y="4391"/>
                  </a:lnTo>
                  <a:lnTo>
                    <a:pt x="7957" y="4116"/>
                  </a:lnTo>
                  <a:lnTo>
                    <a:pt x="8049" y="3796"/>
                  </a:lnTo>
                  <a:lnTo>
                    <a:pt x="8095" y="3476"/>
                  </a:lnTo>
                  <a:lnTo>
                    <a:pt x="8140" y="3156"/>
                  </a:lnTo>
                  <a:lnTo>
                    <a:pt x="8095" y="2836"/>
                  </a:lnTo>
                  <a:lnTo>
                    <a:pt x="8049" y="2516"/>
                  </a:lnTo>
                  <a:lnTo>
                    <a:pt x="7957" y="2196"/>
                  </a:lnTo>
                  <a:lnTo>
                    <a:pt x="7820" y="1921"/>
                  </a:lnTo>
                  <a:lnTo>
                    <a:pt x="7637" y="1647"/>
                  </a:lnTo>
                  <a:lnTo>
                    <a:pt x="7409" y="1373"/>
                  </a:lnTo>
                  <a:lnTo>
                    <a:pt x="7180" y="1144"/>
                  </a:lnTo>
                  <a:lnTo>
                    <a:pt x="6951" y="915"/>
                  </a:lnTo>
                  <a:lnTo>
                    <a:pt x="6631" y="732"/>
                  </a:lnTo>
                  <a:lnTo>
                    <a:pt x="6311" y="549"/>
                  </a:lnTo>
                  <a:lnTo>
                    <a:pt x="5991" y="367"/>
                  </a:lnTo>
                  <a:lnTo>
                    <a:pt x="5625" y="229"/>
                  </a:lnTo>
                  <a:lnTo>
                    <a:pt x="5260" y="138"/>
                  </a:lnTo>
                  <a:lnTo>
                    <a:pt x="4894" y="46"/>
                  </a:lnTo>
                  <a:lnTo>
                    <a:pt x="448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7"/>
            <p:cNvSpPr/>
            <p:nvPr/>
          </p:nvSpPr>
          <p:spPr>
            <a:xfrm>
              <a:off x="3320775" y="2824000"/>
              <a:ext cx="51475" cy="51475"/>
            </a:xfrm>
            <a:custGeom>
              <a:rect b="b" l="l" r="r" t="t"/>
              <a:pathLst>
                <a:path extrusionOk="0" h="2059" w="2059">
                  <a:moveTo>
                    <a:pt x="824" y="1"/>
                  </a:moveTo>
                  <a:lnTo>
                    <a:pt x="641" y="47"/>
                  </a:lnTo>
                  <a:lnTo>
                    <a:pt x="458" y="184"/>
                  </a:lnTo>
                  <a:lnTo>
                    <a:pt x="275" y="275"/>
                  </a:lnTo>
                  <a:lnTo>
                    <a:pt x="183" y="458"/>
                  </a:lnTo>
                  <a:lnTo>
                    <a:pt x="92" y="641"/>
                  </a:lnTo>
                  <a:lnTo>
                    <a:pt x="0" y="824"/>
                  </a:lnTo>
                  <a:lnTo>
                    <a:pt x="0" y="1053"/>
                  </a:lnTo>
                  <a:lnTo>
                    <a:pt x="0" y="1236"/>
                  </a:lnTo>
                  <a:lnTo>
                    <a:pt x="92" y="1419"/>
                  </a:lnTo>
                  <a:lnTo>
                    <a:pt x="183" y="1601"/>
                  </a:lnTo>
                  <a:lnTo>
                    <a:pt x="275" y="1784"/>
                  </a:lnTo>
                  <a:lnTo>
                    <a:pt x="458" y="1876"/>
                  </a:lnTo>
                  <a:lnTo>
                    <a:pt x="641" y="2013"/>
                  </a:lnTo>
                  <a:lnTo>
                    <a:pt x="824" y="2059"/>
                  </a:lnTo>
                  <a:lnTo>
                    <a:pt x="1235" y="2059"/>
                  </a:lnTo>
                  <a:lnTo>
                    <a:pt x="1464" y="2013"/>
                  </a:lnTo>
                  <a:lnTo>
                    <a:pt x="1601" y="1876"/>
                  </a:lnTo>
                  <a:lnTo>
                    <a:pt x="1784" y="1784"/>
                  </a:lnTo>
                  <a:lnTo>
                    <a:pt x="1921" y="1601"/>
                  </a:lnTo>
                  <a:lnTo>
                    <a:pt x="2012" y="1419"/>
                  </a:lnTo>
                  <a:lnTo>
                    <a:pt x="2058" y="1236"/>
                  </a:lnTo>
                  <a:lnTo>
                    <a:pt x="2058" y="1053"/>
                  </a:lnTo>
                  <a:lnTo>
                    <a:pt x="2058" y="824"/>
                  </a:lnTo>
                  <a:lnTo>
                    <a:pt x="2012" y="641"/>
                  </a:lnTo>
                  <a:lnTo>
                    <a:pt x="1921" y="458"/>
                  </a:lnTo>
                  <a:lnTo>
                    <a:pt x="1784" y="275"/>
                  </a:lnTo>
                  <a:lnTo>
                    <a:pt x="1601" y="184"/>
                  </a:lnTo>
                  <a:lnTo>
                    <a:pt x="1464" y="47"/>
                  </a:lnTo>
                  <a:lnTo>
                    <a:pt x="123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7"/>
            <p:cNvSpPr/>
            <p:nvPr/>
          </p:nvSpPr>
          <p:spPr>
            <a:xfrm>
              <a:off x="3299050" y="2891450"/>
              <a:ext cx="51475" cy="51475"/>
            </a:xfrm>
            <a:custGeom>
              <a:rect b="b" l="l" r="r" t="t"/>
              <a:pathLst>
                <a:path extrusionOk="0" h="2059" w="2059">
                  <a:moveTo>
                    <a:pt x="824" y="1"/>
                  </a:moveTo>
                  <a:lnTo>
                    <a:pt x="595" y="92"/>
                  </a:lnTo>
                  <a:lnTo>
                    <a:pt x="458" y="184"/>
                  </a:lnTo>
                  <a:lnTo>
                    <a:pt x="275" y="275"/>
                  </a:lnTo>
                  <a:lnTo>
                    <a:pt x="138" y="458"/>
                  </a:lnTo>
                  <a:lnTo>
                    <a:pt x="46" y="641"/>
                  </a:lnTo>
                  <a:lnTo>
                    <a:pt x="1" y="824"/>
                  </a:lnTo>
                  <a:lnTo>
                    <a:pt x="1" y="1053"/>
                  </a:lnTo>
                  <a:lnTo>
                    <a:pt x="1" y="1235"/>
                  </a:lnTo>
                  <a:lnTo>
                    <a:pt x="46" y="1464"/>
                  </a:lnTo>
                  <a:lnTo>
                    <a:pt x="138" y="1601"/>
                  </a:lnTo>
                  <a:lnTo>
                    <a:pt x="275" y="1784"/>
                  </a:lnTo>
                  <a:lnTo>
                    <a:pt x="458" y="1921"/>
                  </a:lnTo>
                  <a:lnTo>
                    <a:pt x="595" y="2013"/>
                  </a:lnTo>
                  <a:lnTo>
                    <a:pt x="824" y="2059"/>
                  </a:lnTo>
                  <a:lnTo>
                    <a:pt x="1235" y="2059"/>
                  </a:lnTo>
                  <a:lnTo>
                    <a:pt x="1418" y="2013"/>
                  </a:lnTo>
                  <a:lnTo>
                    <a:pt x="1601" y="1921"/>
                  </a:lnTo>
                  <a:lnTo>
                    <a:pt x="1738" y="1784"/>
                  </a:lnTo>
                  <a:lnTo>
                    <a:pt x="1875" y="1601"/>
                  </a:lnTo>
                  <a:lnTo>
                    <a:pt x="1967" y="1464"/>
                  </a:lnTo>
                  <a:lnTo>
                    <a:pt x="2058" y="1235"/>
                  </a:lnTo>
                  <a:lnTo>
                    <a:pt x="2058" y="1053"/>
                  </a:lnTo>
                  <a:lnTo>
                    <a:pt x="2058" y="824"/>
                  </a:lnTo>
                  <a:lnTo>
                    <a:pt x="1967" y="641"/>
                  </a:lnTo>
                  <a:lnTo>
                    <a:pt x="1875" y="458"/>
                  </a:lnTo>
                  <a:lnTo>
                    <a:pt x="1738" y="275"/>
                  </a:lnTo>
                  <a:lnTo>
                    <a:pt x="1601" y="184"/>
                  </a:lnTo>
                  <a:lnTo>
                    <a:pt x="1418" y="92"/>
                  </a:lnTo>
                  <a:lnTo>
                    <a:pt x="123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7"/>
            <p:cNvSpPr/>
            <p:nvPr/>
          </p:nvSpPr>
          <p:spPr>
            <a:xfrm>
              <a:off x="2594850" y="2469625"/>
              <a:ext cx="1182075" cy="364700"/>
            </a:xfrm>
            <a:custGeom>
              <a:rect b="b" l="l" r="r" t="t"/>
              <a:pathLst>
                <a:path extrusionOk="0" h="14588" w="47283">
                  <a:moveTo>
                    <a:pt x="23093" y="1"/>
                  </a:moveTo>
                  <a:lnTo>
                    <a:pt x="21127" y="46"/>
                  </a:lnTo>
                  <a:lnTo>
                    <a:pt x="18566" y="184"/>
                  </a:lnTo>
                  <a:lnTo>
                    <a:pt x="17148" y="275"/>
                  </a:lnTo>
                  <a:lnTo>
                    <a:pt x="15594" y="412"/>
                  </a:lnTo>
                  <a:lnTo>
                    <a:pt x="14039" y="595"/>
                  </a:lnTo>
                  <a:lnTo>
                    <a:pt x="12438" y="824"/>
                  </a:lnTo>
                  <a:lnTo>
                    <a:pt x="10792" y="1144"/>
                  </a:lnTo>
                  <a:lnTo>
                    <a:pt x="9238" y="1464"/>
                  </a:lnTo>
                  <a:lnTo>
                    <a:pt x="7683" y="1876"/>
                  </a:lnTo>
                  <a:lnTo>
                    <a:pt x="6174" y="2378"/>
                  </a:lnTo>
                  <a:lnTo>
                    <a:pt x="5488" y="2607"/>
                  </a:lnTo>
                  <a:lnTo>
                    <a:pt x="4802" y="2927"/>
                  </a:lnTo>
                  <a:lnTo>
                    <a:pt x="4116" y="3202"/>
                  </a:lnTo>
                  <a:lnTo>
                    <a:pt x="3522" y="3522"/>
                  </a:lnTo>
                  <a:lnTo>
                    <a:pt x="2927" y="3887"/>
                  </a:lnTo>
                  <a:lnTo>
                    <a:pt x="2378" y="4253"/>
                  </a:lnTo>
                  <a:lnTo>
                    <a:pt x="1875" y="4665"/>
                  </a:lnTo>
                  <a:lnTo>
                    <a:pt x="1418" y="5076"/>
                  </a:lnTo>
                  <a:lnTo>
                    <a:pt x="1281" y="5351"/>
                  </a:lnTo>
                  <a:lnTo>
                    <a:pt x="961" y="6082"/>
                  </a:lnTo>
                  <a:lnTo>
                    <a:pt x="549" y="7180"/>
                  </a:lnTo>
                  <a:lnTo>
                    <a:pt x="366" y="7866"/>
                  </a:lnTo>
                  <a:lnTo>
                    <a:pt x="229" y="8552"/>
                  </a:lnTo>
                  <a:lnTo>
                    <a:pt x="92" y="9329"/>
                  </a:lnTo>
                  <a:lnTo>
                    <a:pt x="1" y="10106"/>
                  </a:lnTo>
                  <a:lnTo>
                    <a:pt x="1" y="10884"/>
                  </a:lnTo>
                  <a:lnTo>
                    <a:pt x="46" y="11661"/>
                  </a:lnTo>
                  <a:lnTo>
                    <a:pt x="229" y="12438"/>
                  </a:lnTo>
                  <a:lnTo>
                    <a:pt x="366" y="12804"/>
                  </a:lnTo>
                  <a:lnTo>
                    <a:pt x="504" y="13170"/>
                  </a:lnTo>
                  <a:lnTo>
                    <a:pt x="687" y="13490"/>
                  </a:lnTo>
                  <a:lnTo>
                    <a:pt x="869" y="13856"/>
                  </a:lnTo>
                  <a:lnTo>
                    <a:pt x="1144" y="14176"/>
                  </a:lnTo>
                  <a:lnTo>
                    <a:pt x="1418" y="14496"/>
                  </a:lnTo>
                  <a:lnTo>
                    <a:pt x="1647" y="14496"/>
                  </a:lnTo>
                  <a:lnTo>
                    <a:pt x="2287" y="14588"/>
                  </a:lnTo>
                  <a:lnTo>
                    <a:pt x="3293" y="14588"/>
                  </a:lnTo>
                  <a:lnTo>
                    <a:pt x="3933" y="14496"/>
                  </a:lnTo>
                  <a:lnTo>
                    <a:pt x="4665" y="14405"/>
                  </a:lnTo>
                  <a:lnTo>
                    <a:pt x="5442" y="14267"/>
                  </a:lnTo>
                  <a:lnTo>
                    <a:pt x="6311" y="14039"/>
                  </a:lnTo>
                  <a:lnTo>
                    <a:pt x="7226" y="13719"/>
                  </a:lnTo>
                  <a:lnTo>
                    <a:pt x="8186" y="13307"/>
                  </a:lnTo>
                  <a:lnTo>
                    <a:pt x="9192" y="12850"/>
                  </a:lnTo>
                  <a:lnTo>
                    <a:pt x="10244" y="12210"/>
                  </a:lnTo>
                  <a:lnTo>
                    <a:pt x="11341" y="11478"/>
                  </a:lnTo>
                  <a:lnTo>
                    <a:pt x="12484" y="10655"/>
                  </a:lnTo>
                  <a:lnTo>
                    <a:pt x="12530" y="10426"/>
                  </a:lnTo>
                  <a:lnTo>
                    <a:pt x="12530" y="10198"/>
                  </a:lnTo>
                  <a:lnTo>
                    <a:pt x="12530" y="9878"/>
                  </a:lnTo>
                  <a:lnTo>
                    <a:pt x="12484" y="9558"/>
                  </a:lnTo>
                  <a:lnTo>
                    <a:pt x="12347" y="9192"/>
                  </a:lnTo>
                  <a:lnTo>
                    <a:pt x="12118" y="8780"/>
                  </a:lnTo>
                  <a:lnTo>
                    <a:pt x="11935" y="8597"/>
                  </a:lnTo>
                  <a:lnTo>
                    <a:pt x="11753" y="8414"/>
                  </a:lnTo>
                  <a:lnTo>
                    <a:pt x="11478" y="8186"/>
                  </a:lnTo>
                  <a:lnTo>
                    <a:pt x="11250" y="7957"/>
                  </a:lnTo>
                  <a:lnTo>
                    <a:pt x="10929" y="7591"/>
                  </a:lnTo>
                  <a:lnTo>
                    <a:pt x="10701" y="7180"/>
                  </a:lnTo>
                  <a:lnTo>
                    <a:pt x="10609" y="6905"/>
                  </a:lnTo>
                  <a:lnTo>
                    <a:pt x="10518" y="6677"/>
                  </a:lnTo>
                  <a:lnTo>
                    <a:pt x="10472" y="6402"/>
                  </a:lnTo>
                  <a:lnTo>
                    <a:pt x="10472" y="6128"/>
                  </a:lnTo>
                  <a:lnTo>
                    <a:pt x="10518" y="5808"/>
                  </a:lnTo>
                  <a:lnTo>
                    <a:pt x="10609" y="5534"/>
                  </a:lnTo>
                  <a:lnTo>
                    <a:pt x="11478" y="5168"/>
                  </a:lnTo>
                  <a:lnTo>
                    <a:pt x="12576" y="4848"/>
                  </a:lnTo>
                  <a:lnTo>
                    <a:pt x="13993" y="4436"/>
                  </a:lnTo>
                  <a:lnTo>
                    <a:pt x="14816" y="4253"/>
                  </a:lnTo>
                  <a:lnTo>
                    <a:pt x="15777" y="4070"/>
                  </a:lnTo>
                  <a:lnTo>
                    <a:pt x="16783" y="3887"/>
                  </a:lnTo>
                  <a:lnTo>
                    <a:pt x="17834" y="3750"/>
                  </a:lnTo>
                  <a:lnTo>
                    <a:pt x="19023" y="3659"/>
                  </a:lnTo>
                  <a:lnTo>
                    <a:pt x="20212" y="3567"/>
                  </a:lnTo>
                  <a:lnTo>
                    <a:pt x="21492" y="3522"/>
                  </a:lnTo>
                  <a:lnTo>
                    <a:pt x="22819" y="3567"/>
                  </a:lnTo>
                  <a:lnTo>
                    <a:pt x="24419" y="3567"/>
                  </a:lnTo>
                  <a:lnTo>
                    <a:pt x="25745" y="3522"/>
                  </a:lnTo>
                  <a:lnTo>
                    <a:pt x="27025" y="3567"/>
                  </a:lnTo>
                  <a:lnTo>
                    <a:pt x="28260" y="3659"/>
                  </a:lnTo>
                  <a:lnTo>
                    <a:pt x="29403" y="3750"/>
                  </a:lnTo>
                  <a:lnTo>
                    <a:pt x="30501" y="3887"/>
                  </a:lnTo>
                  <a:lnTo>
                    <a:pt x="31507" y="4070"/>
                  </a:lnTo>
                  <a:lnTo>
                    <a:pt x="32421" y="4253"/>
                  </a:lnTo>
                  <a:lnTo>
                    <a:pt x="33244" y="4436"/>
                  </a:lnTo>
                  <a:lnTo>
                    <a:pt x="34708" y="4848"/>
                  </a:lnTo>
                  <a:lnTo>
                    <a:pt x="35759" y="5168"/>
                  </a:lnTo>
                  <a:lnTo>
                    <a:pt x="36674" y="5534"/>
                  </a:lnTo>
                  <a:lnTo>
                    <a:pt x="36765" y="5808"/>
                  </a:lnTo>
                  <a:lnTo>
                    <a:pt x="36765" y="6128"/>
                  </a:lnTo>
                  <a:lnTo>
                    <a:pt x="36765" y="6402"/>
                  </a:lnTo>
                  <a:lnTo>
                    <a:pt x="36720" y="6677"/>
                  </a:lnTo>
                  <a:lnTo>
                    <a:pt x="36674" y="6905"/>
                  </a:lnTo>
                  <a:lnTo>
                    <a:pt x="36582" y="7180"/>
                  </a:lnTo>
                  <a:lnTo>
                    <a:pt x="36308" y="7591"/>
                  </a:lnTo>
                  <a:lnTo>
                    <a:pt x="36034" y="7957"/>
                  </a:lnTo>
                  <a:lnTo>
                    <a:pt x="35759" y="8186"/>
                  </a:lnTo>
                  <a:lnTo>
                    <a:pt x="35485" y="8414"/>
                  </a:lnTo>
                  <a:lnTo>
                    <a:pt x="35302" y="8597"/>
                  </a:lnTo>
                  <a:lnTo>
                    <a:pt x="35165" y="8780"/>
                  </a:lnTo>
                  <a:lnTo>
                    <a:pt x="34936" y="9192"/>
                  </a:lnTo>
                  <a:lnTo>
                    <a:pt x="34799" y="9558"/>
                  </a:lnTo>
                  <a:lnTo>
                    <a:pt x="34708" y="9878"/>
                  </a:lnTo>
                  <a:lnTo>
                    <a:pt x="34708" y="10198"/>
                  </a:lnTo>
                  <a:lnTo>
                    <a:pt x="34753" y="10426"/>
                  </a:lnTo>
                  <a:lnTo>
                    <a:pt x="34799" y="10655"/>
                  </a:lnTo>
                  <a:lnTo>
                    <a:pt x="35897" y="11478"/>
                  </a:lnTo>
                  <a:lnTo>
                    <a:pt x="36994" y="12210"/>
                  </a:lnTo>
                  <a:lnTo>
                    <a:pt x="38046" y="12850"/>
                  </a:lnTo>
                  <a:lnTo>
                    <a:pt x="39052" y="13307"/>
                  </a:lnTo>
                  <a:lnTo>
                    <a:pt x="40012" y="13719"/>
                  </a:lnTo>
                  <a:lnTo>
                    <a:pt x="40927" y="14039"/>
                  </a:lnTo>
                  <a:lnTo>
                    <a:pt x="41795" y="14267"/>
                  </a:lnTo>
                  <a:lnTo>
                    <a:pt x="42573" y="14405"/>
                  </a:lnTo>
                  <a:lnTo>
                    <a:pt x="43304" y="14496"/>
                  </a:lnTo>
                  <a:lnTo>
                    <a:pt x="43945" y="14588"/>
                  </a:lnTo>
                  <a:lnTo>
                    <a:pt x="44951" y="14588"/>
                  </a:lnTo>
                  <a:lnTo>
                    <a:pt x="45636" y="14496"/>
                  </a:lnTo>
                  <a:lnTo>
                    <a:pt x="45865" y="14496"/>
                  </a:lnTo>
                  <a:lnTo>
                    <a:pt x="46139" y="14176"/>
                  </a:lnTo>
                  <a:lnTo>
                    <a:pt x="46368" y="13856"/>
                  </a:lnTo>
                  <a:lnTo>
                    <a:pt x="46597" y="13490"/>
                  </a:lnTo>
                  <a:lnTo>
                    <a:pt x="46780" y="13170"/>
                  </a:lnTo>
                  <a:lnTo>
                    <a:pt x="46917" y="12804"/>
                  </a:lnTo>
                  <a:lnTo>
                    <a:pt x="47054" y="12438"/>
                  </a:lnTo>
                  <a:lnTo>
                    <a:pt x="47191" y="11661"/>
                  </a:lnTo>
                  <a:lnTo>
                    <a:pt x="47283" y="10884"/>
                  </a:lnTo>
                  <a:lnTo>
                    <a:pt x="47237" y="10106"/>
                  </a:lnTo>
                  <a:lnTo>
                    <a:pt x="47191" y="9329"/>
                  </a:lnTo>
                  <a:lnTo>
                    <a:pt x="47054" y="8552"/>
                  </a:lnTo>
                  <a:lnTo>
                    <a:pt x="46871" y="7866"/>
                  </a:lnTo>
                  <a:lnTo>
                    <a:pt x="46688" y="7180"/>
                  </a:lnTo>
                  <a:lnTo>
                    <a:pt x="46277" y="6082"/>
                  </a:lnTo>
                  <a:lnTo>
                    <a:pt x="46002" y="5351"/>
                  </a:lnTo>
                  <a:lnTo>
                    <a:pt x="45865" y="5076"/>
                  </a:lnTo>
                  <a:lnTo>
                    <a:pt x="45408" y="4665"/>
                  </a:lnTo>
                  <a:lnTo>
                    <a:pt x="44859" y="4253"/>
                  </a:lnTo>
                  <a:lnTo>
                    <a:pt x="44310" y="3887"/>
                  </a:lnTo>
                  <a:lnTo>
                    <a:pt x="43762" y="3522"/>
                  </a:lnTo>
                  <a:lnTo>
                    <a:pt x="43121" y="3202"/>
                  </a:lnTo>
                  <a:lnTo>
                    <a:pt x="42481" y="2927"/>
                  </a:lnTo>
                  <a:lnTo>
                    <a:pt x="41795" y="2607"/>
                  </a:lnTo>
                  <a:lnTo>
                    <a:pt x="41064" y="2378"/>
                  </a:lnTo>
                  <a:lnTo>
                    <a:pt x="39600" y="1876"/>
                  </a:lnTo>
                  <a:lnTo>
                    <a:pt x="38046" y="1464"/>
                  </a:lnTo>
                  <a:lnTo>
                    <a:pt x="36445" y="1144"/>
                  </a:lnTo>
                  <a:lnTo>
                    <a:pt x="34845" y="824"/>
                  </a:lnTo>
                  <a:lnTo>
                    <a:pt x="33244" y="595"/>
                  </a:lnTo>
                  <a:lnTo>
                    <a:pt x="31644" y="412"/>
                  </a:lnTo>
                  <a:lnTo>
                    <a:pt x="30135" y="275"/>
                  </a:lnTo>
                  <a:lnTo>
                    <a:pt x="28672" y="184"/>
                  </a:lnTo>
                  <a:lnTo>
                    <a:pt x="26111" y="46"/>
                  </a:lnTo>
                  <a:lnTo>
                    <a:pt x="24190"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7"/>
            <p:cNvSpPr/>
            <p:nvPr/>
          </p:nvSpPr>
          <p:spPr>
            <a:xfrm>
              <a:off x="3462525" y="2677675"/>
              <a:ext cx="307550" cy="156650"/>
            </a:xfrm>
            <a:custGeom>
              <a:rect b="b" l="l" r="r" t="t"/>
              <a:pathLst>
                <a:path extrusionOk="0" h="6266" w="12302">
                  <a:moveTo>
                    <a:pt x="915" y="1"/>
                  </a:moveTo>
                  <a:lnTo>
                    <a:pt x="778" y="92"/>
                  </a:lnTo>
                  <a:lnTo>
                    <a:pt x="595" y="275"/>
                  </a:lnTo>
                  <a:lnTo>
                    <a:pt x="458" y="458"/>
                  </a:lnTo>
                  <a:lnTo>
                    <a:pt x="229" y="870"/>
                  </a:lnTo>
                  <a:lnTo>
                    <a:pt x="92" y="1236"/>
                  </a:lnTo>
                  <a:lnTo>
                    <a:pt x="1" y="1556"/>
                  </a:lnTo>
                  <a:lnTo>
                    <a:pt x="1" y="1876"/>
                  </a:lnTo>
                  <a:lnTo>
                    <a:pt x="46" y="2104"/>
                  </a:lnTo>
                  <a:lnTo>
                    <a:pt x="92" y="2333"/>
                  </a:lnTo>
                  <a:lnTo>
                    <a:pt x="1190" y="3156"/>
                  </a:lnTo>
                  <a:lnTo>
                    <a:pt x="2287" y="3888"/>
                  </a:lnTo>
                  <a:lnTo>
                    <a:pt x="3339" y="4528"/>
                  </a:lnTo>
                  <a:lnTo>
                    <a:pt x="4345" y="4985"/>
                  </a:lnTo>
                  <a:lnTo>
                    <a:pt x="5305" y="5397"/>
                  </a:lnTo>
                  <a:lnTo>
                    <a:pt x="6220" y="5717"/>
                  </a:lnTo>
                  <a:lnTo>
                    <a:pt x="7088" y="5945"/>
                  </a:lnTo>
                  <a:lnTo>
                    <a:pt x="7866" y="6083"/>
                  </a:lnTo>
                  <a:lnTo>
                    <a:pt x="8597" y="6174"/>
                  </a:lnTo>
                  <a:lnTo>
                    <a:pt x="9238" y="6266"/>
                  </a:lnTo>
                  <a:lnTo>
                    <a:pt x="10244" y="6266"/>
                  </a:lnTo>
                  <a:lnTo>
                    <a:pt x="10929" y="6174"/>
                  </a:lnTo>
                  <a:lnTo>
                    <a:pt x="11158" y="6174"/>
                  </a:lnTo>
                  <a:lnTo>
                    <a:pt x="11524" y="5717"/>
                  </a:lnTo>
                  <a:lnTo>
                    <a:pt x="11844" y="5214"/>
                  </a:lnTo>
                  <a:lnTo>
                    <a:pt x="12118" y="4711"/>
                  </a:lnTo>
                  <a:lnTo>
                    <a:pt x="12301" y="4162"/>
                  </a:lnTo>
                  <a:lnTo>
                    <a:pt x="11158" y="4025"/>
                  </a:lnTo>
                  <a:lnTo>
                    <a:pt x="10061" y="3842"/>
                  </a:lnTo>
                  <a:lnTo>
                    <a:pt x="8963" y="3613"/>
                  </a:lnTo>
                  <a:lnTo>
                    <a:pt x="7957" y="3293"/>
                  </a:lnTo>
                  <a:lnTo>
                    <a:pt x="6951" y="2973"/>
                  </a:lnTo>
                  <a:lnTo>
                    <a:pt x="5991" y="2653"/>
                  </a:lnTo>
                  <a:lnTo>
                    <a:pt x="5122" y="2287"/>
                  </a:lnTo>
                  <a:lnTo>
                    <a:pt x="4299" y="1921"/>
                  </a:lnTo>
                  <a:lnTo>
                    <a:pt x="2927" y="1190"/>
                  </a:lnTo>
                  <a:lnTo>
                    <a:pt x="1830" y="595"/>
                  </a:lnTo>
                  <a:lnTo>
                    <a:pt x="91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7"/>
            <p:cNvSpPr/>
            <p:nvPr/>
          </p:nvSpPr>
          <p:spPr>
            <a:xfrm>
              <a:off x="2601700" y="2677675"/>
              <a:ext cx="307550" cy="157800"/>
            </a:xfrm>
            <a:custGeom>
              <a:rect b="b" l="l" r="r" t="t"/>
              <a:pathLst>
                <a:path extrusionOk="0" h="6312" w="12302">
                  <a:moveTo>
                    <a:pt x="11387" y="1"/>
                  </a:moveTo>
                  <a:lnTo>
                    <a:pt x="10473" y="595"/>
                  </a:lnTo>
                  <a:lnTo>
                    <a:pt x="9375" y="1236"/>
                  </a:lnTo>
                  <a:lnTo>
                    <a:pt x="8003" y="1921"/>
                  </a:lnTo>
                  <a:lnTo>
                    <a:pt x="7180" y="2287"/>
                  </a:lnTo>
                  <a:lnTo>
                    <a:pt x="6311" y="2653"/>
                  </a:lnTo>
                  <a:lnTo>
                    <a:pt x="5351" y="3019"/>
                  </a:lnTo>
                  <a:lnTo>
                    <a:pt x="4345" y="3339"/>
                  </a:lnTo>
                  <a:lnTo>
                    <a:pt x="3339" y="3613"/>
                  </a:lnTo>
                  <a:lnTo>
                    <a:pt x="2242" y="3888"/>
                  </a:lnTo>
                  <a:lnTo>
                    <a:pt x="1144" y="4071"/>
                  </a:lnTo>
                  <a:lnTo>
                    <a:pt x="1" y="4208"/>
                  </a:lnTo>
                  <a:lnTo>
                    <a:pt x="184" y="4711"/>
                  </a:lnTo>
                  <a:lnTo>
                    <a:pt x="458" y="5260"/>
                  </a:lnTo>
                  <a:lnTo>
                    <a:pt x="778" y="5717"/>
                  </a:lnTo>
                  <a:lnTo>
                    <a:pt x="1144" y="6174"/>
                  </a:lnTo>
                  <a:lnTo>
                    <a:pt x="1373" y="6220"/>
                  </a:lnTo>
                  <a:lnTo>
                    <a:pt x="2059" y="6266"/>
                  </a:lnTo>
                  <a:lnTo>
                    <a:pt x="2516" y="6311"/>
                  </a:lnTo>
                  <a:lnTo>
                    <a:pt x="3065" y="6266"/>
                  </a:lnTo>
                  <a:lnTo>
                    <a:pt x="3705" y="6220"/>
                  </a:lnTo>
                  <a:lnTo>
                    <a:pt x="4437" y="6128"/>
                  </a:lnTo>
                  <a:lnTo>
                    <a:pt x="5214" y="5945"/>
                  </a:lnTo>
                  <a:lnTo>
                    <a:pt x="6083" y="5717"/>
                  </a:lnTo>
                  <a:lnTo>
                    <a:pt x="6997" y="5442"/>
                  </a:lnTo>
                  <a:lnTo>
                    <a:pt x="7958" y="5031"/>
                  </a:lnTo>
                  <a:lnTo>
                    <a:pt x="8964" y="4528"/>
                  </a:lnTo>
                  <a:lnTo>
                    <a:pt x="10015" y="3933"/>
                  </a:lnTo>
                  <a:lnTo>
                    <a:pt x="11113" y="3202"/>
                  </a:lnTo>
                  <a:lnTo>
                    <a:pt x="12210" y="2333"/>
                  </a:lnTo>
                  <a:lnTo>
                    <a:pt x="12256" y="2150"/>
                  </a:lnTo>
                  <a:lnTo>
                    <a:pt x="12302" y="1921"/>
                  </a:lnTo>
                  <a:lnTo>
                    <a:pt x="12302" y="1601"/>
                  </a:lnTo>
                  <a:lnTo>
                    <a:pt x="12210" y="1281"/>
                  </a:lnTo>
                  <a:lnTo>
                    <a:pt x="12073" y="870"/>
                  </a:lnTo>
                  <a:lnTo>
                    <a:pt x="11844" y="504"/>
                  </a:lnTo>
                  <a:lnTo>
                    <a:pt x="11707" y="321"/>
                  </a:lnTo>
                  <a:lnTo>
                    <a:pt x="11524" y="138"/>
                  </a:lnTo>
                  <a:lnTo>
                    <a:pt x="11387"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7"/>
            <p:cNvSpPr/>
            <p:nvPr/>
          </p:nvSpPr>
          <p:spPr>
            <a:xfrm>
              <a:off x="3572275" y="2526800"/>
              <a:ext cx="182925" cy="228650"/>
            </a:xfrm>
            <a:custGeom>
              <a:rect b="b" l="l" r="r" t="t"/>
              <a:pathLst>
                <a:path extrusionOk="0" h="9146" w="7317">
                  <a:moveTo>
                    <a:pt x="0" y="0"/>
                  </a:moveTo>
                  <a:lnTo>
                    <a:pt x="686" y="320"/>
                  </a:lnTo>
                  <a:lnTo>
                    <a:pt x="2287" y="1189"/>
                  </a:lnTo>
                  <a:lnTo>
                    <a:pt x="3156" y="1692"/>
                  </a:lnTo>
                  <a:lnTo>
                    <a:pt x="4024" y="2241"/>
                  </a:lnTo>
                  <a:lnTo>
                    <a:pt x="4710" y="2789"/>
                  </a:lnTo>
                  <a:lnTo>
                    <a:pt x="5030" y="3064"/>
                  </a:lnTo>
                  <a:lnTo>
                    <a:pt x="5213" y="3292"/>
                  </a:lnTo>
                  <a:lnTo>
                    <a:pt x="5396" y="3567"/>
                  </a:lnTo>
                  <a:lnTo>
                    <a:pt x="5579" y="3887"/>
                  </a:lnTo>
                  <a:lnTo>
                    <a:pt x="5945" y="4664"/>
                  </a:lnTo>
                  <a:lnTo>
                    <a:pt x="6311" y="5533"/>
                  </a:lnTo>
                  <a:lnTo>
                    <a:pt x="6631" y="6448"/>
                  </a:lnTo>
                  <a:lnTo>
                    <a:pt x="6905" y="7362"/>
                  </a:lnTo>
                  <a:lnTo>
                    <a:pt x="7088" y="8139"/>
                  </a:lnTo>
                  <a:lnTo>
                    <a:pt x="7225" y="8780"/>
                  </a:lnTo>
                  <a:lnTo>
                    <a:pt x="7271" y="9145"/>
                  </a:lnTo>
                  <a:lnTo>
                    <a:pt x="7317" y="8551"/>
                  </a:lnTo>
                  <a:lnTo>
                    <a:pt x="7271" y="7865"/>
                  </a:lnTo>
                  <a:lnTo>
                    <a:pt x="7225" y="7042"/>
                  </a:lnTo>
                  <a:lnTo>
                    <a:pt x="7134" y="6036"/>
                  </a:lnTo>
                  <a:lnTo>
                    <a:pt x="6905" y="4984"/>
                  </a:lnTo>
                  <a:lnTo>
                    <a:pt x="6768" y="4481"/>
                  </a:lnTo>
                  <a:lnTo>
                    <a:pt x="6585" y="3933"/>
                  </a:lnTo>
                  <a:lnTo>
                    <a:pt x="6402" y="3430"/>
                  </a:lnTo>
                  <a:lnTo>
                    <a:pt x="6174" y="2881"/>
                  </a:lnTo>
                  <a:lnTo>
                    <a:pt x="5625" y="2561"/>
                  </a:lnTo>
                  <a:lnTo>
                    <a:pt x="5076" y="2195"/>
                  </a:lnTo>
                  <a:lnTo>
                    <a:pt x="4299" y="1738"/>
                  </a:lnTo>
                  <a:lnTo>
                    <a:pt x="3384" y="1235"/>
                  </a:lnTo>
                  <a:lnTo>
                    <a:pt x="2333" y="732"/>
                  </a:lnTo>
                  <a:lnTo>
                    <a:pt x="1189" y="320"/>
                  </a:lnTo>
                  <a:lnTo>
                    <a:pt x="595" y="137"/>
                  </a:lnTo>
                  <a:lnTo>
                    <a:pt x="0"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7"/>
            <p:cNvSpPr/>
            <p:nvPr/>
          </p:nvSpPr>
          <p:spPr>
            <a:xfrm>
              <a:off x="3462525" y="2607950"/>
              <a:ext cx="84625" cy="138350"/>
            </a:xfrm>
            <a:custGeom>
              <a:rect b="b" l="l" r="r" t="t"/>
              <a:pathLst>
                <a:path extrusionOk="0" h="5534" w="3385">
                  <a:moveTo>
                    <a:pt x="1967" y="1"/>
                  </a:moveTo>
                  <a:lnTo>
                    <a:pt x="2058" y="275"/>
                  </a:lnTo>
                  <a:lnTo>
                    <a:pt x="2058" y="595"/>
                  </a:lnTo>
                  <a:lnTo>
                    <a:pt x="2058" y="869"/>
                  </a:lnTo>
                  <a:lnTo>
                    <a:pt x="2013" y="1144"/>
                  </a:lnTo>
                  <a:lnTo>
                    <a:pt x="1967" y="1372"/>
                  </a:lnTo>
                  <a:lnTo>
                    <a:pt x="1875" y="1647"/>
                  </a:lnTo>
                  <a:lnTo>
                    <a:pt x="1601" y="2058"/>
                  </a:lnTo>
                  <a:lnTo>
                    <a:pt x="1327" y="2424"/>
                  </a:lnTo>
                  <a:lnTo>
                    <a:pt x="1052" y="2653"/>
                  </a:lnTo>
                  <a:lnTo>
                    <a:pt x="778" y="2881"/>
                  </a:lnTo>
                  <a:lnTo>
                    <a:pt x="595" y="3064"/>
                  </a:lnTo>
                  <a:lnTo>
                    <a:pt x="458" y="3247"/>
                  </a:lnTo>
                  <a:lnTo>
                    <a:pt x="229" y="3659"/>
                  </a:lnTo>
                  <a:lnTo>
                    <a:pt x="92" y="4025"/>
                  </a:lnTo>
                  <a:lnTo>
                    <a:pt x="1" y="4345"/>
                  </a:lnTo>
                  <a:lnTo>
                    <a:pt x="1" y="4665"/>
                  </a:lnTo>
                  <a:lnTo>
                    <a:pt x="46" y="4893"/>
                  </a:lnTo>
                  <a:lnTo>
                    <a:pt x="92" y="5122"/>
                  </a:lnTo>
                  <a:lnTo>
                    <a:pt x="595" y="5534"/>
                  </a:lnTo>
                  <a:lnTo>
                    <a:pt x="687" y="5122"/>
                  </a:lnTo>
                  <a:lnTo>
                    <a:pt x="824" y="4756"/>
                  </a:lnTo>
                  <a:lnTo>
                    <a:pt x="1007" y="4436"/>
                  </a:lnTo>
                  <a:lnTo>
                    <a:pt x="1190" y="4116"/>
                  </a:lnTo>
                  <a:lnTo>
                    <a:pt x="1372" y="3842"/>
                  </a:lnTo>
                  <a:lnTo>
                    <a:pt x="1601" y="3567"/>
                  </a:lnTo>
                  <a:lnTo>
                    <a:pt x="2058" y="3156"/>
                  </a:lnTo>
                  <a:lnTo>
                    <a:pt x="2881" y="2424"/>
                  </a:lnTo>
                  <a:lnTo>
                    <a:pt x="3202" y="2104"/>
                  </a:lnTo>
                  <a:lnTo>
                    <a:pt x="3293" y="1921"/>
                  </a:lnTo>
                  <a:lnTo>
                    <a:pt x="3339" y="1738"/>
                  </a:lnTo>
                  <a:lnTo>
                    <a:pt x="3384" y="1601"/>
                  </a:lnTo>
                  <a:lnTo>
                    <a:pt x="3384" y="1418"/>
                  </a:lnTo>
                  <a:lnTo>
                    <a:pt x="3339" y="1235"/>
                  </a:lnTo>
                  <a:lnTo>
                    <a:pt x="3247" y="1098"/>
                  </a:lnTo>
                  <a:lnTo>
                    <a:pt x="3019" y="778"/>
                  </a:lnTo>
                  <a:lnTo>
                    <a:pt x="2744" y="549"/>
                  </a:lnTo>
                  <a:lnTo>
                    <a:pt x="2470" y="321"/>
                  </a:lnTo>
                  <a:lnTo>
                    <a:pt x="2196" y="138"/>
                  </a:lnTo>
                  <a:lnTo>
                    <a:pt x="1967"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7"/>
            <p:cNvSpPr/>
            <p:nvPr/>
          </p:nvSpPr>
          <p:spPr>
            <a:xfrm>
              <a:off x="2824625" y="2607950"/>
              <a:ext cx="84625" cy="138350"/>
            </a:xfrm>
            <a:custGeom>
              <a:rect b="b" l="l" r="r" t="t"/>
              <a:pathLst>
                <a:path extrusionOk="0" h="5534" w="3385">
                  <a:moveTo>
                    <a:pt x="1464" y="1"/>
                  </a:moveTo>
                  <a:lnTo>
                    <a:pt x="1190" y="138"/>
                  </a:lnTo>
                  <a:lnTo>
                    <a:pt x="915" y="321"/>
                  </a:lnTo>
                  <a:lnTo>
                    <a:pt x="641" y="549"/>
                  </a:lnTo>
                  <a:lnTo>
                    <a:pt x="367" y="778"/>
                  </a:lnTo>
                  <a:lnTo>
                    <a:pt x="138" y="1098"/>
                  </a:lnTo>
                  <a:lnTo>
                    <a:pt x="92" y="1235"/>
                  </a:lnTo>
                  <a:lnTo>
                    <a:pt x="1" y="1418"/>
                  </a:lnTo>
                  <a:lnTo>
                    <a:pt x="1" y="1601"/>
                  </a:lnTo>
                  <a:lnTo>
                    <a:pt x="47" y="1738"/>
                  </a:lnTo>
                  <a:lnTo>
                    <a:pt x="92" y="1921"/>
                  </a:lnTo>
                  <a:lnTo>
                    <a:pt x="184" y="2104"/>
                  </a:lnTo>
                  <a:lnTo>
                    <a:pt x="504" y="2424"/>
                  </a:lnTo>
                  <a:lnTo>
                    <a:pt x="1327" y="3156"/>
                  </a:lnTo>
                  <a:lnTo>
                    <a:pt x="1784" y="3567"/>
                  </a:lnTo>
                  <a:lnTo>
                    <a:pt x="2013" y="3842"/>
                  </a:lnTo>
                  <a:lnTo>
                    <a:pt x="2196" y="4116"/>
                  </a:lnTo>
                  <a:lnTo>
                    <a:pt x="2379" y="4436"/>
                  </a:lnTo>
                  <a:lnTo>
                    <a:pt x="2562" y="4756"/>
                  </a:lnTo>
                  <a:lnTo>
                    <a:pt x="2699" y="5122"/>
                  </a:lnTo>
                  <a:lnTo>
                    <a:pt x="2790" y="5534"/>
                  </a:lnTo>
                  <a:lnTo>
                    <a:pt x="3293" y="5122"/>
                  </a:lnTo>
                  <a:lnTo>
                    <a:pt x="3339" y="4893"/>
                  </a:lnTo>
                  <a:lnTo>
                    <a:pt x="3385" y="4665"/>
                  </a:lnTo>
                  <a:lnTo>
                    <a:pt x="3385" y="4345"/>
                  </a:lnTo>
                  <a:lnTo>
                    <a:pt x="3293" y="4025"/>
                  </a:lnTo>
                  <a:lnTo>
                    <a:pt x="3156" y="3659"/>
                  </a:lnTo>
                  <a:lnTo>
                    <a:pt x="2927" y="3247"/>
                  </a:lnTo>
                  <a:lnTo>
                    <a:pt x="2790" y="3064"/>
                  </a:lnTo>
                  <a:lnTo>
                    <a:pt x="2607" y="2881"/>
                  </a:lnTo>
                  <a:lnTo>
                    <a:pt x="2333" y="2653"/>
                  </a:lnTo>
                  <a:lnTo>
                    <a:pt x="2059" y="2424"/>
                  </a:lnTo>
                  <a:lnTo>
                    <a:pt x="1784" y="2058"/>
                  </a:lnTo>
                  <a:lnTo>
                    <a:pt x="1556" y="1647"/>
                  </a:lnTo>
                  <a:lnTo>
                    <a:pt x="1418" y="1372"/>
                  </a:lnTo>
                  <a:lnTo>
                    <a:pt x="1373" y="1144"/>
                  </a:lnTo>
                  <a:lnTo>
                    <a:pt x="1327" y="869"/>
                  </a:lnTo>
                  <a:lnTo>
                    <a:pt x="1327" y="595"/>
                  </a:lnTo>
                  <a:lnTo>
                    <a:pt x="1373" y="275"/>
                  </a:lnTo>
                  <a:lnTo>
                    <a:pt x="1464"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7"/>
            <p:cNvSpPr/>
            <p:nvPr/>
          </p:nvSpPr>
          <p:spPr>
            <a:xfrm>
              <a:off x="2769750" y="2559950"/>
              <a:ext cx="232100" cy="117750"/>
            </a:xfrm>
            <a:custGeom>
              <a:rect b="b" l="l" r="r" t="t"/>
              <a:pathLst>
                <a:path extrusionOk="0" h="4710" w="9284">
                  <a:moveTo>
                    <a:pt x="9284" y="0"/>
                  </a:moveTo>
                  <a:lnTo>
                    <a:pt x="8232" y="46"/>
                  </a:lnTo>
                  <a:lnTo>
                    <a:pt x="7134" y="137"/>
                  </a:lnTo>
                  <a:lnTo>
                    <a:pt x="5808" y="274"/>
                  </a:lnTo>
                  <a:lnTo>
                    <a:pt x="4391" y="503"/>
                  </a:lnTo>
                  <a:lnTo>
                    <a:pt x="3659" y="640"/>
                  </a:lnTo>
                  <a:lnTo>
                    <a:pt x="2973" y="823"/>
                  </a:lnTo>
                  <a:lnTo>
                    <a:pt x="2287" y="1052"/>
                  </a:lnTo>
                  <a:lnTo>
                    <a:pt x="1693" y="1326"/>
                  </a:lnTo>
                  <a:lnTo>
                    <a:pt x="1144" y="1601"/>
                  </a:lnTo>
                  <a:lnTo>
                    <a:pt x="687" y="1921"/>
                  </a:lnTo>
                  <a:lnTo>
                    <a:pt x="321" y="2241"/>
                  </a:lnTo>
                  <a:lnTo>
                    <a:pt x="92" y="2561"/>
                  </a:lnTo>
                  <a:lnTo>
                    <a:pt x="1" y="2835"/>
                  </a:lnTo>
                  <a:lnTo>
                    <a:pt x="1" y="3110"/>
                  </a:lnTo>
                  <a:lnTo>
                    <a:pt x="47" y="3384"/>
                  </a:lnTo>
                  <a:lnTo>
                    <a:pt x="184" y="3613"/>
                  </a:lnTo>
                  <a:lnTo>
                    <a:pt x="367" y="3795"/>
                  </a:lnTo>
                  <a:lnTo>
                    <a:pt x="595" y="4024"/>
                  </a:lnTo>
                  <a:lnTo>
                    <a:pt x="1144" y="4298"/>
                  </a:lnTo>
                  <a:lnTo>
                    <a:pt x="1647" y="4527"/>
                  </a:lnTo>
                  <a:lnTo>
                    <a:pt x="2196" y="4710"/>
                  </a:lnTo>
                  <a:lnTo>
                    <a:pt x="2059" y="4573"/>
                  </a:lnTo>
                  <a:lnTo>
                    <a:pt x="1876" y="4436"/>
                  </a:lnTo>
                  <a:lnTo>
                    <a:pt x="1739" y="4207"/>
                  </a:lnTo>
                  <a:lnTo>
                    <a:pt x="1556" y="3933"/>
                  </a:lnTo>
                  <a:lnTo>
                    <a:pt x="1464" y="3613"/>
                  </a:lnTo>
                  <a:lnTo>
                    <a:pt x="1464" y="3292"/>
                  </a:lnTo>
                  <a:lnTo>
                    <a:pt x="1464" y="3110"/>
                  </a:lnTo>
                  <a:lnTo>
                    <a:pt x="1510" y="2927"/>
                  </a:lnTo>
                  <a:lnTo>
                    <a:pt x="1601" y="2744"/>
                  </a:lnTo>
                  <a:lnTo>
                    <a:pt x="1739" y="2561"/>
                  </a:lnTo>
                  <a:lnTo>
                    <a:pt x="1876" y="2332"/>
                  </a:lnTo>
                  <a:lnTo>
                    <a:pt x="2104" y="2149"/>
                  </a:lnTo>
                  <a:lnTo>
                    <a:pt x="2333" y="1966"/>
                  </a:lnTo>
                  <a:lnTo>
                    <a:pt x="2653" y="1738"/>
                  </a:lnTo>
                  <a:lnTo>
                    <a:pt x="3019" y="1555"/>
                  </a:lnTo>
                  <a:lnTo>
                    <a:pt x="3430" y="1372"/>
                  </a:lnTo>
                  <a:lnTo>
                    <a:pt x="4436" y="1006"/>
                  </a:lnTo>
                  <a:lnTo>
                    <a:pt x="5717" y="640"/>
                  </a:lnTo>
                  <a:lnTo>
                    <a:pt x="7317" y="274"/>
                  </a:lnTo>
                  <a:lnTo>
                    <a:pt x="928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2" name="Google Shape;3002;p77"/>
          <p:cNvGrpSpPr/>
          <p:nvPr/>
        </p:nvGrpSpPr>
        <p:grpSpPr>
          <a:xfrm>
            <a:off x="4839920" y="2487502"/>
            <a:ext cx="731377" cy="1879502"/>
            <a:chOff x="4579425" y="1891200"/>
            <a:chExt cx="629900" cy="1618725"/>
          </a:xfrm>
        </p:grpSpPr>
        <p:sp>
          <p:nvSpPr>
            <p:cNvPr id="3003" name="Google Shape;3003;p77"/>
            <p:cNvSpPr/>
            <p:nvPr/>
          </p:nvSpPr>
          <p:spPr>
            <a:xfrm>
              <a:off x="5115575" y="1891200"/>
              <a:ext cx="77750" cy="560175"/>
            </a:xfrm>
            <a:custGeom>
              <a:rect b="b" l="l" r="r" t="t"/>
              <a:pathLst>
                <a:path extrusionOk="0" h="22407" w="3110">
                  <a:moveTo>
                    <a:pt x="1281" y="0"/>
                  </a:moveTo>
                  <a:lnTo>
                    <a:pt x="1052" y="46"/>
                  </a:lnTo>
                  <a:lnTo>
                    <a:pt x="778" y="91"/>
                  </a:lnTo>
                  <a:lnTo>
                    <a:pt x="595" y="229"/>
                  </a:lnTo>
                  <a:lnTo>
                    <a:pt x="366" y="366"/>
                  </a:lnTo>
                  <a:lnTo>
                    <a:pt x="229" y="594"/>
                  </a:lnTo>
                  <a:lnTo>
                    <a:pt x="92" y="777"/>
                  </a:lnTo>
                  <a:lnTo>
                    <a:pt x="46" y="1052"/>
                  </a:lnTo>
                  <a:lnTo>
                    <a:pt x="0" y="1280"/>
                  </a:lnTo>
                  <a:lnTo>
                    <a:pt x="0" y="22406"/>
                  </a:lnTo>
                  <a:lnTo>
                    <a:pt x="3110" y="22406"/>
                  </a:lnTo>
                  <a:lnTo>
                    <a:pt x="3110" y="1280"/>
                  </a:lnTo>
                  <a:lnTo>
                    <a:pt x="3064" y="1052"/>
                  </a:lnTo>
                  <a:lnTo>
                    <a:pt x="2973" y="777"/>
                  </a:lnTo>
                  <a:lnTo>
                    <a:pt x="2881" y="594"/>
                  </a:lnTo>
                  <a:lnTo>
                    <a:pt x="2698" y="366"/>
                  </a:lnTo>
                  <a:lnTo>
                    <a:pt x="2515" y="229"/>
                  </a:lnTo>
                  <a:lnTo>
                    <a:pt x="2287" y="91"/>
                  </a:lnTo>
                  <a:lnTo>
                    <a:pt x="2058" y="46"/>
                  </a:lnTo>
                  <a:lnTo>
                    <a:pt x="178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7"/>
            <p:cNvSpPr/>
            <p:nvPr/>
          </p:nvSpPr>
          <p:spPr>
            <a:xfrm>
              <a:off x="4579425" y="2175825"/>
              <a:ext cx="629900" cy="1334100"/>
            </a:xfrm>
            <a:custGeom>
              <a:rect b="b" l="l" r="r" t="t"/>
              <a:pathLst>
                <a:path extrusionOk="0" h="53364" w="25196">
                  <a:moveTo>
                    <a:pt x="3567" y="1"/>
                  </a:moveTo>
                  <a:lnTo>
                    <a:pt x="3155" y="92"/>
                  </a:lnTo>
                  <a:lnTo>
                    <a:pt x="2790" y="184"/>
                  </a:lnTo>
                  <a:lnTo>
                    <a:pt x="2424" y="321"/>
                  </a:lnTo>
                  <a:lnTo>
                    <a:pt x="2058" y="458"/>
                  </a:lnTo>
                  <a:lnTo>
                    <a:pt x="1738" y="687"/>
                  </a:lnTo>
                  <a:lnTo>
                    <a:pt x="1464" y="870"/>
                  </a:lnTo>
                  <a:lnTo>
                    <a:pt x="1189" y="1144"/>
                  </a:lnTo>
                  <a:lnTo>
                    <a:pt x="915" y="1418"/>
                  </a:lnTo>
                  <a:lnTo>
                    <a:pt x="686" y="1739"/>
                  </a:lnTo>
                  <a:lnTo>
                    <a:pt x="503" y="2059"/>
                  </a:lnTo>
                  <a:lnTo>
                    <a:pt x="320" y="2379"/>
                  </a:lnTo>
                  <a:lnTo>
                    <a:pt x="183" y="2745"/>
                  </a:lnTo>
                  <a:lnTo>
                    <a:pt x="92" y="3156"/>
                  </a:lnTo>
                  <a:lnTo>
                    <a:pt x="46" y="3522"/>
                  </a:lnTo>
                  <a:lnTo>
                    <a:pt x="0" y="3933"/>
                  </a:lnTo>
                  <a:lnTo>
                    <a:pt x="0" y="49432"/>
                  </a:lnTo>
                  <a:lnTo>
                    <a:pt x="46" y="49843"/>
                  </a:lnTo>
                  <a:lnTo>
                    <a:pt x="92" y="50209"/>
                  </a:lnTo>
                  <a:lnTo>
                    <a:pt x="183" y="50575"/>
                  </a:lnTo>
                  <a:lnTo>
                    <a:pt x="320" y="50940"/>
                  </a:lnTo>
                  <a:lnTo>
                    <a:pt x="503" y="51306"/>
                  </a:lnTo>
                  <a:lnTo>
                    <a:pt x="686" y="51626"/>
                  </a:lnTo>
                  <a:lnTo>
                    <a:pt x="915" y="51946"/>
                  </a:lnTo>
                  <a:lnTo>
                    <a:pt x="1189" y="52221"/>
                  </a:lnTo>
                  <a:lnTo>
                    <a:pt x="1464" y="52449"/>
                  </a:lnTo>
                  <a:lnTo>
                    <a:pt x="1738" y="52678"/>
                  </a:lnTo>
                  <a:lnTo>
                    <a:pt x="2058" y="52907"/>
                  </a:lnTo>
                  <a:lnTo>
                    <a:pt x="2424" y="53044"/>
                  </a:lnTo>
                  <a:lnTo>
                    <a:pt x="2790" y="53181"/>
                  </a:lnTo>
                  <a:lnTo>
                    <a:pt x="3155" y="53273"/>
                  </a:lnTo>
                  <a:lnTo>
                    <a:pt x="3567" y="53364"/>
                  </a:lnTo>
                  <a:lnTo>
                    <a:pt x="21629" y="53364"/>
                  </a:lnTo>
                  <a:lnTo>
                    <a:pt x="22041" y="53273"/>
                  </a:lnTo>
                  <a:lnTo>
                    <a:pt x="22407" y="53181"/>
                  </a:lnTo>
                  <a:lnTo>
                    <a:pt x="22772" y="53044"/>
                  </a:lnTo>
                  <a:lnTo>
                    <a:pt x="23138" y="52907"/>
                  </a:lnTo>
                  <a:lnTo>
                    <a:pt x="23458" y="52678"/>
                  </a:lnTo>
                  <a:lnTo>
                    <a:pt x="23733" y="52449"/>
                  </a:lnTo>
                  <a:lnTo>
                    <a:pt x="24007" y="52221"/>
                  </a:lnTo>
                  <a:lnTo>
                    <a:pt x="24281" y="51946"/>
                  </a:lnTo>
                  <a:lnTo>
                    <a:pt x="24510" y="51626"/>
                  </a:lnTo>
                  <a:lnTo>
                    <a:pt x="24693" y="51306"/>
                  </a:lnTo>
                  <a:lnTo>
                    <a:pt x="24876" y="50940"/>
                  </a:lnTo>
                  <a:lnTo>
                    <a:pt x="25013" y="50575"/>
                  </a:lnTo>
                  <a:lnTo>
                    <a:pt x="25105" y="50209"/>
                  </a:lnTo>
                  <a:lnTo>
                    <a:pt x="25150" y="49843"/>
                  </a:lnTo>
                  <a:lnTo>
                    <a:pt x="25196" y="49432"/>
                  </a:lnTo>
                  <a:lnTo>
                    <a:pt x="25196" y="3933"/>
                  </a:lnTo>
                  <a:lnTo>
                    <a:pt x="25150" y="3522"/>
                  </a:lnTo>
                  <a:lnTo>
                    <a:pt x="25105" y="3156"/>
                  </a:lnTo>
                  <a:lnTo>
                    <a:pt x="25013" y="2745"/>
                  </a:lnTo>
                  <a:lnTo>
                    <a:pt x="24876" y="2379"/>
                  </a:lnTo>
                  <a:lnTo>
                    <a:pt x="24693" y="2059"/>
                  </a:lnTo>
                  <a:lnTo>
                    <a:pt x="24510" y="1739"/>
                  </a:lnTo>
                  <a:lnTo>
                    <a:pt x="24281" y="1418"/>
                  </a:lnTo>
                  <a:lnTo>
                    <a:pt x="24007" y="1144"/>
                  </a:lnTo>
                  <a:lnTo>
                    <a:pt x="23733" y="870"/>
                  </a:lnTo>
                  <a:lnTo>
                    <a:pt x="23458" y="687"/>
                  </a:lnTo>
                  <a:lnTo>
                    <a:pt x="23138" y="458"/>
                  </a:lnTo>
                  <a:lnTo>
                    <a:pt x="22772" y="321"/>
                  </a:lnTo>
                  <a:lnTo>
                    <a:pt x="22407" y="184"/>
                  </a:lnTo>
                  <a:lnTo>
                    <a:pt x="22041" y="92"/>
                  </a:lnTo>
                  <a:lnTo>
                    <a:pt x="2162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7"/>
            <p:cNvSpPr/>
            <p:nvPr/>
          </p:nvSpPr>
          <p:spPr>
            <a:xfrm>
              <a:off x="4579425" y="2175825"/>
              <a:ext cx="254950" cy="684800"/>
            </a:xfrm>
            <a:custGeom>
              <a:rect b="b" l="l" r="r" t="t"/>
              <a:pathLst>
                <a:path extrusionOk="0" h="27392" w="10198">
                  <a:moveTo>
                    <a:pt x="4207" y="1"/>
                  </a:moveTo>
                  <a:lnTo>
                    <a:pt x="3750" y="92"/>
                  </a:lnTo>
                  <a:lnTo>
                    <a:pt x="3293" y="184"/>
                  </a:lnTo>
                  <a:lnTo>
                    <a:pt x="2881" y="367"/>
                  </a:lnTo>
                  <a:lnTo>
                    <a:pt x="2470" y="550"/>
                  </a:lnTo>
                  <a:lnTo>
                    <a:pt x="2058" y="778"/>
                  </a:lnTo>
                  <a:lnTo>
                    <a:pt x="1738" y="1053"/>
                  </a:lnTo>
                  <a:lnTo>
                    <a:pt x="1372" y="1373"/>
                  </a:lnTo>
                  <a:lnTo>
                    <a:pt x="1098" y="1693"/>
                  </a:lnTo>
                  <a:lnTo>
                    <a:pt x="823" y="2059"/>
                  </a:lnTo>
                  <a:lnTo>
                    <a:pt x="595" y="2424"/>
                  </a:lnTo>
                  <a:lnTo>
                    <a:pt x="366" y="2836"/>
                  </a:lnTo>
                  <a:lnTo>
                    <a:pt x="229" y="3293"/>
                  </a:lnTo>
                  <a:lnTo>
                    <a:pt x="92" y="3751"/>
                  </a:lnTo>
                  <a:lnTo>
                    <a:pt x="46" y="4208"/>
                  </a:lnTo>
                  <a:lnTo>
                    <a:pt x="0" y="4665"/>
                  </a:lnTo>
                  <a:lnTo>
                    <a:pt x="0" y="27391"/>
                  </a:lnTo>
                  <a:lnTo>
                    <a:pt x="1189" y="21813"/>
                  </a:lnTo>
                  <a:lnTo>
                    <a:pt x="1967" y="18154"/>
                  </a:lnTo>
                  <a:lnTo>
                    <a:pt x="2378" y="16280"/>
                  </a:lnTo>
                  <a:lnTo>
                    <a:pt x="2835" y="14451"/>
                  </a:lnTo>
                  <a:lnTo>
                    <a:pt x="3338" y="12667"/>
                  </a:lnTo>
                  <a:lnTo>
                    <a:pt x="3933" y="10884"/>
                  </a:lnTo>
                  <a:lnTo>
                    <a:pt x="4573" y="9101"/>
                  </a:lnTo>
                  <a:lnTo>
                    <a:pt x="5305" y="7363"/>
                  </a:lnTo>
                  <a:lnTo>
                    <a:pt x="5762" y="6357"/>
                  </a:lnTo>
                  <a:lnTo>
                    <a:pt x="6311" y="5397"/>
                  </a:lnTo>
                  <a:lnTo>
                    <a:pt x="6859" y="4436"/>
                  </a:lnTo>
                  <a:lnTo>
                    <a:pt x="7408" y="3476"/>
                  </a:lnTo>
                  <a:lnTo>
                    <a:pt x="8048" y="2562"/>
                  </a:lnTo>
                  <a:lnTo>
                    <a:pt x="8734" y="1647"/>
                  </a:lnTo>
                  <a:lnTo>
                    <a:pt x="9420" y="824"/>
                  </a:lnTo>
                  <a:lnTo>
                    <a:pt x="1019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7"/>
            <p:cNvSpPr/>
            <p:nvPr/>
          </p:nvSpPr>
          <p:spPr>
            <a:xfrm>
              <a:off x="4678875" y="2378175"/>
              <a:ext cx="440150" cy="355550"/>
            </a:xfrm>
            <a:custGeom>
              <a:rect b="b" l="l" r="r" t="t"/>
              <a:pathLst>
                <a:path extrusionOk="0" h="14222" w="17606">
                  <a:moveTo>
                    <a:pt x="1" y="1"/>
                  </a:moveTo>
                  <a:lnTo>
                    <a:pt x="1" y="14222"/>
                  </a:lnTo>
                  <a:lnTo>
                    <a:pt x="17606" y="14222"/>
                  </a:lnTo>
                  <a:lnTo>
                    <a:pt x="17606"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7"/>
            <p:cNvSpPr/>
            <p:nvPr/>
          </p:nvSpPr>
          <p:spPr>
            <a:xfrm>
              <a:off x="4678875" y="2378175"/>
              <a:ext cx="440150" cy="355550"/>
            </a:xfrm>
            <a:custGeom>
              <a:rect b="b" l="l" r="r" t="t"/>
              <a:pathLst>
                <a:path extrusionOk="0" h="14222" w="17606">
                  <a:moveTo>
                    <a:pt x="1" y="1"/>
                  </a:moveTo>
                  <a:lnTo>
                    <a:pt x="1" y="14222"/>
                  </a:lnTo>
                  <a:lnTo>
                    <a:pt x="17606"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7"/>
            <p:cNvSpPr/>
            <p:nvPr/>
          </p:nvSpPr>
          <p:spPr>
            <a:xfrm>
              <a:off x="4642300" y="2982900"/>
              <a:ext cx="512175" cy="431000"/>
            </a:xfrm>
            <a:custGeom>
              <a:rect b="b" l="l" r="r" t="t"/>
              <a:pathLst>
                <a:path extrusionOk="0" h="17240" w="20487">
                  <a:moveTo>
                    <a:pt x="2835" y="1"/>
                  </a:moveTo>
                  <a:lnTo>
                    <a:pt x="2515" y="47"/>
                  </a:lnTo>
                  <a:lnTo>
                    <a:pt x="2195" y="138"/>
                  </a:lnTo>
                  <a:lnTo>
                    <a:pt x="1921" y="230"/>
                  </a:lnTo>
                  <a:lnTo>
                    <a:pt x="1646" y="367"/>
                  </a:lnTo>
                  <a:lnTo>
                    <a:pt x="1372" y="550"/>
                  </a:lnTo>
                  <a:lnTo>
                    <a:pt x="1143" y="733"/>
                  </a:lnTo>
                  <a:lnTo>
                    <a:pt x="915" y="916"/>
                  </a:lnTo>
                  <a:lnTo>
                    <a:pt x="732" y="1144"/>
                  </a:lnTo>
                  <a:lnTo>
                    <a:pt x="549" y="1373"/>
                  </a:lnTo>
                  <a:lnTo>
                    <a:pt x="366" y="1647"/>
                  </a:lnTo>
                  <a:lnTo>
                    <a:pt x="229" y="1922"/>
                  </a:lnTo>
                  <a:lnTo>
                    <a:pt x="137" y="2196"/>
                  </a:lnTo>
                  <a:lnTo>
                    <a:pt x="46" y="2516"/>
                  </a:lnTo>
                  <a:lnTo>
                    <a:pt x="0" y="2836"/>
                  </a:lnTo>
                  <a:lnTo>
                    <a:pt x="0" y="3156"/>
                  </a:lnTo>
                  <a:lnTo>
                    <a:pt x="0" y="14131"/>
                  </a:lnTo>
                  <a:lnTo>
                    <a:pt x="0" y="14451"/>
                  </a:lnTo>
                  <a:lnTo>
                    <a:pt x="46" y="14771"/>
                  </a:lnTo>
                  <a:lnTo>
                    <a:pt x="137" y="15045"/>
                  </a:lnTo>
                  <a:lnTo>
                    <a:pt x="229" y="15319"/>
                  </a:lnTo>
                  <a:lnTo>
                    <a:pt x="366" y="15594"/>
                  </a:lnTo>
                  <a:lnTo>
                    <a:pt x="549" y="15868"/>
                  </a:lnTo>
                  <a:lnTo>
                    <a:pt x="732" y="16097"/>
                  </a:lnTo>
                  <a:lnTo>
                    <a:pt x="915" y="16325"/>
                  </a:lnTo>
                  <a:lnTo>
                    <a:pt x="1143" y="16554"/>
                  </a:lnTo>
                  <a:lnTo>
                    <a:pt x="1372" y="16737"/>
                  </a:lnTo>
                  <a:lnTo>
                    <a:pt x="1646" y="16874"/>
                  </a:lnTo>
                  <a:lnTo>
                    <a:pt x="1921" y="17011"/>
                  </a:lnTo>
                  <a:lnTo>
                    <a:pt x="2195" y="17103"/>
                  </a:lnTo>
                  <a:lnTo>
                    <a:pt x="2515" y="17194"/>
                  </a:lnTo>
                  <a:lnTo>
                    <a:pt x="2835" y="17240"/>
                  </a:lnTo>
                  <a:lnTo>
                    <a:pt x="17697" y="17240"/>
                  </a:lnTo>
                  <a:lnTo>
                    <a:pt x="17971" y="17194"/>
                  </a:lnTo>
                  <a:lnTo>
                    <a:pt x="18291" y="17103"/>
                  </a:lnTo>
                  <a:lnTo>
                    <a:pt x="18566" y="17011"/>
                  </a:lnTo>
                  <a:lnTo>
                    <a:pt x="18840" y="16874"/>
                  </a:lnTo>
                  <a:lnTo>
                    <a:pt x="19114" y="16737"/>
                  </a:lnTo>
                  <a:lnTo>
                    <a:pt x="19343" y="16554"/>
                  </a:lnTo>
                  <a:lnTo>
                    <a:pt x="19572" y="16325"/>
                  </a:lnTo>
                  <a:lnTo>
                    <a:pt x="19800" y="16097"/>
                  </a:lnTo>
                  <a:lnTo>
                    <a:pt x="19983" y="15868"/>
                  </a:lnTo>
                  <a:lnTo>
                    <a:pt x="20120" y="15594"/>
                  </a:lnTo>
                  <a:lnTo>
                    <a:pt x="20257" y="15319"/>
                  </a:lnTo>
                  <a:lnTo>
                    <a:pt x="20349" y="15045"/>
                  </a:lnTo>
                  <a:lnTo>
                    <a:pt x="20440" y="14771"/>
                  </a:lnTo>
                  <a:lnTo>
                    <a:pt x="20486" y="14451"/>
                  </a:lnTo>
                  <a:lnTo>
                    <a:pt x="20486" y="14131"/>
                  </a:lnTo>
                  <a:lnTo>
                    <a:pt x="20486" y="3156"/>
                  </a:lnTo>
                  <a:lnTo>
                    <a:pt x="20486" y="2836"/>
                  </a:lnTo>
                  <a:lnTo>
                    <a:pt x="20440" y="2516"/>
                  </a:lnTo>
                  <a:lnTo>
                    <a:pt x="20349" y="2196"/>
                  </a:lnTo>
                  <a:lnTo>
                    <a:pt x="20257" y="1922"/>
                  </a:lnTo>
                  <a:lnTo>
                    <a:pt x="20120" y="1647"/>
                  </a:lnTo>
                  <a:lnTo>
                    <a:pt x="19983" y="1373"/>
                  </a:lnTo>
                  <a:lnTo>
                    <a:pt x="19800" y="1144"/>
                  </a:lnTo>
                  <a:lnTo>
                    <a:pt x="19572" y="916"/>
                  </a:lnTo>
                  <a:lnTo>
                    <a:pt x="19343" y="733"/>
                  </a:lnTo>
                  <a:lnTo>
                    <a:pt x="19114" y="550"/>
                  </a:lnTo>
                  <a:lnTo>
                    <a:pt x="18840" y="367"/>
                  </a:lnTo>
                  <a:lnTo>
                    <a:pt x="18566" y="230"/>
                  </a:lnTo>
                  <a:lnTo>
                    <a:pt x="18291" y="138"/>
                  </a:lnTo>
                  <a:lnTo>
                    <a:pt x="17971" y="47"/>
                  </a:lnTo>
                  <a:lnTo>
                    <a:pt x="17697"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7"/>
            <p:cNvSpPr/>
            <p:nvPr/>
          </p:nvSpPr>
          <p:spPr>
            <a:xfrm>
              <a:off x="4829775" y="2784000"/>
              <a:ext cx="134925" cy="46900"/>
            </a:xfrm>
            <a:custGeom>
              <a:rect b="b" l="l" r="r" t="t"/>
              <a:pathLst>
                <a:path extrusionOk="0" h="1876" w="5397">
                  <a:moveTo>
                    <a:pt x="2698" y="1"/>
                  </a:moveTo>
                  <a:lnTo>
                    <a:pt x="2150" y="46"/>
                  </a:lnTo>
                  <a:lnTo>
                    <a:pt x="1647" y="92"/>
                  </a:lnTo>
                  <a:lnTo>
                    <a:pt x="1189" y="183"/>
                  </a:lnTo>
                  <a:lnTo>
                    <a:pt x="778" y="275"/>
                  </a:lnTo>
                  <a:lnTo>
                    <a:pt x="458" y="412"/>
                  </a:lnTo>
                  <a:lnTo>
                    <a:pt x="229" y="595"/>
                  </a:lnTo>
                  <a:lnTo>
                    <a:pt x="92" y="732"/>
                  </a:lnTo>
                  <a:lnTo>
                    <a:pt x="1" y="961"/>
                  </a:lnTo>
                  <a:lnTo>
                    <a:pt x="92" y="1144"/>
                  </a:lnTo>
                  <a:lnTo>
                    <a:pt x="229" y="1281"/>
                  </a:lnTo>
                  <a:lnTo>
                    <a:pt x="458" y="1464"/>
                  </a:lnTo>
                  <a:lnTo>
                    <a:pt x="778" y="1601"/>
                  </a:lnTo>
                  <a:lnTo>
                    <a:pt x="1189" y="1692"/>
                  </a:lnTo>
                  <a:lnTo>
                    <a:pt x="1647" y="1784"/>
                  </a:lnTo>
                  <a:lnTo>
                    <a:pt x="2150" y="1830"/>
                  </a:lnTo>
                  <a:lnTo>
                    <a:pt x="2698" y="1875"/>
                  </a:lnTo>
                  <a:lnTo>
                    <a:pt x="3247" y="1830"/>
                  </a:lnTo>
                  <a:lnTo>
                    <a:pt x="3750" y="1784"/>
                  </a:lnTo>
                  <a:lnTo>
                    <a:pt x="4207" y="1692"/>
                  </a:lnTo>
                  <a:lnTo>
                    <a:pt x="4573" y="1601"/>
                  </a:lnTo>
                  <a:lnTo>
                    <a:pt x="4939" y="1464"/>
                  </a:lnTo>
                  <a:lnTo>
                    <a:pt x="5168" y="1281"/>
                  </a:lnTo>
                  <a:lnTo>
                    <a:pt x="5305" y="1144"/>
                  </a:lnTo>
                  <a:lnTo>
                    <a:pt x="5396" y="961"/>
                  </a:lnTo>
                  <a:lnTo>
                    <a:pt x="5305" y="732"/>
                  </a:lnTo>
                  <a:lnTo>
                    <a:pt x="5168" y="595"/>
                  </a:lnTo>
                  <a:lnTo>
                    <a:pt x="4939" y="412"/>
                  </a:lnTo>
                  <a:lnTo>
                    <a:pt x="4573" y="275"/>
                  </a:lnTo>
                  <a:lnTo>
                    <a:pt x="4207" y="183"/>
                  </a:lnTo>
                  <a:lnTo>
                    <a:pt x="3750" y="92"/>
                  </a:lnTo>
                  <a:lnTo>
                    <a:pt x="3247" y="46"/>
                  </a:lnTo>
                  <a:lnTo>
                    <a:pt x="269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7"/>
            <p:cNvSpPr/>
            <p:nvPr/>
          </p:nvSpPr>
          <p:spPr>
            <a:xfrm>
              <a:off x="4829775" y="2868600"/>
              <a:ext cx="134925" cy="46900"/>
            </a:xfrm>
            <a:custGeom>
              <a:rect b="b" l="l" r="r" t="t"/>
              <a:pathLst>
                <a:path extrusionOk="0" h="1876" w="5397">
                  <a:moveTo>
                    <a:pt x="2698" y="0"/>
                  </a:moveTo>
                  <a:lnTo>
                    <a:pt x="2150" y="46"/>
                  </a:lnTo>
                  <a:lnTo>
                    <a:pt x="1647" y="92"/>
                  </a:lnTo>
                  <a:lnTo>
                    <a:pt x="1189" y="183"/>
                  </a:lnTo>
                  <a:lnTo>
                    <a:pt x="778" y="275"/>
                  </a:lnTo>
                  <a:lnTo>
                    <a:pt x="458" y="412"/>
                  </a:lnTo>
                  <a:lnTo>
                    <a:pt x="229" y="595"/>
                  </a:lnTo>
                  <a:lnTo>
                    <a:pt x="92" y="778"/>
                  </a:lnTo>
                  <a:lnTo>
                    <a:pt x="1" y="961"/>
                  </a:lnTo>
                  <a:lnTo>
                    <a:pt x="92" y="1143"/>
                  </a:lnTo>
                  <a:lnTo>
                    <a:pt x="229" y="1326"/>
                  </a:lnTo>
                  <a:lnTo>
                    <a:pt x="458" y="1464"/>
                  </a:lnTo>
                  <a:lnTo>
                    <a:pt x="778" y="1601"/>
                  </a:lnTo>
                  <a:lnTo>
                    <a:pt x="1189" y="1738"/>
                  </a:lnTo>
                  <a:lnTo>
                    <a:pt x="1647" y="1784"/>
                  </a:lnTo>
                  <a:lnTo>
                    <a:pt x="2150" y="1875"/>
                  </a:lnTo>
                  <a:lnTo>
                    <a:pt x="3247" y="1875"/>
                  </a:lnTo>
                  <a:lnTo>
                    <a:pt x="3750" y="1784"/>
                  </a:lnTo>
                  <a:lnTo>
                    <a:pt x="4207" y="1738"/>
                  </a:lnTo>
                  <a:lnTo>
                    <a:pt x="4573" y="1601"/>
                  </a:lnTo>
                  <a:lnTo>
                    <a:pt x="4939" y="1464"/>
                  </a:lnTo>
                  <a:lnTo>
                    <a:pt x="5168" y="1326"/>
                  </a:lnTo>
                  <a:lnTo>
                    <a:pt x="5305" y="1143"/>
                  </a:lnTo>
                  <a:lnTo>
                    <a:pt x="5396" y="961"/>
                  </a:lnTo>
                  <a:lnTo>
                    <a:pt x="5305" y="778"/>
                  </a:lnTo>
                  <a:lnTo>
                    <a:pt x="5168" y="595"/>
                  </a:lnTo>
                  <a:lnTo>
                    <a:pt x="4939" y="412"/>
                  </a:lnTo>
                  <a:lnTo>
                    <a:pt x="4573" y="275"/>
                  </a:lnTo>
                  <a:lnTo>
                    <a:pt x="4207" y="183"/>
                  </a:lnTo>
                  <a:lnTo>
                    <a:pt x="3750" y="92"/>
                  </a:lnTo>
                  <a:lnTo>
                    <a:pt x="3247" y="46"/>
                  </a:lnTo>
                  <a:lnTo>
                    <a:pt x="2698"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7"/>
            <p:cNvSpPr/>
            <p:nvPr/>
          </p:nvSpPr>
          <p:spPr>
            <a:xfrm>
              <a:off x="4661725" y="2779425"/>
              <a:ext cx="125775" cy="66325"/>
            </a:xfrm>
            <a:custGeom>
              <a:rect b="b" l="l" r="r" t="t"/>
              <a:pathLst>
                <a:path extrusionOk="0" h="2653" w="5031">
                  <a:moveTo>
                    <a:pt x="1007" y="1"/>
                  </a:moveTo>
                  <a:lnTo>
                    <a:pt x="641" y="46"/>
                  </a:lnTo>
                  <a:lnTo>
                    <a:pt x="366" y="92"/>
                  </a:lnTo>
                  <a:lnTo>
                    <a:pt x="184" y="184"/>
                  </a:lnTo>
                  <a:lnTo>
                    <a:pt x="46" y="321"/>
                  </a:lnTo>
                  <a:lnTo>
                    <a:pt x="1" y="549"/>
                  </a:lnTo>
                  <a:lnTo>
                    <a:pt x="92" y="732"/>
                  </a:lnTo>
                  <a:lnTo>
                    <a:pt x="275" y="1007"/>
                  </a:lnTo>
                  <a:lnTo>
                    <a:pt x="504" y="1235"/>
                  </a:lnTo>
                  <a:lnTo>
                    <a:pt x="869" y="1510"/>
                  </a:lnTo>
                  <a:lnTo>
                    <a:pt x="1235" y="1738"/>
                  </a:lnTo>
                  <a:lnTo>
                    <a:pt x="1693" y="1967"/>
                  </a:lnTo>
                  <a:lnTo>
                    <a:pt x="2196" y="2196"/>
                  </a:lnTo>
                  <a:lnTo>
                    <a:pt x="2699" y="2378"/>
                  </a:lnTo>
                  <a:lnTo>
                    <a:pt x="3156" y="2516"/>
                  </a:lnTo>
                  <a:lnTo>
                    <a:pt x="3613" y="2607"/>
                  </a:lnTo>
                  <a:lnTo>
                    <a:pt x="4025" y="2653"/>
                  </a:lnTo>
                  <a:lnTo>
                    <a:pt x="4390" y="2653"/>
                  </a:lnTo>
                  <a:lnTo>
                    <a:pt x="4665" y="2607"/>
                  </a:lnTo>
                  <a:lnTo>
                    <a:pt x="4893" y="2516"/>
                  </a:lnTo>
                  <a:lnTo>
                    <a:pt x="5031" y="2333"/>
                  </a:lnTo>
                  <a:lnTo>
                    <a:pt x="5031" y="2150"/>
                  </a:lnTo>
                  <a:lnTo>
                    <a:pt x="4939" y="1921"/>
                  </a:lnTo>
                  <a:lnTo>
                    <a:pt x="4802" y="1693"/>
                  </a:lnTo>
                  <a:lnTo>
                    <a:pt x="4528" y="1418"/>
                  </a:lnTo>
                  <a:lnTo>
                    <a:pt x="4208" y="1190"/>
                  </a:lnTo>
                  <a:lnTo>
                    <a:pt x="3796" y="915"/>
                  </a:lnTo>
                  <a:lnTo>
                    <a:pt x="3384" y="687"/>
                  </a:lnTo>
                  <a:lnTo>
                    <a:pt x="2881" y="458"/>
                  </a:lnTo>
                  <a:lnTo>
                    <a:pt x="2378" y="275"/>
                  </a:lnTo>
                  <a:lnTo>
                    <a:pt x="1875" y="138"/>
                  </a:lnTo>
                  <a:lnTo>
                    <a:pt x="1418" y="46"/>
                  </a:lnTo>
                  <a:lnTo>
                    <a:pt x="1007"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7"/>
            <p:cNvSpPr/>
            <p:nvPr/>
          </p:nvSpPr>
          <p:spPr>
            <a:xfrm>
              <a:off x="4993250" y="2779425"/>
              <a:ext cx="124625" cy="66325"/>
            </a:xfrm>
            <a:custGeom>
              <a:rect b="b" l="l" r="r" t="t"/>
              <a:pathLst>
                <a:path extrusionOk="0" h="2653" w="4985">
                  <a:moveTo>
                    <a:pt x="4025" y="1"/>
                  </a:moveTo>
                  <a:lnTo>
                    <a:pt x="3613" y="46"/>
                  </a:lnTo>
                  <a:lnTo>
                    <a:pt x="3156" y="138"/>
                  </a:lnTo>
                  <a:lnTo>
                    <a:pt x="2653" y="275"/>
                  </a:lnTo>
                  <a:lnTo>
                    <a:pt x="2150" y="458"/>
                  </a:lnTo>
                  <a:lnTo>
                    <a:pt x="1647" y="687"/>
                  </a:lnTo>
                  <a:lnTo>
                    <a:pt x="1189" y="915"/>
                  </a:lnTo>
                  <a:lnTo>
                    <a:pt x="824" y="1190"/>
                  </a:lnTo>
                  <a:lnTo>
                    <a:pt x="504" y="1418"/>
                  </a:lnTo>
                  <a:lnTo>
                    <a:pt x="229" y="1693"/>
                  </a:lnTo>
                  <a:lnTo>
                    <a:pt x="92" y="1921"/>
                  </a:lnTo>
                  <a:lnTo>
                    <a:pt x="1" y="2150"/>
                  </a:lnTo>
                  <a:lnTo>
                    <a:pt x="1" y="2333"/>
                  </a:lnTo>
                  <a:lnTo>
                    <a:pt x="138" y="2516"/>
                  </a:lnTo>
                  <a:lnTo>
                    <a:pt x="366" y="2607"/>
                  </a:lnTo>
                  <a:lnTo>
                    <a:pt x="641" y="2653"/>
                  </a:lnTo>
                  <a:lnTo>
                    <a:pt x="1007" y="2653"/>
                  </a:lnTo>
                  <a:lnTo>
                    <a:pt x="1418" y="2607"/>
                  </a:lnTo>
                  <a:lnTo>
                    <a:pt x="1875" y="2516"/>
                  </a:lnTo>
                  <a:lnTo>
                    <a:pt x="2333" y="2378"/>
                  </a:lnTo>
                  <a:lnTo>
                    <a:pt x="2836" y="2196"/>
                  </a:lnTo>
                  <a:lnTo>
                    <a:pt x="3339" y="1967"/>
                  </a:lnTo>
                  <a:lnTo>
                    <a:pt x="3796" y="1738"/>
                  </a:lnTo>
                  <a:lnTo>
                    <a:pt x="4162" y="1510"/>
                  </a:lnTo>
                  <a:lnTo>
                    <a:pt x="4482" y="1235"/>
                  </a:lnTo>
                  <a:lnTo>
                    <a:pt x="4756" y="1007"/>
                  </a:lnTo>
                  <a:lnTo>
                    <a:pt x="4939" y="732"/>
                  </a:lnTo>
                  <a:lnTo>
                    <a:pt x="4985" y="549"/>
                  </a:lnTo>
                  <a:lnTo>
                    <a:pt x="4985" y="321"/>
                  </a:lnTo>
                  <a:lnTo>
                    <a:pt x="4848" y="184"/>
                  </a:lnTo>
                  <a:lnTo>
                    <a:pt x="4665" y="92"/>
                  </a:lnTo>
                  <a:lnTo>
                    <a:pt x="4345" y="46"/>
                  </a:lnTo>
                  <a:lnTo>
                    <a:pt x="402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7"/>
            <p:cNvSpPr/>
            <p:nvPr/>
          </p:nvSpPr>
          <p:spPr>
            <a:xfrm>
              <a:off x="4684600" y="3037775"/>
              <a:ext cx="114325" cy="64050"/>
            </a:xfrm>
            <a:custGeom>
              <a:rect b="b" l="l" r="r" t="t"/>
              <a:pathLst>
                <a:path extrusionOk="0" h="2562" w="4573">
                  <a:moveTo>
                    <a:pt x="869" y="1"/>
                  </a:moveTo>
                  <a:lnTo>
                    <a:pt x="640" y="92"/>
                  </a:lnTo>
                  <a:lnTo>
                    <a:pt x="457" y="184"/>
                  </a:lnTo>
                  <a:lnTo>
                    <a:pt x="320" y="321"/>
                  </a:lnTo>
                  <a:lnTo>
                    <a:pt x="183" y="458"/>
                  </a:lnTo>
                  <a:lnTo>
                    <a:pt x="92" y="641"/>
                  </a:lnTo>
                  <a:lnTo>
                    <a:pt x="0" y="870"/>
                  </a:lnTo>
                  <a:lnTo>
                    <a:pt x="0" y="1053"/>
                  </a:lnTo>
                  <a:lnTo>
                    <a:pt x="0" y="1464"/>
                  </a:lnTo>
                  <a:lnTo>
                    <a:pt x="0" y="1693"/>
                  </a:lnTo>
                  <a:lnTo>
                    <a:pt x="92" y="1921"/>
                  </a:lnTo>
                  <a:lnTo>
                    <a:pt x="183" y="2104"/>
                  </a:lnTo>
                  <a:lnTo>
                    <a:pt x="320" y="2241"/>
                  </a:lnTo>
                  <a:lnTo>
                    <a:pt x="457" y="2379"/>
                  </a:lnTo>
                  <a:lnTo>
                    <a:pt x="640" y="2470"/>
                  </a:lnTo>
                  <a:lnTo>
                    <a:pt x="869" y="2562"/>
                  </a:lnTo>
                  <a:lnTo>
                    <a:pt x="4573" y="2562"/>
                  </a:lnTo>
                  <a:lnTo>
                    <a:pt x="457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7"/>
            <p:cNvSpPr/>
            <p:nvPr/>
          </p:nvSpPr>
          <p:spPr>
            <a:xfrm>
              <a:off x="4684600" y="3126950"/>
              <a:ext cx="114325" cy="64050"/>
            </a:xfrm>
            <a:custGeom>
              <a:rect b="b" l="l" r="r" t="t"/>
              <a:pathLst>
                <a:path extrusionOk="0" h="2562" w="4573">
                  <a:moveTo>
                    <a:pt x="869" y="1"/>
                  </a:moveTo>
                  <a:lnTo>
                    <a:pt x="640" y="92"/>
                  </a:lnTo>
                  <a:lnTo>
                    <a:pt x="457" y="183"/>
                  </a:lnTo>
                  <a:lnTo>
                    <a:pt x="320" y="321"/>
                  </a:lnTo>
                  <a:lnTo>
                    <a:pt x="183" y="458"/>
                  </a:lnTo>
                  <a:lnTo>
                    <a:pt x="92" y="641"/>
                  </a:lnTo>
                  <a:lnTo>
                    <a:pt x="0" y="869"/>
                  </a:lnTo>
                  <a:lnTo>
                    <a:pt x="0" y="1052"/>
                  </a:lnTo>
                  <a:lnTo>
                    <a:pt x="0" y="1464"/>
                  </a:lnTo>
                  <a:lnTo>
                    <a:pt x="0" y="1692"/>
                  </a:lnTo>
                  <a:lnTo>
                    <a:pt x="92" y="1875"/>
                  </a:lnTo>
                  <a:lnTo>
                    <a:pt x="183" y="2058"/>
                  </a:lnTo>
                  <a:lnTo>
                    <a:pt x="320" y="2241"/>
                  </a:lnTo>
                  <a:lnTo>
                    <a:pt x="457" y="2378"/>
                  </a:lnTo>
                  <a:lnTo>
                    <a:pt x="640" y="2470"/>
                  </a:lnTo>
                  <a:lnTo>
                    <a:pt x="869" y="2516"/>
                  </a:lnTo>
                  <a:lnTo>
                    <a:pt x="1098" y="2561"/>
                  </a:lnTo>
                  <a:lnTo>
                    <a:pt x="4573" y="2561"/>
                  </a:lnTo>
                  <a:lnTo>
                    <a:pt x="457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7"/>
            <p:cNvSpPr/>
            <p:nvPr/>
          </p:nvSpPr>
          <p:spPr>
            <a:xfrm>
              <a:off x="4684600" y="3216125"/>
              <a:ext cx="114325" cy="64025"/>
            </a:xfrm>
            <a:custGeom>
              <a:rect b="b" l="l" r="r" t="t"/>
              <a:pathLst>
                <a:path extrusionOk="0" h="2561" w="4573">
                  <a:moveTo>
                    <a:pt x="869" y="0"/>
                  </a:moveTo>
                  <a:lnTo>
                    <a:pt x="640" y="46"/>
                  </a:lnTo>
                  <a:lnTo>
                    <a:pt x="457" y="183"/>
                  </a:lnTo>
                  <a:lnTo>
                    <a:pt x="320" y="275"/>
                  </a:lnTo>
                  <a:lnTo>
                    <a:pt x="183" y="458"/>
                  </a:lnTo>
                  <a:lnTo>
                    <a:pt x="92" y="640"/>
                  </a:lnTo>
                  <a:lnTo>
                    <a:pt x="0" y="823"/>
                  </a:lnTo>
                  <a:lnTo>
                    <a:pt x="0" y="1052"/>
                  </a:lnTo>
                  <a:lnTo>
                    <a:pt x="0" y="1464"/>
                  </a:lnTo>
                  <a:lnTo>
                    <a:pt x="0" y="1692"/>
                  </a:lnTo>
                  <a:lnTo>
                    <a:pt x="92" y="1875"/>
                  </a:lnTo>
                  <a:lnTo>
                    <a:pt x="183" y="2058"/>
                  </a:lnTo>
                  <a:lnTo>
                    <a:pt x="320" y="2241"/>
                  </a:lnTo>
                  <a:lnTo>
                    <a:pt x="457" y="2378"/>
                  </a:lnTo>
                  <a:lnTo>
                    <a:pt x="640" y="2469"/>
                  </a:lnTo>
                  <a:lnTo>
                    <a:pt x="869" y="2515"/>
                  </a:lnTo>
                  <a:lnTo>
                    <a:pt x="1098" y="2561"/>
                  </a:lnTo>
                  <a:lnTo>
                    <a:pt x="4573" y="2561"/>
                  </a:lnTo>
                  <a:lnTo>
                    <a:pt x="4573"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7"/>
            <p:cNvSpPr/>
            <p:nvPr/>
          </p:nvSpPr>
          <p:spPr>
            <a:xfrm>
              <a:off x="4684600" y="3304150"/>
              <a:ext cx="114325" cy="65175"/>
            </a:xfrm>
            <a:custGeom>
              <a:rect b="b" l="l" r="r" t="t"/>
              <a:pathLst>
                <a:path extrusionOk="0" h="2607" w="4573">
                  <a:moveTo>
                    <a:pt x="1098" y="0"/>
                  </a:moveTo>
                  <a:lnTo>
                    <a:pt x="869" y="46"/>
                  </a:lnTo>
                  <a:lnTo>
                    <a:pt x="640" y="92"/>
                  </a:lnTo>
                  <a:lnTo>
                    <a:pt x="457" y="183"/>
                  </a:lnTo>
                  <a:lnTo>
                    <a:pt x="320" y="320"/>
                  </a:lnTo>
                  <a:lnTo>
                    <a:pt x="183" y="503"/>
                  </a:lnTo>
                  <a:lnTo>
                    <a:pt x="92" y="686"/>
                  </a:lnTo>
                  <a:lnTo>
                    <a:pt x="0" y="869"/>
                  </a:lnTo>
                  <a:lnTo>
                    <a:pt x="0" y="1098"/>
                  </a:lnTo>
                  <a:lnTo>
                    <a:pt x="0" y="1509"/>
                  </a:lnTo>
                  <a:lnTo>
                    <a:pt x="0" y="1738"/>
                  </a:lnTo>
                  <a:lnTo>
                    <a:pt x="92" y="1921"/>
                  </a:lnTo>
                  <a:lnTo>
                    <a:pt x="183" y="2104"/>
                  </a:lnTo>
                  <a:lnTo>
                    <a:pt x="320" y="2287"/>
                  </a:lnTo>
                  <a:lnTo>
                    <a:pt x="457" y="2424"/>
                  </a:lnTo>
                  <a:lnTo>
                    <a:pt x="640" y="2515"/>
                  </a:lnTo>
                  <a:lnTo>
                    <a:pt x="869" y="2561"/>
                  </a:lnTo>
                  <a:lnTo>
                    <a:pt x="1098" y="2607"/>
                  </a:lnTo>
                  <a:lnTo>
                    <a:pt x="4573" y="2607"/>
                  </a:lnTo>
                  <a:lnTo>
                    <a:pt x="4573"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7"/>
            <p:cNvSpPr/>
            <p:nvPr/>
          </p:nvSpPr>
          <p:spPr>
            <a:xfrm>
              <a:off x="5001250" y="3037775"/>
              <a:ext cx="113200" cy="64050"/>
            </a:xfrm>
            <a:custGeom>
              <a:rect b="b" l="l" r="r" t="t"/>
              <a:pathLst>
                <a:path extrusionOk="0" h="2562" w="4528">
                  <a:moveTo>
                    <a:pt x="1" y="1"/>
                  </a:moveTo>
                  <a:lnTo>
                    <a:pt x="1" y="2562"/>
                  </a:lnTo>
                  <a:lnTo>
                    <a:pt x="3659" y="2562"/>
                  </a:lnTo>
                  <a:lnTo>
                    <a:pt x="3887" y="2470"/>
                  </a:lnTo>
                  <a:lnTo>
                    <a:pt x="4070" y="2379"/>
                  </a:lnTo>
                  <a:lnTo>
                    <a:pt x="4208" y="2241"/>
                  </a:lnTo>
                  <a:lnTo>
                    <a:pt x="4345" y="2104"/>
                  </a:lnTo>
                  <a:lnTo>
                    <a:pt x="4482" y="1921"/>
                  </a:lnTo>
                  <a:lnTo>
                    <a:pt x="4528" y="1693"/>
                  </a:lnTo>
                  <a:lnTo>
                    <a:pt x="4528" y="1464"/>
                  </a:lnTo>
                  <a:lnTo>
                    <a:pt x="4528" y="1053"/>
                  </a:lnTo>
                  <a:lnTo>
                    <a:pt x="4528" y="870"/>
                  </a:lnTo>
                  <a:lnTo>
                    <a:pt x="4482" y="641"/>
                  </a:lnTo>
                  <a:lnTo>
                    <a:pt x="4345" y="458"/>
                  </a:lnTo>
                  <a:lnTo>
                    <a:pt x="4208" y="321"/>
                  </a:lnTo>
                  <a:lnTo>
                    <a:pt x="4070" y="184"/>
                  </a:lnTo>
                  <a:lnTo>
                    <a:pt x="3887" y="92"/>
                  </a:lnTo>
                  <a:lnTo>
                    <a:pt x="365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7"/>
            <p:cNvSpPr/>
            <p:nvPr/>
          </p:nvSpPr>
          <p:spPr>
            <a:xfrm>
              <a:off x="5001250" y="3126950"/>
              <a:ext cx="113200" cy="64050"/>
            </a:xfrm>
            <a:custGeom>
              <a:rect b="b" l="l" r="r" t="t"/>
              <a:pathLst>
                <a:path extrusionOk="0" h="2562" w="4528">
                  <a:moveTo>
                    <a:pt x="1" y="1"/>
                  </a:moveTo>
                  <a:lnTo>
                    <a:pt x="1" y="2561"/>
                  </a:lnTo>
                  <a:lnTo>
                    <a:pt x="3476" y="2561"/>
                  </a:lnTo>
                  <a:lnTo>
                    <a:pt x="3659" y="2516"/>
                  </a:lnTo>
                  <a:lnTo>
                    <a:pt x="3887" y="2470"/>
                  </a:lnTo>
                  <a:lnTo>
                    <a:pt x="4070" y="2378"/>
                  </a:lnTo>
                  <a:lnTo>
                    <a:pt x="4208" y="2241"/>
                  </a:lnTo>
                  <a:lnTo>
                    <a:pt x="4345" y="2058"/>
                  </a:lnTo>
                  <a:lnTo>
                    <a:pt x="4482" y="1875"/>
                  </a:lnTo>
                  <a:lnTo>
                    <a:pt x="4528" y="1692"/>
                  </a:lnTo>
                  <a:lnTo>
                    <a:pt x="4528" y="1464"/>
                  </a:lnTo>
                  <a:lnTo>
                    <a:pt x="4528" y="1052"/>
                  </a:lnTo>
                  <a:lnTo>
                    <a:pt x="4528" y="869"/>
                  </a:lnTo>
                  <a:lnTo>
                    <a:pt x="4482" y="641"/>
                  </a:lnTo>
                  <a:lnTo>
                    <a:pt x="4345" y="458"/>
                  </a:lnTo>
                  <a:lnTo>
                    <a:pt x="4208" y="321"/>
                  </a:lnTo>
                  <a:lnTo>
                    <a:pt x="4070" y="183"/>
                  </a:lnTo>
                  <a:lnTo>
                    <a:pt x="3887" y="92"/>
                  </a:lnTo>
                  <a:lnTo>
                    <a:pt x="365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7"/>
            <p:cNvSpPr/>
            <p:nvPr/>
          </p:nvSpPr>
          <p:spPr>
            <a:xfrm>
              <a:off x="5001250" y="3216125"/>
              <a:ext cx="113200" cy="64025"/>
            </a:xfrm>
            <a:custGeom>
              <a:rect b="b" l="l" r="r" t="t"/>
              <a:pathLst>
                <a:path extrusionOk="0" h="2561" w="4528">
                  <a:moveTo>
                    <a:pt x="1" y="0"/>
                  </a:moveTo>
                  <a:lnTo>
                    <a:pt x="1" y="2561"/>
                  </a:lnTo>
                  <a:lnTo>
                    <a:pt x="3476" y="2561"/>
                  </a:lnTo>
                  <a:lnTo>
                    <a:pt x="3659" y="2515"/>
                  </a:lnTo>
                  <a:lnTo>
                    <a:pt x="3887" y="2469"/>
                  </a:lnTo>
                  <a:lnTo>
                    <a:pt x="4070" y="2378"/>
                  </a:lnTo>
                  <a:lnTo>
                    <a:pt x="4208" y="2241"/>
                  </a:lnTo>
                  <a:lnTo>
                    <a:pt x="4345" y="2058"/>
                  </a:lnTo>
                  <a:lnTo>
                    <a:pt x="4482" y="1875"/>
                  </a:lnTo>
                  <a:lnTo>
                    <a:pt x="4528" y="1692"/>
                  </a:lnTo>
                  <a:lnTo>
                    <a:pt x="4528" y="1464"/>
                  </a:lnTo>
                  <a:lnTo>
                    <a:pt x="4528" y="1052"/>
                  </a:lnTo>
                  <a:lnTo>
                    <a:pt x="4528" y="823"/>
                  </a:lnTo>
                  <a:lnTo>
                    <a:pt x="4482" y="640"/>
                  </a:lnTo>
                  <a:lnTo>
                    <a:pt x="4345" y="458"/>
                  </a:lnTo>
                  <a:lnTo>
                    <a:pt x="4208" y="275"/>
                  </a:lnTo>
                  <a:lnTo>
                    <a:pt x="4070" y="183"/>
                  </a:lnTo>
                  <a:lnTo>
                    <a:pt x="3887" y="46"/>
                  </a:lnTo>
                  <a:lnTo>
                    <a:pt x="365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7"/>
            <p:cNvSpPr/>
            <p:nvPr/>
          </p:nvSpPr>
          <p:spPr>
            <a:xfrm>
              <a:off x="5001250" y="3304150"/>
              <a:ext cx="113200" cy="65175"/>
            </a:xfrm>
            <a:custGeom>
              <a:rect b="b" l="l" r="r" t="t"/>
              <a:pathLst>
                <a:path extrusionOk="0" h="2607" w="4528">
                  <a:moveTo>
                    <a:pt x="1" y="0"/>
                  </a:moveTo>
                  <a:lnTo>
                    <a:pt x="1" y="2607"/>
                  </a:lnTo>
                  <a:lnTo>
                    <a:pt x="3476" y="2607"/>
                  </a:lnTo>
                  <a:lnTo>
                    <a:pt x="3659" y="2561"/>
                  </a:lnTo>
                  <a:lnTo>
                    <a:pt x="3887" y="2515"/>
                  </a:lnTo>
                  <a:lnTo>
                    <a:pt x="4070" y="2424"/>
                  </a:lnTo>
                  <a:lnTo>
                    <a:pt x="4208" y="2287"/>
                  </a:lnTo>
                  <a:lnTo>
                    <a:pt x="4345" y="2104"/>
                  </a:lnTo>
                  <a:lnTo>
                    <a:pt x="4482" y="1921"/>
                  </a:lnTo>
                  <a:lnTo>
                    <a:pt x="4528" y="1738"/>
                  </a:lnTo>
                  <a:lnTo>
                    <a:pt x="4528" y="1509"/>
                  </a:lnTo>
                  <a:lnTo>
                    <a:pt x="4528" y="1098"/>
                  </a:lnTo>
                  <a:lnTo>
                    <a:pt x="4528" y="869"/>
                  </a:lnTo>
                  <a:lnTo>
                    <a:pt x="4482" y="686"/>
                  </a:lnTo>
                  <a:lnTo>
                    <a:pt x="4345" y="503"/>
                  </a:lnTo>
                  <a:lnTo>
                    <a:pt x="4208" y="320"/>
                  </a:lnTo>
                  <a:lnTo>
                    <a:pt x="4070" y="183"/>
                  </a:lnTo>
                  <a:lnTo>
                    <a:pt x="3887" y="92"/>
                  </a:lnTo>
                  <a:lnTo>
                    <a:pt x="3659" y="46"/>
                  </a:lnTo>
                  <a:lnTo>
                    <a:pt x="347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7"/>
            <p:cNvSpPr/>
            <p:nvPr/>
          </p:nvSpPr>
          <p:spPr>
            <a:xfrm>
              <a:off x="4837775" y="3037775"/>
              <a:ext cx="121200" cy="64050"/>
            </a:xfrm>
            <a:custGeom>
              <a:rect b="b" l="l" r="r" t="t"/>
              <a:pathLst>
                <a:path extrusionOk="0" h="2562" w="4848">
                  <a:moveTo>
                    <a:pt x="1" y="1"/>
                  </a:moveTo>
                  <a:lnTo>
                    <a:pt x="1" y="2562"/>
                  </a:lnTo>
                  <a:lnTo>
                    <a:pt x="4848" y="2562"/>
                  </a:lnTo>
                  <a:lnTo>
                    <a:pt x="484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7"/>
            <p:cNvSpPr/>
            <p:nvPr/>
          </p:nvSpPr>
          <p:spPr>
            <a:xfrm>
              <a:off x="4837775" y="3126950"/>
              <a:ext cx="121200" cy="64050"/>
            </a:xfrm>
            <a:custGeom>
              <a:rect b="b" l="l" r="r" t="t"/>
              <a:pathLst>
                <a:path extrusionOk="0" h="2562" w="4848">
                  <a:moveTo>
                    <a:pt x="1" y="1"/>
                  </a:moveTo>
                  <a:lnTo>
                    <a:pt x="1" y="2561"/>
                  </a:lnTo>
                  <a:lnTo>
                    <a:pt x="4848" y="2561"/>
                  </a:lnTo>
                  <a:lnTo>
                    <a:pt x="484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7"/>
            <p:cNvSpPr/>
            <p:nvPr/>
          </p:nvSpPr>
          <p:spPr>
            <a:xfrm>
              <a:off x="4837775" y="3216125"/>
              <a:ext cx="121200" cy="64025"/>
            </a:xfrm>
            <a:custGeom>
              <a:rect b="b" l="l" r="r" t="t"/>
              <a:pathLst>
                <a:path extrusionOk="0" h="2561" w="4848">
                  <a:moveTo>
                    <a:pt x="1" y="0"/>
                  </a:moveTo>
                  <a:lnTo>
                    <a:pt x="1" y="2561"/>
                  </a:lnTo>
                  <a:lnTo>
                    <a:pt x="4848" y="2561"/>
                  </a:lnTo>
                  <a:lnTo>
                    <a:pt x="4848"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7"/>
            <p:cNvSpPr/>
            <p:nvPr/>
          </p:nvSpPr>
          <p:spPr>
            <a:xfrm>
              <a:off x="4837775" y="3304150"/>
              <a:ext cx="121200" cy="65175"/>
            </a:xfrm>
            <a:custGeom>
              <a:rect b="b" l="l" r="r" t="t"/>
              <a:pathLst>
                <a:path extrusionOk="0" h="2607" w="4848">
                  <a:moveTo>
                    <a:pt x="1" y="0"/>
                  </a:moveTo>
                  <a:lnTo>
                    <a:pt x="1" y="2607"/>
                  </a:lnTo>
                  <a:lnTo>
                    <a:pt x="4848" y="2607"/>
                  </a:lnTo>
                  <a:lnTo>
                    <a:pt x="4848"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7"/>
            <p:cNvSpPr/>
            <p:nvPr/>
          </p:nvSpPr>
          <p:spPr>
            <a:xfrm>
              <a:off x="4842350" y="2258150"/>
              <a:ext cx="21750" cy="21750"/>
            </a:xfrm>
            <a:custGeom>
              <a:rect b="b" l="l" r="r" t="t"/>
              <a:pathLst>
                <a:path extrusionOk="0" h="870" w="870">
                  <a:moveTo>
                    <a:pt x="275" y="0"/>
                  </a:moveTo>
                  <a:lnTo>
                    <a:pt x="138" y="92"/>
                  </a:lnTo>
                  <a:lnTo>
                    <a:pt x="46" y="229"/>
                  </a:lnTo>
                  <a:lnTo>
                    <a:pt x="1" y="412"/>
                  </a:lnTo>
                  <a:lnTo>
                    <a:pt x="46" y="595"/>
                  </a:lnTo>
                  <a:lnTo>
                    <a:pt x="138" y="732"/>
                  </a:lnTo>
                  <a:lnTo>
                    <a:pt x="275" y="823"/>
                  </a:lnTo>
                  <a:lnTo>
                    <a:pt x="458" y="869"/>
                  </a:lnTo>
                  <a:lnTo>
                    <a:pt x="595" y="823"/>
                  </a:lnTo>
                  <a:lnTo>
                    <a:pt x="732" y="732"/>
                  </a:lnTo>
                  <a:lnTo>
                    <a:pt x="824" y="595"/>
                  </a:lnTo>
                  <a:lnTo>
                    <a:pt x="869" y="412"/>
                  </a:lnTo>
                  <a:lnTo>
                    <a:pt x="824" y="229"/>
                  </a:lnTo>
                  <a:lnTo>
                    <a:pt x="732" y="92"/>
                  </a:lnTo>
                  <a:lnTo>
                    <a:pt x="59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7"/>
            <p:cNvSpPr/>
            <p:nvPr/>
          </p:nvSpPr>
          <p:spPr>
            <a:xfrm>
              <a:off x="4877800" y="2258150"/>
              <a:ext cx="21725" cy="21750"/>
            </a:xfrm>
            <a:custGeom>
              <a:rect b="b" l="l" r="r" t="t"/>
              <a:pathLst>
                <a:path extrusionOk="0" h="870" w="869">
                  <a:moveTo>
                    <a:pt x="274" y="0"/>
                  </a:moveTo>
                  <a:lnTo>
                    <a:pt x="137" y="92"/>
                  </a:lnTo>
                  <a:lnTo>
                    <a:pt x="46" y="229"/>
                  </a:lnTo>
                  <a:lnTo>
                    <a:pt x="0" y="412"/>
                  </a:lnTo>
                  <a:lnTo>
                    <a:pt x="46" y="595"/>
                  </a:lnTo>
                  <a:lnTo>
                    <a:pt x="137" y="732"/>
                  </a:lnTo>
                  <a:lnTo>
                    <a:pt x="274" y="823"/>
                  </a:lnTo>
                  <a:lnTo>
                    <a:pt x="457" y="869"/>
                  </a:lnTo>
                  <a:lnTo>
                    <a:pt x="595" y="823"/>
                  </a:lnTo>
                  <a:lnTo>
                    <a:pt x="777" y="732"/>
                  </a:lnTo>
                  <a:lnTo>
                    <a:pt x="869" y="595"/>
                  </a:lnTo>
                  <a:lnTo>
                    <a:pt x="869" y="412"/>
                  </a:lnTo>
                  <a:lnTo>
                    <a:pt x="869" y="229"/>
                  </a:lnTo>
                  <a:lnTo>
                    <a:pt x="777" y="92"/>
                  </a:lnTo>
                  <a:lnTo>
                    <a:pt x="59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7"/>
            <p:cNvSpPr/>
            <p:nvPr/>
          </p:nvSpPr>
          <p:spPr>
            <a:xfrm>
              <a:off x="4913225" y="2258150"/>
              <a:ext cx="21750" cy="21750"/>
            </a:xfrm>
            <a:custGeom>
              <a:rect b="b" l="l" r="r" t="t"/>
              <a:pathLst>
                <a:path extrusionOk="0" h="870" w="870">
                  <a:moveTo>
                    <a:pt x="275" y="0"/>
                  </a:moveTo>
                  <a:lnTo>
                    <a:pt x="138" y="92"/>
                  </a:lnTo>
                  <a:lnTo>
                    <a:pt x="46" y="229"/>
                  </a:lnTo>
                  <a:lnTo>
                    <a:pt x="1" y="412"/>
                  </a:lnTo>
                  <a:lnTo>
                    <a:pt x="46" y="595"/>
                  </a:lnTo>
                  <a:lnTo>
                    <a:pt x="138" y="732"/>
                  </a:lnTo>
                  <a:lnTo>
                    <a:pt x="275" y="823"/>
                  </a:lnTo>
                  <a:lnTo>
                    <a:pt x="458" y="869"/>
                  </a:lnTo>
                  <a:lnTo>
                    <a:pt x="641" y="823"/>
                  </a:lnTo>
                  <a:lnTo>
                    <a:pt x="778" y="732"/>
                  </a:lnTo>
                  <a:lnTo>
                    <a:pt x="869" y="595"/>
                  </a:lnTo>
                  <a:lnTo>
                    <a:pt x="869" y="412"/>
                  </a:lnTo>
                  <a:lnTo>
                    <a:pt x="869" y="229"/>
                  </a:lnTo>
                  <a:lnTo>
                    <a:pt x="778" y="92"/>
                  </a:lnTo>
                  <a:lnTo>
                    <a:pt x="6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7"/>
            <p:cNvSpPr/>
            <p:nvPr/>
          </p:nvSpPr>
          <p:spPr>
            <a:xfrm>
              <a:off x="4842350" y="2295875"/>
              <a:ext cx="21750" cy="21750"/>
            </a:xfrm>
            <a:custGeom>
              <a:rect b="b" l="l" r="r" t="t"/>
              <a:pathLst>
                <a:path extrusionOk="0" h="870" w="870">
                  <a:moveTo>
                    <a:pt x="458" y="0"/>
                  </a:moveTo>
                  <a:lnTo>
                    <a:pt x="275" y="46"/>
                  </a:lnTo>
                  <a:lnTo>
                    <a:pt x="138" y="137"/>
                  </a:lnTo>
                  <a:lnTo>
                    <a:pt x="46" y="275"/>
                  </a:lnTo>
                  <a:lnTo>
                    <a:pt x="1" y="458"/>
                  </a:lnTo>
                  <a:lnTo>
                    <a:pt x="46" y="595"/>
                  </a:lnTo>
                  <a:lnTo>
                    <a:pt x="138" y="732"/>
                  </a:lnTo>
                  <a:lnTo>
                    <a:pt x="275" y="823"/>
                  </a:lnTo>
                  <a:lnTo>
                    <a:pt x="458" y="869"/>
                  </a:lnTo>
                  <a:lnTo>
                    <a:pt x="595" y="823"/>
                  </a:lnTo>
                  <a:lnTo>
                    <a:pt x="732" y="732"/>
                  </a:lnTo>
                  <a:lnTo>
                    <a:pt x="824" y="595"/>
                  </a:lnTo>
                  <a:lnTo>
                    <a:pt x="869" y="458"/>
                  </a:lnTo>
                  <a:lnTo>
                    <a:pt x="824" y="275"/>
                  </a:lnTo>
                  <a:lnTo>
                    <a:pt x="732" y="137"/>
                  </a:lnTo>
                  <a:lnTo>
                    <a:pt x="595" y="46"/>
                  </a:lnTo>
                  <a:lnTo>
                    <a:pt x="458"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7"/>
            <p:cNvSpPr/>
            <p:nvPr/>
          </p:nvSpPr>
          <p:spPr>
            <a:xfrm>
              <a:off x="4877800" y="2295875"/>
              <a:ext cx="21725" cy="21750"/>
            </a:xfrm>
            <a:custGeom>
              <a:rect b="b" l="l" r="r" t="t"/>
              <a:pathLst>
                <a:path extrusionOk="0" h="870" w="869">
                  <a:moveTo>
                    <a:pt x="457" y="0"/>
                  </a:moveTo>
                  <a:lnTo>
                    <a:pt x="274" y="46"/>
                  </a:lnTo>
                  <a:lnTo>
                    <a:pt x="137" y="137"/>
                  </a:lnTo>
                  <a:lnTo>
                    <a:pt x="46" y="275"/>
                  </a:lnTo>
                  <a:lnTo>
                    <a:pt x="0" y="458"/>
                  </a:lnTo>
                  <a:lnTo>
                    <a:pt x="46" y="595"/>
                  </a:lnTo>
                  <a:lnTo>
                    <a:pt x="137" y="732"/>
                  </a:lnTo>
                  <a:lnTo>
                    <a:pt x="274" y="823"/>
                  </a:lnTo>
                  <a:lnTo>
                    <a:pt x="457" y="869"/>
                  </a:lnTo>
                  <a:lnTo>
                    <a:pt x="595" y="823"/>
                  </a:lnTo>
                  <a:lnTo>
                    <a:pt x="777" y="732"/>
                  </a:lnTo>
                  <a:lnTo>
                    <a:pt x="869" y="595"/>
                  </a:lnTo>
                  <a:lnTo>
                    <a:pt x="869" y="458"/>
                  </a:lnTo>
                  <a:lnTo>
                    <a:pt x="869" y="275"/>
                  </a:lnTo>
                  <a:lnTo>
                    <a:pt x="777" y="137"/>
                  </a:lnTo>
                  <a:lnTo>
                    <a:pt x="595" y="46"/>
                  </a:lnTo>
                  <a:lnTo>
                    <a:pt x="45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7"/>
            <p:cNvSpPr/>
            <p:nvPr/>
          </p:nvSpPr>
          <p:spPr>
            <a:xfrm>
              <a:off x="4913225" y="2295875"/>
              <a:ext cx="21750" cy="21750"/>
            </a:xfrm>
            <a:custGeom>
              <a:rect b="b" l="l" r="r" t="t"/>
              <a:pathLst>
                <a:path extrusionOk="0" h="870" w="870">
                  <a:moveTo>
                    <a:pt x="458" y="0"/>
                  </a:moveTo>
                  <a:lnTo>
                    <a:pt x="275" y="46"/>
                  </a:lnTo>
                  <a:lnTo>
                    <a:pt x="138" y="137"/>
                  </a:lnTo>
                  <a:lnTo>
                    <a:pt x="46" y="275"/>
                  </a:lnTo>
                  <a:lnTo>
                    <a:pt x="1" y="458"/>
                  </a:lnTo>
                  <a:lnTo>
                    <a:pt x="46" y="595"/>
                  </a:lnTo>
                  <a:lnTo>
                    <a:pt x="138" y="732"/>
                  </a:lnTo>
                  <a:lnTo>
                    <a:pt x="275" y="823"/>
                  </a:lnTo>
                  <a:lnTo>
                    <a:pt x="458" y="869"/>
                  </a:lnTo>
                  <a:lnTo>
                    <a:pt x="641" y="823"/>
                  </a:lnTo>
                  <a:lnTo>
                    <a:pt x="778" y="732"/>
                  </a:lnTo>
                  <a:lnTo>
                    <a:pt x="869" y="595"/>
                  </a:lnTo>
                  <a:lnTo>
                    <a:pt x="869" y="458"/>
                  </a:lnTo>
                  <a:lnTo>
                    <a:pt x="869" y="275"/>
                  </a:lnTo>
                  <a:lnTo>
                    <a:pt x="778" y="137"/>
                  </a:lnTo>
                  <a:lnTo>
                    <a:pt x="641" y="46"/>
                  </a:lnTo>
                  <a:lnTo>
                    <a:pt x="458"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1" name="Google Shape;3031;p77"/>
          <p:cNvGrpSpPr/>
          <p:nvPr/>
        </p:nvGrpSpPr>
        <p:grpSpPr>
          <a:xfrm>
            <a:off x="5938960" y="2815338"/>
            <a:ext cx="994221" cy="1549024"/>
            <a:chOff x="5827775" y="2173550"/>
            <a:chExt cx="856275" cy="1334100"/>
          </a:xfrm>
        </p:grpSpPr>
        <p:sp>
          <p:nvSpPr>
            <p:cNvPr id="3032" name="Google Shape;3032;p77"/>
            <p:cNvSpPr/>
            <p:nvPr/>
          </p:nvSpPr>
          <p:spPr>
            <a:xfrm>
              <a:off x="5827775" y="2173550"/>
              <a:ext cx="856275" cy="1334100"/>
            </a:xfrm>
            <a:custGeom>
              <a:rect b="b" l="l" r="r" t="t"/>
              <a:pathLst>
                <a:path extrusionOk="0" h="53364" w="34251">
                  <a:moveTo>
                    <a:pt x="3521" y="0"/>
                  </a:moveTo>
                  <a:lnTo>
                    <a:pt x="3156" y="46"/>
                  </a:lnTo>
                  <a:lnTo>
                    <a:pt x="2744" y="183"/>
                  </a:lnTo>
                  <a:lnTo>
                    <a:pt x="2378" y="275"/>
                  </a:lnTo>
                  <a:lnTo>
                    <a:pt x="2058" y="458"/>
                  </a:lnTo>
                  <a:lnTo>
                    <a:pt x="1738" y="641"/>
                  </a:lnTo>
                  <a:lnTo>
                    <a:pt x="1418" y="869"/>
                  </a:lnTo>
                  <a:lnTo>
                    <a:pt x="1144" y="1144"/>
                  </a:lnTo>
                  <a:lnTo>
                    <a:pt x="869" y="1418"/>
                  </a:lnTo>
                  <a:lnTo>
                    <a:pt x="641" y="1738"/>
                  </a:lnTo>
                  <a:lnTo>
                    <a:pt x="458" y="2058"/>
                  </a:lnTo>
                  <a:lnTo>
                    <a:pt x="321" y="2378"/>
                  </a:lnTo>
                  <a:lnTo>
                    <a:pt x="183" y="2744"/>
                  </a:lnTo>
                  <a:lnTo>
                    <a:pt x="46" y="3156"/>
                  </a:lnTo>
                  <a:lnTo>
                    <a:pt x="0" y="3521"/>
                  </a:lnTo>
                  <a:lnTo>
                    <a:pt x="0" y="3933"/>
                  </a:lnTo>
                  <a:lnTo>
                    <a:pt x="0" y="49431"/>
                  </a:lnTo>
                  <a:lnTo>
                    <a:pt x="0" y="49797"/>
                  </a:lnTo>
                  <a:lnTo>
                    <a:pt x="46" y="50208"/>
                  </a:lnTo>
                  <a:lnTo>
                    <a:pt x="183" y="50574"/>
                  </a:lnTo>
                  <a:lnTo>
                    <a:pt x="321" y="50940"/>
                  </a:lnTo>
                  <a:lnTo>
                    <a:pt x="458" y="51306"/>
                  </a:lnTo>
                  <a:lnTo>
                    <a:pt x="641" y="51626"/>
                  </a:lnTo>
                  <a:lnTo>
                    <a:pt x="869" y="51946"/>
                  </a:lnTo>
                  <a:lnTo>
                    <a:pt x="1144" y="52220"/>
                  </a:lnTo>
                  <a:lnTo>
                    <a:pt x="1418" y="52449"/>
                  </a:lnTo>
                  <a:lnTo>
                    <a:pt x="1738" y="52678"/>
                  </a:lnTo>
                  <a:lnTo>
                    <a:pt x="2058" y="52906"/>
                  </a:lnTo>
                  <a:lnTo>
                    <a:pt x="2378" y="53043"/>
                  </a:lnTo>
                  <a:lnTo>
                    <a:pt x="2744" y="53181"/>
                  </a:lnTo>
                  <a:lnTo>
                    <a:pt x="3156" y="53272"/>
                  </a:lnTo>
                  <a:lnTo>
                    <a:pt x="3521" y="53364"/>
                  </a:lnTo>
                  <a:lnTo>
                    <a:pt x="30729" y="53364"/>
                  </a:lnTo>
                  <a:lnTo>
                    <a:pt x="31141" y="53272"/>
                  </a:lnTo>
                  <a:lnTo>
                    <a:pt x="31507" y="53181"/>
                  </a:lnTo>
                  <a:lnTo>
                    <a:pt x="31872" y="53043"/>
                  </a:lnTo>
                  <a:lnTo>
                    <a:pt x="32192" y="52906"/>
                  </a:lnTo>
                  <a:lnTo>
                    <a:pt x="32513" y="52678"/>
                  </a:lnTo>
                  <a:lnTo>
                    <a:pt x="32833" y="52449"/>
                  </a:lnTo>
                  <a:lnTo>
                    <a:pt x="33107" y="52220"/>
                  </a:lnTo>
                  <a:lnTo>
                    <a:pt x="33381" y="51946"/>
                  </a:lnTo>
                  <a:lnTo>
                    <a:pt x="33610" y="51626"/>
                  </a:lnTo>
                  <a:lnTo>
                    <a:pt x="33793" y="51306"/>
                  </a:lnTo>
                  <a:lnTo>
                    <a:pt x="33976" y="50940"/>
                  </a:lnTo>
                  <a:lnTo>
                    <a:pt x="34113" y="50574"/>
                  </a:lnTo>
                  <a:lnTo>
                    <a:pt x="34204" y="50208"/>
                  </a:lnTo>
                  <a:lnTo>
                    <a:pt x="34250" y="49797"/>
                  </a:lnTo>
                  <a:lnTo>
                    <a:pt x="34250" y="49431"/>
                  </a:lnTo>
                  <a:lnTo>
                    <a:pt x="34250" y="3933"/>
                  </a:lnTo>
                  <a:lnTo>
                    <a:pt x="34250" y="3521"/>
                  </a:lnTo>
                  <a:lnTo>
                    <a:pt x="34204" y="3156"/>
                  </a:lnTo>
                  <a:lnTo>
                    <a:pt x="34113" y="2744"/>
                  </a:lnTo>
                  <a:lnTo>
                    <a:pt x="33976" y="2378"/>
                  </a:lnTo>
                  <a:lnTo>
                    <a:pt x="33793" y="2058"/>
                  </a:lnTo>
                  <a:lnTo>
                    <a:pt x="33610" y="1738"/>
                  </a:lnTo>
                  <a:lnTo>
                    <a:pt x="33381" y="1418"/>
                  </a:lnTo>
                  <a:lnTo>
                    <a:pt x="33107" y="1144"/>
                  </a:lnTo>
                  <a:lnTo>
                    <a:pt x="32833" y="869"/>
                  </a:lnTo>
                  <a:lnTo>
                    <a:pt x="32513" y="641"/>
                  </a:lnTo>
                  <a:lnTo>
                    <a:pt x="32192" y="458"/>
                  </a:lnTo>
                  <a:lnTo>
                    <a:pt x="31872" y="275"/>
                  </a:lnTo>
                  <a:lnTo>
                    <a:pt x="31507" y="183"/>
                  </a:lnTo>
                  <a:lnTo>
                    <a:pt x="31141" y="46"/>
                  </a:lnTo>
                  <a:lnTo>
                    <a:pt x="3072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7"/>
            <p:cNvSpPr/>
            <p:nvPr/>
          </p:nvSpPr>
          <p:spPr>
            <a:xfrm>
              <a:off x="6243900" y="2173550"/>
              <a:ext cx="440150" cy="703075"/>
            </a:xfrm>
            <a:custGeom>
              <a:rect b="b" l="l" r="r" t="t"/>
              <a:pathLst>
                <a:path extrusionOk="0" h="28123" w="17606">
                  <a:moveTo>
                    <a:pt x="0" y="0"/>
                  </a:moveTo>
                  <a:lnTo>
                    <a:pt x="1189" y="1006"/>
                  </a:lnTo>
                  <a:lnTo>
                    <a:pt x="2287" y="2104"/>
                  </a:lnTo>
                  <a:lnTo>
                    <a:pt x="3704" y="3613"/>
                  </a:lnTo>
                  <a:lnTo>
                    <a:pt x="5030" y="5168"/>
                  </a:lnTo>
                  <a:lnTo>
                    <a:pt x="6311" y="6768"/>
                  </a:lnTo>
                  <a:lnTo>
                    <a:pt x="7499" y="8460"/>
                  </a:lnTo>
                  <a:lnTo>
                    <a:pt x="8643" y="10198"/>
                  </a:lnTo>
                  <a:lnTo>
                    <a:pt x="9740" y="11935"/>
                  </a:lnTo>
                  <a:lnTo>
                    <a:pt x="10792" y="13719"/>
                  </a:lnTo>
                  <a:lnTo>
                    <a:pt x="11798" y="15548"/>
                  </a:lnTo>
                  <a:lnTo>
                    <a:pt x="13398" y="18611"/>
                  </a:lnTo>
                  <a:lnTo>
                    <a:pt x="14907" y="21721"/>
                  </a:lnTo>
                  <a:lnTo>
                    <a:pt x="15639" y="23321"/>
                  </a:lnTo>
                  <a:lnTo>
                    <a:pt x="16325" y="24922"/>
                  </a:lnTo>
                  <a:lnTo>
                    <a:pt x="17011" y="26522"/>
                  </a:lnTo>
                  <a:lnTo>
                    <a:pt x="17605" y="28122"/>
                  </a:lnTo>
                  <a:lnTo>
                    <a:pt x="17605" y="4665"/>
                  </a:lnTo>
                  <a:lnTo>
                    <a:pt x="17605" y="4207"/>
                  </a:lnTo>
                  <a:lnTo>
                    <a:pt x="17514" y="3704"/>
                  </a:lnTo>
                  <a:lnTo>
                    <a:pt x="17422" y="3293"/>
                  </a:lnTo>
                  <a:lnTo>
                    <a:pt x="17239" y="2836"/>
                  </a:lnTo>
                  <a:lnTo>
                    <a:pt x="17056" y="2424"/>
                  </a:lnTo>
                  <a:lnTo>
                    <a:pt x="16828" y="2058"/>
                  </a:lnTo>
                  <a:lnTo>
                    <a:pt x="16553" y="1692"/>
                  </a:lnTo>
                  <a:lnTo>
                    <a:pt x="16279" y="1372"/>
                  </a:lnTo>
                  <a:lnTo>
                    <a:pt x="15913" y="1052"/>
                  </a:lnTo>
                  <a:lnTo>
                    <a:pt x="15547" y="778"/>
                  </a:lnTo>
                  <a:lnTo>
                    <a:pt x="15182" y="549"/>
                  </a:lnTo>
                  <a:lnTo>
                    <a:pt x="14770" y="366"/>
                  </a:lnTo>
                  <a:lnTo>
                    <a:pt x="14359" y="183"/>
                  </a:lnTo>
                  <a:lnTo>
                    <a:pt x="13901" y="92"/>
                  </a:lnTo>
                  <a:lnTo>
                    <a:pt x="1344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7"/>
            <p:cNvSpPr/>
            <p:nvPr/>
          </p:nvSpPr>
          <p:spPr>
            <a:xfrm>
              <a:off x="5890650" y="2308450"/>
              <a:ext cx="728225" cy="493875"/>
            </a:xfrm>
            <a:custGeom>
              <a:rect b="b" l="l" r="r" t="t"/>
              <a:pathLst>
                <a:path extrusionOk="0" h="19755" w="29129">
                  <a:moveTo>
                    <a:pt x="0" y="0"/>
                  </a:moveTo>
                  <a:lnTo>
                    <a:pt x="0" y="19754"/>
                  </a:lnTo>
                  <a:lnTo>
                    <a:pt x="29129" y="19754"/>
                  </a:lnTo>
                  <a:lnTo>
                    <a:pt x="2912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7"/>
            <p:cNvSpPr/>
            <p:nvPr/>
          </p:nvSpPr>
          <p:spPr>
            <a:xfrm>
              <a:off x="5890650" y="2308450"/>
              <a:ext cx="728225" cy="493875"/>
            </a:xfrm>
            <a:custGeom>
              <a:rect b="b" l="l" r="r" t="t"/>
              <a:pathLst>
                <a:path extrusionOk="0" h="19755" w="29129">
                  <a:moveTo>
                    <a:pt x="0" y="0"/>
                  </a:moveTo>
                  <a:lnTo>
                    <a:pt x="0" y="19754"/>
                  </a:lnTo>
                  <a:lnTo>
                    <a:pt x="2912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7"/>
            <p:cNvSpPr/>
            <p:nvPr/>
          </p:nvSpPr>
          <p:spPr>
            <a:xfrm>
              <a:off x="6170725" y="2824000"/>
              <a:ext cx="155500" cy="168075"/>
            </a:xfrm>
            <a:custGeom>
              <a:rect b="b" l="l" r="r" t="t"/>
              <a:pathLst>
                <a:path extrusionOk="0" h="6723" w="6220">
                  <a:moveTo>
                    <a:pt x="3110" y="1"/>
                  </a:moveTo>
                  <a:lnTo>
                    <a:pt x="2790" y="47"/>
                  </a:lnTo>
                  <a:lnTo>
                    <a:pt x="2470" y="92"/>
                  </a:lnTo>
                  <a:lnTo>
                    <a:pt x="2196" y="184"/>
                  </a:lnTo>
                  <a:lnTo>
                    <a:pt x="1875" y="275"/>
                  </a:lnTo>
                  <a:lnTo>
                    <a:pt x="1601" y="413"/>
                  </a:lnTo>
                  <a:lnTo>
                    <a:pt x="1372" y="595"/>
                  </a:lnTo>
                  <a:lnTo>
                    <a:pt x="1144" y="778"/>
                  </a:lnTo>
                  <a:lnTo>
                    <a:pt x="915" y="1007"/>
                  </a:lnTo>
                  <a:lnTo>
                    <a:pt x="687" y="1236"/>
                  </a:lnTo>
                  <a:lnTo>
                    <a:pt x="504" y="1510"/>
                  </a:lnTo>
                  <a:lnTo>
                    <a:pt x="366" y="1784"/>
                  </a:lnTo>
                  <a:lnTo>
                    <a:pt x="229" y="2059"/>
                  </a:lnTo>
                  <a:lnTo>
                    <a:pt x="138" y="2379"/>
                  </a:lnTo>
                  <a:lnTo>
                    <a:pt x="46" y="2699"/>
                  </a:lnTo>
                  <a:lnTo>
                    <a:pt x="1" y="3019"/>
                  </a:lnTo>
                  <a:lnTo>
                    <a:pt x="1" y="3385"/>
                  </a:lnTo>
                  <a:lnTo>
                    <a:pt x="1" y="3705"/>
                  </a:lnTo>
                  <a:lnTo>
                    <a:pt x="46" y="4071"/>
                  </a:lnTo>
                  <a:lnTo>
                    <a:pt x="138" y="4391"/>
                  </a:lnTo>
                  <a:lnTo>
                    <a:pt x="229" y="4665"/>
                  </a:lnTo>
                  <a:lnTo>
                    <a:pt x="366" y="4985"/>
                  </a:lnTo>
                  <a:lnTo>
                    <a:pt x="504" y="5260"/>
                  </a:lnTo>
                  <a:lnTo>
                    <a:pt x="687" y="5534"/>
                  </a:lnTo>
                  <a:lnTo>
                    <a:pt x="915" y="5763"/>
                  </a:lnTo>
                  <a:lnTo>
                    <a:pt x="1144" y="5991"/>
                  </a:lnTo>
                  <a:lnTo>
                    <a:pt x="1372" y="6174"/>
                  </a:lnTo>
                  <a:lnTo>
                    <a:pt x="1601" y="6311"/>
                  </a:lnTo>
                  <a:lnTo>
                    <a:pt x="1875" y="6494"/>
                  </a:lnTo>
                  <a:lnTo>
                    <a:pt x="2196" y="6586"/>
                  </a:lnTo>
                  <a:lnTo>
                    <a:pt x="2470" y="6677"/>
                  </a:lnTo>
                  <a:lnTo>
                    <a:pt x="2790" y="6723"/>
                  </a:lnTo>
                  <a:lnTo>
                    <a:pt x="3430" y="6723"/>
                  </a:lnTo>
                  <a:lnTo>
                    <a:pt x="3750" y="6677"/>
                  </a:lnTo>
                  <a:lnTo>
                    <a:pt x="4025" y="6586"/>
                  </a:lnTo>
                  <a:lnTo>
                    <a:pt x="4345" y="6494"/>
                  </a:lnTo>
                  <a:lnTo>
                    <a:pt x="4619" y="6311"/>
                  </a:lnTo>
                  <a:lnTo>
                    <a:pt x="4848" y="6174"/>
                  </a:lnTo>
                  <a:lnTo>
                    <a:pt x="5076" y="5991"/>
                  </a:lnTo>
                  <a:lnTo>
                    <a:pt x="5305" y="5763"/>
                  </a:lnTo>
                  <a:lnTo>
                    <a:pt x="5534" y="5534"/>
                  </a:lnTo>
                  <a:lnTo>
                    <a:pt x="5717" y="5260"/>
                  </a:lnTo>
                  <a:lnTo>
                    <a:pt x="5854" y="4985"/>
                  </a:lnTo>
                  <a:lnTo>
                    <a:pt x="5991" y="4665"/>
                  </a:lnTo>
                  <a:lnTo>
                    <a:pt x="6082" y="4391"/>
                  </a:lnTo>
                  <a:lnTo>
                    <a:pt x="6174" y="4071"/>
                  </a:lnTo>
                  <a:lnTo>
                    <a:pt x="6220" y="3705"/>
                  </a:lnTo>
                  <a:lnTo>
                    <a:pt x="6220" y="3385"/>
                  </a:lnTo>
                  <a:lnTo>
                    <a:pt x="6220" y="3019"/>
                  </a:lnTo>
                  <a:lnTo>
                    <a:pt x="6174" y="2699"/>
                  </a:lnTo>
                  <a:lnTo>
                    <a:pt x="6082" y="2379"/>
                  </a:lnTo>
                  <a:lnTo>
                    <a:pt x="5991" y="2059"/>
                  </a:lnTo>
                  <a:lnTo>
                    <a:pt x="5854" y="1784"/>
                  </a:lnTo>
                  <a:lnTo>
                    <a:pt x="5717" y="1510"/>
                  </a:lnTo>
                  <a:lnTo>
                    <a:pt x="5534" y="1236"/>
                  </a:lnTo>
                  <a:lnTo>
                    <a:pt x="5305" y="1007"/>
                  </a:lnTo>
                  <a:lnTo>
                    <a:pt x="5076" y="778"/>
                  </a:lnTo>
                  <a:lnTo>
                    <a:pt x="4848" y="595"/>
                  </a:lnTo>
                  <a:lnTo>
                    <a:pt x="4619" y="413"/>
                  </a:lnTo>
                  <a:lnTo>
                    <a:pt x="4345" y="275"/>
                  </a:lnTo>
                  <a:lnTo>
                    <a:pt x="4025" y="184"/>
                  </a:lnTo>
                  <a:lnTo>
                    <a:pt x="3750" y="92"/>
                  </a:lnTo>
                  <a:lnTo>
                    <a:pt x="3430" y="47"/>
                  </a:lnTo>
                  <a:lnTo>
                    <a:pt x="3110"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7"/>
            <p:cNvSpPr/>
            <p:nvPr/>
          </p:nvSpPr>
          <p:spPr>
            <a:xfrm>
              <a:off x="5887225" y="3017200"/>
              <a:ext cx="62900" cy="91475"/>
            </a:xfrm>
            <a:custGeom>
              <a:rect b="b" l="l" r="r" t="t"/>
              <a:pathLst>
                <a:path extrusionOk="0" h="3659" w="2516">
                  <a:moveTo>
                    <a:pt x="92" y="1"/>
                  </a:moveTo>
                  <a:lnTo>
                    <a:pt x="46" y="47"/>
                  </a:lnTo>
                  <a:lnTo>
                    <a:pt x="0" y="138"/>
                  </a:lnTo>
                  <a:lnTo>
                    <a:pt x="0" y="184"/>
                  </a:lnTo>
                  <a:lnTo>
                    <a:pt x="0" y="3430"/>
                  </a:lnTo>
                  <a:lnTo>
                    <a:pt x="0" y="3522"/>
                  </a:lnTo>
                  <a:lnTo>
                    <a:pt x="46" y="3567"/>
                  </a:lnTo>
                  <a:lnTo>
                    <a:pt x="92" y="3613"/>
                  </a:lnTo>
                  <a:lnTo>
                    <a:pt x="183" y="3659"/>
                  </a:lnTo>
                  <a:lnTo>
                    <a:pt x="2332" y="3659"/>
                  </a:lnTo>
                  <a:lnTo>
                    <a:pt x="2378" y="3613"/>
                  </a:lnTo>
                  <a:lnTo>
                    <a:pt x="2470" y="3567"/>
                  </a:lnTo>
                  <a:lnTo>
                    <a:pt x="2515" y="3522"/>
                  </a:lnTo>
                  <a:lnTo>
                    <a:pt x="2515" y="3430"/>
                  </a:lnTo>
                  <a:lnTo>
                    <a:pt x="2515" y="184"/>
                  </a:lnTo>
                  <a:lnTo>
                    <a:pt x="2515" y="138"/>
                  </a:lnTo>
                  <a:lnTo>
                    <a:pt x="2470" y="47"/>
                  </a:lnTo>
                  <a:lnTo>
                    <a:pt x="237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7"/>
            <p:cNvSpPr/>
            <p:nvPr/>
          </p:nvSpPr>
          <p:spPr>
            <a:xfrm>
              <a:off x="5961525" y="3017200"/>
              <a:ext cx="62900" cy="91475"/>
            </a:xfrm>
            <a:custGeom>
              <a:rect b="b" l="l" r="r" t="t"/>
              <a:pathLst>
                <a:path extrusionOk="0" h="3659" w="2516">
                  <a:moveTo>
                    <a:pt x="92" y="1"/>
                  </a:moveTo>
                  <a:lnTo>
                    <a:pt x="46" y="47"/>
                  </a:lnTo>
                  <a:lnTo>
                    <a:pt x="1" y="138"/>
                  </a:lnTo>
                  <a:lnTo>
                    <a:pt x="1" y="184"/>
                  </a:lnTo>
                  <a:lnTo>
                    <a:pt x="1" y="3430"/>
                  </a:lnTo>
                  <a:lnTo>
                    <a:pt x="1" y="3522"/>
                  </a:lnTo>
                  <a:lnTo>
                    <a:pt x="46" y="3567"/>
                  </a:lnTo>
                  <a:lnTo>
                    <a:pt x="92" y="3613"/>
                  </a:lnTo>
                  <a:lnTo>
                    <a:pt x="183" y="3659"/>
                  </a:lnTo>
                  <a:lnTo>
                    <a:pt x="2333" y="3659"/>
                  </a:lnTo>
                  <a:lnTo>
                    <a:pt x="2378" y="3613"/>
                  </a:lnTo>
                  <a:lnTo>
                    <a:pt x="2470" y="3567"/>
                  </a:lnTo>
                  <a:lnTo>
                    <a:pt x="2516" y="3522"/>
                  </a:lnTo>
                  <a:lnTo>
                    <a:pt x="2516" y="3430"/>
                  </a:lnTo>
                  <a:lnTo>
                    <a:pt x="2516" y="184"/>
                  </a:lnTo>
                  <a:lnTo>
                    <a:pt x="2516" y="138"/>
                  </a:lnTo>
                  <a:lnTo>
                    <a:pt x="2470" y="47"/>
                  </a:lnTo>
                  <a:lnTo>
                    <a:pt x="237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7"/>
            <p:cNvSpPr/>
            <p:nvPr/>
          </p:nvSpPr>
          <p:spPr>
            <a:xfrm>
              <a:off x="6035825" y="3017200"/>
              <a:ext cx="62900" cy="91475"/>
            </a:xfrm>
            <a:custGeom>
              <a:rect b="b" l="l" r="r" t="t"/>
              <a:pathLst>
                <a:path extrusionOk="0" h="3659" w="2516">
                  <a:moveTo>
                    <a:pt x="92" y="1"/>
                  </a:moveTo>
                  <a:lnTo>
                    <a:pt x="47" y="47"/>
                  </a:lnTo>
                  <a:lnTo>
                    <a:pt x="1" y="138"/>
                  </a:lnTo>
                  <a:lnTo>
                    <a:pt x="1" y="184"/>
                  </a:lnTo>
                  <a:lnTo>
                    <a:pt x="1" y="3430"/>
                  </a:lnTo>
                  <a:lnTo>
                    <a:pt x="1" y="3522"/>
                  </a:lnTo>
                  <a:lnTo>
                    <a:pt x="47" y="3567"/>
                  </a:lnTo>
                  <a:lnTo>
                    <a:pt x="92" y="3613"/>
                  </a:lnTo>
                  <a:lnTo>
                    <a:pt x="184" y="3659"/>
                  </a:lnTo>
                  <a:lnTo>
                    <a:pt x="2333" y="3659"/>
                  </a:lnTo>
                  <a:lnTo>
                    <a:pt x="2379" y="3613"/>
                  </a:lnTo>
                  <a:lnTo>
                    <a:pt x="2470" y="3567"/>
                  </a:lnTo>
                  <a:lnTo>
                    <a:pt x="2516" y="3522"/>
                  </a:lnTo>
                  <a:lnTo>
                    <a:pt x="2516" y="3430"/>
                  </a:lnTo>
                  <a:lnTo>
                    <a:pt x="2516" y="184"/>
                  </a:lnTo>
                  <a:lnTo>
                    <a:pt x="2516" y="138"/>
                  </a:lnTo>
                  <a:lnTo>
                    <a:pt x="2470" y="47"/>
                  </a:lnTo>
                  <a:lnTo>
                    <a:pt x="237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7"/>
            <p:cNvSpPr/>
            <p:nvPr/>
          </p:nvSpPr>
          <p:spPr>
            <a:xfrm>
              <a:off x="6110150" y="3017200"/>
              <a:ext cx="62900" cy="91475"/>
            </a:xfrm>
            <a:custGeom>
              <a:rect b="b" l="l" r="r" t="t"/>
              <a:pathLst>
                <a:path extrusionOk="0" h="3659" w="2516">
                  <a:moveTo>
                    <a:pt x="92" y="1"/>
                  </a:moveTo>
                  <a:lnTo>
                    <a:pt x="46" y="47"/>
                  </a:lnTo>
                  <a:lnTo>
                    <a:pt x="0" y="138"/>
                  </a:lnTo>
                  <a:lnTo>
                    <a:pt x="0" y="184"/>
                  </a:lnTo>
                  <a:lnTo>
                    <a:pt x="0" y="3430"/>
                  </a:lnTo>
                  <a:lnTo>
                    <a:pt x="0" y="3522"/>
                  </a:lnTo>
                  <a:lnTo>
                    <a:pt x="46" y="3567"/>
                  </a:lnTo>
                  <a:lnTo>
                    <a:pt x="92" y="3613"/>
                  </a:lnTo>
                  <a:lnTo>
                    <a:pt x="183" y="3659"/>
                  </a:lnTo>
                  <a:lnTo>
                    <a:pt x="2332" y="3659"/>
                  </a:lnTo>
                  <a:lnTo>
                    <a:pt x="2378" y="3613"/>
                  </a:lnTo>
                  <a:lnTo>
                    <a:pt x="2469" y="3567"/>
                  </a:lnTo>
                  <a:lnTo>
                    <a:pt x="2515" y="3522"/>
                  </a:lnTo>
                  <a:lnTo>
                    <a:pt x="2515" y="3430"/>
                  </a:lnTo>
                  <a:lnTo>
                    <a:pt x="2515" y="184"/>
                  </a:lnTo>
                  <a:lnTo>
                    <a:pt x="2515" y="138"/>
                  </a:lnTo>
                  <a:lnTo>
                    <a:pt x="2469" y="47"/>
                  </a:lnTo>
                  <a:lnTo>
                    <a:pt x="237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7"/>
            <p:cNvSpPr/>
            <p:nvPr/>
          </p:nvSpPr>
          <p:spPr>
            <a:xfrm>
              <a:off x="6184450" y="3017200"/>
              <a:ext cx="62900" cy="91475"/>
            </a:xfrm>
            <a:custGeom>
              <a:rect b="b" l="l" r="r" t="t"/>
              <a:pathLst>
                <a:path extrusionOk="0" h="3659" w="2516">
                  <a:moveTo>
                    <a:pt x="92" y="1"/>
                  </a:moveTo>
                  <a:lnTo>
                    <a:pt x="46" y="47"/>
                  </a:lnTo>
                  <a:lnTo>
                    <a:pt x="0" y="138"/>
                  </a:lnTo>
                  <a:lnTo>
                    <a:pt x="0" y="184"/>
                  </a:lnTo>
                  <a:lnTo>
                    <a:pt x="0" y="3430"/>
                  </a:lnTo>
                  <a:lnTo>
                    <a:pt x="0" y="3522"/>
                  </a:lnTo>
                  <a:lnTo>
                    <a:pt x="46" y="3567"/>
                  </a:lnTo>
                  <a:lnTo>
                    <a:pt x="92" y="3613"/>
                  </a:lnTo>
                  <a:lnTo>
                    <a:pt x="183" y="3659"/>
                  </a:lnTo>
                  <a:lnTo>
                    <a:pt x="2332" y="3659"/>
                  </a:lnTo>
                  <a:lnTo>
                    <a:pt x="2378" y="3613"/>
                  </a:lnTo>
                  <a:lnTo>
                    <a:pt x="2470" y="3567"/>
                  </a:lnTo>
                  <a:lnTo>
                    <a:pt x="2515" y="3522"/>
                  </a:lnTo>
                  <a:lnTo>
                    <a:pt x="2515" y="3430"/>
                  </a:lnTo>
                  <a:lnTo>
                    <a:pt x="2515" y="184"/>
                  </a:lnTo>
                  <a:lnTo>
                    <a:pt x="2515" y="138"/>
                  </a:lnTo>
                  <a:lnTo>
                    <a:pt x="2470" y="47"/>
                  </a:lnTo>
                  <a:lnTo>
                    <a:pt x="237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7"/>
            <p:cNvSpPr/>
            <p:nvPr/>
          </p:nvSpPr>
          <p:spPr>
            <a:xfrm>
              <a:off x="6257600" y="3017200"/>
              <a:ext cx="64050" cy="91475"/>
            </a:xfrm>
            <a:custGeom>
              <a:rect b="b" l="l" r="r" t="t"/>
              <a:pathLst>
                <a:path extrusionOk="0" h="3659" w="2562">
                  <a:moveTo>
                    <a:pt x="138" y="1"/>
                  </a:moveTo>
                  <a:lnTo>
                    <a:pt x="92" y="47"/>
                  </a:lnTo>
                  <a:lnTo>
                    <a:pt x="47" y="138"/>
                  </a:lnTo>
                  <a:lnTo>
                    <a:pt x="1" y="184"/>
                  </a:lnTo>
                  <a:lnTo>
                    <a:pt x="1" y="3430"/>
                  </a:lnTo>
                  <a:lnTo>
                    <a:pt x="47" y="3522"/>
                  </a:lnTo>
                  <a:lnTo>
                    <a:pt x="92" y="3567"/>
                  </a:lnTo>
                  <a:lnTo>
                    <a:pt x="138" y="3613"/>
                  </a:lnTo>
                  <a:lnTo>
                    <a:pt x="230" y="3659"/>
                  </a:lnTo>
                  <a:lnTo>
                    <a:pt x="2379" y="3659"/>
                  </a:lnTo>
                  <a:lnTo>
                    <a:pt x="2424" y="3613"/>
                  </a:lnTo>
                  <a:lnTo>
                    <a:pt x="2516" y="3567"/>
                  </a:lnTo>
                  <a:lnTo>
                    <a:pt x="2562" y="3522"/>
                  </a:lnTo>
                  <a:lnTo>
                    <a:pt x="2562" y="3430"/>
                  </a:lnTo>
                  <a:lnTo>
                    <a:pt x="2562" y="184"/>
                  </a:lnTo>
                  <a:lnTo>
                    <a:pt x="2562" y="138"/>
                  </a:lnTo>
                  <a:lnTo>
                    <a:pt x="2516" y="47"/>
                  </a:lnTo>
                  <a:lnTo>
                    <a:pt x="2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7"/>
            <p:cNvSpPr/>
            <p:nvPr/>
          </p:nvSpPr>
          <p:spPr>
            <a:xfrm>
              <a:off x="6331925" y="3017200"/>
              <a:ext cx="64025" cy="91475"/>
            </a:xfrm>
            <a:custGeom>
              <a:rect b="b" l="l" r="r" t="t"/>
              <a:pathLst>
                <a:path extrusionOk="0" h="3659" w="2561">
                  <a:moveTo>
                    <a:pt x="137" y="1"/>
                  </a:moveTo>
                  <a:lnTo>
                    <a:pt x="92" y="47"/>
                  </a:lnTo>
                  <a:lnTo>
                    <a:pt x="46" y="138"/>
                  </a:lnTo>
                  <a:lnTo>
                    <a:pt x="0" y="184"/>
                  </a:lnTo>
                  <a:lnTo>
                    <a:pt x="0" y="3430"/>
                  </a:lnTo>
                  <a:lnTo>
                    <a:pt x="46" y="3522"/>
                  </a:lnTo>
                  <a:lnTo>
                    <a:pt x="92" y="3567"/>
                  </a:lnTo>
                  <a:lnTo>
                    <a:pt x="137" y="3613"/>
                  </a:lnTo>
                  <a:lnTo>
                    <a:pt x="229" y="3659"/>
                  </a:lnTo>
                  <a:lnTo>
                    <a:pt x="2378" y="3659"/>
                  </a:lnTo>
                  <a:lnTo>
                    <a:pt x="2424" y="3613"/>
                  </a:lnTo>
                  <a:lnTo>
                    <a:pt x="2515" y="3567"/>
                  </a:lnTo>
                  <a:lnTo>
                    <a:pt x="2561" y="3522"/>
                  </a:lnTo>
                  <a:lnTo>
                    <a:pt x="2561" y="3430"/>
                  </a:lnTo>
                  <a:lnTo>
                    <a:pt x="2561" y="184"/>
                  </a:lnTo>
                  <a:lnTo>
                    <a:pt x="2561" y="138"/>
                  </a:lnTo>
                  <a:lnTo>
                    <a:pt x="2515" y="47"/>
                  </a:lnTo>
                  <a:lnTo>
                    <a:pt x="2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7"/>
            <p:cNvSpPr/>
            <p:nvPr/>
          </p:nvSpPr>
          <p:spPr>
            <a:xfrm>
              <a:off x="6406225" y="3017200"/>
              <a:ext cx="64050" cy="91475"/>
            </a:xfrm>
            <a:custGeom>
              <a:rect b="b" l="l" r="r" t="t"/>
              <a:pathLst>
                <a:path extrusionOk="0" h="3659" w="2562">
                  <a:moveTo>
                    <a:pt x="138" y="1"/>
                  </a:moveTo>
                  <a:lnTo>
                    <a:pt x="92" y="47"/>
                  </a:lnTo>
                  <a:lnTo>
                    <a:pt x="46" y="138"/>
                  </a:lnTo>
                  <a:lnTo>
                    <a:pt x="0" y="184"/>
                  </a:lnTo>
                  <a:lnTo>
                    <a:pt x="0" y="3430"/>
                  </a:lnTo>
                  <a:lnTo>
                    <a:pt x="46" y="3522"/>
                  </a:lnTo>
                  <a:lnTo>
                    <a:pt x="92" y="3567"/>
                  </a:lnTo>
                  <a:lnTo>
                    <a:pt x="138" y="3613"/>
                  </a:lnTo>
                  <a:lnTo>
                    <a:pt x="229" y="3659"/>
                  </a:lnTo>
                  <a:lnTo>
                    <a:pt x="2378" y="3659"/>
                  </a:lnTo>
                  <a:lnTo>
                    <a:pt x="2424" y="3613"/>
                  </a:lnTo>
                  <a:lnTo>
                    <a:pt x="2515" y="3567"/>
                  </a:lnTo>
                  <a:lnTo>
                    <a:pt x="2561" y="3522"/>
                  </a:lnTo>
                  <a:lnTo>
                    <a:pt x="2561" y="3430"/>
                  </a:lnTo>
                  <a:lnTo>
                    <a:pt x="2561" y="184"/>
                  </a:lnTo>
                  <a:lnTo>
                    <a:pt x="2561" y="138"/>
                  </a:lnTo>
                  <a:lnTo>
                    <a:pt x="2515" y="47"/>
                  </a:lnTo>
                  <a:lnTo>
                    <a:pt x="2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7"/>
            <p:cNvSpPr/>
            <p:nvPr/>
          </p:nvSpPr>
          <p:spPr>
            <a:xfrm>
              <a:off x="6480525" y="3017200"/>
              <a:ext cx="64050" cy="91475"/>
            </a:xfrm>
            <a:custGeom>
              <a:rect b="b" l="l" r="r" t="t"/>
              <a:pathLst>
                <a:path extrusionOk="0" h="3659" w="2562">
                  <a:moveTo>
                    <a:pt x="138" y="1"/>
                  </a:moveTo>
                  <a:lnTo>
                    <a:pt x="92" y="47"/>
                  </a:lnTo>
                  <a:lnTo>
                    <a:pt x="46" y="138"/>
                  </a:lnTo>
                  <a:lnTo>
                    <a:pt x="1" y="184"/>
                  </a:lnTo>
                  <a:lnTo>
                    <a:pt x="1" y="3430"/>
                  </a:lnTo>
                  <a:lnTo>
                    <a:pt x="46" y="3522"/>
                  </a:lnTo>
                  <a:lnTo>
                    <a:pt x="92" y="3567"/>
                  </a:lnTo>
                  <a:lnTo>
                    <a:pt x="138" y="3613"/>
                  </a:lnTo>
                  <a:lnTo>
                    <a:pt x="229" y="3659"/>
                  </a:lnTo>
                  <a:lnTo>
                    <a:pt x="2379" y="3659"/>
                  </a:lnTo>
                  <a:lnTo>
                    <a:pt x="2424" y="3613"/>
                  </a:lnTo>
                  <a:lnTo>
                    <a:pt x="2516" y="3567"/>
                  </a:lnTo>
                  <a:lnTo>
                    <a:pt x="2561" y="3522"/>
                  </a:lnTo>
                  <a:lnTo>
                    <a:pt x="2561" y="3430"/>
                  </a:lnTo>
                  <a:lnTo>
                    <a:pt x="2561" y="184"/>
                  </a:lnTo>
                  <a:lnTo>
                    <a:pt x="2561" y="138"/>
                  </a:lnTo>
                  <a:lnTo>
                    <a:pt x="2516" y="47"/>
                  </a:lnTo>
                  <a:lnTo>
                    <a:pt x="2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7"/>
            <p:cNvSpPr/>
            <p:nvPr/>
          </p:nvSpPr>
          <p:spPr>
            <a:xfrm>
              <a:off x="6554850" y="3017200"/>
              <a:ext cx="64025" cy="91475"/>
            </a:xfrm>
            <a:custGeom>
              <a:rect b="b" l="l" r="r" t="t"/>
              <a:pathLst>
                <a:path extrusionOk="0" h="3659" w="2561">
                  <a:moveTo>
                    <a:pt x="137" y="1"/>
                  </a:moveTo>
                  <a:lnTo>
                    <a:pt x="91" y="47"/>
                  </a:lnTo>
                  <a:lnTo>
                    <a:pt x="46" y="138"/>
                  </a:lnTo>
                  <a:lnTo>
                    <a:pt x="0" y="184"/>
                  </a:lnTo>
                  <a:lnTo>
                    <a:pt x="0" y="3430"/>
                  </a:lnTo>
                  <a:lnTo>
                    <a:pt x="46" y="3522"/>
                  </a:lnTo>
                  <a:lnTo>
                    <a:pt x="91" y="3567"/>
                  </a:lnTo>
                  <a:lnTo>
                    <a:pt x="137" y="3613"/>
                  </a:lnTo>
                  <a:lnTo>
                    <a:pt x="229" y="3659"/>
                  </a:lnTo>
                  <a:lnTo>
                    <a:pt x="2378" y="3659"/>
                  </a:lnTo>
                  <a:lnTo>
                    <a:pt x="2424" y="3613"/>
                  </a:lnTo>
                  <a:lnTo>
                    <a:pt x="2515" y="3567"/>
                  </a:lnTo>
                  <a:lnTo>
                    <a:pt x="2561" y="3522"/>
                  </a:lnTo>
                  <a:lnTo>
                    <a:pt x="2561" y="3430"/>
                  </a:lnTo>
                  <a:lnTo>
                    <a:pt x="2561" y="184"/>
                  </a:lnTo>
                  <a:lnTo>
                    <a:pt x="2561" y="138"/>
                  </a:lnTo>
                  <a:lnTo>
                    <a:pt x="2515" y="47"/>
                  </a:lnTo>
                  <a:lnTo>
                    <a:pt x="2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7"/>
            <p:cNvSpPr/>
            <p:nvPr/>
          </p:nvSpPr>
          <p:spPr>
            <a:xfrm>
              <a:off x="5887225" y="3126950"/>
              <a:ext cx="62900" cy="91475"/>
            </a:xfrm>
            <a:custGeom>
              <a:rect b="b" l="l" r="r" t="t"/>
              <a:pathLst>
                <a:path extrusionOk="0" h="3659" w="2516">
                  <a:moveTo>
                    <a:pt x="92" y="1"/>
                  </a:moveTo>
                  <a:lnTo>
                    <a:pt x="46" y="46"/>
                  </a:lnTo>
                  <a:lnTo>
                    <a:pt x="0" y="138"/>
                  </a:lnTo>
                  <a:lnTo>
                    <a:pt x="0" y="183"/>
                  </a:lnTo>
                  <a:lnTo>
                    <a:pt x="0" y="3430"/>
                  </a:lnTo>
                  <a:lnTo>
                    <a:pt x="0" y="3522"/>
                  </a:lnTo>
                  <a:lnTo>
                    <a:pt x="46" y="3567"/>
                  </a:lnTo>
                  <a:lnTo>
                    <a:pt x="92" y="3613"/>
                  </a:lnTo>
                  <a:lnTo>
                    <a:pt x="183" y="3659"/>
                  </a:lnTo>
                  <a:lnTo>
                    <a:pt x="2332" y="3659"/>
                  </a:lnTo>
                  <a:lnTo>
                    <a:pt x="2378" y="3613"/>
                  </a:lnTo>
                  <a:lnTo>
                    <a:pt x="2470" y="3567"/>
                  </a:lnTo>
                  <a:lnTo>
                    <a:pt x="2515" y="3522"/>
                  </a:lnTo>
                  <a:lnTo>
                    <a:pt x="2515" y="3430"/>
                  </a:lnTo>
                  <a:lnTo>
                    <a:pt x="2515" y="183"/>
                  </a:lnTo>
                  <a:lnTo>
                    <a:pt x="2515" y="138"/>
                  </a:lnTo>
                  <a:lnTo>
                    <a:pt x="2470" y="46"/>
                  </a:lnTo>
                  <a:lnTo>
                    <a:pt x="237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7"/>
            <p:cNvSpPr/>
            <p:nvPr/>
          </p:nvSpPr>
          <p:spPr>
            <a:xfrm>
              <a:off x="5961525" y="3126950"/>
              <a:ext cx="62900" cy="91475"/>
            </a:xfrm>
            <a:custGeom>
              <a:rect b="b" l="l" r="r" t="t"/>
              <a:pathLst>
                <a:path extrusionOk="0" h="3659" w="2516">
                  <a:moveTo>
                    <a:pt x="92" y="1"/>
                  </a:moveTo>
                  <a:lnTo>
                    <a:pt x="46" y="46"/>
                  </a:lnTo>
                  <a:lnTo>
                    <a:pt x="1" y="138"/>
                  </a:lnTo>
                  <a:lnTo>
                    <a:pt x="1" y="183"/>
                  </a:lnTo>
                  <a:lnTo>
                    <a:pt x="1" y="3430"/>
                  </a:lnTo>
                  <a:lnTo>
                    <a:pt x="1" y="3522"/>
                  </a:lnTo>
                  <a:lnTo>
                    <a:pt x="46" y="3567"/>
                  </a:lnTo>
                  <a:lnTo>
                    <a:pt x="92" y="3613"/>
                  </a:lnTo>
                  <a:lnTo>
                    <a:pt x="183" y="3659"/>
                  </a:lnTo>
                  <a:lnTo>
                    <a:pt x="2333" y="3659"/>
                  </a:lnTo>
                  <a:lnTo>
                    <a:pt x="2378" y="3613"/>
                  </a:lnTo>
                  <a:lnTo>
                    <a:pt x="2470" y="3567"/>
                  </a:lnTo>
                  <a:lnTo>
                    <a:pt x="2516" y="3522"/>
                  </a:lnTo>
                  <a:lnTo>
                    <a:pt x="2516" y="3430"/>
                  </a:lnTo>
                  <a:lnTo>
                    <a:pt x="2516" y="183"/>
                  </a:lnTo>
                  <a:lnTo>
                    <a:pt x="2516" y="138"/>
                  </a:lnTo>
                  <a:lnTo>
                    <a:pt x="2470" y="46"/>
                  </a:lnTo>
                  <a:lnTo>
                    <a:pt x="237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7"/>
            <p:cNvSpPr/>
            <p:nvPr/>
          </p:nvSpPr>
          <p:spPr>
            <a:xfrm>
              <a:off x="6035825" y="3126950"/>
              <a:ext cx="62900" cy="91475"/>
            </a:xfrm>
            <a:custGeom>
              <a:rect b="b" l="l" r="r" t="t"/>
              <a:pathLst>
                <a:path extrusionOk="0" h="3659" w="2516">
                  <a:moveTo>
                    <a:pt x="92" y="1"/>
                  </a:moveTo>
                  <a:lnTo>
                    <a:pt x="47" y="46"/>
                  </a:lnTo>
                  <a:lnTo>
                    <a:pt x="1" y="138"/>
                  </a:lnTo>
                  <a:lnTo>
                    <a:pt x="1" y="183"/>
                  </a:lnTo>
                  <a:lnTo>
                    <a:pt x="1" y="3430"/>
                  </a:lnTo>
                  <a:lnTo>
                    <a:pt x="1" y="3522"/>
                  </a:lnTo>
                  <a:lnTo>
                    <a:pt x="47" y="3567"/>
                  </a:lnTo>
                  <a:lnTo>
                    <a:pt x="92" y="3613"/>
                  </a:lnTo>
                  <a:lnTo>
                    <a:pt x="184" y="3659"/>
                  </a:lnTo>
                  <a:lnTo>
                    <a:pt x="2333" y="3659"/>
                  </a:lnTo>
                  <a:lnTo>
                    <a:pt x="2379" y="3613"/>
                  </a:lnTo>
                  <a:lnTo>
                    <a:pt x="2470" y="3567"/>
                  </a:lnTo>
                  <a:lnTo>
                    <a:pt x="2516" y="3522"/>
                  </a:lnTo>
                  <a:lnTo>
                    <a:pt x="2516" y="3430"/>
                  </a:lnTo>
                  <a:lnTo>
                    <a:pt x="2516" y="183"/>
                  </a:lnTo>
                  <a:lnTo>
                    <a:pt x="2516" y="138"/>
                  </a:lnTo>
                  <a:lnTo>
                    <a:pt x="2470" y="46"/>
                  </a:lnTo>
                  <a:lnTo>
                    <a:pt x="237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7"/>
            <p:cNvSpPr/>
            <p:nvPr/>
          </p:nvSpPr>
          <p:spPr>
            <a:xfrm>
              <a:off x="6110150" y="3126950"/>
              <a:ext cx="62900" cy="91475"/>
            </a:xfrm>
            <a:custGeom>
              <a:rect b="b" l="l" r="r" t="t"/>
              <a:pathLst>
                <a:path extrusionOk="0" h="3659" w="2516">
                  <a:moveTo>
                    <a:pt x="92" y="1"/>
                  </a:moveTo>
                  <a:lnTo>
                    <a:pt x="46" y="46"/>
                  </a:lnTo>
                  <a:lnTo>
                    <a:pt x="0" y="138"/>
                  </a:lnTo>
                  <a:lnTo>
                    <a:pt x="0" y="183"/>
                  </a:lnTo>
                  <a:lnTo>
                    <a:pt x="0" y="3430"/>
                  </a:lnTo>
                  <a:lnTo>
                    <a:pt x="0" y="3522"/>
                  </a:lnTo>
                  <a:lnTo>
                    <a:pt x="46" y="3567"/>
                  </a:lnTo>
                  <a:lnTo>
                    <a:pt x="92" y="3613"/>
                  </a:lnTo>
                  <a:lnTo>
                    <a:pt x="183" y="3659"/>
                  </a:lnTo>
                  <a:lnTo>
                    <a:pt x="2332" y="3659"/>
                  </a:lnTo>
                  <a:lnTo>
                    <a:pt x="2378" y="3613"/>
                  </a:lnTo>
                  <a:lnTo>
                    <a:pt x="2469" y="3567"/>
                  </a:lnTo>
                  <a:lnTo>
                    <a:pt x="2515" y="3522"/>
                  </a:lnTo>
                  <a:lnTo>
                    <a:pt x="2515" y="3430"/>
                  </a:lnTo>
                  <a:lnTo>
                    <a:pt x="2515" y="183"/>
                  </a:lnTo>
                  <a:lnTo>
                    <a:pt x="2515" y="138"/>
                  </a:lnTo>
                  <a:lnTo>
                    <a:pt x="2469" y="46"/>
                  </a:lnTo>
                  <a:lnTo>
                    <a:pt x="237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7"/>
            <p:cNvSpPr/>
            <p:nvPr/>
          </p:nvSpPr>
          <p:spPr>
            <a:xfrm>
              <a:off x="6184450" y="3126950"/>
              <a:ext cx="62900" cy="91475"/>
            </a:xfrm>
            <a:custGeom>
              <a:rect b="b" l="l" r="r" t="t"/>
              <a:pathLst>
                <a:path extrusionOk="0" h="3659" w="2516">
                  <a:moveTo>
                    <a:pt x="92" y="1"/>
                  </a:moveTo>
                  <a:lnTo>
                    <a:pt x="46" y="46"/>
                  </a:lnTo>
                  <a:lnTo>
                    <a:pt x="0" y="138"/>
                  </a:lnTo>
                  <a:lnTo>
                    <a:pt x="0" y="183"/>
                  </a:lnTo>
                  <a:lnTo>
                    <a:pt x="0" y="3430"/>
                  </a:lnTo>
                  <a:lnTo>
                    <a:pt x="0" y="3522"/>
                  </a:lnTo>
                  <a:lnTo>
                    <a:pt x="46" y="3567"/>
                  </a:lnTo>
                  <a:lnTo>
                    <a:pt x="92" y="3613"/>
                  </a:lnTo>
                  <a:lnTo>
                    <a:pt x="183" y="3659"/>
                  </a:lnTo>
                  <a:lnTo>
                    <a:pt x="2332" y="3659"/>
                  </a:lnTo>
                  <a:lnTo>
                    <a:pt x="2378" y="3613"/>
                  </a:lnTo>
                  <a:lnTo>
                    <a:pt x="2470" y="3567"/>
                  </a:lnTo>
                  <a:lnTo>
                    <a:pt x="2515" y="3522"/>
                  </a:lnTo>
                  <a:lnTo>
                    <a:pt x="2515" y="3430"/>
                  </a:lnTo>
                  <a:lnTo>
                    <a:pt x="2515" y="183"/>
                  </a:lnTo>
                  <a:lnTo>
                    <a:pt x="2515" y="138"/>
                  </a:lnTo>
                  <a:lnTo>
                    <a:pt x="2470" y="46"/>
                  </a:lnTo>
                  <a:lnTo>
                    <a:pt x="237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7"/>
            <p:cNvSpPr/>
            <p:nvPr/>
          </p:nvSpPr>
          <p:spPr>
            <a:xfrm>
              <a:off x="6257600" y="3126950"/>
              <a:ext cx="64050" cy="91475"/>
            </a:xfrm>
            <a:custGeom>
              <a:rect b="b" l="l" r="r" t="t"/>
              <a:pathLst>
                <a:path extrusionOk="0" h="3659" w="2562">
                  <a:moveTo>
                    <a:pt x="138" y="1"/>
                  </a:moveTo>
                  <a:lnTo>
                    <a:pt x="92" y="46"/>
                  </a:lnTo>
                  <a:lnTo>
                    <a:pt x="47" y="138"/>
                  </a:lnTo>
                  <a:lnTo>
                    <a:pt x="1" y="183"/>
                  </a:lnTo>
                  <a:lnTo>
                    <a:pt x="1" y="3430"/>
                  </a:lnTo>
                  <a:lnTo>
                    <a:pt x="47" y="3522"/>
                  </a:lnTo>
                  <a:lnTo>
                    <a:pt x="92" y="3567"/>
                  </a:lnTo>
                  <a:lnTo>
                    <a:pt x="138" y="3613"/>
                  </a:lnTo>
                  <a:lnTo>
                    <a:pt x="230" y="3659"/>
                  </a:lnTo>
                  <a:lnTo>
                    <a:pt x="2379" y="3659"/>
                  </a:lnTo>
                  <a:lnTo>
                    <a:pt x="2424" y="3613"/>
                  </a:lnTo>
                  <a:lnTo>
                    <a:pt x="2516" y="3567"/>
                  </a:lnTo>
                  <a:lnTo>
                    <a:pt x="2562" y="3522"/>
                  </a:lnTo>
                  <a:lnTo>
                    <a:pt x="2562" y="3430"/>
                  </a:lnTo>
                  <a:lnTo>
                    <a:pt x="2562" y="183"/>
                  </a:lnTo>
                  <a:lnTo>
                    <a:pt x="2562" y="138"/>
                  </a:lnTo>
                  <a:lnTo>
                    <a:pt x="2516" y="46"/>
                  </a:lnTo>
                  <a:lnTo>
                    <a:pt x="2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7"/>
            <p:cNvSpPr/>
            <p:nvPr/>
          </p:nvSpPr>
          <p:spPr>
            <a:xfrm>
              <a:off x="6331925" y="3126950"/>
              <a:ext cx="64025" cy="91475"/>
            </a:xfrm>
            <a:custGeom>
              <a:rect b="b" l="l" r="r" t="t"/>
              <a:pathLst>
                <a:path extrusionOk="0" h="3659" w="2561">
                  <a:moveTo>
                    <a:pt x="137" y="1"/>
                  </a:moveTo>
                  <a:lnTo>
                    <a:pt x="92" y="46"/>
                  </a:lnTo>
                  <a:lnTo>
                    <a:pt x="46" y="138"/>
                  </a:lnTo>
                  <a:lnTo>
                    <a:pt x="0" y="183"/>
                  </a:lnTo>
                  <a:lnTo>
                    <a:pt x="0" y="3430"/>
                  </a:lnTo>
                  <a:lnTo>
                    <a:pt x="46" y="3522"/>
                  </a:lnTo>
                  <a:lnTo>
                    <a:pt x="92" y="3567"/>
                  </a:lnTo>
                  <a:lnTo>
                    <a:pt x="137" y="3613"/>
                  </a:lnTo>
                  <a:lnTo>
                    <a:pt x="229" y="3659"/>
                  </a:lnTo>
                  <a:lnTo>
                    <a:pt x="2378" y="3659"/>
                  </a:lnTo>
                  <a:lnTo>
                    <a:pt x="2424" y="3613"/>
                  </a:lnTo>
                  <a:lnTo>
                    <a:pt x="2515" y="3567"/>
                  </a:lnTo>
                  <a:lnTo>
                    <a:pt x="2561" y="3522"/>
                  </a:lnTo>
                  <a:lnTo>
                    <a:pt x="2561" y="3430"/>
                  </a:lnTo>
                  <a:lnTo>
                    <a:pt x="2561" y="183"/>
                  </a:lnTo>
                  <a:lnTo>
                    <a:pt x="2561" y="138"/>
                  </a:lnTo>
                  <a:lnTo>
                    <a:pt x="2515" y="46"/>
                  </a:lnTo>
                  <a:lnTo>
                    <a:pt x="2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7"/>
            <p:cNvSpPr/>
            <p:nvPr/>
          </p:nvSpPr>
          <p:spPr>
            <a:xfrm>
              <a:off x="6406225" y="3126950"/>
              <a:ext cx="64050" cy="91475"/>
            </a:xfrm>
            <a:custGeom>
              <a:rect b="b" l="l" r="r" t="t"/>
              <a:pathLst>
                <a:path extrusionOk="0" h="3659" w="2562">
                  <a:moveTo>
                    <a:pt x="138" y="1"/>
                  </a:moveTo>
                  <a:lnTo>
                    <a:pt x="92" y="46"/>
                  </a:lnTo>
                  <a:lnTo>
                    <a:pt x="46" y="138"/>
                  </a:lnTo>
                  <a:lnTo>
                    <a:pt x="0" y="183"/>
                  </a:lnTo>
                  <a:lnTo>
                    <a:pt x="0" y="3430"/>
                  </a:lnTo>
                  <a:lnTo>
                    <a:pt x="46" y="3522"/>
                  </a:lnTo>
                  <a:lnTo>
                    <a:pt x="92" y="3567"/>
                  </a:lnTo>
                  <a:lnTo>
                    <a:pt x="138" y="3613"/>
                  </a:lnTo>
                  <a:lnTo>
                    <a:pt x="229" y="3659"/>
                  </a:lnTo>
                  <a:lnTo>
                    <a:pt x="2378" y="3659"/>
                  </a:lnTo>
                  <a:lnTo>
                    <a:pt x="2424" y="3613"/>
                  </a:lnTo>
                  <a:lnTo>
                    <a:pt x="2515" y="3567"/>
                  </a:lnTo>
                  <a:lnTo>
                    <a:pt x="2561" y="3522"/>
                  </a:lnTo>
                  <a:lnTo>
                    <a:pt x="2561" y="3430"/>
                  </a:lnTo>
                  <a:lnTo>
                    <a:pt x="2561" y="183"/>
                  </a:lnTo>
                  <a:lnTo>
                    <a:pt x="2561" y="138"/>
                  </a:lnTo>
                  <a:lnTo>
                    <a:pt x="2515" y="46"/>
                  </a:lnTo>
                  <a:lnTo>
                    <a:pt x="2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7"/>
            <p:cNvSpPr/>
            <p:nvPr/>
          </p:nvSpPr>
          <p:spPr>
            <a:xfrm>
              <a:off x="6480525" y="3126950"/>
              <a:ext cx="64050" cy="91475"/>
            </a:xfrm>
            <a:custGeom>
              <a:rect b="b" l="l" r="r" t="t"/>
              <a:pathLst>
                <a:path extrusionOk="0" h="3659" w="2562">
                  <a:moveTo>
                    <a:pt x="138" y="1"/>
                  </a:moveTo>
                  <a:lnTo>
                    <a:pt x="92" y="46"/>
                  </a:lnTo>
                  <a:lnTo>
                    <a:pt x="46" y="138"/>
                  </a:lnTo>
                  <a:lnTo>
                    <a:pt x="1" y="183"/>
                  </a:lnTo>
                  <a:lnTo>
                    <a:pt x="1" y="3430"/>
                  </a:lnTo>
                  <a:lnTo>
                    <a:pt x="46" y="3522"/>
                  </a:lnTo>
                  <a:lnTo>
                    <a:pt x="92" y="3567"/>
                  </a:lnTo>
                  <a:lnTo>
                    <a:pt x="138" y="3613"/>
                  </a:lnTo>
                  <a:lnTo>
                    <a:pt x="229" y="3659"/>
                  </a:lnTo>
                  <a:lnTo>
                    <a:pt x="2379" y="3659"/>
                  </a:lnTo>
                  <a:lnTo>
                    <a:pt x="2424" y="3613"/>
                  </a:lnTo>
                  <a:lnTo>
                    <a:pt x="2516" y="3567"/>
                  </a:lnTo>
                  <a:lnTo>
                    <a:pt x="2561" y="3522"/>
                  </a:lnTo>
                  <a:lnTo>
                    <a:pt x="2561" y="3430"/>
                  </a:lnTo>
                  <a:lnTo>
                    <a:pt x="2561" y="183"/>
                  </a:lnTo>
                  <a:lnTo>
                    <a:pt x="2561" y="138"/>
                  </a:lnTo>
                  <a:lnTo>
                    <a:pt x="2516" y="46"/>
                  </a:lnTo>
                  <a:lnTo>
                    <a:pt x="2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7"/>
            <p:cNvSpPr/>
            <p:nvPr/>
          </p:nvSpPr>
          <p:spPr>
            <a:xfrm>
              <a:off x="6554850" y="3126950"/>
              <a:ext cx="64025" cy="91475"/>
            </a:xfrm>
            <a:custGeom>
              <a:rect b="b" l="l" r="r" t="t"/>
              <a:pathLst>
                <a:path extrusionOk="0" h="3659" w="2561">
                  <a:moveTo>
                    <a:pt x="137" y="1"/>
                  </a:moveTo>
                  <a:lnTo>
                    <a:pt x="91" y="46"/>
                  </a:lnTo>
                  <a:lnTo>
                    <a:pt x="46" y="138"/>
                  </a:lnTo>
                  <a:lnTo>
                    <a:pt x="0" y="183"/>
                  </a:lnTo>
                  <a:lnTo>
                    <a:pt x="0" y="3430"/>
                  </a:lnTo>
                  <a:lnTo>
                    <a:pt x="46" y="3522"/>
                  </a:lnTo>
                  <a:lnTo>
                    <a:pt x="91" y="3567"/>
                  </a:lnTo>
                  <a:lnTo>
                    <a:pt x="137" y="3613"/>
                  </a:lnTo>
                  <a:lnTo>
                    <a:pt x="229" y="3659"/>
                  </a:lnTo>
                  <a:lnTo>
                    <a:pt x="2378" y="3659"/>
                  </a:lnTo>
                  <a:lnTo>
                    <a:pt x="2424" y="3613"/>
                  </a:lnTo>
                  <a:lnTo>
                    <a:pt x="2515" y="3567"/>
                  </a:lnTo>
                  <a:lnTo>
                    <a:pt x="2561" y="3522"/>
                  </a:lnTo>
                  <a:lnTo>
                    <a:pt x="2561" y="3430"/>
                  </a:lnTo>
                  <a:lnTo>
                    <a:pt x="2561" y="183"/>
                  </a:lnTo>
                  <a:lnTo>
                    <a:pt x="2561" y="138"/>
                  </a:lnTo>
                  <a:lnTo>
                    <a:pt x="2515" y="46"/>
                  </a:lnTo>
                  <a:lnTo>
                    <a:pt x="2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7"/>
            <p:cNvSpPr/>
            <p:nvPr/>
          </p:nvSpPr>
          <p:spPr>
            <a:xfrm>
              <a:off x="5887225" y="3236700"/>
              <a:ext cx="62900" cy="91475"/>
            </a:xfrm>
            <a:custGeom>
              <a:rect b="b" l="l" r="r" t="t"/>
              <a:pathLst>
                <a:path extrusionOk="0" h="3659" w="2516">
                  <a:moveTo>
                    <a:pt x="92" y="0"/>
                  </a:moveTo>
                  <a:lnTo>
                    <a:pt x="46" y="46"/>
                  </a:lnTo>
                  <a:lnTo>
                    <a:pt x="0" y="92"/>
                  </a:lnTo>
                  <a:lnTo>
                    <a:pt x="0" y="183"/>
                  </a:lnTo>
                  <a:lnTo>
                    <a:pt x="0" y="3430"/>
                  </a:lnTo>
                  <a:lnTo>
                    <a:pt x="0" y="3521"/>
                  </a:lnTo>
                  <a:lnTo>
                    <a:pt x="46" y="3567"/>
                  </a:lnTo>
                  <a:lnTo>
                    <a:pt x="92" y="3613"/>
                  </a:lnTo>
                  <a:lnTo>
                    <a:pt x="183" y="3658"/>
                  </a:lnTo>
                  <a:lnTo>
                    <a:pt x="2332" y="3658"/>
                  </a:lnTo>
                  <a:lnTo>
                    <a:pt x="2378" y="3613"/>
                  </a:lnTo>
                  <a:lnTo>
                    <a:pt x="2470" y="3567"/>
                  </a:lnTo>
                  <a:lnTo>
                    <a:pt x="2515" y="3521"/>
                  </a:lnTo>
                  <a:lnTo>
                    <a:pt x="2515" y="3430"/>
                  </a:lnTo>
                  <a:lnTo>
                    <a:pt x="2515" y="183"/>
                  </a:lnTo>
                  <a:lnTo>
                    <a:pt x="2515" y="92"/>
                  </a:lnTo>
                  <a:lnTo>
                    <a:pt x="2470" y="46"/>
                  </a:lnTo>
                  <a:lnTo>
                    <a:pt x="2378"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7"/>
            <p:cNvSpPr/>
            <p:nvPr/>
          </p:nvSpPr>
          <p:spPr>
            <a:xfrm>
              <a:off x="5961525" y="3236700"/>
              <a:ext cx="62900" cy="91475"/>
            </a:xfrm>
            <a:custGeom>
              <a:rect b="b" l="l" r="r" t="t"/>
              <a:pathLst>
                <a:path extrusionOk="0" h="3659" w="2516">
                  <a:moveTo>
                    <a:pt x="92" y="0"/>
                  </a:moveTo>
                  <a:lnTo>
                    <a:pt x="46" y="46"/>
                  </a:lnTo>
                  <a:lnTo>
                    <a:pt x="1" y="92"/>
                  </a:lnTo>
                  <a:lnTo>
                    <a:pt x="1" y="183"/>
                  </a:lnTo>
                  <a:lnTo>
                    <a:pt x="1" y="3430"/>
                  </a:lnTo>
                  <a:lnTo>
                    <a:pt x="1" y="3521"/>
                  </a:lnTo>
                  <a:lnTo>
                    <a:pt x="46" y="3567"/>
                  </a:lnTo>
                  <a:lnTo>
                    <a:pt x="92" y="3613"/>
                  </a:lnTo>
                  <a:lnTo>
                    <a:pt x="183" y="3658"/>
                  </a:lnTo>
                  <a:lnTo>
                    <a:pt x="2333" y="3658"/>
                  </a:lnTo>
                  <a:lnTo>
                    <a:pt x="2378" y="3613"/>
                  </a:lnTo>
                  <a:lnTo>
                    <a:pt x="2470" y="3567"/>
                  </a:lnTo>
                  <a:lnTo>
                    <a:pt x="2516" y="3521"/>
                  </a:lnTo>
                  <a:lnTo>
                    <a:pt x="2516" y="3430"/>
                  </a:lnTo>
                  <a:lnTo>
                    <a:pt x="2516" y="183"/>
                  </a:lnTo>
                  <a:lnTo>
                    <a:pt x="2516" y="92"/>
                  </a:lnTo>
                  <a:lnTo>
                    <a:pt x="2470" y="46"/>
                  </a:lnTo>
                  <a:lnTo>
                    <a:pt x="2378"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7"/>
            <p:cNvSpPr/>
            <p:nvPr/>
          </p:nvSpPr>
          <p:spPr>
            <a:xfrm>
              <a:off x="6035825" y="3236700"/>
              <a:ext cx="62900" cy="91475"/>
            </a:xfrm>
            <a:custGeom>
              <a:rect b="b" l="l" r="r" t="t"/>
              <a:pathLst>
                <a:path extrusionOk="0" h="3659" w="2516">
                  <a:moveTo>
                    <a:pt x="92" y="0"/>
                  </a:moveTo>
                  <a:lnTo>
                    <a:pt x="47" y="46"/>
                  </a:lnTo>
                  <a:lnTo>
                    <a:pt x="1" y="92"/>
                  </a:lnTo>
                  <a:lnTo>
                    <a:pt x="1" y="183"/>
                  </a:lnTo>
                  <a:lnTo>
                    <a:pt x="1" y="3430"/>
                  </a:lnTo>
                  <a:lnTo>
                    <a:pt x="1" y="3521"/>
                  </a:lnTo>
                  <a:lnTo>
                    <a:pt x="47" y="3567"/>
                  </a:lnTo>
                  <a:lnTo>
                    <a:pt x="92" y="3613"/>
                  </a:lnTo>
                  <a:lnTo>
                    <a:pt x="184" y="3658"/>
                  </a:lnTo>
                  <a:lnTo>
                    <a:pt x="2333" y="3658"/>
                  </a:lnTo>
                  <a:lnTo>
                    <a:pt x="2379" y="3613"/>
                  </a:lnTo>
                  <a:lnTo>
                    <a:pt x="2470" y="3567"/>
                  </a:lnTo>
                  <a:lnTo>
                    <a:pt x="2516" y="3521"/>
                  </a:lnTo>
                  <a:lnTo>
                    <a:pt x="2516" y="3430"/>
                  </a:lnTo>
                  <a:lnTo>
                    <a:pt x="2516" y="183"/>
                  </a:lnTo>
                  <a:lnTo>
                    <a:pt x="2516" y="92"/>
                  </a:lnTo>
                  <a:lnTo>
                    <a:pt x="2470" y="46"/>
                  </a:lnTo>
                  <a:lnTo>
                    <a:pt x="237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7"/>
            <p:cNvSpPr/>
            <p:nvPr/>
          </p:nvSpPr>
          <p:spPr>
            <a:xfrm>
              <a:off x="6110150" y="3236700"/>
              <a:ext cx="62900" cy="91475"/>
            </a:xfrm>
            <a:custGeom>
              <a:rect b="b" l="l" r="r" t="t"/>
              <a:pathLst>
                <a:path extrusionOk="0" h="3659" w="2516">
                  <a:moveTo>
                    <a:pt x="92" y="0"/>
                  </a:moveTo>
                  <a:lnTo>
                    <a:pt x="46" y="46"/>
                  </a:lnTo>
                  <a:lnTo>
                    <a:pt x="0" y="92"/>
                  </a:lnTo>
                  <a:lnTo>
                    <a:pt x="0" y="183"/>
                  </a:lnTo>
                  <a:lnTo>
                    <a:pt x="0" y="3430"/>
                  </a:lnTo>
                  <a:lnTo>
                    <a:pt x="0" y="3521"/>
                  </a:lnTo>
                  <a:lnTo>
                    <a:pt x="46" y="3567"/>
                  </a:lnTo>
                  <a:lnTo>
                    <a:pt x="92" y="3613"/>
                  </a:lnTo>
                  <a:lnTo>
                    <a:pt x="183" y="3658"/>
                  </a:lnTo>
                  <a:lnTo>
                    <a:pt x="2332" y="3658"/>
                  </a:lnTo>
                  <a:lnTo>
                    <a:pt x="2378" y="3613"/>
                  </a:lnTo>
                  <a:lnTo>
                    <a:pt x="2469" y="3567"/>
                  </a:lnTo>
                  <a:lnTo>
                    <a:pt x="2515" y="3521"/>
                  </a:lnTo>
                  <a:lnTo>
                    <a:pt x="2515" y="3430"/>
                  </a:lnTo>
                  <a:lnTo>
                    <a:pt x="2515" y="183"/>
                  </a:lnTo>
                  <a:lnTo>
                    <a:pt x="2515" y="92"/>
                  </a:lnTo>
                  <a:lnTo>
                    <a:pt x="2469" y="46"/>
                  </a:lnTo>
                  <a:lnTo>
                    <a:pt x="2378"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7"/>
            <p:cNvSpPr/>
            <p:nvPr/>
          </p:nvSpPr>
          <p:spPr>
            <a:xfrm>
              <a:off x="6184450" y="3236700"/>
              <a:ext cx="62900" cy="91475"/>
            </a:xfrm>
            <a:custGeom>
              <a:rect b="b" l="l" r="r" t="t"/>
              <a:pathLst>
                <a:path extrusionOk="0" h="3659" w="2516">
                  <a:moveTo>
                    <a:pt x="92" y="0"/>
                  </a:moveTo>
                  <a:lnTo>
                    <a:pt x="46" y="46"/>
                  </a:lnTo>
                  <a:lnTo>
                    <a:pt x="0" y="92"/>
                  </a:lnTo>
                  <a:lnTo>
                    <a:pt x="0" y="183"/>
                  </a:lnTo>
                  <a:lnTo>
                    <a:pt x="0" y="3430"/>
                  </a:lnTo>
                  <a:lnTo>
                    <a:pt x="0" y="3521"/>
                  </a:lnTo>
                  <a:lnTo>
                    <a:pt x="46" y="3567"/>
                  </a:lnTo>
                  <a:lnTo>
                    <a:pt x="92" y="3613"/>
                  </a:lnTo>
                  <a:lnTo>
                    <a:pt x="183" y="3658"/>
                  </a:lnTo>
                  <a:lnTo>
                    <a:pt x="2332" y="3658"/>
                  </a:lnTo>
                  <a:lnTo>
                    <a:pt x="2378" y="3613"/>
                  </a:lnTo>
                  <a:lnTo>
                    <a:pt x="2470" y="3567"/>
                  </a:lnTo>
                  <a:lnTo>
                    <a:pt x="2515" y="3521"/>
                  </a:lnTo>
                  <a:lnTo>
                    <a:pt x="2515" y="3430"/>
                  </a:lnTo>
                  <a:lnTo>
                    <a:pt x="2515" y="183"/>
                  </a:lnTo>
                  <a:lnTo>
                    <a:pt x="2515" y="92"/>
                  </a:lnTo>
                  <a:lnTo>
                    <a:pt x="2470" y="46"/>
                  </a:lnTo>
                  <a:lnTo>
                    <a:pt x="2378"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7"/>
            <p:cNvSpPr/>
            <p:nvPr/>
          </p:nvSpPr>
          <p:spPr>
            <a:xfrm>
              <a:off x="6257600" y="3236700"/>
              <a:ext cx="64050" cy="91475"/>
            </a:xfrm>
            <a:custGeom>
              <a:rect b="b" l="l" r="r" t="t"/>
              <a:pathLst>
                <a:path extrusionOk="0" h="3659" w="2562">
                  <a:moveTo>
                    <a:pt x="138" y="0"/>
                  </a:moveTo>
                  <a:lnTo>
                    <a:pt x="92" y="46"/>
                  </a:lnTo>
                  <a:lnTo>
                    <a:pt x="47" y="92"/>
                  </a:lnTo>
                  <a:lnTo>
                    <a:pt x="1" y="183"/>
                  </a:lnTo>
                  <a:lnTo>
                    <a:pt x="1" y="3430"/>
                  </a:lnTo>
                  <a:lnTo>
                    <a:pt x="47" y="3521"/>
                  </a:lnTo>
                  <a:lnTo>
                    <a:pt x="92" y="3567"/>
                  </a:lnTo>
                  <a:lnTo>
                    <a:pt x="138" y="3613"/>
                  </a:lnTo>
                  <a:lnTo>
                    <a:pt x="230" y="3658"/>
                  </a:lnTo>
                  <a:lnTo>
                    <a:pt x="2379" y="3658"/>
                  </a:lnTo>
                  <a:lnTo>
                    <a:pt x="2424" y="3613"/>
                  </a:lnTo>
                  <a:lnTo>
                    <a:pt x="2516" y="3567"/>
                  </a:lnTo>
                  <a:lnTo>
                    <a:pt x="2562" y="3521"/>
                  </a:lnTo>
                  <a:lnTo>
                    <a:pt x="2562" y="3430"/>
                  </a:lnTo>
                  <a:lnTo>
                    <a:pt x="2562" y="183"/>
                  </a:lnTo>
                  <a:lnTo>
                    <a:pt x="2562" y="92"/>
                  </a:lnTo>
                  <a:lnTo>
                    <a:pt x="2516" y="46"/>
                  </a:lnTo>
                  <a:lnTo>
                    <a:pt x="2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7"/>
            <p:cNvSpPr/>
            <p:nvPr/>
          </p:nvSpPr>
          <p:spPr>
            <a:xfrm>
              <a:off x="6331925" y="3236700"/>
              <a:ext cx="64025" cy="91475"/>
            </a:xfrm>
            <a:custGeom>
              <a:rect b="b" l="l" r="r" t="t"/>
              <a:pathLst>
                <a:path extrusionOk="0" h="3659" w="2561">
                  <a:moveTo>
                    <a:pt x="137" y="0"/>
                  </a:moveTo>
                  <a:lnTo>
                    <a:pt x="92" y="46"/>
                  </a:lnTo>
                  <a:lnTo>
                    <a:pt x="46" y="92"/>
                  </a:lnTo>
                  <a:lnTo>
                    <a:pt x="0" y="183"/>
                  </a:lnTo>
                  <a:lnTo>
                    <a:pt x="0" y="3430"/>
                  </a:lnTo>
                  <a:lnTo>
                    <a:pt x="46" y="3521"/>
                  </a:lnTo>
                  <a:lnTo>
                    <a:pt x="92" y="3567"/>
                  </a:lnTo>
                  <a:lnTo>
                    <a:pt x="137" y="3613"/>
                  </a:lnTo>
                  <a:lnTo>
                    <a:pt x="229" y="3658"/>
                  </a:lnTo>
                  <a:lnTo>
                    <a:pt x="2378" y="3658"/>
                  </a:lnTo>
                  <a:lnTo>
                    <a:pt x="2424" y="3613"/>
                  </a:lnTo>
                  <a:lnTo>
                    <a:pt x="2515" y="3567"/>
                  </a:lnTo>
                  <a:lnTo>
                    <a:pt x="2561" y="3521"/>
                  </a:lnTo>
                  <a:lnTo>
                    <a:pt x="2561" y="3430"/>
                  </a:lnTo>
                  <a:lnTo>
                    <a:pt x="2561" y="183"/>
                  </a:lnTo>
                  <a:lnTo>
                    <a:pt x="2561" y="92"/>
                  </a:lnTo>
                  <a:lnTo>
                    <a:pt x="2515" y="46"/>
                  </a:lnTo>
                  <a:lnTo>
                    <a:pt x="2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7"/>
            <p:cNvSpPr/>
            <p:nvPr/>
          </p:nvSpPr>
          <p:spPr>
            <a:xfrm>
              <a:off x="6406225" y="3236700"/>
              <a:ext cx="64050" cy="91475"/>
            </a:xfrm>
            <a:custGeom>
              <a:rect b="b" l="l" r="r" t="t"/>
              <a:pathLst>
                <a:path extrusionOk="0" h="3659" w="2562">
                  <a:moveTo>
                    <a:pt x="138" y="0"/>
                  </a:moveTo>
                  <a:lnTo>
                    <a:pt x="92" y="46"/>
                  </a:lnTo>
                  <a:lnTo>
                    <a:pt x="46" y="92"/>
                  </a:lnTo>
                  <a:lnTo>
                    <a:pt x="0" y="183"/>
                  </a:lnTo>
                  <a:lnTo>
                    <a:pt x="0" y="3430"/>
                  </a:lnTo>
                  <a:lnTo>
                    <a:pt x="46" y="3521"/>
                  </a:lnTo>
                  <a:lnTo>
                    <a:pt x="92" y="3567"/>
                  </a:lnTo>
                  <a:lnTo>
                    <a:pt x="138" y="3613"/>
                  </a:lnTo>
                  <a:lnTo>
                    <a:pt x="229" y="3658"/>
                  </a:lnTo>
                  <a:lnTo>
                    <a:pt x="2378" y="3658"/>
                  </a:lnTo>
                  <a:lnTo>
                    <a:pt x="2424" y="3613"/>
                  </a:lnTo>
                  <a:lnTo>
                    <a:pt x="2515" y="3567"/>
                  </a:lnTo>
                  <a:lnTo>
                    <a:pt x="2561" y="3521"/>
                  </a:lnTo>
                  <a:lnTo>
                    <a:pt x="2561" y="3430"/>
                  </a:lnTo>
                  <a:lnTo>
                    <a:pt x="2561" y="183"/>
                  </a:lnTo>
                  <a:lnTo>
                    <a:pt x="2561" y="92"/>
                  </a:lnTo>
                  <a:lnTo>
                    <a:pt x="2515" y="46"/>
                  </a:lnTo>
                  <a:lnTo>
                    <a:pt x="2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7"/>
            <p:cNvSpPr/>
            <p:nvPr/>
          </p:nvSpPr>
          <p:spPr>
            <a:xfrm>
              <a:off x="6480525" y="3236700"/>
              <a:ext cx="64050" cy="91475"/>
            </a:xfrm>
            <a:custGeom>
              <a:rect b="b" l="l" r="r" t="t"/>
              <a:pathLst>
                <a:path extrusionOk="0" h="3659" w="2562">
                  <a:moveTo>
                    <a:pt x="138" y="0"/>
                  </a:moveTo>
                  <a:lnTo>
                    <a:pt x="92" y="46"/>
                  </a:lnTo>
                  <a:lnTo>
                    <a:pt x="46" y="92"/>
                  </a:lnTo>
                  <a:lnTo>
                    <a:pt x="1" y="183"/>
                  </a:lnTo>
                  <a:lnTo>
                    <a:pt x="1" y="3430"/>
                  </a:lnTo>
                  <a:lnTo>
                    <a:pt x="46" y="3521"/>
                  </a:lnTo>
                  <a:lnTo>
                    <a:pt x="92" y="3567"/>
                  </a:lnTo>
                  <a:lnTo>
                    <a:pt x="138" y="3613"/>
                  </a:lnTo>
                  <a:lnTo>
                    <a:pt x="229" y="3658"/>
                  </a:lnTo>
                  <a:lnTo>
                    <a:pt x="2379" y="3658"/>
                  </a:lnTo>
                  <a:lnTo>
                    <a:pt x="2424" y="3613"/>
                  </a:lnTo>
                  <a:lnTo>
                    <a:pt x="2516" y="3567"/>
                  </a:lnTo>
                  <a:lnTo>
                    <a:pt x="2561" y="3521"/>
                  </a:lnTo>
                  <a:lnTo>
                    <a:pt x="2561" y="3430"/>
                  </a:lnTo>
                  <a:lnTo>
                    <a:pt x="2561" y="183"/>
                  </a:lnTo>
                  <a:lnTo>
                    <a:pt x="2561" y="92"/>
                  </a:lnTo>
                  <a:lnTo>
                    <a:pt x="2516" y="46"/>
                  </a:lnTo>
                  <a:lnTo>
                    <a:pt x="2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7"/>
            <p:cNvSpPr/>
            <p:nvPr/>
          </p:nvSpPr>
          <p:spPr>
            <a:xfrm>
              <a:off x="6554850" y="3236700"/>
              <a:ext cx="64025" cy="91475"/>
            </a:xfrm>
            <a:custGeom>
              <a:rect b="b" l="l" r="r" t="t"/>
              <a:pathLst>
                <a:path extrusionOk="0" h="3659" w="2561">
                  <a:moveTo>
                    <a:pt x="137" y="0"/>
                  </a:moveTo>
                  <a:lnTo>
                    <a:pt x="91" y="46"/>
                  </a:lnTo>
                  <a:lnTo>
                    <a:pt x="46" y="92"/>
                  </a:lnTo>
                  <a:lnTo>
                    <a:pt x="0" y="183"/>
                  </a:lnTo>
                  <a:lnTo>
                    <a:pt x="0" y="3430"/>
                  </a:lnTo>
                  <a:lnTo>
                    <a:pt x="46" y="3521"/>
                  </a:lnTo>
                  <a:lnTo>
                    <a:pt x="91" y="3567"/>
                  </a:lnTo>
                  <a:lnTo>
                    <a:pt x="137" y="3613"/>
                  </a:lnTo>
                  <a:lnTo>
                    <a:pt x="229" y="3658"/>
                  </a:lnTo>
                  <a:lnTo>
                    <a:pt x="2378" y="3658"/>
                  </a:lnTo>
                  <a:lnTo>
                    <a:pt x="2424" y="3613"/>
                  </a:lnTo>
                  <a:lnTo>
                    <a:pt x="2515" y="3567"/>
                  </a:lnTo>
                  <a:lnTo>
                    <a:pt x="2561" y="3521"/>
                  </a:lnTo>
                  <a:lnTo>
                    <a:pt x="2561" y="3430"/>
                  </a:lnTo>
                  <a:lnTo>
                    <a:pt x="2561" y="183"/>
                  </a:lnTo>
                  <a:lnTo>
                    <a:pt x="2561" y="92"/>
                  </a:lnTo>
                  <a:lnTo>
                    <a:pt x="2515" y="46"/>
                  </a:lnTo>
                  <a:lnTo>
                    <a:pt x="2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7"/>
            <p:cNvSpPr/>
            <p:nvPr/>
          </p:nvSpPr>
          <p:spPr>
            <a:xfrm>
              <a:off x="5887225" y="3346450"/>
              <a:ext cx="62900" cy="90325"/>
            </a:xfrm>
            <a:custGeom>
              <a:rect b="b" l="l" r="r" t="t"/>
              <a:pathLst>
                <a:path extrusionOk="0" h="3613" w="2516">
                  <a:moveTo>
                    <a:pt x="92" y="0"/>
                  </a:moveTo>
                  <a:lnTo>
                    <a:pt x="46" y="46"/>
                  </a:lnTo>
                  <a:lnTo>
                    <a:pt x="0" y="92"/>
                  </a:lnTo>
                  <a:lnTo>
                    <a:pt x="0" y="183"/>
                  </a:lnTo>
                  <a:lnTo>
                    <a:pt x="0" y="3430"/>
                  </a:lnTo>
                  <a:lnTo>
                    <a:pt x="0" y="3521"/>
                  </a:lnTo>
                  <a:lnTo>
                    <a:pt x="46" y="3567"/>
                  </a:lnTo>
                  <a:lnTo>
                    <a:pt x="92" y="3612"/>
                  </a:lnTo>
                  <a:lnTo>
                    <a:pt x="2378" y="3612"/>
                  </a:lnTo>
                  <a:lnTo>
                    <a:pt x="2470" y="3567"/>
                  </a:lnTo>
                  <a:lnTo>
                    <a:pt x="2515" y="3521"/>
                  </a:lnTo>
                  <a:lnTo>
                    <a:pt x="2515" y="3430"/>
                  </a:lnTo>
                  <a:lnTo>
                    <a:pt x="2515" y="183"/>
                  </a:lnTo>
                  <a:lnTo>
                    <a:pt x="2515" y="92"/>
                  </a:lnTo>
                  <a:lnTo>
                    <a:pt x="2470" y="46"/>
                  </a:lnTo>
                  <a:lnTo>
                    <a:pt x="2378"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7"/>
            <p:cNvSpPr/>
            <p:nvPr/>
          </p:nvSpPr>
          <p:spPr>
            <a:xfrm>
              <a:off x="5961525" y="3346450"/>
              <a:ext cx="62900" cy="90325"/>
            </a:xfrm>
            <a:custGeom>
              <a:rect b="b" l="l" r="r" t="t"/>
              <a:pathLst>
                <a:path extrusionOk="0" h="3613" w="2516">
                  <a:moveTo>
                    <a:pt x="92" y="0"/>
                  </a:moveTo>
                  <a:lnTo>
                    <a:pt x="46" y="46"/>
                  </a:lnTo>
                  <a:lnTo>
                    <a:pt x="1" y="92"/>
                  </a:lnTo>
                  <a:lnTo>
                    <a:pt x="1" y="183"/>
                  </a:lnTo>
                  <a:lnTo>
                    <a:pt x="1" y="3430"/>
                  </a:lnTo>
                  <a:lnTo>
                    <a:pt x="1" y="3521"/>
                  </a:lnTo>
                  <a:lnTo>
                    <a:pt x="46" y="3567"/>
                  </a:lnTo>
                  <a:lnTo>
                    <a:pt x="92" y="3612"/>
                  </a:lnTo>
                  <a:lnTo>
                    <a:pt x="2378" y="3612"/>
                  </a:lnTo>
                  <a:lnTo>
                    <a:pt x="2470" y="3567"/>
                  </a:lnTo>
                  <a:lnTo>
                    <a:pt x="2516" y="3521"/>
                  </a:lnTo>
                  <a:lnTo>
                    <a:pt x="2516" y="3430"/>
                  </a:lnTo>
                  <a:lnTo>
                    <a:pt x="2516" y="183"/>
                  </a:lnTo>
                  <a:lnTo>
                    <a:pt x="2516" y="92"/>
                  </a:lnTo>
                  <a:lnTo>
                    <a:pt x="2470" y="46"/>
                  </a:lnTo>
                  <a:lnTo>
                    <a:pt x="2378"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7"/>
            <p:cNvSpPr/>
            <p:nvPr/>
          </p:nvSpPr>
          <p:spPr>
            <a:xfrm>
              <a:off x="6035825" y="3346450"/>
              <a:ext cx="62900" cy="90325"/>
            </a:xfrm>
            <a:custGeom>
              <a:rect b="b" l="l" r="r" t="t"/>
              <a:pathLst>
                <a:path extrusionOk="0" h="3613" w="2516">
                  <a:moveTo>
                    <a:pt x="92" y="0"/>
                  </a:moveTo>
                  <a:lnTo>
                    <a:pt x="47" y="46"/>
                  </a:lnTo>
                  <a:lnTo>
                    <a:pt x="1" y="92"/>
                  </a:lnTo>
                  <a:lnTo>
                    <a:pt x="1" y="183"/>
                  </a:lnTo>
                  <a:lnTo>
                    <a:pt x="1" y="3430"/>
                  </a:lnTo>
                  <a:lnTo>
                    <a:pt x="1" y="3521"/>
                  </a:lnTo>
                  <a:lnTo>
                    <a:pt x="47" y="3567"/>
                  </a:lnTo>
                  <a:lnTo>
                    <a:pt x="92" y="3612"/>
                  </a:lnTo>
                  <a:lnTo>
                    <a:pt x="2379" y="3612"/>
                  </a:lnTo>
                  <a:lnTo>
                    <a:pt x="2470" y="3567"/>
                  </a:lnTo>
                  <a:lnTo>
                    <a:pt x="2516" y="3521"/>
                  </a:lnTo>
                  <a:lnTo>
                    <a:pt x="2516" y="3430"/>
                  </a:lnTo>
                  <a:lnTo>
                    <a:pt x="2516" y="183"/>
                  </a:lnTo>
                  <a:lnTo>
                    <a:pt x="2516" y="92"/>
                  </a:lnTo>
                  <a:lnTo>
                    <a:pt x="2470" y="46"/>
                  </a:lnTo>
                  <a:lnTo>
                    <a:pt x="237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7"/>
            <p:cNvSpPr/>
            <p:nvPr/>
          </p:nvSpPr>
          <p:spPr>
            <a:xfrm>
              <a:off x="6110150" y="3346450"/>
              <a:ext cx="286950" cy="90325"/>
            </a:xfrm>
            <a:custGeom>
              <a:rect b="b" l="l" r="r" t="t"/>
              <a:pathLst>
                <a:path extrusionOk="0" h="3613" w="11478">
                  <a:moveTo>
                    <a:pt x="229" y="0"/>
                  </a:moveTo>
                  <a:lnTo>
                    <a:pt x="92" y="92"/>
                  </a:lnTo>
                  <a:lnTo>
                    <a:pt x="0" y="229"/>
                  </a:lnTo>
                  <a:lnTo>
                    <a:pt x="0" y="412"/>
                  </a:lnTo>
                  <a:lnTo>
                    <a:pt x="0" y="3201"/>
                  </a:lnTo>
                  <a:lnTo>
                    <a:pt x="0" y="3384"/>
                  </a:lnTo>
                  <a:lnTo>
                    <a:pt x="92" y="3521"/>
                  </a:lnTo>
                  <a:lnTo>
                    <a:pt x="229" y="3612"/>
                  </a:lnTo>
                  <a:lnTo>
                    <a:pt x="11249" y="3612"/>
                  </a:lnTo>
                  <a:lnTo>
                    <a:pt x="11386" y="3521"/>
                  </a:lnTo>
                  <a:lnTo>
                    <a:pt x="11432" y="3384"/>
                  </a:lnTo>
                  <a:lnTo>
                    <a:pt x="11478" y="3201"/>
                  </a:lnTo>
                  <a:lnTo>
                    <a:pt x="11478" y="412"/>
                  </a:lnTo>
                  <a:lnTo>
                    <a:pt x="11432" y="229"/>
                  </a:lnTo>
                  <a:lnTo>
                    <a:pt x="11386" y="92"/>
                  </a:lnTo>
                  <a:lnTo>
                    <a:pt x="1124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7"/>
            <p:cNvSpPr/>
            <p:nvPr/>
          </p:nvSpPr>
          <p:spPr>
            <a:xfrm>
              <a:off x="6406225" y="3346450"/>
              <a:ext cx="64050" cy="90325"/>
            </a:xfrm>
            <a:custGeom>
              <a:rect b="b" l="l" r="r" t="t"/>
              <a:pathLst>
                <a:path extrusionOk="0" h="3613" w="2562">
                  <a:moveTo>
                    <a:pt x="138" y="0"/>
                  </a:moveTo>
                  <a:lnTo>
                    <a:pt x="92" y="46"/>
                  </a:lnTo>
                  <a:lnTo>
                    <a:pt x="46" y="92"/>
                  </a:lnTo>
                  <a:lnTo>
                    <a:pt x="0" y="183"/>
                  </a:lnTo>
                  <a:lnTo>
                    <a:pt x="0" y="3430"/>
                  </a:lnTo>
                  <a:lnTo>
                    <a:pt x="46" y="3521"/>
                  </a:lnTo>
                  <a:lnTo>
                    <a:pt x="92" y="3567"/>
                  </a:lnTo>
                  <a:lnTo>
                    <a:pt x="138" y="3612"/>
                  </a:lnTo>
                  <a:lnTo>
                    <a:pt x="2424" y="3612"/>
                  </a:lnTo>
                  <a:lnTo>
                    <a:pt x="2515" y="3567"/>
                  </a:lnTo>
                  <a:lnTo>
                    <a:pt x="2561" y="3521"/>
                  </a:lnTo>
                  <a:lnTo>
                    <a:pt x="2561" y="3430"/>
                  </a:lnTo>
                  <a:lnTo>
                    <a:pt x="2561" y="183"/>
                  </a:lnTo>
                  <a:lnTo>
                    <a:pt x="2561" y="92"/>
                  </a:lnTo>
                  <a:lnTo>
                    <a:pt x="2515" y="46"/>
                  </a:lnTo>
                  <a:lnTo>
                    <a:pt x="2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7"/>
            <p:cNvSpPr/>
            <p:nvPr/>
          </p:nvSpPr>
          <p:spPr>
            <a:xfrm>
              <a:off x="6480525" y="3346450"/>
              <a:ext cx="64050" cy="90325"/>
            </a:xfrm>
            <a:custGeom>
              <a:rect b="b" l="l" r="r" t="t"/>
              <a:pathLst>
                <a:path extrusionOk="0" h="3613" w="2562">
                  <a:moveTo>
                    <a:pt x="138" y="0"/>
                  </a:moveTo>
                  <a:lnTo>
                    <a:pt x="92" y="46"/>
                  </a:lnTo>
                  <a:lnTo>
                    <a:pt x="46" y="92"/>
                  </a:lnTo>
                  <a:lnTo>
                    <a:pt x="1" y="183"/>
                  </a:lnTo>
                  <a:lnTo>
                    <a:pt x="1" y="3430"/>
                  </a:lnTo>
                  <a:lnTo>
                    <a:pt x="46" y="3521"/>
                  </a:lnTo>
                  <a:lnTo>
                    <a:pt x="92" y="3567"/>
                  </a:lnTo>
                  <a:lnTo>
                    <a:pt x="138" y="3612"/>
                  </a:lnTo>
                  <a:lnTo>
                    <a:pt x="2424" y="3612"/>
                  </a:lnTo>
                  <a:lnTo>
                    <a:pt x="2516" y="3567"/>
                  </a:lnTo>
                  <a:lnTo>
                    <a:pt x="2561" y="3521"/>
                  </a:lnTo>
                  <a:lnTo>
                    <a:pt x="2561" y="3430"/>
                  </a:lnTo>
                  <a:lnTo>
                    <a:pt x="2561" y="183"/>
                  </a:lnTo>
                  <a:lnTo>
                    <a:pt x="2561" y="92"/>
                  </a:lnTo>
                  <a:lnTo>
                    <a:pt x="2516" y="46"/>
                  </a:lnTo>
                  <a:lnTo>
                    <a:pt x="2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7"/>
            <p:cNvSpPr/>
            <p:nvPr/>
          </p:nvSpPr>
          <p:spPr>
            <a:xfrm>
              <a:off x="6554850" y="3346450"/>
              <a:ext cx="64025" cy="90325"/>
            </a:xfrm>
            <a:custGeom>
              <a:rect b="b" l="l" r="r" t="t"/>
              <a:pathLst>
                <a:path extrusionOk="0" h="3613" w="2561">
                  <a:moveTo>
                    <a:pt x="137" y="0"/>
                  </a:moveTo>
                  <a:lnTo>
                    <a:pt x="91" y="46"/>
                  </a:lnTo>
                  <a:lnTo>
                    <a:pt x="46" y="92"/>
                  </a:lnTo>
                  <a:lnTo>
                    <a:pt x="0" y="183"/>
                  </a:lnTo>
                  <a:lnTo>
                    <a:pt x="0" y="3430"/>
                  </a:lnTo>
                  <a:lnTo>
                    <a:pt x="46" y="3521"/>
                  </a:lnTo>
                  <a:lnTo>
                    <a:pt x="91" y="3567"/>
                  </a:lnTo>
                  <a:lnTo>
                    <a:pt x="137" y="3612"/>
                  </a:lnTo>
                  <a:lnTo>
                    <a:pt x="2424" y="3612"/>
                  </a:lnTo>
                  <a:lnTo>
                    <a:pt x="2515" y="3567"/>
                  </a:lnTo>
                  <a:lnTo>
                    <a:pt x="2561" y="3521"/>
                  </a:lnTo>
                  <a:lnTo>
                    <a:pt x="2561" y="3430"/>
                  </a:lnTo>
                  <a:lnTo>
                    <a:pt x="2561" y="183"/>
                  </a:lnTo>
                  <a:lnTo>
                    <a:pt x="2561" y="92"/>
                  </a:lnTo>
                  <a:lnTo>
                    <a:pt x="2515" y="46"/>
                  </a:lnTo>
                  <a:lnTo>
                    <a:pt x="2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7"/>
            <p:cNvSpPr/>
            <p:nvPr/>
          </p:nvSpPr>
          <p:spPr>
            <a:xfrm>
              <a:off x="6402800" y="2900600"/>
              <a:ext cx="205800" cy="43475"/>
            </a:xfrm>
            <a:custGeom>
              <a:rect b="b" l="l" r="r" t="t"/>
              <a:pathLst>
                <a:path extrusionOk="0" h="1739" w="8232">
                  <a:moveTo>
                    <a:pt x="549" y="1"/>
                  </a:moveTo>
                  <a:lnTo>
                    <a:pt x="412" y="46"/>
                  </a:lnTo>
                  <a:lnTo>
                    <a:pt x="183" y="184"/>
                  </a:lnTo>
                  <a:lnTo>
                    <a:pt x="46" y="412"/>
                  </a:lnTo>
                  <a:lnTo>
                    <a:pt x="0" y="549"/>
                  </a:lnTo>
                  <a:lnTo>
                    <a:pt x="0" y="732"/>
                  </a:lnTo>
                  <a:lnTo>
                    <a:pt x="0" y="1007"/>
                  </a:lnTo>
                  <a:lnTo>
                    <a:pt x="0" y="1144"/>
                  </a:lnTo>
                  <a:lnTo>
                    <a:pt x="46" y="1281"/>
                  </a:lnTo>
                  <a:lnTo>
                    <a:pt x="183" y="1510"/>
                  </a:lnTo>
                  <a:lnTo>
                    <a:pt x="412" y="1647"/>
                  </a:lnTo>
                  <a:lnTo>
                    <a:pt x="549" y="1693"/>
                  </a:lnTo>
                  <a:lnTo>
                    <a:pt x="732" y="1738"/>
                  </a:lnTo>
                  <a:lnTo>
                    <a:pt x="7500" y="1738"/>
                  </a:lnTo>
                  <a:lnTo>
                    <a:pt x="7682" y="1693"/>
                  </a:lnTo>
                  <a:lnTo>
                    <a:pt x="7820" y="1647"/>
                  </a:lnTo>
                  <a:lnTo>
                    <a:pt x="8048" y="1510"/>
                  </a:lnTo>
                  <a:lnTo>
                    <a:pt x="8185" y="1281"/>
                  </a:lnTo>
                  <a:lnTo>
                    <a:pt x="8231" y="1144"/>
                  </a:lnTo>
                  <a:lnTo>
                    <a:pt x="8231" y="1007"/>
                  </a:lnTo>
                  <a:lnTo>
                    <a:pt x="8231" y="732"/>
                  </a:lnTo>
                  <a:lnTo>
                    <a:pt x="8231" y="549"/>
                  </a:lnTo>
                  <a:lnTo>
                    <a:pt x="8185" y="412"/>
                  </a:lnTo>
                  <a:lnTo>
                    <a:pt x="8048" y="184"/>
                  </a:lnTo>
                  <a:lnTo>
                    <a:pt x="7820" y="46"/>
                  </a:lnTo>
                  <a:lnTo>
                    <a:pt x="7682"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7"/>
            <p:cNvSpPr/>
            <p:nvPr/>
          </p:nvSpPr>
          <p:spPr>
            <a:xfrm>
              <a:off x="5888375" y="2900600"/>
              <a:ext cx="205775" cy="43475"/>
            </a:xfrm>
            <a:custGeom>
              <a:rect b="b" l="l" r="r" t="t"/>
              <a:pathLst>
                <a:path extrusionOk="0" h="1739" w="8231">
                  <a:moveTo>
                    <a:pt x="549" y="1"/>
                  </a:moveTo>
                  <a:lnTo>
                    <a:pt x="412" y="46"/>
                  </a:lnTo>
                  <a:lnTo>
                    <a:pt x="183" y="184"/>
                  </a:lnTo>
                  <a:lnTo>
                    <a:pt x="46" y="412"/>
                  </a:lnTo>
                  <a:lnTo>
                    <a:pt x="0" y="549"/>
                  </a:lnTo>
                  <a:lnTo>
                    <a:pt x="0" y="732"/>
                  </a:lnTo>
                  <a:lnTo>
                    <a:pt x="0" y="1007"/>
                  </a:lnTo>
                  <a:lnTo>
                    <a:pt x="0" y="1144"/>
                  </a:lnTo>
                  <a:lnTo>
                    <a:pt x="46" y="1281"/>
                  </a:lnTo>
                  <a:lnTo>
                    <a:pt x="183" y="1510"/>
                  </a:lnTo>
                  <a:lnTo>
                    <a:pt x="412" y="1647"/>
                  </a:lnTo>
                  <a:lnTo>
                    <a:pt x="549" y="1693"/>
                  </a:lnTo>
                  <a:lnTo>
                    <a:pt x="732" y="1738"/>
                  </a:lnTo>
                  <a:lnTo>
                    <a:pt x="7499" y="1738"/>
                  </a:lnTo>
                  <a:lnTo>
                    <a:pt x="7682" y="1693"/>
                  </a:lnTo>
                  <a:lnTo>
                    <a:pt x="7819" y="1647"/>
                  </a:lnTo>
                  <a:lnTo>
                    <a:pt x="8048" y="1510"/>
                  </a:lnTo>
                  <a:lnTo>
                    <a:pt x="8185" y="1281"/>
                  </a:lnTo>
                  <a:lnTo>
                    <a:pt x="8231" y="1144"/>
                  </a:lnTo>
                  <a:lnTo>
                    <a:pt x="8231" y="1007"/>
                  </a:lnTo>
                  <a:lnTo>
                    <a:pt x="8231" y="732"/>
                  </a:lnTo>
                  <a:lnTo>
                    <a:pt x="8231" y="549"/>
                  </a:lnTo>
                  <a:lnTo>
                    <a:pt x="8185" y="412"/>
                  </a:lnTo>
                  <a:lnTo>
                    <a:pt x="8048" y="184"/>
                  </a:lnTo>
                  <a:lnTo>
                    <a:pt x="7819" y="46"/>
                  </a:lnTo>
                  <a:lnTo>
                    <a:pt x="7682"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7"/>
            <p:cNvSpPr/>
            <p:nvPr/>
          </p:nvSpPr>
          <p:spPr>
            <a:xfrm>
              <a:off x="6170725" y="2254725"/>
              <a:ext cx="165800" cy="10300"/>
            </a:xfrm>
            <a:custGeom>
              <a:rect b="b" l="l" r="r" t="t"/>
              <a:pathLst>
                <a:path extrusionOk="0" h="412" w="6632">
                  <a:moveTo>
                    <a:pt x="92" y="0"/>
                  </a:moveTo>
                  <a:lnTo>
                    <a:pt x="46" y="46"/>
                  </a:lnTo>
                  <a:lnTo>
                    <a:pt x="1" y="92"/>
                  </a:lnTo>
                  <a:lnTo>
                    <a:pt x="1" y="183"/>
                  </a:lnTo>
                  <a:lnTo>
                    <a:pt x="1" y="229"/>
                  </a:lnTo>
                  <a:lnTo>
                    <a:pt x="1" y="320"/>
                  </a:lnTo>
                  <a:lnTo>
                    <a:pt x="46" y="366"/>
                  </a:lnTo>
                  <a:lnTo>
                    <a:pt x="92" y="412"/>
                  </a:lnTo>
                  <a:lnTo>
                    <a:pt x="6540" y="412"/>
                  </a:lnTo>
                  <a:lnTo>
                    <a:pt x="6585" y="366"/>
                  </a:lnTo>
                  <a:lnTo>
                    <a:pt x="6631" y="320"/>
                  </a:lnTo>
                  <a:lnTo>
                    <a:pt x="6631" y="229"/>
                  </a:lnTo>
                  <a:lnTo>
                    <a:pt x="6631" y="183"/>
                  </a:lnTo>
                  <a:lnTo>
                    <a:pt x="6631" y="92"/>
                  </a:lnTo>
                  <a:lnTo>
                    <a:pt x="6585" y="46"/>
                  </a:lnTo>
                  <a:lnTo>
                    <a:pt x="654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7" name="Google Shape;3077;p77"/>
          <p:cNvGrpSpPr/>
          <p:nvPr/>
        </p:nvGrpSpPr>
        <p:grpSpPr>
          <a:xfrm>
            <a:off x="7310248" y="2815338"/>
            <a:ext cx="869432" cy="1549024"/>
            <a:chOff x="7395075" y="2173550"/>
            <a:chExt cx="748800" cy="1334100"/>
          </a:xfrm>
        </p:grpSpPr>
        <p:sp>
          <p:nvSpPr>
            <p:cNvPr id="3078" name="Google Shape;3078;p77"/>
            <p:cNvSpPr/>
            <p:nvPr/>
          </p:nvSpPr>
          <p:spPr>
            <a:xfrm>
              <a:off x="7395075" y="2173550"/>
              <a:ext cx="748800" cy="1334100"/>
            </a:xfrm>
            <a:custGeom>
              <a:rect b="b" l="l" r="r" t="t"/>
              <a:pathLst>
                <a:path extrusionOk="0" h="53364" w="29952">
                  <a:moveTo>
                    <a:pt x="3567" y="0"/>
                  </a:moveTo>
                  <a:lnTo>
                    <a:pt x="3156" y="46"/>
                  </a:lnTo>
                  <a:lnTo>
                    <a:pt x="2790" y="183"/>
                  </a:lnTo>
                  <a:lnTo>
                    <a:pt x="2424" y="275"/>
                  </a:lnTo>
                  <a:lnTo>
                    <a:pt x="2058" y="458"/>
                  </a:lnTo>
                  <a:lnTo>
                    <a:pt x="1738" y="641"/>
                  </a:lnTo>
                  <a:lnTo>
                    <a:pt x="1464" y="869"/>
                  </a:lnTo>
                  <a:lnTo>
                    <a:pt x="1144" y="1144"/>
                  </a:lnTo>
                  <a:lnTo>
                    <a:pt x="915" y="1418"/>
                  </a:lnTo>
                  <a:lnTo>
                    <a:pt x="687" y="1738"/>
                  </a:lnTo>
                  <a:lnTo>
                    <a:pt x="504" y="2058"/>
                  </a:lnTo>
                  <a:lnTo>
                    <a:pt x="321" y="2378"/>
                  </a:lnTo>
                  <a:lnTo>
                    <a:pt x="184" y="2744"/>
                  </a:lnTo>
                  <a:lnTo>
                    <a:pt x="92" y="3156"/>
                  </a:lnTo>
                  <a:lnTo>
                    <a:pt x="46" y="3521"/>
                  </a:lnTo>
                  <a:lnTo>
                    <a:pt x="1" y="3933"/>
                  </a:lnTo>
                  <a:lnTo>
                    <a:pt x="1" y="49431"/>
                  </a:lnTo>
                  <a:lnTo>
                    <a:pt x="46" y="49797"/>
                  </a:lnTo>
                  <a:lnTo>
                    <a:pt x="92" y="50208"/>
                  </a:lnTo>
                  <a:lnTo>
                    <a:pt x="184" y="50574"/>
                  </a:lnTo>
                  <a:lnTo>
                    <a:pt x="321" y="50940"/>
                  </a:lnTo>
                  <a:lnTo>
                    <a:pt x="504" y="51306"/>
                  </a:lnTo>
                  <a:lnTo>
                    <a:pt x="687" y="51626"/>
                  </a:lnTo>
                  <a:lnTo>
                    <a:pt x="915" y="51946"/>
                  </a:lnTo>
                  <a:lnTo>
                    <a:pt x="1144" y="52220"/>
                  </a:lnTo>
                  <a:lnTo>
                    <a:pt x="1464" y="52449"/>
                  </a:lnTo>
                  <a:lnTo>
                    <a:pt x="1738" y="52678"/>
                  </a:lnTo>
                  <a:lnTo>
                    <a:pt x="2058" y="52906"/>
                  </a:lnTo>
                  <a:lnTo>
                    <a:pt x="2424" y="53043"/>
                  </a:lnTo>
                  <a:lnTo>
                    <a:pt x="2790" y="53181"/>
                  </a:lnTo>
                  <a:lnTo>
                    <a:pt x="3156" y="53272"/>
                  </a:lnTo>
                  <a:lnTo>
                    <a:pt x="3567" y="53364"/>
                  </a:lnTo>
                  <a:lnTo>
                    <a:pt x="26431" y="53364"/>
                  </a:lnTo>
                  <a:lnTo>
                    <a:pt x="26797" y="53272"/>
                  </a:lnTo>
                  <a:lnTo>
                    <a:pt x="27163" y="53181"/>
                  </a:lnTo>
                  <a:lnTo>
                    <a:pt x="27528" y="53043"/>
                  </a:lnTo>
                  <a:lnTo>
                    <a:pt x="27894" y="52906"/>
                  </a:lnTo>
                  <a:lnTo>
                    <a:pt x="28214" y="52678"/>
                  </a:lnTo>
                  <a:lnTo>
                    <a:pt x="28534" y="52449"/>
                  </a:lnTo>
                  <a:lnTo>
                    <a:pt x="28809" y="52220"/>
                  </a:lnTo>
                  <a:lnTo>
                    <a:pt x="29037" y="51946"/>
                  </a:lnTo>
                  <a:lnTo>
                    <a:pt x="29266" y="51626"/>
                  </a:lnTo>
                  <a:lnTo>
                    <a:pt x="29495" y="51306"/>
                  </a:lnTo>
                  <a:lnTo>
                    <a:pt x="29632" y="50940"/>
                  </a:lnTo>
                  <a:lnTo>
                    <a:pt x="29769" y="50574"/>
                  </a:lnTo>
                  <a:lnTo>
                    <a:pt x="29861" y="50208"/>
                  </a:lnTo>
                  <a:lnTo>
                    <a:pt x="29952" y="49797"/>
                  </a:lnTo>
                  <a:lnTo>
                    <a:pt x="29952" y="49431"/>
                  </a:lnTo>
                  <a:lnTo>
                    <a:pt x="29952" y="3933"/>
                  </a:lnTo>
                  <a:lnTo>
                    <a:pt x="29952" y="3521"/>
                  </a:lnTo>
                  <a:lnTo>
                    <a:pt x="29861" y="3156"/>
                  </a:lnTo>
                  <a:lnTo>
                    <a:pt x="29769" y="2744"/>
                  </a:lnTo>
                  <a:lnTo>
                    <a:pt x="29632" y="2378"/>
                  </a:lnTo>
                  <a:lnTo>
                    <a:pt x="29495" y="2058"/>
                  </a:lnTo>
                  <a:lnTo>
                    <a:pt x="29266" y="1738"/>
                  </a:lnTo>
                  <a:lnTo>
                    <a:pt x="29037" y="1418"/>
                  </a:lnTo>
                  <a:lnTo>
                    <a:pt x="28809" y="1144"/>
                  </a:lnTo>
                  <a:lnTo>
                    <a:pt x="28534" y="869"/>
                  </a:lnTo>
                  <a:lnTo>
                    <a:pt x="28214" y="641"/>
                  </a:lnTo>
                  <a:lnTo>
                    <a:pt x="27894" y="458"/>
                  </a:lnTo>
                  <a:lnTo>
                    <a:pt x="27528" y="275"/>
                  </a:lnTo>
                  <a:lnTo>
                    <a:pt x="27163" y="183"/>
                  </a:lnTo>
                  <a:lnTo>
                    <a:pt x="26797" y="46"/>
                  </a:lnTo>
                  <a:lnTo>
                    <a:pt x="2643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7"/>
            <p:cNvSpPr/>
            <p:nvPr/>
          </p:nvSpPr>
          <p:spPr>
            <a:xfrm>
              <a:off x="7432800" y="2211275"/>
              <a:ext cx="673350" cy="1257500"/>
            </a:xfrm>
            <a:custGeom>
              <a:rect b="b" l="l" r="r" t="t"/>
              <a:pathLst>
                <a:path extrusionOk="0" h="50300" w="26934">
                  <a:moveTo>
                    <a:pt x="3979" y="0"/>
                  </a:moveTo>
                  <a:lnTo>
                    <a:pt x="3567" y="46"/>
                  </a:lnTo>
                  <a:lnTo>
                    <a:pt x="3156" y="92"/>
                  </a:lnTo>
                  <a:lnTo>
                    <a:pt x="2790" y="183"/>
                  </a:lnTo>
                  <a:lnTo>
                    <a:pt x="2424" y="321"/>
                  </a:lnTo>
                  <a:lnTo>
                    <a:pt x="2104" y="503"/>
                  </a:lnTo>
                  <a:lnTo>
                    <a:pt x="1738" y="686"/>
                  </a:lnTo>
                  <a:lnTo>
                    <a:pt x="1464" y="915"/>
                  </a:lnTo>
                  <a:lnTo>
                    <a:pt x="1190" y="1189"/>
                  </a:lnTo>
                  <a:lnTo>
                    <a:pt x="915" y="1464"/>
                  </a:lnTo>
                  <a:lnTo>
                    <a:pt x="687" y="1784"/>
                  </a:lnTo>
                  <a:lnTo>
                    <a:pt x="504" y="2104"/>
                  </a:lnTo>
                  <a:lnTo>
                    <a:pt x="321" y="2424"/>
                  </a:lnTo>
                  <a:lnTo>
                    <a:pt x="184" y="2790"/>
                  </a:lnTo>
                  <a:lnTo>
                    <a:pt x="92" y="3156"/>
                  </a:lnTo>
                  <a:lnTo>
                    <a:pt x="46" y="3567"/>
                  </a:lnTo>
                  <a:lnTo>
                    <a:pt x="1" y="3979"/>
                  </a:lnTo>
                  <a:lnTo>
                    <a:pt x="1" y="46367"/>
                  </a:lnTo>
                  <a:lnTo>
                    <a:pt x="46" y="46779"/>
                  </a:lnTo>
                  <a:lnTo>
                    <a:pt x="92" y="47145"/>
                  </a:lnTo>
                  <a:lnTo>
                    <a:pt x="184" y="47511"/>
                  </a:lnTo>
                  <a:lnTo>
                    <a:pt x="321" y="47876"/>
                  </a:lnTo>
                  <a:lnTo>
                    <a:pt x="504" y="48242"/>
                  </a:lnTo>
                  <a:lnTo>
                    <a:pt x="687" y="48562"/>
                  </a:lnTo>
                  <a:lnTo>
                    <a:pt x="915" y="48882"/>
                  </a:lnTo>
                  <a:lnTo>
                    <a:pt x="1190" y="49157"/>
                  </a:lnTo>
                  <a:lnTo>
                    <a:pt x="1464" y="49385"/>
                  </a:lnTo>
                  <a:lnTo>
                    <a:pt x="1738" y="49614"/>
                  </a:lnTo>
                  <a:lnTo>
                    <a:pt x="2104" y="49843"/>
                  </a:lnTo>
                  <a:lnTo>
                    <a:pt x="2424" y="49980"/>
                  </a:lnTo>
                  <a:lnTo>
                    <a:pt x="2790" y="50117"/>
                  </a:lnTo>
                  <a:lnTo>
                    <a:pt x="3156" y="50208"/>
                  </a:lnTo>
                  <a:lnTo>
                    <a:pt x="3567" y="50300"/>
                  </a:lnTo>
                  <a:lnTo>
                    <a:pt x="23367" y="50300"/>
                  </a:lnTo>
                  <a:lnTo>
                    <a:pt x="23779" y="50208"/>
                  </a:lnTo>
                  <a:lnTo>
                    <a:pt x="24145" y="50117"/>
                  </a:lnTo>
                  <a:lnTo>
                    <a:pt x="24510" y="49980"/>
                  </a:lnTo>
                  <a:lnTo>
                    <a:pt x="24876" y="49843"/>
                  </a:lnTo>
                  <a:lnTo>
                    <a:pt x="25196" y="49614"/>
                  </a:lnTo>
                  <a:lnTo>
                    <a:pt x="25471" y="49385"/>
                  </a:lnTo>
                  <a:lnTo>
                    <a:pt x="25791" y="49157"/>
                  </a:lnTo>
                  <a:lnTo>
                    <a:pt x="26019" y="48882"/>
                  </a:lnTo>
                  <a:lnTo>
                    <a:pt x="26248" y="48562"/>
                  </a:lnTo>
                  <a:lnTo>
                    <a:pt x="26431" y="48242"/>
                  </a:lnTo>
                  <a:lnTo>
                    <a:pt x="26614" y="47876"/>
                  </a:lnTo>
                  <a:lnTo>
                    <a:pt x="26751" y="47511"/>
                  </a:lnTo>
                  <a:lnTo>
                    <a:pt x="26843" y="47145"/>
                  </a:lnTo>
                  <a:lnTo>
                    <a:pt x="26888" y="46779"/>
                  </a:lnTo>
                  <a:lnTo>
                    <a:pt x="26934" y="46367"/>
                  </a:lnTo>
                  <a:lnTo>
                    <a:pt x="26934" y="3979"/>
                  </a:lnTo>
                  <a:lnTo>
                    <a:pt x="26888" y="3567"/>
                  </a:lnTo>
                  <a:lnTo>
                    <a:pt x="26843" y="3156"/>
                  </a:lnTo>
                  <a:lnTo>
                    <a:pt x="26751" y="2790"/>
                  </a:lnTo>
                  <a:lnTo>
                    <a:pt x="26614" y="2424"/>
                  </a:lnTo>
                  <a:lnTo>
                    <a:pt x="26431" y="2104"/>
                  </a:lnTo>
                  <a:lnTo>
                    <a:pt x="26248" y="1784"/>
                  </a:lnTo>
                  <a:lnTo>
                    <a:pt x="26019" y="1464"/>
                  </a:lnTo>
                  <a:lnTo>
                    <a:pt x="25791" y="1189"/>
                  </a:lnTo>
                  <a:lnTo>
                    <a:pt x="25471" y="915"/>
                  </a:lnTo>
                  <a:lnTo>
                    <a:pt x="25196" y="686"/>
                  </a:lnTo>
                  <a:lnTo>
                    <a:pt x="24876" y="503"/>
                  </a:lnTo>
                  <a:lnTo>
                    <a:pt x="24510" y="321"/>
                  </a:lnTo>
                  <a:lnTo>
                    <a:pt x="24145" y="183"/>
                  </a:lnTo>
                  <a:lnTo>
                    <a:pt x="23779" y="92"/>
                  </a:lnTo>
                  <a:lnTo>
                    <a:pt x="23367" y="46"/>
                  </a:lnTo>
                  <a:lnTo>
                    <a:pt x="2295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7"/>
            <p:cNvSpPr/>
            <p:nvPr/>
          </p:nvSpPr>
          <p:spPr>
            <a:xfrm>
              <a:off x="7432800" y="2211275"/>
              <a:ext cx="636775" cy="1223225"/>
            </a:xfrm>
            <a:custGeom>
              <a:rect b="b" l="l" r="r" t="t"/>
              <a:pathLst>
                <a:path extrusionOk="0" h="48929" w="25471">
                  <a:moveTo>
                    <a:pt x="4711" y="0"/>
                  </a:moveTo>
                  <a:lnTo>
                    <a:pt x="4208" y="46"/>
                  </a:lnTo>
                  <a:lnTo>
                    <a:pt x="3750" y="138"/>
                  </a:lnTo>
                  <a:lnTo>
                    <a:pt x="3293" y="229"/>
                  </a:lnTo>
                  <a:lnTo>
                    <a:pt x="2881" y="412"/>
                  </a:lnTo>
                  <a:lnTo>
                    <a:pt x="2470" y="595"/>
                  </a:lnTo>
                  <a:lnTo>
                    <a:pt x="2058" y="824"/>
                  </a:lnTo>
                  <a:lnTo>
                    <a:pt x="1738" y="1098"/>
                  </a:lnTo>
                  <a:lnTo>
                    <a:pt x="1372" y="1372"/>
                  </a:lnTo>
                  <a:lnTo>
                    <a:pt x="1098" y="1738"/>
                  </a:lnTo>
                  <a:lnTo>
                    <a:pt x="824" y="2104"/>
                  </a:lnTo>
                  <a:lnTo>
                    <a:pt x="595" y="2470"/>
                  </a:lnTo>
                  <a:lnTo>
                    <a:pt x="366" y="2881"/>
                  </a:lnTo>
                  <a:lnTo>
                    <a:pt x="229" y="3293"/>
                  </a:lnTo>
                  <a:lnTo>
                    <a:pt x="92" y="3750"/>
                  </a:lnTo>
                  <a:lnTo>
                    <a:pt x="46" y="4207"/>
                  </a:lnTo>
                  <a:lnTo>
                    <a:pt x="1" y="4710"/>
                  </a:lnTo>
                  <a:lnTo>
                    <a:pt x="1" y="45636"/>
                  </a:lnTo>
                  <a:lnTo>
                    <a:pt x="46" y="46093"/>
                  </a:lnTo>
                  <a:lnTo>
                    <a:pt x="92" y="46596"/>
                  </a:lnTo>
                  <a:lnTo>
                    <a:pt x="229" y="47008"/>
                  </a:lnTo>
                  <a:lnTo>
                    <a:pt x="412" y="47465"/>
                  </a:lnTo>
                  <a:lnTo>
                    <a:pt x="595" y="47876"/>
                  </a:lnTo>
                  <a:lnTo>
                    <a:pt x="824" y="48242"/>
                  </a:lnTo>
                  <a:lnTo>
                    <a:pt x="1098" y="48608"/>
                  </a:lnTo>
                  <a:lnTo>
                    <a:pt x="1418" y="48928"/>
                  </a:lnTo>
                  <a:lnTo>
                    <a:pt x="25471" y="1327"/>
                  </a:lnTo>
                  <a:lnTo>
                    <a:pt x="25151" y="1052"/>
                  </a:lnTo>
                  <a:lnTo>
                    <a:pt x="24785" y="778"/>
                  </a:lnTo>
                  <a:lnTo>
                    <a:pt x="24419" y="549"/>
                  </a:lnTo>
                  <a:lnTo>
                    <a:pt x="24007" y="366"/>
                  </a:lnTo>
                  <a:lnTo>
                    <a:pt x="23596" y="229"/>
                  </a:lnTo>
                  <a:lnTo>
                    <a:pt x="23139" y="92"/>
                  </a:lnTo>
                  <a:lnTo>
                    <a:pt x="22727" y="46"/>
                  </a:lnTo>
                  <a:lnTo>
                    <a:pt x="2222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7"/>
            <p:cNvSpPr/>
            <p:nvPr/>
          </p:nvSpPr>
          <p:spPr>
            <a:xfrm>
              <a:off x="7622575" y="2203275"/>
              <a:ext cx="293825" cy="43450"/>
            </a:xfrm>
            <a:custGeom>
              <a:rect b="b" l="l" r="r" t="t"/>
              <a:pathLst>
                <a:path extrusionOk="0" h="1738" w="11753">
                  <a:moveTo>
                    <a:pt x="0" y="0"/>
                  </a:moveTo>
                  <a:lnTo>
                    <a:pt x="0" y="275"/>
                  </a:lnTo>
                  <a:lnTo>
                    <a:pt x="46" y="549"/>
                  </a:lnTo>
                  <a:lnTo>
                    <a:pt x="138" y="823"/>
                  </a:lnTo>
                  <a:lnTo>
                    <a:pt x="275" y="1098"/>
                  </a:lnTo>
                  <a:lnTo>
                    <a:pt x="458" y="1326"/>
                  </a:lnTo>
                  <a:lnTo>
                    <a:pt x="686" y="1464"/>
                  </a:lnTo>
                  <a:lnTo>
                    <a:pt x="915" y="1601"/>
                  </a:lnTo>
                  <a:lnTo>
                    <a:pt x="1189" y="1692"/>
                  </a:lnTo>
                  <a:lnTo>
                    <a:pt x="1509" y="1738"/>
                  </a:lnTo>
                  <a:lnTo>
                    <a:pt x="10243" y="1738"/>
                  </a:lnTo>
                  <a:lnTo>
                    <a:pt x="10563" y="1692"/>
                  </a:lnTo>
                  <a:lnTo>
                    <a:pt x="10838" y="1601"/>
                  </a:lnTo>
                  <a:lnTo>
                    <a:pt x="11066" y="1464"/>
                  </a:lnTo>
                  <a:lnTo>
                    <a:pt x="11295" y="1326"/>
                  </a:lnTo>
                  <a:lnTo>
                    <a:pt x="11478" y="1098"/>
                  </a:lnTo>
                  <a:lnTo>
                    <a:pt x="11615" y="823"/>
                  </a:lnTo>
                  <a:lnTo>
                    <a:pt x="11707" y="549"/>
                  </a:lnTo>
                  <a:lnTo>
                    <a:pt x="11752" y="275"/>
                  </a:lnTo>
                  <a:lnTo>
                    <a:pt x="11752"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5" name="Shape 3085"/>
        <p:cNvGrpSpPr/>
        <p:nvPr/>
      </p:nvGrpSpPr>
      <p:grpSpPr>
        <a:xfrm>
          <a:off x="0" y="0"/>
          <a:ext cx="0" cy="0"/>
          <a:chOff x="0" y="0"/>
          <a:chExt cx="0" cy="0"/>
        </a:xfrm>
      </p:grpSpPr>
      <p:sp>
        <p:nvSpPr>
          <p:cNvPr id="3086" name="Google Shape;3086;p78"/>
          <p:cNvSpPr txBox="1"/>
          <p:nvPr>
            <p:ph idx="1" type="body"/>
          </p:nvPr>
        </p:nvSpPr>
        <p:spPr>
          <a:xfrm>
            <a:off x="720000" y="1215750"/>
            <a:ext cx="3867000" cy="34164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n" sz="1200">
                <a:solidFill>
                  <a:schemeClr val="dk1"/>
                </a:solidFill>
              </a:rPr>
              <a:t>Did you like the resources </a:t>
            </a:r>
            <a:r>
              <a:rPr lang="en" sz="1200"/>
              <a:t>in </a:t>
            </a:r>
            <a:r>
              <a:rPr lang="en" sz="1200">
                <a:solidFill>
                  <a:schemeClr val="dk1"/>
                </a:solidFill>
              </a:rPr>
              <a:t>this template? Get them for free at our other websites:</a:t>
            </a:r>
            <a:endParaRPr sz="1200"/>
          </a:p>
          <a:p>
            <a:pPr indent="0" lvl="0" marL="0" rtl="0" algn="l">
              <a:lnSpc>
                <a:spcPct val="100000"/>
              </a:lnSpc>
              <a:spcBef>
                <a:spcPts val="300"/>
              </a:spcBef>
              <a:spcAft>
                <a:spcPts val="0"/>
              </a:spcAft>
              <a:buClr>
                <a:schemeClr val="dk1"/>
              </a:buClr>
              <a:buSzPts val="1100"/>
              <a:buFont typeface="Arial"/>
              <a:buNone/>
            </a:pPr>
            <a:r>
              <a:t/>
            </a:r>
            <a:endParaRPr sz="1200"/>
          </a:p>
          <a:p>
            <a:pPr indent="-127000" lvl="0" marL="241300" rtl="0" algn="l">
              <a:spcBef>
                <a:spcPts val="300"/>
              </a:spcBef>
              <a:spcAft>
                <a:spcPts val="0"/>
              </a:spcAft>
              <a:buNone/>
            </a:pPr>
            <a:r>
              <a:rPr b="1" lang="en" sz="2400">
                <a:latin typeface="Playfair Display"/>
                <a:ea typeface="Playfair Display"/>
                <a:cs typeface="Playfair Display"/>
                <a:sym typeface="Playfair Display"/>
              </a:rPr>
              <a:t>Vectors</a:t>
            </a:r>
            <a:endParaRPr sz="2400">
              <a:latin typeface="Audiowide"/>
              <a:ea typeface="Audiowide"/>
              <a:cs typeface="Audiowide"/>
              <a:sym typeface="Audiowide"/>
            </a:endParaRPr>
          </a:p>
          <a:p>
            <a:pPr indent="-304800" lvl="0" marL="457200" rtl="0" algn="l">
              <a:spcBef>
                <a:spcPts val="1000"/>
              </a:spcBef>
              <a:spcAft>
                <a:spcPts val="0"/>
              </a:spcAft>
              <a:buSzPts val="1200"/>
              <a:buChar char="●"/>
            </a:pPr>
            <a:r>
              <a:rPr lang="en" sz="1200">
                <a:solidFill>
                  <a:schemeClr val="hlink"/>
                </a:solidFill>
                <a:uFill>
                  <a:noFill/>
                </a:uFill>
                <a:hlinkClick r:id="rId3"/>
              </a:rPr>
              <a:t>White paper texture</a:t>
            </a:r>
            <a:endParaRPr sz="1200"/>
          </a:p>
          <a:p>
            <a:pPr indent="-304800" lvl="0" marL="457200" rtl="0" algn="l">
              <a:spcBef>
                <a:spcPts val="0"/>
              </a:spcBef>
              <a:spcAft>
                <a:spcPts val="0"/>
              </a:spcAft>
              <a:buSzPts val="1200"/>
              <a:buChar char="●"/>
            </a:pPr>
            <a:r>
              <a:rPr lang="en" sz="1200">
                <a:solidFill>
                  <a:schemeClr val="hlink"/>
                </a:solidFill>
                <a:uFill>
                  <a:noFill/>
                </a:uFill>
                <a:hlinkClick r:id="rId4"/>
              </a:rPr>
              <a:t>Retro objects set</a:t>
            </a:r>
            <a:endParaRPr sz="1200"/>
          </a:p>
          <a:p>
            <a:pPr indent="-304800" lvl="0" marL="457200" rtl="0" algn="l">
              <a:spcBef>
                <a:spcPts val="0"/>
              </a:spcBef>
              <a:spcAft>
                <a:spcPts val="0"/>
              </a:spcAft>
              <a:buSzPts val="1200"/>
              <a:buChar char="●"/>
            </a:pPr>
            <a:r>
              <a:rPr lang="en" sz="1200">
                <a:solidFill>
                  <a:schemeClr val="hlink"/>
                </a:solidFill>
                <a:uFill>
                  <a:noFill/>
                </a:uFill>
                <a:hlinkClick r:id="rId5"/>
              </a:rPr>
              <a:t>Flat phone set. retro and touchscreen, digital display and gadget, handset and communicator</a:t>
            </a:r>
            <a:endParaRPr sz="1200"/>
          </a:p>
          <a:p>
            <a:pPr indent="0" lvl="0" marL="114300" rtl="0" algn="l">
              <a:spcBef>
                <a:spcPts val="300"/>
              </a:spcBef>
              <a:spcAft>
                <a:spcPts val="0"/>
              </a:spcAft>
              <a:buNone/>
            </a:pPr>
            <a:r>
              <a:t/>
            </a:r>
            <a:endParaRPr sz="1200"/>
          </a:p>
          <a:p>
            <a:pPr indent="-127000" lvl="0" marL="241300" rtl="0" algn="l">
              <a:spcBef>
                <a:spcPts val="300"/>
              </a:spcBef>
              <a:spcAft>
                <a:spcPts val="0"/>
              </a:spcAft>
              <a:buNone/>
            </a:pPr>
            <a:r>
              <a:rPr b="1" lang="en" sz="2400">
                <a:latin typeface="Playfair Display"/>
                <a:ea typeface="Playfair Display"/>
                <a:cs typeface="Playfair Display"/>
                <a:sym typeface="Playfair Display"/>
              </a:rPr>
              <a:t>Icons</a:t>
            </a:r>
            <a:endParaRPr sz="2400">
              <a:latin typeface="Audiowide"/>
              <a:ea typeface="Audiowide"/>
              <a:cs typeface="Audiowide"/>
              <a:sym typeface="Audiowide"/>
            </a:endParaRPr>
          </a:p>
          <a:p>
            <a:pPr indent="-304800" lvl="0" marL="457200" rtl="0" algn="l">
              <a:spcBef>
                <a:spcPts val="1000"/>
              </a:spcBef>
              <a:spcAft>
                <a:spcPts val="0"/>
              </a:spcAft>
              <a:buSzPts val="1200"/>
              <a:buChar char="●"/>
            </a:pPr>
            <a:r>
              <a:rPr lang="en" sz="1200">
                <a:solidFill>
                  <a:schemeClr val="hlink"/>
                </a:solidFill>
                <a:uFill>
                  <a:noFill/>
                </a:uFill>
                <a:hlinkClick r:id="rId6"/>
              </a:rPr>
              <a:t>Icon Pack: Communication Lineal</a:t>
            </a:r>
            <a:endParaRPr sz="1800"/>
          </a:p>
          <a:p>
            <a:pPr indent="0" lvl="0" marL="0" rtl="0" algn="l">
              <a:spcBef>
                <a:spcPts val="300"/>
              </a:spcBef>
              <a:spcAft>
                <a:spcPts val="0"/>
              </a:spcAft>
              <a:buNone/>
            </a:pPr>
            <a:r>
              <a:t/>
            </a:r>
            <a:endParaRPr sz="1100">
              <a:solidFill>
                <a:schemeClr val="dk1"/>
              </a:solidFill>
            </a:endParaRPr>
          </a:p>
        </p:txBody>
      </p:sp>
      <p:sp>
        <p:nvSpPr>
          <p:cNvPr id="3087" name="Google Shape;3087;p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3088" name="Google Shape;3088;p78"/>
          <p:cNvSpPr txBox="1"/>
          <p:nvPr>
            <p:ph idx="2" type="body"/>
          </p:nvPr>
        </p:nvSpPr>
        <p:spPr>
          <a:xfrm>
            <a:off x="4587000" y="1215750"/>
            <a:ext cx="3867000" cy="3416400"/>
          </a:xfrm>
          <a:prstGeom prst="rect">
            <a:avLst/>
          </a:prstGeom>
        </p:spPr>
        <p:txBody>
          <a:bodyPr anchorCtr="0" anchor="t" bIns="91425" lIns="91425" spcFirstLastPara="1" rIns="91425" wrap="square" tIns="91425">
            <a:noAutofit/>
          </a:bodyPr>
          <a:lstStyle/>
          <a:p>
            <a:pPr indent="-127000" lvl="0" marL="241300" rtl="0" algn="l">
              <a:spcBef>
                <a:spcPts val="300"/>
              </a:spcBef>
              <a:spcAft>
                <a:spcPts val="0"/>
              </a:spcAft>
              <a:buNone/>
            </a:pPr>
            <a:r>
              <a:rPr b="1" lang="en" sz="2400">
                <a:latin typeface="Playfair Display"/>
                <a:ea typeface="Playfair Display"/>
                <a:cs typeface="Playfair Display"/>
                <a:sym typeface="Playfair Display"/>
              </a:rPr>
              <a:t>Photos</a:t>
            </a:r>
            <a:endParaRPr b="1" sz="2400">
              <a:latin typeface="Playfair Display"/>
              <a:ea typeface="Playfair Display"/>
              <a:cs typeface="Playfair Display"/>
              <a:sym typeface="Playfair Display"/>
            </a:endParaRPr>
          </a:p>
          <a:p>
            <a:pPr indent="-304800" lvl="0" marL="457200" rtl="0" algn="l">
              <a:spcBef>
                <a:spcPts val="1000"/>
              </a:spcBef>
              <a:spcAft>
                <a:spcPts val="0"/>
              </a:spcAft>
              <a:buSzPts val="1200"/>
              <a:buChar char="●"/>
            </a:pPr>
            <a:r>
              <a:rPr lang="en" sz="1200">
                <a:uFill>
                  <a:noFill/>
                </a:uFill>
                <a:hlinkClick r:id="rId7"/>
              </a:rPr>
              <a:t>Free photo vintage yellow telephone arrangement I</a:t>
            </a:r>
            <a:endParaRPr sz="1800"/>
          </a:p>
          <a:p>
            <a:pPr indent="-304800" lvl="0" marL="457200" rtl="0" algn="l">
              <a:spcBef>
                <a:spcPts val="0"/>
              </a:spcBef>
              <a:spcAft>
                <a:spcPts val="0"/>
              </a:spcAft>
              <a:buSzPts val="1200"/>
              <a:buChar char="●"/>
            </a:pPr>
            <a:r>
              <a:rPr lang="en" sz="1200">
                <a:uFill>
                  <a:noFill/>
                </a:uFill>
                <a:hlinkClick r:id="rId8"/>
              </a:rPr>
              <a:t>Free photo vintage yellow telephone arrangement II</a:t>
            </a:r>
            <a:endParaRPr sz="1100"/>
          </a:p>
          <a:p>
            <a:pPr indent="-304800" lvl="0" marL="457200" rtl="0" algn="l">
              <a:spcBef>
                <a:spcPts val="0"/>
              </a:spcBef>
              <a:spcAft>
                <a:spcPts val="0"/>
              </a:spcAft>
              <a:buSzPts val="1200"/>
              <a:buChar char="●"/>
            </a:pPr>
            <a:r>
              <a:rPr lang="en" sz="1200">
                <a:uFill>
                  <a:noFill/>
                </a:uFill>
                <a:hlinkClick r:id="rId9"/>
              </a:rPr>
              <a:t>Woman with arms crossed holding mobile</a:t>
            </a:r>
            <a:endParaRPr sz="1100"/>
          </a:p>
          <a:p>
            <a:pPr indent="-304800" lvl="0" marL="457200" rtl="0" algn="l">
              <a:spcBef>
                <a:spcPts val="0"/>
              </a:spcBef>
              <a:spcAft>
                <a:spcPts val="0"/>
              </a:spcAft>
              <a:buSzPts val="1200"/>
              <a:buChar char="●"/>
            </a:pPr>
            <a:r>
              <a:rPr lang="en" sz="1200">
                <a:uFill>
                  <a:noFill/>
                </a:uFill>
                <a:hlinkClick r:id="rId10"/>
              </a:rPr>
              <a:t>Close up portrait of man in shirt mockup</a:t>
            </a:r>
            <a:endParaRPr/>
          </a:p>
          <a:p>
            <a:pPr indent="-304800" lvl="0" marL="457200" rtl="0" algn="l">
              <a:spcBef>
                <a:spcPts val="0"/>
              </a:spcBef>
              <a:spcAft>
                <a:spcPts val="0"/>
              </a:spcAft>
              <a:buSzPts val="1200"/>
              <a:buChar char="●"/>
            </a:pPr>
            <a:r>
              <a:rPr lang="en" sz="1200">
                <a:solidFill>
                  <a:schemeClr val="hlink"/>
                </a:solidFill>
                <a:uFill>
                  <a:noFill/>
                </a:uFill>
                <a:hlinkClick r:id="rId11"/>
              </a:rPr>
              <a:t>Free photo vintage pink telephone assortment</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92" name="Shape 3092"/>
        <p:cNvGrpSpPr/>
        <p:nvPr/>
      </p:nvGrpSpPr>
      <p:grpSpPr>
        <a:xfrm>
          <a:off x="0" y="0"/>
          <a:ext cx="0" cy="0"/>
          <a:chOff x="0" y="0"/>
          <a:chExt cx="0" cy="0"/>
        </a:xfrm>
      </p:grpSpPr>
      <p:sp>
        <p:nvSpPr>
          <p:cNvPr id="3093" name="Google Shape;3093;p7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094" name="Google Shape;3094;p7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 name="Shape 628"/>
        <p:cNvGrpSpPr/>
        <p:nvPr/>
      </p:nvGrpSpPr>
      <p:grpSpPr>
        <a:xfrm>
          <a:off x="0" y="0"/>
          <a:ext cx="0" cy="0"/>
          <a:chOff x="0" y="0"/>
          <a:chExt cx="0" cy="0"/>
        </a:xfrm>
      </p:grpSpPr>
      <p:sp>
        <p:nvSpPr>
          <p:cNvPr id="629" name="Google Shape;629;p44"/>
          <p:cNvSpPr txBox="1"/>
          <p:nvPr>
            <p:ph type="title"/>
          </p:nvPr>
        </p:nvSpPr>
        <p:spPr>
          <a:xfrm>
            <a:off x="1717500" y="1362664"/>
            <a:ext cx="5709000" cy="182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630" name="Google Shape;630;p44"/>
          <p:cNvSpPr txBox="1"/>
          <p:nvPr>
            <p:ph idx="1" type="subTitle"/>
          </p:nvPr>
        </p:nvSpPr>
        <p:spPr>
          <a:xfrm>
            <a:off x="1717500" y="3109713"/>
            <a:ext cx="5709000" cy="67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grpSp>
        <p:nvGrpSpPr>
          <p:cNvPr id="631" name="Google Shape;631;p44"/>
          <p:cNvGrpSpPr/>
          <p:nvPr/>
        </p:nvGrpSpPr>
        <p:grpSpPr>
          <a:xfrm>
            <a:off x="7119514" y="3208508"/>
            <a:ext cx="1311250" cy="1395489"/>
            <a:chOff x="4156714" y="-1737217"/>
            <a:chExt cx="1311250" cy="1395489"/>
          </a:xfrm>
        </p:grpSpPr>
        <p:sp>
          <p:nvSpPr>
            <p:cNvPr id="632" name="Google Shape;632;p44"/>
            <p:cNvSpPr/>
            <p:nvPr/>
          </p:nvSpPr>
          <p:spPr>
            <a:xfrm rot="1281527">
              <a:off x="4378679" y="-1534269"/>
              <a:ext cx="367373" cy="618531"/>
            </a:xfrm>
            <a:custGeom>
              <a:rect b="b" l="l" r="r" t="t"/>
              <a:pathLst>
                <a:path extrusionOk="0" h="13950" w="8286">
                  <a:moveTo>
                    <a:pt x="1" y="1"/>
                  </a:moveTo>
                  <a:lnTo>
                    <a:pt x="1" y="13949"/>
                  </a:lnTo>
                  <a:lnTo>
                    <a:pt x="8285" y="13949"/>
                  </a:lnTo>
                  <a:lnTo>
                    <a:pt x="8285"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4"/>
            <p:cNvSpPr/>
            <p:nvPr/>
          </p:nvSpPr>
          <p:spPr>
            <a:xfrm rot="1281527">
              <a:off x="4169116" y="-757819"/>
              <a:ext cx="961883" cy="249496"/>
            </a:xfrm>
            <a:custGeom>
              <a:rect b="b" l="l" r="r" t="t"/>
              <a:pathLst>
                <a:path extrusionOk="0" h="5627" w="21695">
                  <a:moveTo>
                    <a:pt x="3199" y="1"/>
                  </a:moveTo>
                  <a:lnTo>
                    <a:pt x="3199" y="1966"/>
                  </a:lnTo>
                  <a:lnTo>
                    <a:pt x="3161" y="2236"/>
                  </a:lnTo>
                  <a:lnTo>
                    <a:pt x="3084" y="2505"/>
                  </a:lnTo>
                  <a:lnTo>
                    <a:pt x="2968" y="2737"/>
                  </a:lnTo>
                  <a:lnTo>
                    <a:pt x="2775" y="2968"/>
                  </a:lnTo>
                  <a:lnTo>
                    <a:pt x="2583" y="3122"/>
                  </a:lnTo>
                  <a:lnTo>
                    <a:pt x="2351" y="3238"/>
                  </a:lnTo>
                  <a:lnTo>
                    <a:pt x="2082" y="3315"/>
                  </a:lnTo>
                  <a:lnTo>
                    <a:pt x="1812" y="3353"/>
                  </a:lnTo>
                  <a:lnTo>
                    <a:pt x="1350" y="3353"/>
                  </a:lnTo>
                  <a:lnTo>
                    <a:pt x="1080" y="3392"/>
                  </a:lnTo>
                  <a:lnTo>
                    <a:pt x="810" y="3430"/>
                  </a:lnTo>
                  <a:lnTo>
                    <a:pt x="579" y="3546"/>
                  </a:lnTo>
                  <a:lnTo>
                    <a:pt x="386" y="3700"/>
                  </a:lnTo>
                  <a:lnTo>
                    <a:pt x="232" y="3854"/>
                  </a:lnTo>
                  <a:lnTo>
                    <a:pt x="117" y="4047"/>
                  </a:lnTo>
                  <a:lnTo>
                    <a:pt x="40" y="4239"/>
                  </a:lnTo>
                  <a:lnTo>
                    <a:pt x="1" y="4471"/>
                  </a:lnTo>
                  <a:lnTo>
                    <a:pt x="40" y="4702"/>
                  </a:lnTo>
                  <a:lnTo>
                    <a:pt x="117" y="4933"/>
                  </a:lnTo>
                  <a:lnTo>
                    <a:pt x="232" y="5126"/>
                  </a:lnTo>
                  <a:lnTo>
                    <a:pt x="386" y="5280"/>
                  </a:lnTo>
                  <a:lnTo>
                    <a:pt x="579" y="5434"/>
                  </a:lnTo>
                  <a:lnTo>
                    <a:pt x="810" y="5511"/>
                  </a:lnTo>
                  <a:lnTo>
                    <a:pt x="1080" y="5588"/>
                  </a:lnTo>
                  <a:lnTo>
                    <a:pt x="1350" y="5627"/>
                  </a:lnTo>
                  <a:lnTo>
                    <a:pt x="20384" y="5627"/>
                  </a:lnTo>
                  <a:lnTo>
                    <a:pt x="20654" y="5588"/>
                  </a:lnTo>
                  <a:lnTo>
                    <a:pt x="20885" y="5511"/>
                  </a:lnTo>
                  <a:lnTo>
                    <a:pt x="21116" y="5434"/>
                  </a:lnTo>
                  <a:lnTo>
                    <a:pt x="21309" y="5280"/>
                  </a:lnTo>
                  <a:lnTo>
                    <a:pt x="21463" y="5126"/>
                  </a:lnTo>
                  <a:lnTo>
                    <a:pt x="21617" y="4933"/>
                  </a:lnTo>
                  <a:lnTo>
                    <a:pt x="21694" y="4702"/>
                  </a:lnTo>
                  <a:lnTo>
                    <a:pt x="21694" y="4471"/>
                  </a:lnTo>
                  <a:lnTo>
                    <a:pt x="21694" y="4239"/>
                  </a:lnTo>
                  <a:lnTo>
                    <a:pt x="21617" y="4047"/>
                  </a:lnTo>
                  <a:lnTo>
                    <a:pt x="21463" y="3854"/>
                  </a:lnTo>
                  <a:lnTo>
                    <a:pt x="21309" y="3700"/>
                  </a:lnTo>
                  <a:lnTo>
                    <a:pt x="21116" y="3546"/>
                  </a:lnTo>
                  <a:lnTo>
                    <a:pt x="20885" y="3430"/>
                  </a:lnTo>
                  <a:lnTo>
                    <a:pt x="20654" y="3392"/>
                  </a:lnTo>
                  <a:lnTo>
                    <a:pt x="20384" y="3353"/>
                  </a:lnTo>
                  <a:lnTo>
                    <a:pt x="10443" y="3353"/>
                  </a:lnTo>
                  <a:lnTo>
                    <a:pt x="10173" y="3315"/>
                  </a:lnTo>
                  <a:lnTo>
                    <a:pt x="9904" y="3238"/>
                  </a:lnTo>
                  <a:lnTo>
                    <a:pt x="9672" y="3122"/>
                  </a:lnTo>
                  <a:lnTo>
                    <a:pt x="9480" y="2968"/>
                  </a:lnTo>
                  <a:lnTo>
                    <a:pt x="9326" y="2737"/>
                  </a:lnTo>
                  <a:lnTo>
                    <a:pt x="9171" y="2505"/>
                  </a:lnTo>
                  <a:lnTo>
                    <a:pt x="9094" y="2236"/>
                  </a:lnTo>
                  <a:lnTo>
                    <a:pt x="9056" y="1966"/>
                  </a:lnTo>
                  <a:lnTo>
                    <a:pt x="9056" y="1"/>
                  </a:lnTo>
                  <a:lnTo>
                    <a:pt x="8555" y="1"/>
                  </a:lnTo>
                  <a:lnTo>
                    <a:pt x="8555" y="1966"/>
                  </a:lnTo>
                  <a:lnTo>
                    <a:pt x="8594" y="2351"/>
                  </a:lnTo>
                  <a:lnTo>
                    <a:pt x="8671" y="2737"/>
                  </a:lnTo>
                  <a:lnTo>
                    <a:pt x="8863" y="3045"/>
                  </a:lnTo>
                  <a:lnTo>
                    <a:pt x="9094" y="3315"/>
                  </a:lnTo>
                  <a:lnTo>
                    <a:pt x="9403" y="3546"/>
                  </a:lnTo>
                  <a:lnTo>
                    <a:pt x="9711" y="3738"/>
                  </a:lnTo>
                  <a:lnTo>
                    <a:pt x="10058" y="3854"/>
                  </a:lnTo>
                  <a:lnTo>
                    <a:pt x="10443" y="3893"/>
                  </a:lnTo>
                  <a:lnTo>
                    <a:pt x="20538" y="3893"/>
                  </a:lnTo>
                  <a:lnTo>
                    <a:pt x="20692" y="3931"/>
                  </a:lnTo>
                  <a:lnTo>
                    <a:pt x="20808" y="4008"/>
                  </a:lnTo>
                  <a:lnTo>
                    <a:pt x="20924" y="4085"/>
                  </a:lnTo>
                  <a:lnTo>
                    <a:pt x="21039" y="4162"/>
                  </a:lnTo>
                  <a:lnTo>
                    <a:pt x="21116" y="4239"/>
                  </a:lnTo>
                  <a:lnTo>
                    <a:pt x="21155" y="4355"/>
                  </a:lnTo>
                  <a:lnTo>
                    <a:pt x="21155" y="4471"/>
                  </a:lnTo>
                  <a:lnTo>
                    <a:pt x="21155" y="4586"/>
                  </a:lnTo>
                  <a:lnTo>
                    <a:pt x="21116" y="4702"/>
                  </a:lnTo>
                  <a:lnTo>
                    <a:pt x="21039" y="4817"/>
                  </a:lnTo>
                  <a:lnTo>
                    <a:pt x="20924" y="4894"/>
                  </a:lnTo>
                  <a:lnTo>
                    <a:pt x="20808" y="4971"/>
                  </a:lnTo>
                  <a:lnTo>
                    <a:pt x="20692" y="5049"/>
                  </a:lnTo>
                  <a:lnTo>
                    <a:pt x="20538" y="5049"/>
                  </a:lnTo>
                  <a:lnTo>
                    <a:pt x="20384" y="5087"/>
                  </a:lnTo>
                  <a:lnTo>
                    <a:pt x="1350" y="5087"/>
                  </a:lnTo>
                  <a:lnTo>
                    <a:pt x="1195" y="5049"/>
                  </a:lnTo>
                  <a:lnTo>
                    <a:pt x="1041" y="5049"/>
                  </a:lnTo>
                  <a:lnTo>
                    <a:pt x="887" y="4971"/>
                  </a:lnTo>
                  <a:lnTo>
                    <a:pt x="772" y="4894"/>
                  </a:lnTo>
                  <a:lnTo>
                    <a:pt x="695" y="4817"/>
                  </a:lnTo>
                  <a:lnTo>
                    <a:pt x="617" y="4702"/>
                  </a:lnTo>
                  <a:lnTo>
                    <a:pt x="540" y="4586"/>
                  </a:lnTo>
                  <a:lnTo>
                    <a:pt x="540" y="4471"/>
                  </a:lnTo>
                  <a:lnTo>
                    <a:pt x="540" y="4355"/>
                  </a:lnTo>
                  <a:lnTo>
                    <a:pt x="617" y="4239"/>
                  </a:lnTo>
                  <a:lnTo>
                    <a:pt x="695" y="4162"/>
                  </a:lnTo>
                  <a:lnTo>
                    <a:pt x="772" y="4085"/>
                  </a:lnTo>
                  <a:lnTo>
                    <a:pt x="887" y="4008"/>
                  </a:lnTo>
                  <a:lnTo>
                    <a:pt x="1041" y="3931"/>
                  </a:lnTo>
                  <a:lnTo>
                    <a:pt x="1195" y="3893"/>
                  </a:lnTo>
                  <a:lnTo>
                    <a:pt x="1812" y="3893"/>
                  </a:lnTo>
                  <a:lnTo>
                    <a:pt x="2197" y="3854"/>
                  </a:lnTo>
                  <a:lnTo>
                    <a:pt x="2544" y="3738"/>
                  </a:lnTo>
                  <a:lnTo>
                    <a:pt x="2891" y="3546"/>
                  </a:lnTo>
                  <a:lnTo>
                    <a:pt x="3161" y="3315"/>
                  </a:lnTo>
                  <a:lnTo>
                    <a:pt x="3392" y="3045"/>
                  </a:lnTo>
                  <a:lnTo>
                    <a:pt x="3584" y="2737"/>
                  </a:lnTo>
                  <a:lnTo>
                    <a:pt x="3700" y="2351"/>
                  </a:lnTo>
                  <a:lnTo>
                    <a:pt x="3739" y="1966"/>
                  </a:lnTo>
                  <a:lnTo>
                    <a:pt x="373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4"/>
            <p:cNvSpPr/>
            <p:nvPr/>
          </p:nvSpPr>
          <p:spPr>
            <a:xfrm rot="1281527">
              <a:off x="4644520" y="-836311"/>
              <a:ext cx="449352" cy="223868"/>
            </a:xfrm>
            <a:custGeom>
              <a:rect b="b" l="l" r="r" t="t"/>
              <a:pathLst>
                <a:path extrusionOk="0" h="5049" w="10135">
                  <a:moveTo>
                    <a:pt x="1" y="1"/>
                  </a:moveTo>
                  <a:lnTo>
                    <a:pt x="1" y="5048"/>
                  </a:lnTo>
                  <a:lnTo>
                    <a:pt x="10135" y="5048"/>
                  </a:lnTo>
                  <a:lnTo>
                    <a:pt x="101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4"/>
            <p:cNvSpPr/>
            <p:nvPr/>
          </p:nvSpPr>
          <p:spPr>
            <a:xfrm rot="1281527">
              <a:off x="4671342" y="-1540251"/>
              <a:ext cx="645808" cy="949966"/>
            </a:xfrm>
            <a:custGeom>
              <a:rect b="b" l="l" r="r" t="t"/>
              <a:pathLst>
                <a:path extrusionOk="0" h="21425" w="14566">
                  <a:moveTo>
                    <a:pt x="1118" y="1"/>
                  </a:moveTo>
                  <a:lnTo>
                    <a:pt x="849" y="78"/>
                  </a:lnTo>
                  <a:lnTo>
                    <a:pt x="617" y="232"/>
                  </a:lnTo>
                  <a:lnTo>
                    <a:pt x="386" y="386"/>
                  </a:lnTo>
                  <a:lnTo>
                    <a:pt x="232" y="617"/>
                  </a:lnTo>
                  <a:lnTo>
                    <a:pt x="117" y="848"/>
                  </a:lnTo>
                  <a:lnTo>
                    <a:pt x="1" y="1118"/>
                  </a:lnTo>
                  <a:lnTo>
                    <a:pt x="1" y="1388"/>
                  </a:lnTo>
                  <a:lnTo>
                    <a:pt x="1" y="19999"/>
                  </a:lnTo>
                  <a:lnTo>
                    <a:pt x="1" y="20307"/>
                  </a:lnTo>
                  <a:lnTo>
                    <a:pt x="117" y="20577"/>
                  </a:lnTo>
                  <a:lnTo>
                    <a:pt x="232" y="20808"/>
                  </a:lnTo>
                  <a:lnTo>
                    <a:pt x="386" y="21000"/>
                  </a:lnTo>
                  <a:lnTo>
                    <a:pt x="617" y="21193"/>
                  </a:lnTo>
                  <a:lnTo>
                    <a:pt x="849" y="21309"/>
                  </a:lnTo>
                  <a:lnTo>
                    <a:pt x="1118" y="21386"/>
                  </a:lnTo>
                  <a:lnTo>
                    <a:pt x="1388" y="21424"/>
                  </a:lnTo>
                  <a:lnTo>
                    <a:pt x="3006" y="21424"/>
                  </a:lnTo>
                  <a:lnTo>
                    <a:pt x="3006" y="16608"/>
                  </a:lnTo>
                  <a:lnTo>
                    <a:pt x="3315" y="16608"/>
                  </a:lnTo>
                  <a:lnTo>
                    <a:pt x="3315" y="21424"/>
                  </a:lnTo>
                  <a:lnTo>
                    <a:pt x="3931" y="21424"/>
                  </a:lnTo>
                  <a:lnTo>
                    <a:pt x="3931" y="16608"/>
                  </a:lnTo>
                  <a:lnTo>
                    <a:pt x="4239" y="16608"/>
                  </a:lnTo>
                  <a:lnTo>
                    <a:pt x="4239" y="21424"/>
                  </a:lnTo>
                  <a:lnTo>
                    <a:pt x="4856" y="21424"/>
                  </a:lnTo>
                  <a:lnTo>
                    <a:pt x="4856" y="16608"/>
                  </a:lnTo>
                  <a:lnTo>
                    <a:pt x="5126" y="16608"/>
                  </a:lnTo>
                  <a:lnTo>
                    <a:pt x="5126" y="21424"/>
                  </a:lnTo>
                  <a:lnTo>
                    <a:pt x="5742" y="21424"/>
                  </a:lnTo>
                  <a:lnTo>
                    <a:pt x="5742" y="16608"/>
                  </a:lnTo>
                  <a:lnTo>
                    <a:pt x="6050" y="16608"/>
                  </a:lnTo>
                  <a:lnTo>
                    <a:pt x="6050" y="21424"/>
                  </a:lnTo>
                  <a:lnTo>
                    <a:pt x="6667" y="21424"/>
                  </a:lnTo>
                  <a:lnTo>
                    <a:pt x="6667" y="16608"/>
                  </a:lnTo>
                  <a:lnTo>
                    <a:pt x="6975" y="16608"/>
                  </a:lnTo>
                  <a:lnTo>
                    <a:pt x="6975" y="21424"/>
                  </a:lnTo>
                  <a:lnTo>
                    <a:pt x="7592" y="21424"/>
                  </a:lnTo>
                  <a:lnTo>
                    <a:pt x="7592" y="16608"/>
                  </a:lnTo>
                  <a:lnTo>
                    <a:pt x="7900" y="16608"/>
                  </a:lnTo>
                  <a:lnTo>
                    <a:pt x="7900" y="21424"/>
                  </a:lnTo>
                  <a:lnTo>
                    <a:pt x="8516" y="21424"/>
                  </a:lnTo>
                  <a:lnTo>
                    <a:pt x="8516" y="16608"/>
                  </a:lnTo>
                  <a:lnTo>
                    <a:pt x="8786" y="16608"/>
                  </a:lnTo>
                  <a:lnTo>
                    <a:pt x="8786" y="21424"/>
                  </a:lnTo>
                  <a:lnTo>
                    <a:pt x="9403" y="21424"/>
                  </a:lnTo>
                  <a:lnTo>
                    <a:pt x="9403" y="16608"/>
                  </a:lnTo>
                  <a:lnTo>
                    <a:pt x="9711" y="16608"/>
                  </a:lnTo>
                  <a:lnTo>
                    <a:pt x="9711" y="21424"/>
                  </a:lnTo>
                  <a:lnTo>
                    <a:pt x="10327" y="21424"/>
                  </a:lnTo>
                  <a:lnTo>
                    <a:pt x="10327" y="16608"/>
                  </a:lnTo>
                  <a:lnTo>
                    <a:pt x="10636" y="16608"/>
                  </a:lnTo>
                  <a:lnTo>
                    <a:pt x="10636" y="21424"/>
                  </a:lnTo>
                  <a:lnTo>
                    <a:pt x="11252" y="21424"/>
                  </a:lnTo>
                  <a:lnTo>
                    <a:pt x="11252" y="16608"/>
                  </a:lnTo>
                  <a:lnTo>
                    <a:pt x="11522" y="16608"/>
                  </a:lnTo>
                  <a:lnTo>
                    <a:pt x="11522" y="21424"/>
                  </a:lnTo>
                  <a:lnTo>
                    <a:pt x="13179" y="21424"/>
                  </a:lnTo>
                  <a:lnTo>
                    <a:pt x="13448" y="21386"/>
                  </a:lnTo>
                  <a:lnTo>
                    <a:pt x="13718" y="21309"/>
                  </a:lnTo>
                  <a:lnTo>
                    <a:pt x="13949" y="21193"/>
                  </a:lnTo>
                  <a:lnTo>
                    <a:pt x="14142" y="21000"/>
                  </a:lnTo>
                  <a:lnTo>
                    <a:pt x="14335" y="20808"/>
                  </a:lnTo>
                  <a:lnTo>
                    <a:pt x="14450" y="20577"/>
                  </a:lnTo>
                  <a:lnTo>
                    <a:pt x="14527" y="20307"/>
                  </a:lnTo>
                  <a:lnTo>
                    <a:pt x="14566" y="19999"/>
                  </a:lnTo>
                  <a:lnTo>
                    <a:pt x="14566" y="1388"/>
                  </a:lnTo>
                  <a:lnTo>
                    <a:pt x="14527" y="1118"/>
                  </a:lnTo>
                  <a:lnTo>
                    <a:pt x="14450" y="848"/>
                  </a:lnTo>
                  <a:lnTo>
                    <a:pt x="14335" y="617"/>
                  </a:lnTo>
                  <a:lnTo>
                    <a:pt x="14142" y="386"/>
                  </a:lnTo>
                  <a:lnTo>
                    <a:pt x="13949" y="232"/>
                  </a:lnTo>
                  <a:lnTo>
                    <a:pt x="13718" y="78"/>
                  </a:lnTo>
                  <a:lnTo>
                    <a:pt x="1344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4"/>
            <p:cNvSpPr/>
            <p:nvPr/>
          </p:nvSpPr>
          <p:spPr>
            <a:xfrm rot="1281527">
              <a:off x="4397304" y="-1717570"/>
              <a:ext cx="287035" cy="949966"/>
            </a:xfrm>
            <a:custGeom>
              <a:rect b="b" l="l" r="r" t="t"/>
              <a:pathLst>
                <a:path extrusionOk="0" h="21425" w="6474">
                  <a:moveTo>
                    <a:pt x="1118" y="1"/>
                  </a:moveTo>
                  <a:lnTo>
                    <a:pt x="886" y="78"/>
                  </a:lnTo>
                  <a:lnTo>
                    <a:pt x="617" y="232"/>
                  </a:lnTo>
                  <a:lnTo>
                    <a:pt x="424" y="386"/>
                  </a:lnTo>
                  <a:lnTo>
                    <a:pt x="270" y="617"/>
                  </a:lnTo>
                  <a:lnTo>
                    <a:pt x="116" y="848"/>
                  </a:lnTo>
                  <a:lnTo>
                    <a:pt x="39" y="1118"/>
                  </a:lnTo>
                  <a:lnTo>
                    <a:pt x="0" y="1388"/>
                  </a:lnTo>
                  <a:lnTo>
                    <a:pt x="0" y="19999"/>
                  </a:lnTo>
                  <a:lnTo>
                    <a:pt x="39" y="20307"/>
                  </a:lnTo>
                  <a:lnTo>
                    <a:pt x="116" y="20577"/>
                  </a:lnTo>
                  <a:lnTo>
                    <a:pt x="270" y="20808"/>
                  </a:lnTo>
                  <a:lnTo>
                    <a:pt x="424" y="21000"/>
                  </a:lnTo>
                  <a:lnTo>
                    <a:pt x="617" y="21193"/>
                  </a:lnTo>
                  <a:lnTo>
                    <a:pt x="886" y="21309"/>
                  </a:lnTo>
                  <a:lnTo>
                    <a:pt x="1118" y="21386"/>
                  </a:lnTo>
                  <a:lnTo>
                    <a:pt x="1426" y="21424"/>
                  </a:lnTo>
                  <a:lnTo>
                    <a:pt x="5048" y="21424"/>
                  </a:lnTo>
                  <a:lnTo>
                    <a:pt x="5356" y="21386"/>
                  </a:lnTo>
                  <a:lnTo>
                    <a:pt x="5626" y="21309"/>
                  </a:lnTo>
                  <a:lnTo>
                    <a:pt x="5857" y="21193"/>
                  </a:lnTo>
                  <a:lnTo>
                    <a:pt x="6050" y="21000"/>
                  </a:lnTo>
                  <a:lnTo>
                    <a:pt x="6242" y="20808"/>
                  </a:lnTo>
                  <a:lnTo>
                    <a:pt x="6358" y="20577"/>
                  </a:lnTo>
                  <a:lnTo>
                    <a:pt x="6435" y="20307"/>
                  </a:lnTo>
                  <a:lnTo>
                    <a:pt x="6474" y="19999"/>
                  </a:lnTo>
                  <a:lnTo>
                    <a:pt x="6474" y="1388"/>
                  </a:lnTo>
                  <a:lnTo>
                    <a:pt x="6435" y="1118"/>
                  </a:lnTo>
                  <a:lnTo>
                    <a:pt x="6358" y="848"/>
                  </a:lnTo>
                  <a:lnTo>
                    <a:pt x="6242" y="617"/>
                  </a:lnTo>
                  <a:lnTo>
                    <a:pt x="6050" y="386"/>
                  </a:lnTo>
                  <a:lnTo>
                    <a:pt x="5857" y="232"/>
                  </a:lnTo>
                  <a:lnTo>
                    <a:pt x="5626" y="78"/>
                  </a:lnTo>
                  <a:lnTo>
                    <a:pt x="5356"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4"/>
            <p:cNvSpPr/>
            <p:nvPr/>
          </p:nvSpPr>
          <p:spPr>
            <a:xfrm rot="1281527">
              <a:off x="4429827" y="-1679959"/>
              <a:ext cx="220442" cy="883324"/>
            </a:xfrm>
            <a:custGeom>
              <a:rect b="b" l="l" r="r" t="t"/>
              <a:pathLst>
                <a:path extrusionOk="0" h="19922" w="4972">
                  <a:moveTo>
                    <a:pt x="1080" y="0"/>
                  </a:moveTo>
                  <a:lnTo>
                    <a:pt x="849" y="39"/>
                  </a:lnTo>
                  <a:lnTo>
                    <a:pt x="656" y="78"/>
                  </a:lnTo>
                  <a:lnTo>
                    <a:pt x="463" y="193"/>
                  </a:lnTo>
                  <a:lnTo>
                    <a:pt x="309" y="309"/>
                  </a:lnTo>
                  <a:lnTo>
                    <a:pt x="155" y="501"/>
                  </a:lnTo>
                  <a:lnTo>
                    <a:pt x="78" y="655"/>
                  </a:lnTo>
                  <a:lnTo>
                    <a:pt x="1" y="887"/>
                  </a:lnTo>
                  <a:lnTo>
                    <a:pt x="1" y="1079"/>
                  </a:lnTo>
                  <a:lnTo>
                    <a:pt x="1" y="19035"/>
                  </a:lnTo>
                  <a:lnTo>
                    <a:pt x="1" y="19305"/>
                  </a:lnTo>
                  <a:lnTo>
                    <a:pt x="116" y="19536"/>
                  </a:lnTo>
                  <a:lnTo>
                    <a:pt x="271" y="19767"/>
                  </a:lnTo>
                  <a:lnTo>
                    <a:pt x="425" y="19921"/>
                  </a:lnTo>
                  <a:lnTo>
                    <a:pt x="386" y="19729"/>
                  </a:lnTo>
                  <a:lnTo>
                    <a:pt x="348" y="19497"/>
                  </a:lnTo>
                  <a:lnTo>
                    <a:pt x="348" y="1465"/>
                  </a:lnTo>
                  <a:lnTo>
                    <a:pt x="348" y="1233"/>
                  </a:lnTo>
                  <a:lnTo>
                    <a:pt x="425" y="1041"/>
                  </a:lnTo>
                  <a:lnTo>
                    <a:pt x="540" y="848"/>
                  </a:lnTo>
                  <a:lnTo>
                    <a:pt x="656" y="694"/>
                  </a:lnTo>
                  <a:lnTo>
                    <a:pt x="810" y="540"/>
                  </a:lnTo>
                  <a:lnTo>
                    <a:pt x="1003" y="463"/>
                  </a:lnTo>
                  <a:lnTo>
                    <a:pt x="1234" y="386"/>
                  </a:lnTo>
                  <a:lnTo>
                    <a:pt x="4471" y="386"/>
                  </a:lnTo>
                  <a:lnTo>
                    <a:pt x="4663" y="463"/>
                  </a:lnTo>
                  <a:lnTo>
                    <a:pt x="4971" y="694"/>
                  </a:lnTo>
                  <a:lnTo>
                    <a:pt x="4971" y="694"/>
                  </a:lnTo>
                  <a:lnTo>
                    <a:pt x="4894" y="540"/>
                  </a:lnTo>
                  <a:lnTo>
                    <a:pt x="4779" y="424"/>
                  </a:lnTo>
                  <a:lnTo>
                    <a:pt x="4702" y="309"/>
                  </a:lnTo>
                  <a:lnTo>
                    <a:pt x="4548" y="193"/>
                  </a:lnTo>
                  <a:lnTo>
                    <a:pt x="4432" y="116"/>
                  </a:lnTo>
                  <a:lnTo>
                    <a:pt x="4278" y="39"/>
                  </a:lnTo>
                  <a:lnTo>
                    <a:pt x="412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4"/>
            <p:cNvSpPr/>
            <p:nvPr/>
          </p:nvSpPr>
          <p:spPr>
            <a:xfrm rot="1281527">
              <a:off x="4700815" y="-1508358"/>
              <a:ext cx="584313" cy="883324"/>
            </a:xfrm>
            <a:custGeom>
              <a:rect b="b" l="l" r="r" t="t"/>
              <a:pathLst>
                <a:path extrusionOk="0" h="19922" w="13179">
                  <a:moveTo>
                    <a:pt x="1118" y="1"/>
                  </a:moveTo>
                  <a:lnTo>
                    <a:pt x="887" y="39"/>
                  </a:lnTo>
                  <a:lnTo>
                    <a:pt x="695" y="78"/>
                  </a:lnTo>
                  <a:lnTo>
                    <a:pt x="502" y="194"/>
                  </a:lnTo>
                  <a:lnTo>
                    <a:pt x="348" y="348"/>
                  </a:lnTo>
                  <a:lnTo>
                    <a:pt x="194" y="502"/>
                  </a:lnTo>
                  <a:lnTo>
                    <a:pt x="117" y="694"/>
                  </a:lnTo>
                  <a:lnTo>
                    <a:pt x="39" y="887"/>
                  </a:lnTo>
                  <a:lnTo>
                    <a:pt x="1" y="1118"/>
                  </a:lnTo>
                  <a:lnTo>
                    <a:pt x="1" y="19035"/>
                  </a:lnTo>
                  <a:lnTo>
                    <a:pt x="39" y="19305"/>
                  </a:lnTo>
                  <a:lnTo>
                    <a:pt x="155" y="19536"/>
                  </a:lnTo>
                  <a:lnTo>
                    <a:pt x="271" y="19767"/>
                  </a:lnTo>
                  <a:lnTo>
                    <a:pt x="463" y="19922"/>
                  </a:lnTo>
                  <a:lnTo>
                    <a:pt x="425" y="19729"/>
                  </a:lnTo>
                  <a:lnTo>
                    <a:pt x="386" y="19498"/>
                  </a:lnTo>
                  <a:lnTo>
                    <a:pt x="386" y="1465"/>
                  </a:lnTo>
                  <a:lnTo>
                    <a:pt x="386" y="1272"/>
                  </a:lnTo>
                  <a:lnTo>
                    <a:pt x="463" y="1041"/>
                  </a:lnTo>
                  <a:lnTo>
                    <a:pt x="579" y="849"/>
                  </a:lnTo>
                  <a:lnTo>
                    <a:pt x="695" y="694"/>
                  </a:lnTo>
                  <a:lnTo>
                    <a:pt x="849" y="579"/>
                  </a:lnTo>
                  <a:lnTo>
                    <a:pt x="1041" y="463"/>
                  </a:lnTo>
                  <a:lnTo>
                    <a:pt x="1272" y="386"/>
                  </a:lnTo>
                  <a:lnTo>
                    <a:pt x="12524" y="386"/>
                  </a:lnTo>
                  <a:lnTo>
                    <a:pt x="12716" y="425"/>
                  </a:lnTo>
                  <a:lnTo>
                    <a:pt x="12870" y="502"/>
                  </a:lnTo>
                  <a:lnTo>
                    <a:pt x="13179" y="694"/>
                  </a:lnTo>
                  <a:lnTo>
                    <a:pt x="13102" y="540"/>
                  </a:lnTo>
                  <a:lnTo>
                    <a:pt x="13025" y="425"/>
                  </a:lnTo>
                  <a:lnTo>
                    <a:pt x="12909" y="309"/>
                  </a:lnTo>
                  <a:lnTo>
                    <a:pt x="12793" y="194"/>
                  </a:lnTo>
                  <a:lnTo>
                    <a:pt x="12639" y="116"/>
                  </a:lnTo>
                  <a:lnTo>
                    <a:pt x="12485" y="39"/>
                  </a:lnTo>
                  <a:lnTo>
                    <a:pt x="12331" y="39"/>
                  </a:lnTo>
                  <a:lnTo>
                    <a:pt x="1217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4"/>
            <p:cNvSpPr/>
            <p:nvPr/>
          </p:nvSpPr>
          <p:spPr>
            <a:xfrm rot="1281527">
              <a:off x="4349321" y="-1608897"/>
              <a:ext cx="44425" cy="618531"/>
            </a:xfrm>
            <a:custGeom>
              <a:rect b="b" l="l" r="r" t="t"/>
              <a:pathLst>
                <a:path extrusionOk="0" h="13950" w="1002">
                  <a:moveTo>
                    <a:pt x="501" y="1"/>
                  </a:moveTo>
                  <a:lnTo>
                    <a:pt x="385" y="39"/>
                  </a:lnTo>
                  <a:lnTo>
                    <a:pt x="308" y="78"/>
                  </a:lnTo>
                  <a:lnTo>
                    <a:pt x="154" y="232"/>
                  </a:lnTo>
                  <a:lnTo>
                    <a:pt x="39" y="463"/>
                  </a:lnTo>
                  <a:lnTo>
                    <a:pt x="0" y="733"/>
                  </a:lnTo>
                  <a:lnTo>
                    <a:pt x="0" y="13256"/>
                  </a:lnTo>
                  <a:lnTo>
                    <a:pt x="39" y="13526"/>
                  </a:lnTo>
                  <a:lnTo>
                    <a:pt x="154" y="13757"/>
                  </a:lnTo>
                  <a:lnTo>
                    <a:pt x="308" y="13872"/>
                  </a:lnTo>
                  <a:lnTo>
                    <a:pt x="385" y="13911"/>
                  </a:lnTo>
                  <a:lnTo>
                    <a:pt x="501" y="13949"/>
                  </a:lnTo>
                  <a:lnTo>
                    <a:pt x="1002" y="13949"/>
                  </a:lnTo>
                  <a:lnTo>
                    <a:pt x="100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4"/>
            <p:cNvSpPr/>
            <p:nvPr/>
          </p:nvSpPr>
          <p:spPr>
            <a:xfrm rot="1281527">
              <a:off x="4873299" y="-1423559"/>
              <a:ext cx="464692" cy="146984"/>
            </a:xfrm>
            <a:custGeom>
              <a:rect b="b" l="l" r="r" t="t"/>
              <a:pathLst>
                <a:path extrusionOk="0" h="3315" w="10481">
                  <a:moveTo>
                    <a:pt x="0" y="1"/>
                  </a:moveTo>
                  <a:lnTo>
                    <a:pt x="0" y="3314"/>
                  </a:lnTo>
                  <a:lnTo>
                    <a:pt x="10481" y="3314"/>
                  </a:lnTo>
                  <a:lnTo>
                    <a:pt x="1048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4"/>
            <p:cNvSpPr/>
            <p:nvPr/>
          </p:nvSpPr>
          <p:spPr>
            <a:xfrm rot="1281527">
              <a:off x="4863905" y="-1293567"/>
              <a:ext cx="109378" cy="83757"/>
            </a:xfrm>
            <a:custGeom>
              <a:rect b="b" l="l" r="r" t="t"/>
              <a:pathLst>
                <a:path extrusionOk="0" h="1889" w="2467">
                  <a:moveTo>
                    <a:pt x="347" y="0"/>
                  </a:moveTo>
                  <a:lnTo>
                    <a:pt x="193" y="39"/>
                  </a:lnTo>
                  <a:lnTo>
                    <a:pt x="116" y="116"/>
                  </a:lnTo>
                  <a:lnTo>
                    <a:pt x="39" y="231"/>
                  </a:lnTo>
                  <a:lnTo>
                    <a:pt x="0" y="385"/>
                  </a:lnTo>
                  <a:lnTo>
                    <a:pt x="0" y="1503"/>
                  </a:lnTo>
                  <a:lnTo>
                    <a:pt x="39" y="1657"/>
                  </a:lnTo>
                  <a:lnTo>
                    <a:pt x="116" y="1772"/>
                  </a:lnTo>
                  <a:lnTo>
                    <a:pt x="193"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4"/>
            <p:cNvSpPr/>
            <p:nvPr/>
          </p:nvSpPr>
          <p:spPr>
            <a:xfrm rot="1281527">
              <a:off x="4992777" y="-1243169"/>
              <a:ext cx="109378" cy="83757"/>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4"/>
            <p:cNvSpPr/>
            <p:nvPr/>
          </p:nvSpPr>
          <p:spPr>
            <a:xfrm rot="1281527">
              <a:off x="5121649" y="-1192772"/>
              <a:ext cx="109378" cy="83757"/>
            </a:xfrm>
            <a:custGeom>
              <a:rect b="b" l="l" r="r" t="t"/>
              <a:pathLst>
                <a:path extrusionOk="0" h="1889" w="2467">
                  <a:moveTo>
                    <a:pt x="347" y="0"/>
                  </a:moveTo>
                  <a:lnTo>
                    <a:pt x="232" y="39"/>
                  </a:lnTo>
                  <a:lnTo>
                    <a:pt x="116" y="116"/>
                  </a:lnTo>
                  <a:lnTo>
                    <a:pt x="39" y="231"/>
                  </a:lnTo>
                  <a:lnTo>
                    <a:pt x="0" y="385"/>
                  </a:lnTo>
                  <a:lnTo>
                    <a:pt x="0" y="1503"/>
                  </a:lnTo>
                  <a:lnTo>
                    <a:pt x="39" y="1657"/>
                  </a:lnTo>
                  <a:lnTo>
                    <a:pt x="116" y="1772"/>
                  </a:lnTo>
                  <a:lnTo>
                    <a:pt x="232" y="1850"/>
                  </a:lnTo>
                  <a:lnTo>
                    <a:pt x="347" y="1888"/>
                  </a:lnTo>
                  <a:lnTo>
                    <a:pt x="2120" y="1888"/>
                  </a:lnTo>
                  <a:lnTo>
                    <a:pt x="2235" y="1850"/>
                  </a:lnTo>
                  <a:lnTo>
                    <a:pt x="2351" y="1772"/>
                  </a:lnTo>
                  <a:lnTo>
                    <a:pt x="2428" y="1657"/>
                  </a:lnTo>
                  <a:lnTo>
                    <a:pt x="2466" y="1503"/>
                  </a:lnTo>
                  <a:lnTo>
                    <a:pt x="2466" y="385"/>
                  </a:lnTo>
                  <a:lnTo>
                    <a:pt x="2428" y="231"/>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4"/>
            <p:cNvSpPr/>
            <p:nvPr/>
          </p:nvSpPr>
          <p:spPr>
            <a:xfrm rot="1281527">
              <a:off x="4826272" y="-1196470"/>
              <a:ext cx="109378" cy="82027"/>
            </a:xfrm>
            <a:custGeom>
              <a:rect b="b" l="l" r="r" t="t"/>
              <a:pathLst>
                <a:path extrusionOk="0" h="1850" w="2467">
                  <a:moveTo>
                    <a:pt x="193" y="0"/>
                  </a:moveTo>
                  <a:lnTo>
                    <a:pt x="116" y="78"/>
                  </a:lnTo>
                  <a:lnTo>
                    <a:pt x="39" y="193"/>
                  </a:lnTo>
                  <a:lnTo>
                    <a:pt x="0" y="347"/>
                  </a:lnTo>
                  <a:lnTo>
                    <a:pt x="0" y="1503"/>
                  </a:lnTo>
                  <a:lnTo>
                    <a:pt x="39" y="1619"/>
                  </a:lnTo>
                  <a:lnTo>
                    <a:pt x="116" y="1734"/>
                  </a:lnTo>
                  <a:lnTo>
                    <a:pt x="193"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4"/>
            <p:cNvSpPr/>
            <p:nvPr/>
          </p:nvSpPr>
          <p:spPr>
            <a:xfrm rot="1281527">
              <a:off x="4955144" y="-1146073"/>
              <a:ext cx="109378" cy="82027"/>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4"/>
            <p:cNvSpPr/>
            <p:nvPr/>
          </p:nvSpPr>
          <p:spPr>
            <a:xfrm rot="1281527">
              <a:off x="5084016" y="-1095676"/>
              <a:ext cx="109378" cy="82027"/>
            </a:xfrm>
            <a:custGeom>
              <a:rect b="b" l="l" r="r" t="t"/>
              <a:pathLst>
                <a:path extrusionOk="0" h="1850" w="2467">
                  <a:moveTo>
                    <a:pt x="232" y="0"/>
                  </a:moveTo>
                  <a:lnTo>
                    <a:pt x="116" y="78"/>
                  </a:lnTo>
                  <a:lnTo>
                    <a:pt x="39" y="193"/>
                  </a:lnTo>
                  <a:lnTo>
                    <a:pt x="0" y="347"/>
                  </a:lnTo>
                  <a:lnTo>
                    <a:pt x="0" y="1503"/>
                  </a:lnTo>
                  <a:lnTo>
                    <a:pt x="39" y="1619"/>
                  </a:lnTo>
                  <a:lnTo>
                    <a:pt x="116" y="1734"/>
                  </a:lnTo>
                  <a:lnTo>
                    <a:pt x="232" y="1811"/>
                  </a:lnTo>
                  <a:lnTo>
                    <a:pt x="347" y="1850"/>
                  </a:lnTo>
                  <a:lnTo>
                    <a:pt x="2120" y="1850"/>
                  </a:lnTo>
                  <a:lnTo>
                    <a:pt x="2235" y="1811"/>
                  </a:lnTo>
                  <a:lnTo>
                    <a:pt x="2351" y="1734"/>
                  </a:lnTo>
                  <a:lnTo>
                    <a:pt x="2428" y="1619"/>
                  </a:lnTo>
                  <a:lnTo>
                    <a:pt x="2466" y="1503"/>
                  </a:lnTo>
                  <a:lnTo>
                    <a:pt x="2466" y="347"/>
                  </a:lnTo>
                  <a:lnTo>
                    <a:pt x="2428" y="193"/>
                  </a:lnTo>
                  <a:lnTo>
                    <a:pt x="2351" y="78"/>
                  </a:lnTo>
                  <a:lnTo>
                    <a:pt x="22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4"/>
            <p:cNvSpPr/>
            <p:nvPr/>
          </p:nvSpPr>
          <p:spPr>
            <a:xfrm rot="1281527">
              <a:off x="4788623" y="-1101062"/>
              <a:ext cx="109378" cy="83757"/>
            </a:xfrm>
            <a:custGeom>
              <a:rect b="b" l="l" r="r" t="t"/>
              <a:pathLst>
                <a:path extrusionOk="0" h="1889" w="2467">
                  <a:moveTo>
                    <a:pt x="347" y="0"/>
                  </a:moveTo>
                  <a:lnTo>
                    <a:pt x="193" y="39"/>
                  </a:lnTo>
                  <a:lnTo>
                    <a:pt x="116" y="116"/>
                  </a:lnTo>
                  <a:lnTo>
                    <a:pt x="39" y="232"/>
                  </a:lnTo>
                  <a:lnTo>
                    <a:pt x="0" y="347"/>
                  </a:lnTo>
                  <a:lnTo>
                    <a:pt x="0" y="1503"/>
                  </a:lnTo>
                  <a:lnTo>
                    <a:pt x="39" y="1657"/>
                  </a:lnTo>
                  <a:lnTo>
                    <a:pt x="116" y="1773"/>
                  </a:lnTo>
                  <a:lnTo>
                    <a:pt x="193"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4"/>
            <p:cNvSpPr/>
            <p:nvPr/>
          </p:nvSpPr>
          <p:spPr>
            <a:xfrm rot="1281527">
              <a:off x="4917495" y="-1050665"/>
              <a:ext cx="109378" cy="83757"/>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4"/>
            <p:cNvSpPr/>
            <p:nvPr/>
          </p:nvSpPr>
          <p:spPr>
            <a:xfrm rot="1281527">
              <a:off x="5046366" y="-1000267"/>
              <a:ext cx="109378" cy="83757"/>
            </a:xfrm>
            <a:custGeom>
              <a:rect b="b" l="l" r="r" t="t"/>
              <a:pathLst>
                <a:path extrusionOk="0" h="1889" w="2467">
                  <a:moveTo>
                    <a:pt x="347" y="0"/>
                  </a:moveTo>
                  <a:lnTo>
                    <a:pt x="232" y="39"/>
                  </a:lnTo>
                  <a:lnTo>
                    <a:pt x="116" y="116"/>
                  </a:lnTo>
                  <a:lnTo>
                    <a:pt x="39" y="232"/>
                  </a:lnTo>
                  <a:lnTo>
                    <a:pt x="0" y="347"/>
                  </a:lnTo>
                  <a:lnTo>
                    <a:pt x="0" y="1503"/>
                  </a:lnTo>
                  <a:lnTo>
                    <a:pt x="39" y="1657"/>
                  </a:lnTo>
                  <a:lnTo>
                    <a:pt x="116" y="1773"/>
                  </a:lnTo>
                  <a:lnTo>
                    <a:pt x="232" y="1850"/>
                  </a:lnTo>
                  <a:lnTo>
                    <a:pt x="347" y="1888"/>
                  </a:lnTo>
                  <a:lnTo>
                    <a:pt x="2120" y="1888"/>
                  </a:lnTo>
                  <a:lnTo>
                    <a:pt x="2235" y="1850"/>
                  </a:lnTo>
                  <a:lnTo>
                    <a:pt x="2351" y="1773"/>
                  </a:lnTo>
                  <a:lnTo>
                    <a:pt x="2428" y="1657"/>
                  </a:lnTo>
                  <a:lnTo>
                    <a:pt x="2466" y="1503"/>
                  </a:lnTo>
                  <a:lnTo>
                    <a:pt x="2466" y="347"/>
                  </a:lnTo>
                  <a:lnTo>
                    <a:pt x="2428" y="232"/>
                  </a:lnTo>
                  <a:lnTo>
                    <a:pt x="2351" y="116"/>
                  </a:lnTo>
                  <a:lnTo>
                    <a:pt x="2235" y="39"/>
                  </a:lnTo>
                  <a:lnTo>
                    <a:pt x="212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4"/>
            <p:cNvSpPr/>
            <p:nvPr/>
          </p:nvSpPr>
          <p:spPr>
            <a:xfrm rot="1281527">
              <a:off x="4750982" y="-1003967"/>
              <a:ext cx="109378" cy="82072"/>
            </a:xfrm>
            <a:custGeom>
              <a:rect b="b" l="l" r="r" t="t"/>
              <a:pathLst>
                <a:path extrusionOk="0" h="1851" w="2467">
                  <a:moveTo>
                    <a:pt x="193" y="1"/>
                  </a:moveTo>
                  <a:lnTo>
                    <a:pt x="116" y="78"/>
                  </a:lnTo>
                  <a:lnTo>
                    <a:pt x="39" y="193"/>
                  </a:lnTo>
                  <a:lnTo>
                    <a:pt x="0" y="348"/>
                  </a:lnTo>
                  <a:lnTo>
                    <a:pt x="0" y="1503"/>
                  </a:lnTo>
                  <a:lnTo>
                    <a:pt x="39" y="1619"/>
                  </a:lnTo>
                  <a:lnTo>
                    <a:pt x="116" y="1735"/>
                  </a:lnTo>
                  <a:lnTo>
                    <a:pt x="193"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4"/>
            <p:cNvSpPr/>
            <p:nvPr/>
          </p:nvSpPr>
          <p:spPr>
            <a:xfrm rot="1281527">
              <a:off x="4879854" y="-953570"/>
              <a:ext cx="109378" cy="82072"/>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4"/>
            <p:cNvSpPr/>
            <p:nvPr/>
          </p:nvSpPr>
          <p:spPr>
            <a:xfrm rot="1281527">
              <a:off x="5008725" y="-903172"/>
              <a:ext cx="109378" cy="82072"/>
            </a:xfrm>
            <a:custGeom>
              <a:rect b="b" l="l" r="r" t="t"/>
              <a:pathLst>
                <a:path extrusionOk="0" h="1851" w="2467">
                  <a:moveTo>
                    <a:pt x="232" y="1"/>
                  </a:moveTo>
                  <a:lnTo>
                    <a:pt x="116" y="78"/>
                  </a:lnTo>
                  <a:lnTo>
                    <a:pt x="39" y="193"/>
                  </a:lnTo>
                  <a:lnTo>
                    <a:pt x="0" y="348"/>
                  </a:lnTo>
                  <a:lnTo>
                    <a:pt x="0" y="1503"/>
                  </a:lnTo>
                  <a:lnTo>
                    <a:pt x="39" y="1619"/>
                  </a:lnTo>
                  <a:lnTo>
                    <a:pt x="116" y="1735"/>
                  </a:lnTo>
                  <a:lnTo>
                    <a:pt x="232" y="1812"/>
                  </a:lnTo>
                  <a:lnTo>
                    <a:pt x="347" y="1850"/>
                  </a:lnTo>
                  <a:lnTo>
                    <a:pt x="2120" y="1850"/>
                  </a:lnTo>
                  <a:lnTo>
                    <a:pt x="2235" y="1812"/>
                  </a:lnTo>
                  <a:lnTo>
                    <a:pt x="2351" y="1735"/>
                  </a:lnTo>
                  <a:lnTo>
                    <a:pt x="2428" y="1619"/>
                  </a:lnTo>
                  <a:lnTo>
                    <a:pt x="2466" y="1503"/>
                  </a:lnTo>
                  <a:lnTo>
                    <a:pt x="2466" y="348"/>
                  </a:lnTo>
                  <a:lnTo>
                    <a:pt x="2428" y="193"/>
                  </a:lnTo>
                  <a:lnTo>
                    <a:pt x="2351" y="78"/>
                  </a:lnTo>
                  <a:lnTo>
                    <a:pt x="223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 name="Google Shape;653;p44"/>
          <p:cNvGrpSpPr/>
          <p:nvPr/>
        </p:nvGrpSpPr>
        <p:grpSpPr>
          <a:xfrm>
            <a:off x="604637" y="454977"/>
            <a:ext cx="1722414" cy="1395517"/>
            <a:chOff x="4108681" y="-1356268"/>
            <a:chExt cx="1375071" cy="1114097"/>
          </a:xfrm>
        </p:grpSpPr>
        <p:sp>
          <p:nvSpPr>
            <p:cNvPr id="654" name="Google Shape;654;p44"/>
            <p:cNvSpPr/>
            <p:nvPr/>
          </p:nvSpPr>
          <p:spPr>
            <a:xfrm rot="-899960">
              <a:off x="4172918" y="-831490"/>
              <a:ext cx="391675" cy="547969"/>
            </a:xfrm>
            <a:custGeom>
              <a:rect b="b" l="l" r="r" t="t"/>
              <a:pathLst>
                <a:path extrusionOk="0" h="12562" w="8979">
                  <a:moveTo>
                    <a:pt x="5241" y="0"/>
                  </a:moveTo>
                  <a:lnTo>
                    <a:pt x="5048" y="39"/>
                  </a:lnTo>
                  <a:lnTo>
                    <a:pt x="4778" y="154"/>
                  </a:lnTo>
                  <a:lnTo>
                    <a:pt x="4586" y="232"/>
                  </a:lnTo>
                  <a:lnTo>
                    <a:pt x="4393" y="309"/>
                  </a:lnTo>
                  <a:lnTo>
                    <a:pt x="4239" y="386"/>
                  </a:lnTo>
                  <a:lnTo>
                    <a:pt x="4046" y="463"/>
                  </a:lnTo>
                  <a:lnTo>
                    <a:pt x="3853" y="617"/>
                  </a:lnTo>
                  <a:lnTo>
                    <a:pt x="3699" y="809"/>
                  </a:lnTo>
                  <a:lnTo>
                    <a:pt x="3584" y="1041"/>
                  </a:lnTo>
                  <a:lnTo>
                    <a:pt x="3507" y="1272"/>
                  </a:lnTo>
                  <a:lnTo>
                    <a:pt x="3468" y="1542"/>
                  </a:lnTo>
                  <a:lnTo>
                    <a:pt x="3430" y="1811"/>
                  </a:lnTo>
                  <a:lnTo>
                    <a:pt x="3430" y="2312"/>
                  </a:lnTo>
                  <a:lnTo>
                    <a:pt x="3430" y="3545"/>
                  </a:lnTo>
                  <a:lnTo>
                    <a:pt x="3468" y="4740"/>
                  </a:lnTo>
                  <a:lnTo>
                    <a:pt x="3468" y="5973"/>
                  </a:lnTo>
                  <a:lnTo>
                    <a:pt x="3430" y="7206"/>
                  </a:lnTo>
                  <a:lnTo>
                    <a:pt x="3391" y="7745"/>
                  </a:lnTo>
                  <a:lnTo>
                    <a:pt x="3314" y="8285"/>
                  </a:lnTo>
                  <a:lnTo>
                    <a:pt x="3276" y="8439"/>
                  </a:lnTo>
                  <a:lnTo>
                    <a:pt x="3160" y="8554"/>
                  </a:lnTo>
                  <a:lnTo>
                    <a:pt x="3083" y="8631"/>
                  </a:lnTo>
                  <a:lnTo>
                    <a:pt x="2967" y="8670"/>
                  </a:lnTo>
                  <a:lnTo>
                    <a:pt x="2736" y="8708"/>
                  </a:lnTo>
                  <a:lnTo>
                    <a:pt x="2197" y="8863"/>
                  </a:lnTo>
                  <a:lnTo>
                    <a:pt x="1619" y="9055"/>
                  </a:lnTo>
                  <a:lnTo>
                    <a:pt x="1156" y="9286"/>
                  </a:lnTo>
                  <a:lnTo>
                    <a:pt x="925" y="9402"/>
                  </a:lnTo>
                  <a:lnTo>
                    <a:pt x="732" y="9556"/>
                  </a:lnTo>
                  <a:lnTo>
                    <a:pt x="540" y="9710"/>
                  </a:lnTo>
                  <a:lnTo>
                    <a:pt x="386" y="9864"/>
                  </a:lnTo>
                  <a:lnTo>
                    <a:pt x="232" y="10096"/>
                  </a:lnTo>
                  <a:lnTo>
                    <a:pt x="116" y="10327"/>
                  </a:lnTo>
                  <a:lnTo>
                    <a:pt x="39" y="10596"/>
                  </a:lnTo>
                  <a:lnTo>
                    <a:pt x="0" y="10828"/>
                  </a:lnTo>
                  <a:lnTo>
                    <a:pt x="39" y="11097"/>
                  </a:lnTo>
                  <a:lnTo>
                    <a:pt x="77" y="11367"/>
                  </a:lnTo>
                  <a:lnTo>
                    <a:pt x="154" y="11598"/>
                  </a:lnTo>
                  <a:lnTo>
                    <a:pt x="309" y="11829"/>
                  </a:lnTo>
                  <a:lnTo>
                    <a:pt x="463" y="12022"/>
                  </a:lnTo>
                  <a:lnTo>
                    <a:pt x="694" y="12176"/>
                  </a:lnTo>
                  <a:lnTo>
                    <a:pt x="964" y="12292"/>
                  </a:lnTo>
                  <a:lnTo>
                    <a:pt x="1233" y="12369"/>
                  </a:lnTo>
                  <a:lnTo>
                    <a:pt x="1811" y="12446"/>
                  </a:lnTo>
                  <a:lnTo>
                    <a:pt x="3044" y="12523"/>
                  </a:lnTo>
                  <a:lnTo>
                    <a:pt x="4431" y="12562"/>
                  </a:lnTo>
                  <a:lnTo>
                    <a:pt x="5819" y="12562"/>
                  </a:lnTo>
                  <a:lnTo>
                    <a:pt x="7206" y="12523"/>
                  </a:lnTo>
                  <a:lnTo>
                    <a:pt x="8593" y="12446"/>
                  </a:lnTo>
                  <a:lnTo>
                    <a:pt x="8747" y="12407"/>
                  </a:lnTo>
                  <a:lnTo>
                    <a:pt x="8863" y="12330"/>
                  </a:lnTo>
                  <a:lnTo>
                    <a:pt x="8978" y="12215"/>
                  </a:lnTo>
                  <a:lnTo>
                    <a:pt x="8978" y="12061"/>
                  </a:lnTo>
                  <a:lnTo>
                    <a:pt x="8978" y="11907"/>
                  </a:lnTo>
                  <a:lnTo>
                    <a:pt x="8863" y="11791"/>
                  </a:lnTo>
                  <a:lnTo>
                    <a:pt x="8747" y="11714"/>
                  </a:lnTo>
                  <a:lnTo>
                    <a:pt x="8593" y="11675"/>
                  </a:lnTo>
                  <a:lnTo>
                    <a:pt x="7437" y="11752"/>
                  </a:lnTo>
                  <a:lnTo>
                    <a:pt x="6281" y="11791"/>
                  </a:lnTo>
                  <a:lnTo>
                    <a:pt x="3969" y="11791"/>
                  </a:lnTo>
                  <a:lnTo>
                    <a:pt x="2775" y="11714"/>
                  </a:lnTo>
                  <a:lnTo>
                    <a:pt x="1619" y="11637"/>
                  </a:lnTo>
                  <a:lnTo>
                    <a:pt x="1426" y="11637"/>
                  </a:lnTo>
                  <a:lnTo>
                    <a:pt x="1233" y="11598"/>
                  </a:lnTo>
                  <a:lnTo>
                    <a:pt x="1041" y="11483"/>
                  </a:lnTo>
                  <a:lnTo>
                    <a:pt x="887" y="11329"/>
                  </a:lnTo>
                  <a:lnTo>
                    <a:pt x="809" y="11174"/>
                  </a:lnTo>
                  <a:lnTo>
                    <a:pt x="771" y="10982"/>
                  </a:lnTo>
                  <a:lnTo>
                    <a:pt x="771" y="10789"/>
                  </a:lnTo>
                  <a:lnTo>
                    <a:pt x="848" y="10596"/>
                  </a:lnTo>
                  <a:lnTo>
                    <a:pt x="925" y="10404"/>
                  </a:lnTo>
                  <a:lnTo>
                    <a:pt x="1041" y="10250"/>
                  </a:lnTo>
                  <a:lnTo>
                    <a:pt x="1195" y="10134"/>
                  </a:lnTo>
                  <a:lnTo>
                    <a:pt x="1387" y="10018"/>
                  </a:lnTo>
                  <a:lnTo>
                    <a:pt x="1773" y="9826"/>
                  </a:lnTo>
                  <a:lnTo>
                    <a:pt x="2158" y="9710"/>
                  </a:lnTo>
                  <a:lnTo>
                    <a:pt x="3198" y="9402"/>
                  </a:lnTo>
                  <a:lnTo>
                    <a:pt x="3430" y="9286"/>
                  </a:lnTo>
                  <a:lnTo>
                    <a:pt x="3622" y="9171"/>
                  </a:lnTo>
                  <a:lnTo>
                    <a:pt x="3815" y="9017"/>
                  </a:lnTo>
                  <a:lnTo>
                    <a:pt x="3931" y="8785"/>
                  </a:lnTo>
                  <a:lnTo>
                    <a:pt x="4046" y="8554"/>
                  </a:lnTo>
                  <a:lnTo>
                    <a:pt x="4085" y="8285"/>
                  </a:lnTo>
                  <a:lnTo>
                    <a:pt x="4162" y="7745"/>
                  </a:lnTo>
                  <a:lnTo>
                    <a:pt x="4239" y="6628"/>
                  </a:lnTo>
                  <a:lnTo>
                    <a:pt x="4239" y="5472"/>
                  </a:lnTo>
                  <a:lnTo>
                    <a:pt x="4239" y="4316"/>
                  </a:lnTo>
                  <a:lnTo>
                    <a:pt x="4200" y="3044"/>
                  </a:lnTo>
                  <a:lnTo>
                    <a:pt x="4200" y="1773"/>
                  </a:lnTo>
                  <a:lnTo>
                    <a:pt x="4200" y="1580"/>
                  </a:lnTo>
                  <a:lnTo>
                    <a:pt x="4239" y="1426"/>
                  </a:lnTo>
                  <a:lnTo>
                    <a:pt x="4316" y="1233"/>
                  </a:lnTo>
                  <a:lnTo>
                    <a:pt x="4470" y="1118"/>
                  </a:lnTo>
                  <a:lnTo>
                    <a:pt x="4663" y="1041"/>
                  </a:lnTo>
                  <a:lnTo>
                    <a:pt x="4855" y="1002"/>
                  </a:lnTo>
                  <a:lnTo>
                    <a:pt x="5087" y="887"/>
                  </a:lnTo>
                  <a:lnTo>
                    <a:pt x="5318" y="694"/>
                  </a:lnTo>
                  <a:lnTo>
                    <a:pt x="5433" y="578"/>
                  </a:lnTo>
                  <a:lnTo>
                    <a:pt x="5510" y="424"/>
                  </a:lnTo>
                  <a:lnTo>
                    <a:pt x="5510" y="270"/>
                  </a:lnTo>
                  <a:lnTo>
                    <a:pt x="5472" y="154"/>
                  </a:lnTo>
                  <a:lnTo>
                    <a:pt x="5356" y="39"/>
                  </a:lnTo>
                  <a:lnTo>
                    <a:pt x="52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4"/>
            <p:cNvSpPr/>
            <p:nvPr/>
          </p:nvSpPr>
          <p:spPr>
            <a:xfrm rot="-899960">
              <a:off x="4625321" y="-371207"/>
              <a:ext cx="89118" cy="43752"/>
            </a:xfrm>
            <a:custGeom>
              <a:rect b="b" l="l" r="r" t="t"/>
              <a:pathLst>
                <a:path extrusionOk="0" h="1003" w="2043">
                  <a:moveTo>
                    <a:pt x="501" y="0"/>
                  </a:moveTo>
                  <a:lnTo>
                    <a:pt x="308" y="39"/>
                  </a:lnTo>
                  <a:lnTo>
                    <a:pt x="154" y="154"/>
                  </a:lnTo>
                  <a:lnTo>
                    <a:pt x="39" y="309"/>
                  </a:lnTo>
                  <a:lnTo>
                    <a:pt x="0" y="501"/>
                  </a:lnTo>
                  <a:lnTo>
                    <a:pt x="39" y="694"/>
                  </a:lnTo>
                  <a:lnTo>
                    <a:pt x="154" y="848"/>
                  </a:lnTo>
                  <a:lnTo>
                    <a:pt x="308" y="964"/>
                  </a:lnTo>
                  <a:lnTo>
                    <a:pt x="501" y="1002"/>
                  </a:lnTo>
                  <a:lnTo>
                    <a:pt x="1541" y="1002"/>
                  </a:lnTo>
                  <a:lnTo>
                    <a:pt x="1734" y="964"/>
                  </a:lnTo>
                  <a:lnTo>
                    <a:pt x="1888" y="848"/>
                  </a:lnTo>
                  <a:lnTo>
                    <a:pt x="2004" y="694"/>
                  </a:lnTo>
                  <a:lnTo>
                    <a:pt x="2042" y="501"/>
                  </a:lnTo>
                  <a:lnTo>
                    <a:pt x="2004" y="309"/>
                  </a:lnTo>
                  <a:lnTo>
                    <a:pt x="1888" y="154"/>
                  </a:lnTo>
                  <a:lnTo>
                    <a:pt x="1734" y="39"/>
                  </a:lnTo>
                  <a:lnTo>
                    <a:pt x="154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4"/>
            <p:cNvSpPr/>
            <p:nvPr/>
          </p:nvSpPr>
          <p:spPr>
            <a:xfrm rot="-899960">
              <a:off x="5329863" y="-560208"/>
              <a:ext cx="90819" cy="43752"/>
            </a:xfrm>
            <a:custGeom>
              <a:rect b="b" l="l" r="r" t="t"/>
              <a:pathLst>
                <a:path extrusionOk="0" h="1003" w="2082">
                  <a:moveTo>
                    <a:pt x="502" y="0"/>
                  </a:moveTo>
                  <a:lnTo>
                    <a:pt x="309" y="39"/>
                  </a:lnTo>
                  <a:lnTo>
                    <a:pt x="155" y="154"/>
                  </a:lnTo>
                  <a:lnTo>
                    <a:pt x="39" y="309"/>
                  </a:lnTo>
                  <a:lnTo>
                    <a:pt x="1" y="501"/>
                  </a:lnTo>
                  <a:lnTo>
                    <a:pt x="39" y="694"/>
                  </a:lnTo>
                  <a:lnTo>
                    <a:pt x="155" y="848"/>
                  </a:lnTo>
                  <a:lnTo>
                    <a:pt x="309" y="964"/>
                  </a:lnTo>
                  <a:lnTo>
                    <a:pt x="502" y="1002"/>
                  </a:lnTo>
                  <a:lnTo>
                    <a:pt x="1581" y="1002"/>
                  </a:lnTo>
                  <a:lnTo>
                    <a:pt x="1773" y="964"/>
                  </a:lnTo>
                  <a:lnTo>
                    <a:pt x="1927" y="848"/>
                  </a:lnTo>
                  <a:lnTo>
                    <a:pt x="2043" y="694"/>
                  </a:lnTo>
                  <a:lnTo>
                    <a:pt x="2082" y="501"/>
                  </a:lnTo>
                  <a:lnTo>
                    <a:pt x="2043" y="309"/>
                  </a:lnTo>
                  <a:lnTo>
                    <a:pt x="1927" y="154"/>
                  </a:lnTo>
                  <a:lnTo>
                    <a:pt x="1773" y="39"/>
                  </a:lnTo>
                  <a:lnTo>
                    <a:pt x="1581"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4"/>
            <p:cNvSpPr/>
            <p:nvPr/>
          </p:nvSpPr>
          <p:spPr>
            <a:xfrm rot="-899960">
              <a:off x="5156593" y="-1036730"/>
              <a:ext cx="231978" cy="373179"/>
            </a:xfrm>
            <a:custGeom>
              <a:rect b="b" l="l" r="r" t="t"/>
              <a:pathLst>
                <a:path extrusionOk="0" h="8555" w="5318">
                  <a:moveTo>
                    <a:pt x="1" y="1"/>
                  </a:moveTo>
                  <a:lnTo>
                    <a:pt x="1" y="5934"/>
                  </a:lnTo>
                  <a:lnTo>
                    <a:pt x="347" y="6474"/>
                  </a:lnTo>
                  <a:lnTo>
                    <a:pt x="733" y="6975"/>
                  </a:lnTo>
                  <a:lnTo>
                    <a:pt x="1234" y="7437"/>
                  </a:lnTo>
                  <a:lnTo>
                    <a:pt x="1773" y="7822"/>
                  </a:lnTo>
                  <a:lnTo>
                    <a:pt x="2351" y="8131"/>
                  </a:lnTo>
                  <a:lnTo>
                    <a:pt x="2968" y="8362"/>
                  </a:lnTo>
                  <a:lnTo>
                    <a:pt x="3276" y="8439"/>
                  </a:lnTo>
                  <a:lnTo>
                    <a:pt x="3623" y="8477"/>
                  </a:lnTo>
                  <a:lnTo>
                    <a:pt x="3969" y="8516"/>
                  </a:lnTo>
                  <a:lnTo>
                    <a:pt x="4316" y="8555"/>
                  </a:lnTo>
                  <a:lnTo>
                    <a:pt x="5318" y="8555"/>
                  </a:lnTo>
                  <a:lnTo>
                    <a:pt x="5087" y="7591"/>
                  </a:lnTo>
                  <a:lnTo>
                    <a:pt x="4779" y="6589"/>
                  </a:lnTo>
                  <a:lnTo>
                    <a:pt x="4432" y="5588"/>
                  </a:lnTo>
                  <a:lnTo>
                    <a:pt x="3969" y="4624"/>
                  </a:lnTo>
                  <a:lnTo>
                    <a:pt x="3468" y="3738"/>
                  </a:lnTo>
                  <a:lnTo>
                    <a:pt x="2852" y="2852"/>
                  </a:lnTo>
                  <a:lnTo>
                    <a:pt x="2197" y="2043"/>
                  </a:lnTo>
                  <a:lnTo>
                    <a:pt x="1465" y="1272"/>
                  </a:lnTo>
                  <a:lnTo>
                    <a:pt x="694" y="579"/>
                  </a:lnTo>
                  <a:lnTo>
                    <a:pt x="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4"/>
            <p:cNvSpPr/>
            <p:nvPr/>
          </p:nvSpPr>
          <p:spPr>
            <a:xfrm rot="-899960">
              <a:off x="4487466" y="-859361"/>
              <a:ext cx="233679" cy="374837"/>
            </a:xfrm>
            <a:custGeom>
              <a:rect b="b" l="l" r="r" t="t"/>
              <a:pathLst>
                <a:path extrusionOk="0" h="8593" w="5357">
                  <a:moveTo>
                    <a:pt x="5357" y="0"/>
                  </a:moveTo>
                  <a:lnTo>
                    <a:pt x="4624" y="617"/>
                  </a:lnTo>
                  <a:lnTo>
                    <a:pt x="3815" y="1310"/>
                  </a:lnTo>
                  <a:lnTo>
                    <a:pt x="3083" y="2081"/>
                  </a:lnTo>
                  <a:lnTo>
                    <a:pt x="2428" y="2890"/>
                  </a:lnTo>
                  <a:lnTo>
                    <a:pt x="1850" y="3776"/>
                  </a:lnTo>
                  <a:lnTo>
                    <a:pt x="1311" y="4662"/>
                  </a:lnTo>
                  <a:lnTo>
                    <a:pt x="887" y="5626"/>
                  </a:lnTo>
                  <a:lnTo>
                    <a:pt x="502" y="6627"/>
                  </a:lnTo>
                  <a:lnTo>
                    <a:pt x="232" y="7629"/>
                  </a:lnTo>
                  <a:lnTo>
                    <a:pt x="1" y="8593"/>
                  </a:lnTo>
                  <a:lnTo>
                    <a:pt x="964" y="8593"/>
                  </a:lnTo>
                  <a:lnTo>
                    <a:pt x="1349" y="8554"/>
                  </a:lnTo>
                  <a:lnTo>
                    <a:pt x="1696" y="8515"/>
                  </a:lnTo>
                  <a:lnTo>
                    <a:pt x="2043" y="8477"/>
                  </a:lnTo>
                  <a:lnTo>
                    <a:pt x="2390" y="8361"/>
                  </a:lnTo>
                  <a:lnTo>
                    <a:pt x="2698" y="8246"/>
                  </a:lnTo>
                  <a:lnTo>
                    <a:pt x="3006" y="8130"/>
                  </a:lnTo>
                  <a:lnTo>
                    <a:pt x="3314" y="7976"/>
                  </a:lnTo>
                  <a:lnTo>
                    <a:pt x="3623" y="7822"/>
                  </a:lnTo>
                  <a:lnTo>
                    <a:pt x="3892" y="7629"/>
                  </a:lnTo>
                  <a:lnTo>
                    <a:pt x="4162" y="7398"/>
                  </a:lnTo>
                  <a:lnTo>
                    <a:pt x="4624" y="6936"/>
                  </a:lnTo>
                  <a:lnTo>
                    <a:pt x="5048" y="6396"/>
                  </a:lnTo>
                  <a:lnTo>
                    <a:pt x="5202" y="6127"/>
                  </a:lnTo>
                  <a:lnTo>
                    <a:pt x="5357" y="5818"/>
                  </a:lnTo>
                  <a:lnTo>
                    <a:pt x="5357"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4"/>
            <p:cNvSpPr/>
            <p:nvPr/>
          </p:nvSpPr>
          <p:spPr>
            <a:xfrm rot="-899960">
              <a:off x="4476307" y="-1012143"/>
              <a:ext cx="942959" cy="581601"/>
            </a:xfrm>
            <a:custGeom>
              <a:rect b="b" l="l" r="r" t="t"/>
              <a:pathLst>
                <a:path extrusionOk="0" h="13333" w="21617">
                  <a:moveTo>
                    <a:pt x="5356" y="0"/>
                  </a:moveTo>
                  <a:lnTo>
                    <a:pt x="5356" y="4509"/>
                  </a:lnTo>
                  <a:lnTo>
                    <a:pt x="5318" y="5009"/>
                  </a:lnTo>
                  <a:lnTo>
                    <a:pt x="5241" y="5472"/>
                  </a:lnTo>
                  <a:lnTo>
                    <a:pt x="5125" y="5934"/>
                  </a:lnTo>
                  <a:lnTo>
                    <a:pt x="4971" y="6397"/>
                  </a:lnTo>
                  <a:lnTo>
                    <a:pt x="4778" y="6820"/>
                  </a:lnTo>
                  <a:lnTo>
                    <a:pt x="4547" y="7206"/>
                  </a:lnTo>
                  <a:lnTo>
                    <a:pt x="4239" y="7591"/>
                  </a:lnTo>
                  <a:lnTo>
                    <a:pt x="3931" y="7899"/>
                  </a:lnTo>
                  <a:lnTo>
                    <a:pt x="3622" y="8246"/>
                  </a:lnTo>
                  <a:lnTo>
                    <a:pt x="3237" y="8516"/>
                  </a:lnTo>
                  <a:lnTo>
                    <a:pt x="2852" y="8747"/>
                  </a:lnTo>
                  <a:lnTo>
                    <a:pt x="2428" y="8940"/>
                  </a:lnTo>
                  <a:lnTo>
                    <a:pt x="1966" y="9094"/>
                  </a:lnTo>
                  <a:lnTo>
                    <a:pt x="1503" y="9209"/>
                  </a:lnTo>
                  <a:lnTo>
                    <a:pt x="1041" y="9286"/>
                  </a:lnTo>
                  <a:lnTo>
                    <a:pt x="540" y="9325"/>
                  </a:lnTo>
                  <a:lnTo>
                    <a:pt x="270" y="9325"/>
                  </a:lnTo>
                  <a:lnTo>
                    <a:pt x="155" y="9363"/>
                  </a:lnTo>
                  <a:lnTo>
                    <a:pt x="78" y="9402"/>
                  </a:lnTo>
                  <a:lnTo>
                    <a:pt x="39" y="9479"/>
                  </a:lnTo>
                  <a:lnTo>
                    <a:pt x="0" y="9595"/>
                  </a:lnTo>
                  <a:lnTo>
                    <a:pt x="0" y="13101"/>
                  </a:lnTo>
                  <a:lnTo>
                    <a:pt x="39" y="13178"/>
                  </a:lnTo>
                  <a:lnTo>
                    <a:pt x="78" y="13255"/>
                  </a:lnTo>
                  <a:lnTo>
                    <a:pt x="155" y="13332"/>
                  </a:lnTo>
                  <a:lnTo>
                    <a:pt x="21463" y="13332"/>
                  </a:lnTo>
                  <a:lnTo>
                    <a:pt x="21540" y="13255"/>
                  </a:lnTo>
                  <a:lnTo>
                    <a:pt x="21578" y="13178"/>
                  </a:lnTo>
                  <a:lnTo>
                    <a:pt x="21617" y="13101"/>
                  </a:lnTo>
                  <a:lnTo>
                    <a:pt x="21617" y="9595"/>
                  </a:lnTo>
                  <a:lnTo>
                    <a:pt x="21578" y="9479"/>
                  </a:lnTo>
                  <a:lnTo>
                    <a:pt x="21540" y="9402"/>
                  </a:lnTo>
                  <a:lnTo>
                    <a:pt x="21463" y="9363"/>
                  </a:lnTo>
                  <a:lnTo>
                    <a:pt x="21347" y="9325"/>
                  </a:lnTo>
                  <a:lnTo>
                    <a:pt x="21077" y="9325"/>
                  </a:lnTo>
                  <a:lnTo>
                    <a:pt x="20576" y="9286"/>
                  </a:lnTo>
                  <a:lnTo>
                    <a:pt x="20114" y="9209"/>
                  </a:lnTo>
                  <a:lnTo>
                    <a:pt x="19652" y="9094"/>
                  </a:lnTo>
                  <a:lnTo>
                    <a:pt x="19228" y="8940"/>
                  </a:lnTo>
                  <a:lnTo>
                    <a:pt x="18804" y="8747"/>
                  </a:lnTo>
                  <a:lnTo>
                    <a:pt x="18380" y="8516"/>
                  </a:lnTo>
                  <a:lnTo>
                    <a:pt x="18033" y="8246"/>
                  </a:lnTo>
                  <a:lnTo>
                    <a:pt x="17686" y="7899"/>
                  </a:lnTo>
                  <a:lnTo>
                    <a:pt x="17378" y="7591"/>
                  </a:lnTo>
                  <a:lnTo>
                    <a:pt x="17108" y="7206"/>
                  </a:lnTo>
                  <a:lnTo>
                    <a:pt x="16839" y="6820"/>
                  </a:lnTo>
                  <a:lnTo>
                    <a:pt x="16646" y="6397"/>
                  </a:lnTo>
                  <a:lnTo>
                    <a:pt x="16492" y="5934"/>
                  </a:lnTo>
                  <a:lnTo>
                    <a:pt x="16376" y="5472"/>
                  </a:lnTo>
                  <a:lnTo>
                    <a:pt x="16299" y="5009"/>
                  </a:lnTo>
                  <a:lnTo>
                    <a:pt x="16261" y="4509"/>
                  </a:lnTo>
                  <a:lnTo>
                    <a:pt x="1626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4"/>
            <p:cNvSpPr/>
            <p:nvPr/>
          </p:nvSpPr>
          <p:spPr>
            <a:xfrm rot="-899960">
              <a:off x="4727022" y="-968847"/>
              <a:ext cx="421948" cy="421948"/>
            </a:xfrm>
            <a:custGeom>
              <a:rect b="b" l="l" r="r" t="t"/>
              <a:pathLst>
                <a:path extrusionOk="0" h="9673" w="9673">
                  <a:moveTo>
                    <a:pt x="4856" y="1"/>
                  </a:moveTo>
                  <a:lnTo>
                    <a:pt x="4355" y="39"/>
                  </a:lnTo>
                  <a:lnTo>
                    <a:pt x="3854" y="116"/>
                  </a:lnTo>
                  <a:lnTo>
                    <a:pt x="3392" y="232"/>
                  </a:lnTo>
                  <a:lnTo>
                    <a:pt x="2968" y="386"/>
                  </a:lnTo>
                  <a:lnTo>
                    <a:pt x="2544" y="579"/>
                  </a:lnTo>
                  <a:lnTo>
                    <a:pt x="2159" y="810"/>
                  </a:lnTo>
                  <a:lnTo>
                    <a:pt x="1773" y="1118"/>
                  </a:lnTo>
                  <a:lnTo>
                    <a:pt x="1427" y="1426"/>
                  </a:lnTo>
                  <a:lnTo>
                    <a:pt x="1118" y="1773"/>
                  </a:lnTo>
                  <a:lnTo>
                    <a:pt x="849" y="2120"/>
                  </a:lnTo>
                  <a:lnTo>
                    <a:pt x="579" y="2544"/>
                  </a:lnTo>
                  <a:lnTo>
                    <a:pt x="386" y="2968"/>
                  </a:lnTo>
                  <a:lnTo>
                    <a:pt x="232" y="3391"/>
                  </a:lnTo>
                  <a:lnTo>
                    <a:pt x="116" y="3854"/>
                  </a:lnTo>
                  <a:lnTo>
                    <a:pt x="39" y="4355"/>
                  </a:lnTo>
                  <a:lnTo>
                    <a:pt x="1" y="4817"/>
                  </a:lnTo>
                  <a:lnTo>
                    <a:pt x="39" y="5318"/>
                  </a:lnTo>
                  <a:lnTo>
                    <a:pt x="116" y="5819"/>
                  </a:lnTo>
                  <a:lnTo>
                    <a:pt x="232" y="6281"/>
                  </a:lnTo>
                  <a:lnTo>
                    <a:pt x="386" y="6705"/>
                  </a:lnTo>
                  <a:lnTo>
                    <a:pt x="579" y="7129"/>
                  </a:lnTo>
                  <a:lnTo>
                    <a:pt x="849" y="7553"/>
                  </a:lnTo>
                  <a:lnTo>
                    <a:pt x="1118" y="7900"/>
                  </a:lnTo>
                  <a:lnTo>
                    <a:pt x="1427" y="8246"/>
                  </a:lnTo>
                  <a:lnTo>
                    <a:pt x="1773" y="8555"/>
                  </a:lnTo>
                  <a:lnTo>
                    <a:pt x="2159" y="8863"/>
                  </a:lnTo>
                  <a:lnTo>
                    <a:pt x="2544" y="9094"/>
                  </a:lnTo>
                  <a:lnTo>
                    <a:pt x="2968" y="9287"/>
                  </a:lnTo>
                  <a:lnTo>
                    <a:pt x="3392" y="9441"/>
                  </a:lnTo>
                  <a:lnTo>
                    <a:pt x="3854" y="9556"/>
                  </a:lnTo>
                  <a:lnTo>
                    <a:pt x="4355" y="9633"/>
                  </a:lnTo>
                  <a:lnTo>
                    <a:pt x="4856" y="9672"/>
                  </a:lnTo>
                  <a:lnTo>
                    <a:pt x="5318" y="9633"/>
                  </a:lnTo>
                  <a:lnTo>
                    <a:pt x="5819" y="9556"/>
                  </a:lnTo>
                  <a:lnTo>
                    <a:pt x="6281" y="9441"/>
                  </a:lnTo>
                  <a:lnTo>
                    <a:pt x="6705" y="9287"/>
                  </a:lnTo>
                  <a:lnTo>
                    <a:pt x="7129" y="9094"/>
                  </a:lnTo>
                  <a:lnTo>
                    <a:pt x="7553" y="8863"/>
                  </a:lnTo>
                  <a:lnTo>
                    <a:pt x="7900" y="8555"/>
                  </a:lnTo>
                  <a:lnTo>
                    <a:pt x="8247" y="8246"/>
                  </a:lnTo>
                  <a:lnTo>
                    <a:pt x="8593" y="7900"/>
                  </a:lnTo>
                  <a:lnTo>
                    <a:pt x="8863" y="7553"/>
                  </a:lnTo>
                  <a:lnTo>
                    <a:pt x="9094" y="7129"/>
                  </a:lnTo>
                  <a:lnTo>
                    <a:pt x="9287" y="6705"/>
                  </a:lnTo>
                  <a:lnTo>
                    <a:pt x="9480" y="6281"/>
                  </a:lnTo>
                  <a:lnTo>
                    <a:pt x="9595" y="5819"/>
                  </a:lnTo>
                  <a:lnTo>
                    <a:pt x="9672" y="5318"/>
                  </a:lnTo>
                  <a:lnTo>
                    <a:pt x="9672" y="4817"/>
                  </a:lnTo>
                  <a:lnTo>
                    <a:pt x="9672" y="4355"/>
                  </a:lnTo>
                  <a:lnTo>
                    <a:pt x="9595" y="3854"/>
                  </a:lnTo>
                  <a:lnTo>
                    <a:pt x="9480" y="3391"/>
                  </a:lnTo>
                  <a:lnTo>
                    <a:pt x="9287" y="2968"/>
                  </a:lnTo>
                  <a:lnTo>
                    <a:pt x="9094" y="2544"/>
                  </a:lnTo>
                  <a:lnTo>
                    <a:pt x="8863" y="2120"/>
                  </a:lnTo>
                  <a:lnTo>
                    <a:pt x="8593" y="1773"/>
                  </a:lnTo>
                  <a:lnTo>
                    <a:pt x="8247" y="1426"/>
                  </a:lnTo>
                  <a:lnTo>
                    <a:pt x="7900" y="1118"/>
                  </a:lnTo>
                  <a:lnTo>
                    <a:pt x="7553" y="810"/>
                  </a:lnTo>
                  <a:lnTo>
                    <a:pt x="7129" y="579"/>
                  </a:lnTo>
                  <a:lnTo>
                    <a:pt x="6705" y="386"/>
                  </a:lnTo>
                  <a:lnTo>
                    <a:pt x="6281" y="232"/>
                  </a:lnTo>
                  <a:lnTo>
                    <a:pt x="5819" y="116"/>
                  </a:lnTo>
                  <a:lnTo>
                    <a:pt x="5318" y="39"/>
                  </a:lnTo>
                  <a:lnTo>
                    <a:pt x="4856"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4"/>
            <p:cNvSpPr/>
            <p:nvPr/>
          </p:nvSpPr>
          <p:spPr>
            <a:xfrm rot="-899960">
              <a:off x="5062107" y="-751238"/>
              <a:ext cx="79042" cy="52127"/>
            </a:xfrm>
            <a:custGeom>
              <a:rect b="b" l="l" r="r" t="t"/>
              <a:pathLst>
                <a:path extrusionOk="0" h="1195" w="1812">
                  <a:moveTo>
                    <a:pt x="655" y="0"/>
                  </a:moveTo>
                  <a:lnTo>
                    <a:pt x="309" y="39"/>
                  </a:lnTo>
                  <a:lnTo>
                    <a:pt x="0" y="155"/>
                  </a:lnTo>
                  <a:lnTo>
                    <a:pt x="232" y="193"/>
                  </a:lnTo>
                  <a:lnTo>
                    <a:pt x="463" y="270"/>
                  </a:lnTo>
                  <a:lnTo>
                    <a:pt x="694" y="386"/>
                  </a:lnTo>
                  <a:lnTo>
                    <a:pt x="887" y="501"/>
                  </a:lnTo>
                  <a:lnTo>
                    <a:pt x="1079" y="656"/>
                  </a:lnTo>
                  <a:lnTo>
                    <a:pt x="1233" y="810"/>
                  </a:lnTo>
                  <a:lnTo>
                    <a:pt x="1388" y="1002"/>
                  </a:lnTo>
                  <a:lnTo>
                    <a:pt x="1503" y="1195"/>
                  </a:lnTo>
                  <a:lnTo>
                    <a:pt x="1696" y="887"/>
                  </a:lnTo>
                  <a:lnTo>
                    <a:pt x="1811" y="540"/>
                  </a:lnTo>
                  <a:lnTo>
                    <a:pt x="1580" y="309"/>
                  </a:lnTo>
                  <a:lnTo>
                    <a:pt x="1310" y="155"/>
                  </a:lnTo>
                  <a:lnTo>
                    <a:pt x="964" y="39"/>
                  </a:lnTo>
                  <a:lnTo>
                    <a:pt x="655"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4"/>
            <p:cNvSpPr/>
            <p:nvPr/>
          </p:nvSpPr>
          <p:spPr>
            <a:xfrm rot="-899960">
              <a:off x="4707958" y="-1087345"/>
              <a:ext cx="3402" cy="44"/>
            </a:xfrm>
            <a:custGeom>
              <a:rect b="b" l="l" r="r" t="t"/>
              <a:pathLst>
                <a:path extrusionOk="0" h="1" w="78">
                  <a:moveTo>
                    <a:pt x="0" y="0"/>
                  </a:moveTo>
                  <a:lnTo>
                    <a:pt x="77" y="0"/>
                  </a:lnTo>
                  <a:lnTo>
                    <a:pt x="0" y="0"/>
                  </a:lnTo>
                  <a:lnTo>
                    <a:pt x="0" y="0"/>
                  </a:lnTo>
                  <a:lnTo>
                    <a:pt x="0" y="0"/>
                  </a:lnTo>
                  <a:lnTo>
                    <a:pt x="0" y="0"/>
                  </a:lnTo>
                  <a:close/>
                </a:path>
              </a:pathLst>
            </a:custGeom>
            <a:solidFill>
              <a:srgbClr val="231F2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4"/>
            <p:cNvSpPr/>
            <p:nvPr/>
          </p:nvSpPr>
          <p:spPr>
            <a:xfrm rot="-899960">
              <a:off x="4259634" y="-1205942"/>
              <a:ext cx="1203509" cy="317693"/>
            </a:xfrm>
            <a:custGeom>
              <a:rect b="b" l="l" r="r" t="t"/>
              <a:pathLst>
                <a:path extrusionOk="0" h="7283" w="27590">
                  <a:moveTo>
                    <a:pt x="13795" y="1"/>
                  </a:moveTo>
                  <a:lnTo>
                    <a:pt x="11521" y="39"/>
                  </a:lnTo>
                  <a:lnTo>
                    <a:pt x="9287" y="155"/>
                  </a:lnTo>
                  <a:lnTo>
                    <a:pt x="7013" y="309"/>
                  </a:lnTo>
                  <a:lnTo>
                    <a:pt x="4778" y="578"/>
                  </a:lnTo>
                  <a:lnTo>
                    <a:pt x="4200" y="656"/>
                  </a:lnTo>
                  <a:lnTo>
                    <a:pt x="3545" y="848"/>
                  </a:lnTo>
                  <a:lnTo>
                    <a:pt x="2929" y="1118"/>
                  </a:lnTo>
                  <a:lnTo>
                    <a:pt x="2351" y="1426"/>
                  </a:lnTo>
                  <a:lnTo>
                    <a:pt x="1773" y="1773"/>
                  </a:lnTo>
                  <a:lnTo>
                    <a:pt x="1311" y="2197"/>
                  </a:lnTo>
                  <a:lnTo>
                    <a:pt x="1079" y="2428"/>
                  </a:lnTo>
                  <a:lnTo>
                    <a:pt x="887" y="2659"/>
                  </a:lnTo>
                  <a:lnTo>
                    <a:pt x="771" y="2890"/>
                  </a:lnTo>
                  <a:lnTo>
                    <a:pt x="656" y="3122"/>
                  </a:lnTo>
                  <a:lnTo>
                    <a:pt x="463" y="3584"/>
                  </a:lnTo>
                  <a:lnTo>
                    <a:pt x="347" y="4008"/>
                  </a:lnTo>
                  <a:lnTo>
                    <a:pt x="116" y="4894"/>
                  </a:lnTo>
                  <a:lnTo>
                    <a:pt x="1" y="5742"/>
                  </a:lnTo>
                  <a:lnTo>
                    <a:pt x="1" y="6512"/>
                  </a:lnTo>
                  <a:lnTo>
                    <a:pt x="1" y="6705"/>
                  </a:lnTo>
                  <a:lnTo>
                    <a:pt x="78" y="6859"/>
                  </a:lnTo>
                  <a:lnTo>
                    <a:pt x="193" y="7013"/>
                  </a:lnTo>
                  <a:lnTo>
                    <a:pt x="347" y="7129"/>
                  </a:lnTo>
                  <a:lnTo>
                    <a:pt x="501" y="7206"/>
                  </a:lnTo>
                  <a:lnTo>
                    <a:pt x="656" y="7283"/>
                  </a:lnTo>
                  <a:lnTo>
                    <a:pt x="1041" y="7283"/>
                  </a:lnTo>
                  <a:lnTo>
                    <a:pt x="2312" y="7052"/>
                  </a:lnTo>
                  <a:lnTo>
                    <a:pt x="3584" y="6821"/>
                  </a:lnTo>
                  <a:lnTo>
                    <a:pt x="4894" y="6666"/>
                  </a:lnTo>
                  <a:lnTo>
                    <a:pt x="6166" y="6512"/>
                  </a:lnTo>
                  <a:lnTo>
                    <a:pt x="6358" y="6474"/>
                  </a:lnTo>
                  <a:lnTo>
                    <a:pt x="6512" y="6397"/>
                  </a:lnTo>
                  <a:lnTo>
                    <a:pt x="6666" y="6281"/>
                  </a:lnTo>
                  <a:lnTo>
                    <a:pt x="6782" y="6166"/>
                  </a:lnTo>
                  <a:lnTo>
                    <a:pt x="6859" y="6011"/>
                  </a:lnTo>
                  <a:lnTo>
                    <a:pt x="6898" y="5819"/>
                  </a:lnTo>
                  <a:lnTo>
                    <a:pt x="6936" y="5626"/>
                  </a:lnTo>
                  <a:lnTo>
                    <a:pt x="6975" y="5433"/>
                  </a:lnTo>
                  <a:lnTo>
                    <a:pt x="6975" y="5087"/>
                  </a:lnTo>
                  <a:lnTo>
                    <a:pt x="7013" y="4663"/>
                  </a:lnTo>
                  <a:lnTo>
                    <a:pt x="7129" y="4277"/>
                  </a:lnTo>
                  <a:lnTo>
                    <a:pt x="7244" y="4085"/>
                  </a:lnTo>
                  <a:lnTo>
                    <a:pt x="7360" y="3892"/>
                  </a:lnTo>
                  <a:lnTo>
                    <a:pt x="7514" y="3700"/>
                  </a:lnTo>
                  <a:lnTo>
                    <a:pt x="7668" y="3545"/>
                  </a:lnTo>
                  <a:lnTo>
                    <a:pt x="7899" y="3391"/>
                  </a:lnTo>
                  <a:lnTo>
                    <a:pt x="8131" y="3276"/>
                  </a:lnTo>
                  <a:lnTo>
                    <a:pt x="8400" y="3160"/>
                  </a:lnTo>
                  <a:lnTo>
                    <a:pt x="8709" y="3083"/>
                  </a:lnTo>
                  <a:lnTo>
                    <a:pt x="9055" y="3006"/>
                  </a:lnTo>
                  <a:lnTo>
                    <a:pt x="9479" y="2967"/>
                  </a:lnTo>
                  <a:lnTo>
                    <a:pt x="11637" y="2890"/>
                  </a:lnTo>
                  <a:lnTo>
                    <a:pt x="13795" y="2852"/>
                  </a:lnTo>
                  <a:lnTo>
                    <a:pt x="15953" y="2890"/>
                  </a:lnTo>
                  <a:lnTo>
                    <a:pt x="18110" y="2967"/>
                  </a:lnTo>
                  <a:lnTo>
                    <a:pt x="18457" y="3006"/>
                  </a:lnTo>
                  <a:lnTo>
                    <a:pt x="18804" y="3083"/>
                  </a:lnTo>
                  <a:lnTo>
                    <a:pt x="19074" y="3160"/>
                  </a:lnTo>
                  <a:lnTo>
                    <a:pt x="19343" y="3276"/>
                  </a:lnTo>
                  <a:lnTo>
                    <a:pt x="19575" y="3430"/>
                  </a:lnTo>
                  <a:lnTo>
                    <a:pt x="19767" y="3584"/>
                  </a:lnTo>
                  <a:lnTo>
                    <a:pt x="19960" y="3738"/>
                  </a:lnTo>
                  <a:lnTo>
                    <a:pt x="20075" y="3892"/>
                  </a:lnTo>
                  <a:lnTo>
                    <a:pt x="20191" y="4085"/>
                  </a:lnTo>
                  <a:lnTo>
                    <a:pt x="20307" y="4277"/>
                  </a:lnTo>
                  <a:lnTo>
                    <a:pt x="20461" y="4663"/>
                  </a:lnTo>
                  <a:lnTo>
                    <a:pt x="20538" y="5087"/>
                  </a:lnTo>
                  <a:lnTo>
                    <a:pt x="20538" y="5433"/>
                  </a:lnTo>
                  <a:lnTo>
                    <a:pt x="20576" y="5626"/>
                  </a:lnTo>
                  <a:lnTo>
                    <a:pt x="20615" y="5819"/>
                  </a:lnTo>
                  <a:lnTo>
                    <a:pt x="20692" y="5973"/>
                  </a:lnTo>
                  <a:lnTo>
                    <a:pt x="20769" y="6127"/>
                  </a:lnTo>
                  <a:lnTo>
                    <a:pt x="20923" y="6281"/>
                  </a:lnTo>
                  <a:lnTo>
                    <a:pt x="21039" y="6397"/>
                  </a:lnTo>
                  <a:lnTo>
                    <a:pt x="21231" y="6474"/>
                  </a:lnTo>
                  <a:lnTo>
                    <a:pt x="21424" y="6512"/>
                  </a:lnTo>
                  <a:lnTo>
                    <a:pt x="22696" y="6666"/>
                  </a:lnTo>
                  <a:lnTo>
                    <a:pt x="23967" y="6821"/>
                  </a:lnTo>
                  <a:lnTo>
                    <a:pt x="25239" y="7052"/>
                  </a:lnTo>
                  <a:lnTo>
                    <a:pt x="26510" y="7283"/>
                  </a:lnTo>
                  <a:lnTo>
                    <a:pt x="26896" y="7283"/>
                  </a:lnTo>
                  <a:lnTo>
                    <a:pt x="27088" y="7206"/>
                  </a:lnTo>
                  <a:lnTo>
                    <a:pt x="27242" y="7129"/>
                  </a:lnTo>
                  <a:lnTo>
                    <a:pt x="27358" y="7013"/>
                  </a:lnTo>
                  <a:lnTo>
                    <a:pt x="27474" y="6859"/>
                  </a:lnTo>
                  <a:lnTo>
                    <a:pt x="27551" y="6705"/>
                  </a:lnTo>
                  <a:lnTo>
                    <a:pt x="27589" y="6512"/>
                  </a:lnTo>
                  <a:lnTo>
                    <a:pt x="27551" y="5742"/>
                  </a:lnTo>
                  <a:lnTo>
                    <a:pt x="27435" y="4894"/>
                  </a:lnTo>
                  <a:lnTo>
                    <a:pt x="27242" y="4008"/>
                  </a:lnTo>
                  <a:lnTo>
                    <a:pt x="27088" y="3584"/>
                  </a:lnTo>
                  <a:lnTo>
                    <a:pt x="26934" y="3122"/>
                  </a:lnTo>
                  <a:lnTo>
                    <a:pt x="26818" y="2890"/>
                  </a:lnTo>
                  <a:lnTo>
                    <a:pt x="26664" y="2659"/>
                  </a:lnTo>
                  <a:lnTo>
                    <a:pt x="26472" y="2428"/>
                  </a:lnTo>
                  <a:lnTo>
                    <a:pt x="26279" y="2197"/>
                  </a:lnTo>
                  <a:lnTo>
                    <a:pt x="25778" y="1773"/>
                  </a:lnTo>
                  <a:lnTo>
                    <a:pt x="25239" y="1426"/>
                  </a:lnTo>
                  <a:lnTo>
                    <a:pt x="24622" y="1118"/>
                  </a:lnTo>
                  <a:lnTo>
                    <a:pt x="24006" y="848"/>
                  </a:lnTo>
                  <a:lnTo>
                    <a:pt x="23389" y="656"/>
                  </a:lnTo>
                  <a:lnTo>
                    <a:pt x="22773" y="578"/>
                  </a:lnTo>
                  <a:lnTo>
                    <a:pt x="20538" y="309"/>
                  </a:lnTo>
                  <a:lnTo>
                    <a:pt x="18303" y="155"/>
                  </a:lnTo>
                  <a:lnTo>
                    <a:pt x="16030" y="39"/>
                  </a:lnTo>
                  <a:lnTo>
                    <a:pt x="1379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4"/>
            <p:cNvSpPr/>
            <p:nvPr/>
          </p:nvSpPr>
          <p:spPr>
            <a:xfrm rot="-899960">
              <a:off x="4328422" y="-1039590"/>
              <a:ext cx="178193" cy="243755"/>
            </a:xfrm>
            <a:custGeom>
              <a:rect b="b" l="l" r="r" t="t"/>
              <a:pathLst>
                <a:path extrusionOk="0" h="5588" w="4085">
                  <a:moveTo>
                    <a:pt x="4085" y="0"/>
                  </a:moveTo>
                  <a:lnTo>
                    <a:pt x="3931" y="39"/>
                  </a:lnTo>
                  <a:lnTo>
                    <a:pt x="3468" y="116"/>
                  </a:lnTo>
                  <a:lnTo>
                    <a:pt x="2929" y="270"/>
                  </a:lnTo>
                  <a:lnTo>
                    <a:pt x="2428" y="501"/>
                  </a:lnTo>
                  <a:lnTo>
                    <a:pt x="1927" y="771"/>
                  </a:lnTo>
                  <a:lnTo>
                    <a:pt x="1465" y="1079"/>
                  </a:lnTo>
                  <a:lnTo>
                    <a:pt x="1079" y="1426"/>
                  </a:lnTo>
                  <a:lnTo>
                    <a:pt x="733" y="1773"/>
                  </a:lnTo>
                  <a:lnTo>
                    <a:pt x="617" y="1965"/>
                  </a:lnTo>
                  <a:lnTo>
                    <a:pt x="540" y="2197"/>
                  </a:lnTo>
                  <a:lnTo>
                    <a:pt x="309" y="2890"/>
                  </a:lnTo>
                  <a:lnTo>
                    <a:pt x="116" y="3622"/>
                  </a:lnTo>
                  <a:lnTo>
                    <a:pt x="0" y="4354"/>
                  </a:lnTo>
                  <a:lnTo>
                    <a:pt x="0" y="5087"/>
                  </a:lnTo>
                  <a:lnTo>
                    <a:pt x="0" y="5202"/>
                  </a:lnTo>
                  <a:lnTo>
                    <a:pt x="78" y="5318"/>
                  </a:lnTo>
                  <a:lnTo>
                    <a:pt x="155" y="5433"/>
                  </a:lnTo>
                  <a:lnTo>
                    <a:pt x="232" y="5510"/>
                  </a:lnTo>
                  <a:lnTo>
                    <a:pt x="347" y="5549"/>
                  </a:lnTo>
                  <a:lnTo>
                    <a:pt x="463" y="5587"/>
                  </a:lnTo>
                  <a:lnTo>
                    <a:pt x="733" y="5587"/>
                  </a:lnTo>
                  <a:lnTo>
                    <a:pt x="1542" y="5433"/>
                  </a:lnTo>
                  <a:lnTo>
                    <a:pt x="1465" y="5279"/>
                  </a:lnTo>
                  <a:lnTo>
                    <a:pt x="1426" y="5087"/>
                  </a:lnTo>
                  <a:lnTo>
                    <a:pt x="1465" y="4354"/>
                  </a:lnTo>
                  <a:lnTo>
                    <a:pt x="1542" y="3584"/>
                  </a:lnTo>
                  <a:lnTo>
                    <a:pt x="1696" y="2813"/>
                  </a:lnTo>
                  <a:lnTo>
                    <a:pt x="1927" y="2081"/>
                  </a:lnTo>
                  <a:lnTo>
                    <a:pt x="2043" y="1734"/>
                  </a:lnTo>
                  <a:lnTo>
                    <a:pt x="2235" y="1426"/>
                  </a:lnTo>
                  <a:lnTo>
                    <a:pt x="2505" y="1156"/>
                  </a:lnTo>
                  <a:lnTo>
                    <a:pt x="2775" y="848"/>
                  </a:lnTo>
                  <a:lnTo>
                    <a:pt x="3044" y="617"/>
                  </a:lnTo>
                  <a:lnTo>
                    <a:pt x="3391" y="386"/>
                  </a:lnTo>
                  <a:lnTo>
                    <a:pt x="3738" y="193"/>
                  </a:lnTo>
                  <a:lnTo>
                    <a:pt x="4085"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4"/>
            <p:cNvSpPr/>
            <p:nvPr/>
          </p:nvSpPr>
          <p:spPr>
            <a:xfrm rot="-899960">
              <a:off x="4853288" y="-1077153"/>
              <a:ext cx="44" cy="44"/>
            </a:xfrm>
            <a:custGeom>
              <a:rect b="b" l="l" r="r" t="t"/>
              <a:pathLst>
                <a:path extrusionOk="0" h="1" w="1">
                  <a:moveTo>
                    <a:pt x="1" y="1"/>
                  </a:moveTo>
                  <a:lnTo>
                    <a:pt x="1" y="1"/>
                  </a:lnTo>
                  <a:lnTo>
                    <a:pt x="1" y="1"/>
                  </a:lnTo>
                  <a:lnTo>
                    <a:pt x="1" y="1"/>
                  </a:lnTo>
                  <a:lnTo>
                    <a:pt x="1" y="1"/>
                  </a:lnTo>
                  <a:lnTo>
                    <a:pt x="1" y="1"/>
                  </a:lnTo>
                  <a:close/>
                </a:path>
              </a:pathLst>
            </a:custGeom>
            <a:solidFill>
              <a:srgbClr val="FC611F"/>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4"/>
            <p:cNvSpPr/>
            <p:nvPr/>
          </p:nvSpPr>
          <p:spPr>
            <a:xfrm rot="-899960">
              <a:off x="4512984" y="-1126288"/>
              <a:ext cx="711026" cy="205063"/>
            </a:xfrm>
            <a:custGeom>
              <a:rect b="b" l="l" r="r" t="t"/>
              <a:pathLst>
                <a:path extrusionOk="0" h="4701" w="16300">
                  <a:moveTo>
                    <a:pt x="8169" y="0"/>
                  </a:moveTo>
                  <a:lnTo>
                    <a:pt x="6898" y="39"/>
                  </a:lnTo>
                  <a:lnTo>
                    <a:pt x="5588" y="77"/>
                  </a:lnTo>
                  <a:lnTo>
                    <a:pt x="4278" y="116"/>
                  </a:lnTo>
                  <a:lnTo>
                    <a:pt x="3006" y="193"/>
                  </a:lnTo>
                  <a:lnTo>
                    <a:pt x="2544" y="270"/>
                  </a:lnTo>
                  <a:lnTo>
                    <a:pt x="2120" y="347"/>
                  </a:lnTo>
                  <a:lnTo>
                    <a:pt x="1735" y="462"/>
                  </a:lnTo>
                  <a:lnTo>
                    <a:pt x="1426" y="655"/>
                  </a:lnTo>
                  <a:lnTo>
                    <a:pt x="1118" y="848"/>
                  </a:lnTo>
                  <a:lnTo>
                    <a:pt x="887" y="1040"/>
                  </a:lnTo>
                  <a:lnTo>
                    <a:pt x="694" y="1310"/>
                  </a:lnTo>
                  <a:lnTo>
                    <a:pt x="540" y="1541"/>
                  </a:lnTo>
                  <a:lnTo>
                    <a:pt x="386" y="1811"/>
                  </a:lnTo>
                  <a:lnTo>
                    <a:pt x="270" y="2119"/>
                  </a:lnTo>
                  <a:lnTo>
                    <a:pt x="193" y="2389"/>
                  </a:lnTo>
                  <a:lnTo>
                    <a:pt x="155" y="2697"/>
                  </a:lnTo>
                  <a:lnTo>
                    <a:pt x="116" y="3275"/>
                  </a:lnTo>
                  <a:lnTo>
                    <a:pt x="116" y="3853"/>
                  </a:lnTo>
                  <a:lnTo>
                    <a:pt x="116" y="4084"/>
                  </a:lnTo>
                  <a:lnTo>
                    <a:pt x="116" y="4316"/>
                  </a:lnTo>
                  <a:lnTo>
                    <a:pt x="78" y="4508"/>
                  </a:lnTo>
                  <a:lnTo>
                    <a:pt x="1" y="4701"/>
                  </a:lnTo>
                  <a:lnTo>
                    <a:pt x="502" y="4662"/>
                  </a:lnTo>
                  <a:lnTo>
                    <a:pt x="694" y="4624"/>
                  </a:lnTo>
                  <a:lnTo>
                    <a:pt x="848" y="4547"/>
                  </a:lnTo>
                  <a:lnTo>
                    <a:pt x="1002" y="4431"/>
                  </a:lnTo>
                  <a:lnTo>
                    <a:pt x="1118" y="4316"/>
                  </a:lnTo>
                  <a:lnTo>
                    <a:pt x="1195" y="4161"/>
                  </a:lnTo>
                  <a:lnTo>
                    <a:pt x="1234" y="3969"/>
                  </a:lnTo>
                  <a:lnTo>
                    <a:pt x="1272" y="3776"/>
                  </a:lnTo>
                  <a:lnTo>
                    <a:pt x="1311" y="3583"/>
                  </a:lnTo>
                  <a:lnTo>
                    <a:pt x="1311" y="3237"/>
                  </a:lnTo>
                  <a:lnTo>
                    <a:pt x="1349" y="2813"/>
                  </a:lnTo>
                  <a:lnTo>
                    <a:pt x="1465" y="2427"/>
                  </a:lnTo>
                  <a:lnTo>
                    <a:pt x="1580" y="2235"/>
                  </a:lnTo>
                  <a:lnTo>
                    <a:pt x="1696" y="2042"/>
                  </a:lnTo>
                  <a:lnTo>
                    <a:pt x="1850" y="1850"/>
                  </a:lnTo>
                  <a:lnTo>
                    <a:pt x="2004" y="1695"/>
                  </a:lnTo>
                  <a:lnTo>
                    <a:pt x="2235" y="1541"/>
                  </a:lnTo>
                  <a:lnTo>
                    <a:pt x="2467" y="1426"/>
                  </a:lnTo>
                  <a:lnTo>
                    <a:pt x="2736" y="1310"/>
                  </a:lnTo>
                  <a:lnTo>
                    <a:pt x="3045" y="1233"/>
                  </a:lnTo>
                  <a:lnTo>
                    <a:pt x="3391" y="1156"/>
                  </a:lnTo>
                  <a:lnTo>
                    <a:pt x="3815" y="1117"/>
                  </a:lnTo>
                  <a:lnTo>
                    <a:pt x="5973" y="1040"/>
                  </a:lnTo>
                  <a:lnTo>
                    <a:pt x="8131" y="1002"/>
                  </a:lnTo>
                  <a:lnTo>
                    <a:pt x="10289" y="1040"/>
                  </a:lnTo>
                  <a:lnTo>
                    <a:pt x="12446" y="1117"/>
                  </a:lnTo>
                  <a:lnTo>
                    <a:pt x="12793" y="1156"/>
                  </a:lnTo>
                  <a:lnTo>
                    <a:pt x="13140" y="1233"/>
                  </a:lnTo>
                  <a:lnTo>
                    <a:pt x="13410" y="1310"/>
                  </a:lnTo>
                  <a:lnTo>
                    <a:pt x="13679" y="1426"/>
                  </a:lnTo>
                  <a:lnTo>
                    <a:pt x="13911" y="1580"/>
                  </a:lnTo>
                  <a:lnTo>
                    <a:pt x="14103" y="1734"/>
                  </a:lnTo>
                  <a:lnTo>
                    <a:pt x="14296" y="1888"/>
                  </a:lnTo>
                  <a:lnTo>
                    <a:pt x="14411" y="2042"/>
                  </a:lnTo>
                  <a:lnTo>
                    <a:pt x="14527" y="2235"/>
                  </a:lnTo>
                  <a:lnTo>
                    <a:pt x="14643" y="2427"/>
                  </a:lnTo>
                  <a:lnTo>
                    <a:pt x="14797" y="2813"/>
                  </a:lnTo>
                  <a:lnTo>
                    <a:pt x="14874" y="3237"/>
                  </a:lnTo>
                  <a:lnTo>
                    <a:pt x="14874" y="3583"/>
                  </a:lnTo>
                  <a:lnTo>
                    <a:pt x="14912" y="3776"/>
                  </a:lnTo>
                  <a:lnTo>
                    <a:pt x="14951" y="3969"/>
                  </a:lnTo>
                  <a:lnTo>
                    <a:pt x="15028" y="4123"/>
                  </a:lnTo>
                  <a:lnTo>
                    <a:pt x="15105" y="4277"/>
                  </a:lnTo>
                  <a:lnTo>
                    <a:pt x="15259" y="4431"/>
                  </a:lnTo>
                  <a:lnTo>
                    <a:pt x="15375" y="4547"/>
                  </a:lnTo>
                  <a:lnTo>
                    <a:pt x="15567" y="4624"/>
                  </a:lnTo>
                  <a:lnTo>
                    <a:pt x="15760" y="4662"/>
                  </a:lnTo>
                  <a:lnTo>
                    <a:pt x="16300" y="4701"/>
                  </a:lnTo>
                  <a:lnTo>
                    <a:pt x="16222" y="4508"/>
                  </a:lnTo>
                  <a:lnTo>
                    <a:pt x="16184" y="4316"/>
                  </a:lnTo>
                  <a:lnTo>
                    <a:pt x="16145" y="4084"/>
                  </a:lnTo>
                  <a:lnTo>
                    <a:pt x="16145" y="3853"/>
                  </a:lnTo>
                  <a:lnTo>
                    <a:pt x="16145" y="3314"/>
                  </a:lnTo>
                  <a:lnTo>
                    <a:pt x="16068" y="2736"/>
                  </a:lnTo>
                  <a:lnTo>
                    <a:pt x="15991" y="2427"/>
                  </a:lnTo>
                  <a:lnTo>
                    <a:pt x="15914" y="2158"/>
                  </a:lnTo>
                  <a:lnTo>
                    <a:pt x="15799" y="1850"/>
                  </a:lnTo>
                  <a:lnTo>
                    <a:pt x="15683" y="1580"/>
                  </a:lnTo>
                  <a:lnTo>
                    <a:pt x="15529" y="1310"/>
                  </a:lnTo>
                  <a:lnTo>
                    <a:pt x="15336" y="1079"/>
                  </a:lnTo>
                  <a:lnTo>
                    <a:pt x="15105" y="886"/>
                  </a:lnTo>
                  <a:lnTo>
                    <a:pt x="14835" y="655"/>
                  </a:lnTo>
                  <a:lnTo>
                    <a:pt x="14527" y="501"/>
                  </a:lnTo>
                  <a:lnTo>
                    <a:pt x="14180" y="385"/>
                  </a:lnTo>
                  <a:lnTo>
                    <a:pt x="13795" y="270"/>
                  </a:lnTo>
                  <a:lnTo>
                    <a:pt x="13333" y="193"/>
                  </a:lnTo>
                  <a:lnTo>
                    <a:pt x="12061" y="116"/>
                  </a:lnTo>
                  <a:lnTo>
                    <a:pt x="10751" y="77"/>
                  </a:lnTo>
                  <a:lnTo>
                    <a:pt x="9479" y="39"/>
                  </a:lnTo>
                  <a:lnTo>
                    <a:pt x="816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4"/>
            <p:cNvSpPr/>
            <p:nvPr/>
          </p:nvSpPr>
          <p:spPr>
            <a:xfrm rot="-899960">
              <a:off x="4663742" y="-1072775"/>
              <a:ext cx="82400" cy="163056"/>
            </a:xfrm>
            <a:custGeom>
              <a:rect b="b" l="l" r="r" t="t"/>
              <a:pathLst>
                <a:path extrusionOk="0" h="3738" w="1889">
                  <a:moveTo>
                    <a:pt x="964" y="0"/>
                  </a:moveTo>
                  <a:lnTo>
                    <a:pt x="771" y="39"/>
                  </a:lnTo>
                  <a:lnTo>
                    <a:pt x="578" y="77"/>
                  </a:lnTo>
                  <a:lnTo>
                    <a:pt x="424" y="154"/>
                  </a:lnTo>
                  <a:lnTo>
                    <a:pt x="270" y="270"/>
                  </a:lnTo>
                  <a:lnTo>
                    <a:pt x="155" y="424"/>
                  </a:lnTo>
                  <a:lnTo>
                    <a:pt x="78" y="578"/>
                  </a:lnTo>
                  <a:lnTo>
                    <a:pt x="39" y="771"/>
                  </a:lnTo>
                  <a:lnTo>
                    <a:pt x="0" y="963"/>
                  </a:lnTo>
                  <a:lnTo>
                    <a:pt x="0" y="2774"/>
                  </a:lnTo>
                  <a:lnTo>
                    <a:pt x="39" y="2967"/>
                  </a:lnTo>
                  <a:lnTo>
                    <a:pt x="78" y="3160"/>
                  </a:lnTo>
                  <a:lnTo>
                    <a:pt x="155" y="3314"/>
                  </a:lnTo>
                  <a:lnTo>
                    <a:pt x="270" y="3468"/>
                  </a:lnTo>
                  <a:lnTo>
                    <a:pt x="424" y="3584"/>
                  </a:lnTo>
                  <a:lnTo>
                    <a:pt x="578" y="3661"/>
                  </a:lnTo>
                  <a:lnTo>
                    <a:pt x="771" y="3699"/>
                  </a:lnTo>
                  <a:lnTo>
                    <a:pt x="964" y="3738"/>
                  </a:lnTo>
                  <a:lnTo>
                    <a:pt x="1156" y="3699"/>
                  </a:lnTo>
                  <a:lnTo>
                    <a:pt x="1311" y="3661"/>
                  </a:lnTo>
                  <a:lnTo>
                    <a:pt x="1503" y="3584"/>
                  </a:lnTo>
                  <a:lnTo>
                    <a:pt x="1619" y="3468"/>
                  </a:lnTo>
                  <a:lnTo>
                    <a:pt x="1734" y="3314"/>
                  </a:lnTo>
                  <a:lnTo>
                    <a:pt x="1811" y="3160"/>
                  </a:lnTo>
                  <a:lnTo>
                    <a:pt x="1888" y="2967"/>
                  </a:lnTo>
                  <a:lnTo>
                    <a:pt x="1888" y="2774"/>
                  </a:lnTo>
                  <a:lnTo>
                    <a:pt x="1888" y="963"/>
                  </a:lnTo>
                  <a:lnTo>
                    <a:pt x="1888" y="771"/>
                  </a:lnTo>
                  <a:lnTo>
                    <a:pt x="1811" y="578"/>
                  </a:lnTo>
                  <a:lnTo>
                    <a:pt x="1734" y="424"/>
                  </a:lnTo>
                  <a:lnTo>
                    <a:pt x="1619" y="270"/>
                  </a:lnTo>
                  <a:lnTo>
                    <a:pt x="1503" y="154"/>
                  </a:lnTo>
                  <a:lnTo>
                    <a:pt x="1311" y="77"/>
                  </a:lnTo>
                  <a:lnTo>
                    <a:pt x="1156"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4"/>
            <p:cNvSpPr/>
            <p:nvPr/>
          </p:nvSpPr>
          <p:spPr>
            <a:xfrm rot="-899960">
              <a:off x="4981941" y="-1158032"/>
              <a:ext cx="82400" cy="163056"/>
            </a:xfrm>
            <a:custGeom>
              <a:rect b="b" l="l" r="r" t="t"/>
              <a:pathLst>
                <a:path extrusionOk="0" h="3738" w="1889">
                  <a:moveTo>
                    <a:pt x="964" y="0"/>
                  </a:moveTo>
                  <a:lnTo>
                    <a:pt x="771" y="39"/>
                  </a:lnTo>
                  <a:lnTo>
                    <a:pt x="579" y="77"/>
                  </a:lnTo>
                  <a:lnTo>
                    <a:pt x="424" y="154"/>
                  </a:lnTo>
                  <a:lnTo>
                    <a:pt x="270" y="270"/>
                  </a:lnTo>
                  <a:lnTo>
                    <a:pt x="155" y="424"/>
                  </a:lnTo>
                  <a:lnTo>
                    <a:pt x="78" y="578"/>
                  </a:lnTo>
                  <a:lnTo>
                    <a:pt x="1" y="771"/>
                  </a:lnTo>
                  <a:lnTo>
                    <a:pt x="1" y="963"/>
                  </a:lnTo>
                  <a:lnTo>
                    <a:pt x="1" y="2774"/>
                  </a:lnTo>
                  <a:lnTo>
                    <a:pt x="1" y="2967"/>
                  </a:lnTo>
                  <a:lnTo>
                    <a:pt x="78" y="3160"/>
                  </a:lnTo>
                  <a:lnTo>
                    <a:pt x="155" y="3314"/>
                  </a:lnTo>
                  <a:lnTo>
                    <a:pt x="270" y="3468"/>
                  </a:lnTo>
                  <a:lnTo>
                    <a:pt x="424" y="3584"/>
                  </a:lnTo>
                  <a:lnTo>
                    <a:pt x="579" y="3661"/>
                  </a:lnTo>
                  <a:lnTo>
                    <a:pt x="771" y="3699"/>
                  </a:lnTo>
                  <a:lnTo>
                    <a:pt x="964" y="3738"/>
                  </a:lnTo>
                  <a:lnTo>
                    <a:pt x="1157" y="3699"/>
                  </a:lnTo>
                  <a:lnTo>
                    <a:pt x="1311" y="3661"/>
                  </a:lnTo>
                  <a:lnTo>
                    <a:pt x="1465" y="3584"/>
                  </a:lnTo>
                  <a:lnTo>
                    <a:pt x="1619" y="3468"/>
                  </a:lnTo>
                  <a:lnTo>
                    <a:pt x="1735" y="3314"/>
                  </a:lnTo>
                  <a:lnTo>
                    <a:pt x="1812" y="3160"/>
                  </a:lnTo>
                  <a:lnTo>
                    <a:pt x="1889" y="2967"/>
                  </a:lnTo>
                  <a:lnTo>
                    <a:pt x="1889" y="2774"/>
                  </a:lnTo>
                  <a:lnTo>
                    <a:pt x="1889" y="963"/>
                  </a:lnTo>
                  <a:lnTo>
                    <a:pt x="1889" y="771"/>
                  </a:lnTo>
                  <a:lnTo>
                    <a:pt x="1812" y="578"/>
                  </a:lnTo>
                  <a:lnTo>
                    <a:pt x="1735" y="424"/>
                  </a:lnTo>
                  <a:lnTo>
                    <a:pt x="1619" y="270"/>
                  </a:lnTo>
                  <a:lnTo>
                    <a:pt x="1465" y="154"/>
                  </a:lnTo>
                  <a:lnTo>
                    <a:pt x="1311" y="77"/>
                  </a:lnTo>
                  <a:lnTo>
                    <a:pt x="1157" y="39"/>
                  </a:lnTo>
                  <a:lnTo>
                    <a:pt x="96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4"/>
            <p:cNvSpPr/>
            <p:nvPr/>
          </p:nvSpPr>
          <p:spPr>
            <a:xfrm rot="-899997">
              <a:off x="4742440" y="-953241"/>
              <a:ext cx="374882" cy="395035"/>
            </a:xfrm>
            <a:custGeom>
              <a:rect b="b" l="l" r="r" t="t"/>
              <a:pathLst>
                <a:path extrusionOk="0" h="9056" w="8594">
                  <a:moveTo>
                    <a:pt x="4393" y="1"/>
                  </a:moveTo>
                  <a:lnTo>
                    <a:pt x="4201" y="39"/>
                  </a:lnTo>
                  <a:lnTo>
                    <a:pt x="4085" y="116"/>
                  </a:lnTo>
                  <a:lnTo>
                    <a:pt x="3931" y="232"/>
                  </a:lnTo>
                  <a:lnTo>
                    <a:pt x="3815" y="386"/>
                  </a:lnTo>
                  <a:lnTo>
                    <a:pt x="3738" y="502"/>
                  </a:lnTo>
                  <a:lnTo>
                    <a:pt x="3700" y="694"/>
                  </a:lnTo>
                  <a:lnTo>
                    <a:pt x="3700" y="849"/>
                  </a:lnTo>
                  <a:lnTo>
                    <a:pt x="3700" y="1041"/>
                  </a:lnTo>
                  <a:lnTo>
                    <a:pt x="3738" y="1195"/>
                  </a:lnTo>
                  <a:lnTo>
                    <a:pt x="3815" y="1349"/>
                  </a:lnTo>
                  <a:lnTo>
                    <a:pt x="3931" y="1465"/>
                  </a:lnTo>
                  <a:lnTo>
                    <a:pt x="4085" y="1581"/>
                  </a:lnTo>
                  <a:lnTo>
                    <a:pt x="4201" y="1658"/>
                  </a:lnTo>
                  <a:lnTo>
                    <a:pt x="4393" y="1735"/>
                  </a:lnTo>
                  <a:lnTo>
                    <a:pt x="4740" y="1735"/>
                  </a:lnTo>
                  <a:lnTo>
                    <a:pt x="4894" y="1658"/>
                  </a:lnTo>
                  <a:lnTo>
                    <a:pt x="5048" y="1581"/>
                  </a:lnTo>
                  <a:lnTo>
                    <a:pt x="5164" y="1465"/>
                  </a:lnTo>
                  <a:lnTo>
                    <a:pt x="5279" y="1349"/>
                  </a:lnTo>
                  <a:lnTo>
                    <a:pt x="5357" y="1195"/>
                  </a:lnTo>
                  <a:lnTo>
                    <a:pt x="5434" y="1041"/>
                  </a:lnTo>
                  <a:lnTo>
                    <a:pt x="5434" y="849"/>
                  </a:lnTo>
                  <a:lnTo>
                    <a:pt x="5434" y="694"/>
                  </a:lnTo>
                  <a:lnTo>
                    <a:pt x="5357" y="502"/>
                  </a:lnTo>
                  <a:lnTo>
                    <a:pt x="5279" y="386"/>
                  </a:lnTo>
                  <a:lnTo>
                    <a:pt x="5164" y="232"/>
                  </a:lnTo>
                  <a:lnTo>
                    <a:pt x="5048" y="116"/>
                  </a:lnTo>
                  <a:lnTo>
                    <a:pt x="4894" y="39"/>
                  </a:lnTo>
                  <a:lnTo>
                    <a:pt x="4740" y="1"/>
                  </a:lnTo>
                  <a:close/>
                  <a:moveTo>
                    <a:pt x="2621" y="502"/>
                  </a:moveTo>
                  <a:lnTo>
                    <a:pt x="2428" y="540"/>
                  </a:lnTo>
                  <a:lnTo>
                    <a:pt x="2274" y="617"/>
                  </a:lnTo>
                  <a:lnTo>
                    <a:pt x="2120" y="694"/>
                  </a:lnTo>
                  <a:lnTo>
                    <a:pt x="2004" y="810"/>
                  </a:lnTo>
                  <a:lnTo>
                    <a:pt x="1927" y="964"/>
                  </a:lnTo>
                  <a:lnTo>
                    <a:pt x="1850" y="1118"/>
                  </a:lnTo>
                  <a:lnTo>
                    <a:pt x="1812" y="1272"/>
                  </a:lnTo>
                  <a:lnTo>
                    <a:pt x="1812" y="1465"/>
                  </a:lnTo>
                  <a:lnTo>
                    <a:pt x="1850" y="1619"/>
                  </a:lnTo>
                  <a:lnTo>
                    <a:pt x="1927" y="1812"/>
                  </a:lnTo>
                  <a:lnTo>
                    <a:pt x="2043" y="1927"/>
                  </a:lnTo>
                  <a:lnTo>
                    <a:pt x="2158" y="2043"/>
                  </a:lnTo>
                  <a:lnTo>
                    <a:pt x="2274" y="2159"/>
                  </a:lnTo>
                  <a:lnTo>
                    <a:pt x="2428" y="2197"/>
                  </a:lnTo>
                  <a:lnTo>
                    <a:pt x="2621" y="2236"/>
                  </a:lnTo>
                  <a:lnTo>
                    <a:pt x="2775" y="2236"/>
                  </a:lnTo>
                  <a:lnTo>
                    <a:pt x="2968" y="2197"/>
                  </a:lnTo>
                  <a:lnTo>
                    <a:pt x="3122" y="2159"/>
                  </a:lnTo>
                  <a:lnTo>
                    <a:pt x="3276" y="2043"/>
                  </a:lnTo>
                  <a:lnTo>
                    <a:pt x="3391" y="1927"/>
                  </a:lnTo>
                  <a:lnTo>
                    <a:pt x="3468" y="1773"/>
                  </a:lnTo>
                  <a:lnTo>
                    <a:pt x="3546" y="1619"/>
                  </a:lnTo>
                  <a:lnTo>
                    <a:pt x="3584" y="1465"/>
                  </a:lnTo>
                  <a:lnTo>
                    <a:pt x="3584" y="1272"/>
                  </a:lnTo>
                  <a:lnTo>
                    <a:pt x="3546" y="1118"/>
                  </a:lnTo>
                  <a:lnTo>
                    <a:pt x="3468" y="964"/>
                  </a:lnTo>
                  <a:lnTo>
                    <a:pt x="3353" y="810"/>
                  </a:lnTo>
                  <a:lnTo>
                    <a:pt x="3237" y="694"/>
                  </a:lnTo>
                  <a:lnTo>
                    <a:pt x="3083" y="579"/>
                  </a:lnTo>
                  <a:lnTo>
                    <a:pt x="2929" y="540"/>
                  </a:lnTo>
                  <a:lnTo>
                    <a:pt x="2775" y="502"/>
                  </a:lnTo>
                  <a:close/>
                  <a:moveTo>
                    <a:pt x="6243" y="502"/>
                  </a:moveTo>
                  <a:lnTo>
                    <a:pt x="6089" y="579"/>
                  </a:lnTo>
                  <a:lnTo>
                    <a:pt x="5934" y="656"/>
                  </a:lnTo>
                  <a:lnTo>
                    <a:pt x="5780" y="772"/>
                  </a:lnTo>
                  <a:lnTo>
                    <a:pt x="5665" y="887"/>
                  </a:lnTo>
                  <a:lnTo>
                    <a:pt x="5588" y="1041"/>
                  </a:lnTo>
                  <a:lnTo>
                    <a:pt x="5549" y="1234"/>
                  </a:lnTo>
                  <a:lnTo>
                    <a:pt x="5549" y="1388"/>
                  </a:lnTo>
                  <a:lnTo>
                    <a:pt x="5549" y="1542"/>
                  </a:lnTo>
                  <a:lnTo>
                    <a:pt x="5626" y="1735"/>
                  </a:lnTo>
                  <a:lnTo>
                    <a:pt x="5703" y="1850"/>
                  </a:lnTo>
                  <a:lnTo>
                    <a:pt x="5819" y="2005"/>
                  </a:lnTo>
                  <a:lnTo>
                    <a:pt x="5934" y="2120"/>
                  </a:lnTo>
                  <a:lnTo>
                    <a:pt x="6127" y="2197"/>
                  </a:lnTo>
                  <a:lnTo>
                    <a:pt x="6281" y="2236"/>
                  </a:lnTo>
                  <a:lnTo>
                    <a:pt x="6628" y="2236"/>
                  </a:lnTo>
                  <a:lnTo>
                    <a:pt x="6782" y="2159"/>
                  </a:lnTo>
                  <a:lnTo>
                    <a:pt x="6936" y="2082"/>
                  </a:lnTo>
                  <a:lnTo>
                    <a:pt x="7052" y="1966"/>
                  </a:lnTo>
                  <a:lnTo>
                    <a:pt x="7168" y="1850"/>
                  </a:lnTo>
                  <a:lnTo>
                    <a:pt x="7245" y="1696"/>
                  </a:lnTo>
                  <a:lnTo>
                    <a:pt x="7283" y="1504"/>
                  </a:lnTo>
                  <a:lnTo>
                    <a:pt x="7283" y="1349"/>
                  </a:lnTo>
                  <a:lnTo>
                    <a:pt x="7283" y="1195"/>
                  </a:lnTo>
                  <a:lnTo>
                    <a:pt x="7245" y="1041"/>
                  </a:lnTo>
                  <a:lnTo>
                    <a:pt x="7129" y="887"/>
                  </a:lnTo>
                  <a:lnTo>
                    <a:pt x="7052" y="733"/>
                  </a:lnTo>
                  <a:lnTo>
                    <a:pt x="6898" y="617"/>
                  </a:lnTo>
                  <a:lnTo>
                    <a:pt x="6744" y="540"/>
                  </a:lnTo>
                  <a:lnTo>
                    <a:pt x="6551" y="502"/>
                  </a:lnTo>
                  <a:close/>
                  <a:moveTo>
                    <a:pt x="1388" y="1773"/>
                  </a:moveTo>
                  <a:lnTo>
                    <a:pt x="1195" y="1812"/>
                  </a:lnTo>
                  <a:lnTo>
                    <a:pt x="1041" y="1850"/>
                  </a:lnTo>
                  <a:lnTo>
                    <a:pt x="887" y="1927"/>
                  </a:lnTo>
                  <a:lnTo>
                    <a:pt x="771" y="2043"/>
                  </a:lnTo>
                  <a:lnTo>
                    <a:pt x="656" y="2197"/>
                  </a:lnTo>
                  <a:lnTo>
                    <a:pt x="579" y="2351"/>
                  </a:lnTo>
                  <a:lnTo>
                    <a:pt x="540" y="2505"/>
                  </a:lnTo>
                  <a:lnTo>
                    <a:pt x="540" y="2698"/>
                  </a:lnTo>
                  <a:lnTo>
                    <a:pt x="540" y="2852"/>
                  </a:lnTo>
                  <a:lnTo>
                    <a:pt x="617" y="3006"/>
                  </a:lnTo>
                  <a:lnTo>
                    <a:pt x="694" y="3160"/>
                  </a:lnTo>
                  <a:lnTo>
                    <a:pt x="810" y="3276"/>
                  </a:lnTo>
                  <a:lnTo>
                    <a:pt x="925" y="3392"/>
                  </a:lnTo>
                  <a:lnTo>
                    <a:pt x="1080" y="3469"/>
                  </a:lnTo>
                  <a:lnTo>
                    <a:pt x="1272" y="3546"/>
                  </a:lnTo>
                  <a:lnTo>
                    <a:pt x="1426" y="3546"/>
                  </a:lnTo>
                  <a:lnTo>
                    <a:pt x="1580" y="3507"/>
                  </a:lnTo>
                  <a:lnTo>
                    <a:pt x="1735" y="3469"/>
                  </a:lnTo>
                  <a:lnTo>
                    <a:pt x="1889" y="3392"/>
                  </a:lnTo>
                  <a:lnTo>
                    <a:pt x="2043" y="3276"/>
                  </a:lnTo>
                  <a:lnTo>
                    <a:pt x="2158" y="3122"/>
                  </a:lnTo>
                  <a:lnTo>
                    <a:pt x="2235" y="2968"/>
                  </a:lnTo>
                  <a:lnTo>
                    <a:pt x="2274" y="2814"/>
                  </a:lnTo>
                  <a:lnTo>
                    <a:pt x="2274" y="2660"/>
                  </a:lnTo>
                  <a:lnTo>
                    <a:pt x="2274" y="2467"/>
                  </a:lnTo>
                  <a:lnTo>
                    <a:pt x="2197" y="2313"/>
                  </a:lnTo>
                  <a:lnTo>
                    <a:pt x="2120" y="2159"/>
                  </a:lnTo>
                  <a:lnTo>
                    <a:pt x="2004" y="2043"/>
                  </a:lnTo>
                  <a:lnTo>
                    <a:pt x="1889" y="1927"/>
                  </a:lnTo>
                  <a:lnTo>
                    <a:pt x="1735" y="1850"/>
                  </a:lnTo>
                  <a:lnTo>
                    <a:pt x="1542" y="1812"/>
                  </a:lnTo>
                  <a:lnTo>
                    <a:pt x="1388" y="1773"/>
                  </a:lnTo>
                  <a:close/>
                  <a:moveTo>
                    <a:pt x="7630" y="1773"/>
                  </a:moveTo>
                  <a:lnTo>
                    <a:pt x="7476" y="1812"/>
                  </a:lnTo>
                  <a:lnTo>
                    <a:pt x="7283" y="1889"/>
                  </a:lnTo>
                  <a:lnTo>
                    <a:pt x="7129" y="2005"/>
                  </a:lnTo>
                  <a:lnTo>
                    <a:pt x="7013" y="2120"/>
                  </a:lnTo>
                  <a:lnTo>
                    <a:pt x="6936" y="2274"/>
                  </a:lnTo>
                  <a:lnTo>
                    <a:pt x="6859" y="2428"/>
                  </a:lnTo>
                  <a:lnTo>
                    <a:pt x="6859" y="2582"/>
                  </a:lnTo>
                  <a:lnTo>
                    <a:pt x="6859" y="2737"/>
                  </a:lnTo>
                  <a:lnTo>
                    <a:pt x="6859" y="2929"/>
                  </a:lnTo>
                  <a:lnTo>
                    <a:pt x="6936" y="3083"/>
                  </a:lnTo>
                  <a:lnTo>
                    <a:pt x="7052" y="3238"/>
                  </a:lnTo>
                  <a:lnTo>
                    <a:pt x="7168" y="3353"/>
                  </a:lnTo>
                  <a:lnTo>
                    <a:pt x="7322" y="3430"/>
                  </a:lnTo>
                  <a:lnTo>
                    <a:pt x="7476" y="3507"/>
                  </a:lnTo>
                  <a:lnTo>
                    <a:pt x="7630" y="3546"/>
                  </a:lnTo>
                  <a:lnTo>
                    <a:pt x="7784" y="3546"/>
                  </a:lnTo>
                  <a:lnTo>
                    <a:pt x="7977" y="3507"/>
                  </a:lnTo>
                  <a:lnTo>
                    <a:pt x="8131" y="3430"/>
                  </a:lnTo>
                  <a:lnTo>
                    <a:pt x="8285" y="3315"/>
                  </a:lnTo>
                  <a:lnTo>
                    <a:pt x="8401" y="3199"/>
                  </a:lnTo>
                  <a:lnTo>
                    <a:pt x="8478" y="3083"/>
                  </a:lnTo>
                  <a:lnTo>
                    <a:pt x="8555" y="2929"/>
                  </a:lnTo>
                  <a:lnTo>
                    <a:pt x="8593" y="2737"/>
                  </a:lnTo>
                  <a:lnTo>
                    <a:pt x="8593" y="2582"/>
                  </a:lnTo>
                  <a:lnTo>
                    <a:pt x="8555" y="2390"/>
                  </a:lnTo>
                  <a:lnTo>
                    <a:pt x="8478" y="2236"/>
                  </a:lnTo>
                  <a:lnTo>
                    <a:pt x="8401" y="2082"/>
                  </a:lnTo>
                  <a:lnTo>
                    <a:pt x="8246" y="1966"/>
                  </a:lnTo>
                  <a:lnTo>
                    <a:pt x="8131" y="1889"/>
                  </a:lnTo>
                  <a:lnTo>
                    <a:pt x="7977" y="1812"/>
                  </a:lnTo>
                  <a:lnTo>
                    <a:pt x="7784" y="1773"/>
                  </a:lnTo>
                  <a:close/>
                  <a:moveTo>
                    <a:pt x="733" y="3661"/>
                  </a:moveTo>
                  <a:lnTo>
                    <a:pt x="540" y="3738"/>
                  </a:lnTo>
                  <a:lnTo>
                    <a:pt x="386" y="3815"/>
                  </a:lnTo>
                  <a:lnTo>
                    <a:pt x="270" y="3893"/>
                  </a:lnTo>
                  <a:lnTo>
                    <a:pt x="155" y="4047"/>
                  </a:lnTo>
                  <a:lnTo>
                    <a:pt x="78" y="4201"/>
                  </a:lnTo>
                  <a:lnTo>
                    <a:pt x="39" y="4355"/>
                  </a:lnTo>
                  <a:lnTo>
                    <a:pt x="1" y="4509"/>
                  </a:lnTo>
                  <a:lnTo>
                    <a:pt x="39" y="4702"/>
                  </a:lnTo>
                  <a:lnTo>
                    <a:pt x="78" y="4856"/>
                  </a:lnTo>
                  <a:lnTo>
                    <a:pt x="155" y="5010"/>
                  </a:lnTo>
                  <a:lnTo>
                    <a:pt x="270" y="5164"/>
                  </a:lnTo>
                  <a:lnTo>
                    <a:pt x="386" y="5241"/>
                  </a:lnTo>
                  <a:lnTo>
                    <a:pt x="540" y="5357"/>
                  </a:lnTo>
                  <a:lnTo>
                    <a:pt x="733" y="5395"/>
                  </a:lnTo>
                  <a:lnTo>
                    <a:pt x="1080" y="5395"/>
                  </a:lnTo>
                  <a:lnTo>
                    <a:pt x="1234" y="5357"/>
                  </a:lnTo>
                  <a:lnTo>
                    <a:pt x="1388" y="5241"/>
                  </a:lnTo>
                  <a:lnTo>
                    <a:pt x="1503" y="5164"/>
                  </a:lnTo>
                  <a:lnTo>
                    <a:pt x="1619" y="5010"/>
                  </a:lnTo>
                  <a:lnTo>
                    <a:pt x="1696" y="4856"/>
                  </a:lnTo>
                  <a:lnTo>
                    <a:pt x="1735" y="4702"/>
                  </a:lnTo>
                  <a:lnTo>
                    <a:pt x="1773" y="4509"/>
                  </a:lnTo>
                  <a:lnTo>
                    <a:pt x="1735" y="4355"/>
                  </a:lnTo>
                  <a:lnTo>
                    <a:pt x="1696" y="4201"/>
                  </a:lnTo>
                  <a:lnTo>
                    <a:pt x="1619" y="4047"/>
                  </a:lnTo>
                  <a:lnTo>
                    <a:pt x="1503" y="3893"/>
                  </a:lnTo>
                  <a:lnTo>
                    <a:pt x="1388" y="3815"/>
                  </a:lnTo>
                  <a:lnTo>
                    <a:pt x="1234" y="3738"/>
                  </a:lnTo>
                  <a:lnTo>
                    <a:pt x="1080" y="3661"/>
                  </a:lnTo>
                  <a:close/>
                  <a:moveTo>
                    <a:pt x="4509" y="2159"/>
                  </a:moveTo>
                  <a:lnTo>
                    <a:pt x="4278" y="2197"/>
                  </a:lnTo>
                  <a:lnTo>
                    <a:pt x="4046" y="2236"/>
                  </a:lnTo>
                  <a:lnTo>
                    <a:pt x="3815" y="2274"/>
                  </a:lnTo>
                  <a:lnTo>
                    <a:pt x="3584" y="2351"/>
                  </a:lnTo>
                  <a:lnTo>
                    <a:pt x="3199" y="2582"/>
                  </a:lnTo>
                  <a:lnTo>
                    <a:pt x="2852" y="2852"/>
                  </a:lnTo>
                  <a:lnTo>
                    <a:pt x="2544" y="3199"/>
                  </a:lnTo>
                  <a:lnTo>
                    <a:pt x="2313" y="3623"/>
                  </a:lnTo>
                  <a:lnTo>
                    <a:pt x="2235" y="3815"/>
                  </a:lnTo>
                  <a:lnTo>
                    <a:pt x="2197" y="4047"/>
                  </a:lnTo>
                  <a:lnTo>
                    <a:pt x="2158" y="4278"/>
                  </a:lnTo>
                  <a:lnTo>
                    <a:pt x="2158" y="4509"/>
                  </a:lnTo>
                  <a:lnTo>
                    <a:pt x="2158" y="4779"/>
                  </a:lnTo>
                  <a:lnTo>
                    <a:pt x="2197" y="5010"/>
                  </a:lnTo>
                  <a:lnTo>
                    <a:pt x="2235" y="5241"/>
                  </a:lnTo>
                  <a:lnTo>
                    <a:pt x="2313" y="5434"/>
                  </a:lnTo>
                  <a:lnTo>
                    <a:pt x="2544" y="5858"/>
                  </a:lnTo>
                  <a:lnTo>
                    <a:pt x="2852" y="6204"/>
                  </a:lnTo>
                  <a:lnTo>
                    <a:pt x="3199" y="6474"/>
                  </a:lnTo>
                  <a:lnTo>
                    <a:pt x="3584" y="6705"/>
                  </a:lnTo>
                  <a:lnTo>
                    <a:pt x="3815" y="6782"/>
                  </a:lnTo>
                  <a:lnTo>
                    <a:pt x="4046" y="6821"/>
                  </a:lnTo>
                  <a:lnTo>
                    <a:pt x="4278" y="6859"/>
                  </a:lnTo>
                  <a:lnTo>
                    <a:pt x="4509" y="6898"/>
                  </a:lnTo>
                  <a:lnTo>
                    <a:pt x="4740" y="6859"/>
                  </a:lnTo>
                  <a:lnTo>
                    <a:pt x="4971" y="6821"/>
                  </a:lnTo>
                  <a:lnTo>
                    <a:pt x="5202" y="6782"/>
                  </a:lnTo>
                  <a:lnTo>
                    <a:pt x="5434" y="6705"/>
                  </a:lnTo>
                  <a:lnTo>
                    <a:pt x="5819" y="6474"/>
                  </a:lnTo>
                  <a:lnTo>
                    <a:pt x="6166" y="6204"/>
                  </a:lnTo>
                  <a:lnTo>
                    <a:pt x="6474" y="5858"/>
                  </a:lnTo>
                  <a:lnTo>
                    <a:pt x="6667" y="5434"/>
                  </a:lnTo>
                  <a:lnTo>
                    <a:pt x="6744" y="5241"/>
                  </a:lnTo>
                  <a:lnTo>
                    <a:pt x="6821" y="5010"/>
                  </a:lnTo>
                  <a:lnTo>
                    <a:pt x="6859" y="4779"/>
                  </a:lnTo>
                  <a:lnTo>
                    <a:pt x="6859" y="4509"/>
                  </a:lnTo>
                  <a:lnTo>
                    <a:pt x="6859" y="4278"/>
                  </a:lnTo>
                  <a:lnTo>
                    <a:pt x="6821" y="4047"/>
                  </a:lnTo>
                  <a:lnTo>
                    <a:pt x="6744" y="3815"/>
                  </a:lnTo>
                  <a:lnTo>
                    <a:pt x="6667" y="3623"/>
                  </a:lnTo>
                  <a:lnTo>
                    <a:pt x="6474" y="3199"/>
                  </a:lnTo>
                  <a:lnTo>
                    <a:pt x="6166" y="2852"/>
                  </a:lnTo>
                  <a:lnTo>
                    <a:pt x="5819" y="2582"/>
                  </a:lnTo>
                  <a:lnTo>
                    <a:pt x="5434" y="2351"/>
                  </a:lnTo>
                  <a:lnTo>
                    <a:pt x="5202" y="2274"/>
                  </a:lnTo>
                  <a:lnTo>
                    <a:pt x="4971" y="2236"/>
                  </a:lnTo>
                  <a:lnTo>
                    <a:pt x="4740" y="2197"/>
                  </a:lnTo>
                  <a:lnTo>
                    <a:pt x="4509" y="2159"/>
                  </a:lnTo>
                  <a:close/>
                  <a:moveTo>
                    <a:pt x="1311" y="5511"/>
                  </a:moveTo>
                  <a:lnTo>
                    <a:pt x="1157" y="5549"/>
                  </a:lnTo>
                  <a:lnTo>
                    <a:pt x="964" y="5626"/>
                  </a:lnTo>
                  <a:lnTo>
                    <a:pt x="848" y="5742"/>
                  </a:lnTo>
                  <a:lnTo>
                    <a:pt x="733" y="5858"/>
                  </a:lnTo>
                  <a:lnTo>
                    <a:pt x="617" y="5973"/>
                  </a:lnTo>
                  <a:lnTo>
                    <a:pt x="579" y="6127"/>
                  </a:lnTo>
                  <a:lnTo>
                    <a:pt x="540" y="6320"/>
                  </a:lnTo>
                  <a:lnTo>
                    <a:pt x="540" y="6474"/>
                  </a:lnTo>
                  <a:lnTo>
                    <a:pt x="579" y="6667"/>
                  </a:lnTo>
                  <a:lnTo>
                    <a:pt x="617" y="6821"/>
                  </a:lnTo>
                  <a:lnTo>
                    <a:pt x="733" y="6975"/>
                  </a:lnTo>
                  <a:lnTo>
                    <a:pt x="848" y="7091"/>
                  </a:lnTo>
                  <a:lnTo>
                    <a:pt x="1002" y="7168"/>
                  </a:lnTo>
                  <a:lnTo>
                    <a:pt x="1157" y="7245"/>
                  </a:lnTo>
                  <a:lnTo>
                    <a:pt x="1311" y="7283"/>
                  </a:lnTo>
                  <a:lnTo>
                    <a:pt x="1503" y="7283"/>
                  </a:lnTo>
                  <a:lnTo>
                    <a:pt x="1657" y="7245"/>
                  </a:lnTo>
                  <a:lnTo>
                    <a:pt x="1812" y="7168"/>
                  </a:lnTo>
                  <a:lnTo>
                    <a:pt x="1966" y="7052"/>
                  </a:lnTo>
                  <a:lnTo>
                    <a:pt x="2081" y="6937"/>
                  </a:lnTo>
                  <a:lnTo>
                    <a:pt x="2197" y="6782"/>
                  </a:lnTo>
                  <a:lnTo>
                    <a:pt x="2235" y="6628"/>
                  </a:lnTo>
                  <a:lnTo>
                    <a:pt x="2274" y="6474"/>
                  </a:lnTo>
                  <a:lnTo>
                    <a:pt x="2274" y="6320"/>
                  </a:lnTo>
                  <a:lnTo>
                    <a:pt x="2235" y="6127"/>
                  </a:lnTo>
                  <a:lnTo>
                    <a:pt x="2158" y="5973"/>
                  </a:lnTo>
                  <a:lnTo>
                    <a:pt x="2081" y="5819"/>
                  </a:lnTo>
                  <a:lnTo>
                    <a:pt x="1966" y="5704"/>
                  </a:lnTo>
                  <a:lnTo>
                    <a:pt x="1812" y="5626"/>
                  </a:lnTo>
                  <a:lnTo>
                    <a:pt x="1657" y="5549"/>
                  </a:lnTo>
                  <a:lnTo>
                    <a:pt x="1503" y="5511"/>
                  </a:lnTo>
                  <a:close/>
                  <a:moveTo>
                    <a:pt x="2505" y="6821"/>
                  </a:moveTo>
                  <a:lnTo>
                    <a:pt x="2351" y="6898"/>
                  </a:lnTo>
                  <a:lnTo>
                    <a:pt x="2197" y="6975"/>
                  </a:lnTo>
                  <a:lnTo>
                    <a:pt x="2081" y="7091"/>
                  </a:lnTo>
                  <a:lnTo>
                    <a:pt x="1966" y="7206"/>
                  </a:lnTo>
                  <a:lnTo>
                    <a:pt x="1889" y="7360"/>
                  </a:lnTo>
                  <a:lnTo>
                    <a:pt x="1812" y="7553"/>
                  </a:lnTo>
                  <a:lnTo>
                    <a:pt x="1812" y="7707"/>
                  </a:lnTo>
                  <a:lnTo>
                    <a:pt x="1850" y="7861"/>
                  </a:lnTo>
                  <a:lnTo>
                    <a:pt x="1889" y="8015"/>
                  </a:lnTo>
                  <a:lnTo>
                    <a:pt x="1966" y="8170"/>
                  </a:lnTo>
                  <a:lnTo>
                    <a:pt x="2081" y="8324"/>
                  </a:lnTo>
                  <a:lnTo>
                    <a:pt x="2235" y="8439"/>
                  </a:lnTo>
                  <a:lnTo>
                    <a:pt x="2390" y="8516"/>
                  </a:lnTo>
                  <a:lnTo>
                    <a:pt x="2544" y="8555"/>
                  </a:lnTo>
                  <a:lnTo>
                    <a:pt x="2890" y="8555"/>
                  </a:lnTo>
                  <a:lnTo>
                    <a:pt x="3045" y="8478"/>
                  </a:lnTo>
                  <a:lnTo>
                    <a:pt x="3199" y="8401"/>
                  </a:lnTo>
                  <a:lnTo>
                    <a:pt x="3314" y="8285"/>
                  </a:lnTo>
                  <a:lnTo>
                    <a:pt x="3430" y="8170"/>
                  </a:lnTo>
                  <a:lnTo>
                    <a:pt x="3507" y="8015"/>
                  </a:lnTo>
                  <a:lnTo>
                    <a:pt x="3546" y="7823"/>
                  </a:lnTo>
                  <a:lnTo>
                    <a:pt x="3584" y="7669"/>
                  </a:lnTo>
                  <a:lnTo>
                    <a:pt x="3546" y="7476"/>
                  </a:lnTo>
                  <a:lnTo>
                    <a:pt x="3507" y="7322"/>
                  </a:lnTo>
                  <a:lnTo>
                    <a:pt x="3430" y="7168"/>
                  </a:lnTo>
                  <a:lnTo>
                    <a:pt x="3314" y="7052"/>
                  </a:lnTo>
                  <a:lnTo>
                    <a:pt x="3160" y="6937"/>
                  </a:lnTo>
                  <a:lnTo>
                    <a:pt x="3006" y="6859"/>
                  </a:lnTo>
                  <a:lnTo>
                    <a:pt x="2852" y="6821"/>
                  </a:lnTo>
                  <a:close/>
                  <a:moveTo>
                    <a:pt x="6320" y="6821"/>
                  </a:moveTo>
                  <a:lnTo>
                    <a:pt x="6166" y="6859"/>
                  </a:lnTo>
                  <a:lnTo>
                    <a:pt x="6012" y="6898"/>
                  </a:lnTo>
                  <a:lnTo>
                    <a:pt x="5857" y="7014"/>
                  </a:lnTo>
                  <a:lnTo>
                    <a:pt x="5742" y="7129"/>
                  </a:lnTo>
                  <a:lnTo>
                    <a:pt x="5626" y="7283"/>
                  </a:lnTo>
                  <a:lnTo>
                    <a:pt x="5588" y="7437"/>
                  </a:lnTo>
                  <a:lnTo>
                    <a:pt x="5549" y="7592"/>
                  </a:lnTo>
                  <a:lnTo>
                    <a:pt x="5549" y="7784"/>
                  </a:lnTo>
                  <a:lnTo>
                    <a:pt x="5588" y="7938"/>
                  </a:lnTo>
                  <a:lnTo>
                    <a:pt x="5665" y="8092"/>
                  </a:lnTo>
                  <a:lnTo>
                    <a:pt x="5742" y="8247"/>
                  </a:lnTo>
                  <a:lnTo>
                    <a:pt x="5896" y="8362"/>
                  </a:lnTo>
                  <a:lnTo>
                    <a:pt x="6012" y="8478"/>
                  </a:lnTo>
                  <a:lnTo>
                    <a:pt x="6166" y="8516"/>
                  </a:lnTo>
                  <a:lnTo>
                    <a:pt x="6358" y="8555"/>
                  </a:lnTo>
                  <a:lnTo>
                    <a:pt x="6512" y="8555"/>
                  </a:lnTo>
                  <a:lnTo>
                    <a:pt x="6667" y="8516"/>
                  </a:lnTo>
                  <a:lnTo>
                    <a:pt x="6859" y="8439"/>
                  </a:lnTo>
                  <a:lnTo>
                    <a:pt x="6975" y="8362"/>
                  </a:lnTo>
                  <a:lnTo>
                    <a:pt x="7129" y="8247"/>
                  </a:lnTo>
                  <a:lnTo>
                    <a:pt x="7206" y="8092"/>
                  </a:lnTo>
                  <a:lnTo>
                    <a:pt x="7283" y="7938"/>
                  </a:lnTo>
                  <a:lnTo>
                    <a:pt x="7283" y="7784"/>
                  </a:lnTo>
                  <a:lnTo>
                    <a:pt x="7283" y="7592"/>
                  </a:lnTo>
                  <a:lnTo>
                    <a:pt x="7245" y="7437"/>
                  </a:lnTo>
                  <a:lnTo>
                    <a:pt x="7206" y="7283"/>
                  </a:lnTo>
                  <a:lnTo>
                    <a:pt x="7090" y="7129"/>
                  </a:lnTo>
                  <a:lnTo>
                    <a:pt x="6975" y="7014"/>
                  </a:lnTo>
                  <a:lnTo>
                    <a:pt x="6821" y="6898"/>
                  </a:lnTo>
                  <a:lnTo>
                    <a:pt x="6667" y="6859"/>
                  </a:lnTo>
                  <a:lnTo>
                    <a:pt x="6512" y="6821"/>
                  </a:lnTo>
                  <a:close/>
                  <a:moveTo>
                    <a:pt x="4393" y="7322"/>
                  </a:moveTo>
                  <a:lnTo>
                    <a:pt x="4201" y="7399"/>
                  </a:lnTo>
                  <a:lnTo>
                    <a:pt x="4085" y="7476"/>
                  </a:lnTo>
                  <a:lnTo>
                    <a:pt x="3931" y="7592"/>
                  </a:lnTo>
                  <a:lnTo>
                    <a:pt x="3815" y="7707"/>
                  </a:lnTo>
                  <a:lnTo>
                    <a:pt x="3738" y="7861"/>
                  </a:lnTo>
                  <a:lnTo>
                    <a:pt x="3700" y="8015"/>
                  </a:lnTo>
                  <a:lnTo>
                    <a:pt x="3700" y="8208"/>
                  </a:lnTo>
                  <a:lnTo>
                    <a:pt x="3700" y="8362"/>
                  </a:lnTo>
                  <a:lnTo>
                    <a:pt x="3738" y="8555"/>
                  </a:lnTo>
                  <a:lnTo>
                    <a:pt x="3815" y="8670"/>
                  </a:lnTo>
                  <a:lnTo>
                    <a:pt x="3931" y="8825"/>
                  </a:lnTo>
                  <a:lnTo>
                    <a:pt x="4085" y="8940"/>
                  </a:lnTo>
                  <a:lnTo>
                    <a:pt x="4201" y="9017"/>
                  </a:lnTo>
                  <a:lnTo>
                    <a:pt x="4393" y="9056"/>
                  </a:lnTo>
                  <a:lnTo>
                    <a:pt x="4740" y="9056"/>
                  </a:lnTo>
                  <a:lnTo>
                    <a:pt x="4894" y="9017"/>
                  </a:lnTo>
                  <a:lnTo>
                    <a:pt x="5048" y="8940"/>
                  </a:lnTo>
                  <a:lnTo>
                    <a:pt x="5164" y="8825"/>
                  </a:lnTo>
                  <a:lnTo>
                    <a:pt x="5279" y="8670"/>
                  </a:lnTo>
                  <a:lnTo>
                    <a:pt x="5357" y="8555"/>
                  </a:lnTo>
                  <a:lnTo>
                    <a:pt x="5434" y="8362"/>
                  </a:lnTo>
                  <a:lnTo>
                    <a:pt x="5434" y="8208"/>
                  </a:lnTo>
                  <a:lnTo>
                    <a:pt x="5434" y="8015"/>
                  </a:lnTo>
                  <a:lnTo>
                    <a:pt x="5357" y="7861"/>
                  </a:lnTo>
                  <a:lnTo>
                    <a:pt x="5279" y="7707"/>
                  </a:lnTo>
                  <a:lnTo>
                    <a:pt x="5164" y="7592"/>
                  </a:lnTo>
                  <a:lnTo>
                    <a:pt x="5048" y="7476"/>
                  </a:lnTo>
                  <a:lnTo>
                    <a:pt x="4894" y="7399"/>
                  </a:lnTo>
                  <a:lnTo>
                    <a:pt x="4740" y="7322"/>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4"/>
            <p:cNvSpPr/>
            <p:nvPr/>
          </p:nvSpPr>
          <p:spPr>
            <a:xfrm rot="-899960">
              <a:off x="4920218" y="-777870"/>
              <a:ext cx="40393" cy="38692"/>
            </a:xfrm>
            <a:custGeom>
              <a:rect b="b" l="l" r="r" t="t"/>
              <a:pathLst>
                <a:path extrusionOk="0" h="887" w="926">
                  <a:moveTo>
                    <a:pt x="463" y="0"/>
                  </a:moveTo>
                  <a:lnTo>
                    <a:pt x="271" y="39"/>
                  </a:lnTo>
                  <a:lnTo>
                    <a:pt x="155" y="116"/>
                  </a:lnTo>
                  <a:lnTo>
                    <a:pt x="40" y="270"/>
                  </a:lnTo>
                  <a:lnTo>
                    <a:pt x="1" y="424"/>
                  </a:lnTo>
                  <a:lnTo>
                    <a:pt x="40" y="617"/>
                  </a:lnTo>
                  <a:lnTo>
                    <a:pt x="155" y="771"/>
                  </a:lnTo>
                  <a:lnTo>
                    <a:pt x="271" y="848"/>
                  </a:lnTo>
                  <a:lnTo>
                    <a:pt x="463" y="886"/>
                  </a:lnTo>
                  <a:lnTo>
                    <a:pt x="656" y="848"/>
                  </a:lnTo>
                  <a:lnTo>
                    <a:pt x="772" y="771"/>
                  </a:lnTo>
                  <a:lnTo>
                    <a:pt x="887" y="617"/>
                  </a:lnTo>
                  <a:lnTo>
                    <a:pt x="926" y="424"/>
                  </a:lnTo>
                  <a:lnTo>
                    <a:pt x="887" y="270"/>
                  </a:lnTo>
                  <a:lnTo>
                    <a:pt x="772" y="116"/>
                  </a:lnTo>
                  <a:lnTo>
                    <a:pt x="656" y="39"/>
                  </a:lnTo>
                  <a:lnTo>
                    <a:pt x="46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98" name="Shape 3098"/>
        <p:cNvGrpSpPr/>
        <p:nvPr/>
      </p:nvGrpSpPr>
      <p:grpSpPr>
        <a:xfrm>
          <a:off x="0" y="0"/>
          <a:ext cx="0" cy="0"/>
          <a:chOff x="0" y="0"/>
          <a:chExt cx="0" cy="0"/>
        </a:xfrm>
      </p:grpSpPr>
      <p:sp>
        <p:nvSpPr>
          <p:cNvPr id="3099" name="Google Shape;3099;p8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3100" name="Google Shape;3100;p8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04" name="Shape 3104"/>
        <p:cNvGrpSpPr/>
        <p:nvPr/>
      </p:nvGrpSpPr>
      <p:grpSpPr>
        <a:xfrm>
          <a:off x="0" y="0"/>
          <a:ext cx="0" cy="0"/>
          <a:chOff x="0" y="0"/>
          <a:chExt cx="0" cy="0"/>
        </a:xfrm>
      </p:grpSpPr>
      <p:sp>
        <p:nvSpPr>
          <p:cNvPr id="3105" name="Google Shape;3105;p81"/>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Playfair Display</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https://fonts.google.com/specimen/Playfair+Display</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DM Sans</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https://fonts.google.com/specimen/DM+Sans</a:t>
            </a:r>
            <a:r>
              <a:rPr lang="en" sz="1100">
                <a:solidFill>
                  <a:schemeClr val="lt1"/>
                </a:solidFill>
              </a:rPr>
              <a:t>)</a:t>
            </a:r>
            <a:endParaRPr sz="1100">
              <a:solidFill>
                <a:schemeClr val="lt1"/>
              </a:solidFill>
            </a:endParaRPr>
          </a:p>
        </p:txBody>
      </p:sp>
      <p:sp>
        <p:nvSpPr>
          <p:cNvPr id="3106" name="Google Shape;3106;p81"/>
          <p:cNvSpPr/>
          <p:nvPr/>
        </p:nvSpPr>
        <p:spPr>
          <a:xfrm>
            <a:off x="2052650" y="2947800"/>
            <a:ext cx="791400" cy="754200"/>
          </a:xfrm>
          <a:prstGeom prst="roundRect">
            <a:avLst>
              <a:gd fmla="val 16667" name="adj"/>
            </a:avLst>
          </a:prstGeom>
          <a:solidFill>
            <a:srgbClr val="1F181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1"/>
          <p:cNvSpPr/>
          <p:nvPr/>
        </p:nvSpPr>
        <p:spPr>
          <a:xfrm>
            <a:off x="3114470" y="2947800"/>
            <a:ext cx="791400" cy="754200"/>
          </a:xfrm>
          <a:prstGeom prst="roundRect">
            <a:avLst>
              <a:gd fmla="val 16667" name="adj"/>
            </a:avLst>
          </a:prstGeom>
          <a:solidFill>
            <a:srgbClr val="E9DAB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1"/>
          <p:cNvSpPr/>
          <p:nvPr/>
        </p:nvSpPr>
        <p:spPr>
          <a:xfrm>
            <a:off x="4176289" y="2947800"/>
            <a:ext cx="791400" cy="754200"/>
          </a:xfrm>
          <a:prstGeom prst="roundRect">
            <a:avLst>
              <a:gd fmla="val 16667" name="adj"/>
            </a:avLst>
          </a:prstGeom>
          <a:solidFill>
            <a:srgbClr val="8A6B4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1"/>
          <p:cNvSpPr txBox="1"/>
          <p:nvPr/>
        </p:nvSpPr>
        <p:spPr>
          <a:xfrm>
            <a:off x="20526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#1f1811</a:t>
            </a:r>
            <a:endParaRPr sz="1000">
              <a:solidFill>
                <a:srgbClr val="FFFFFF"/>
              </a:solidFill>
            </a:endParaRPr>
          </a:p>
        </p:txBody>
      </p:sp>
      <p:sp>
        <p:nvSpPr>
          <p:cNvPr id="3110" name="Google Shape;3110;p81"/>
          <p:cNvSpPr txBox="1"/>
          <p:nvPr/>
        </p:nvSpPr>
        <p:spPr>
          <a:xfrm>
            <a:off x="31144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E2A47"/>
                </a:solidFill>
              </a:rPr>
              <a:t>#e9dab4</a:t>
            </a:r>
            <a:endParaRPr sz="1000">
              <a:solidFill>
                <a:srgbClr val="0E2A47"/>
              </a:solidFill>
            </a:endParaRPr>
          </a:p>
        </p:txBody>
      </p:sp>
      <p:sp>
        <p:nvSpPr>
          <p:cNvPr id="3111" name="Google Shape;3111;p81"/>
          <p:cNvSpPr txBox="1"/>
          <p:nvPr/>
        </p:nvSpPr>
        <p:spPr>
          <a:xfrm>
            <a:off x="41763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#8a6b4b</a:t>
            </a:r>
            <a:endParaRPr sz="1000">
              <a:solidFill>
                <a:srgbClr val="FFFFFF"/>
              </a:solidFill>
            </a:endParaRPr>
          </a:p>
        </p:txBody>
      </p:sp>
      <p:sp>
        <p:nvSpPr>
          <p:cNvPr id="3112" name="Google Shape;3112;p81"/>
          <p:cNvSpPr/>
          <p:nvPr/>
        </p:nvSpPr>
        <p:spPr>
          <a:xfrm>
            <a:off x="5238125" y="2947800"/>
            <a:ext cx="791400" cy="754200"/>
          </a:xfrm>
          <a:prstGeom prst="roundRect">
            <a:avLst>
              <a:gd fmla="val 16667" name="adj"/>
            </a:avLst>
          </a:prstGeom>
          <a:solidFill>
            <a:srgbClr val="663F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1"/>
          <p:cNvSpPr txBox="1"/>
          <p:nvPr/>
        </p:nvSpPr>
        <p:spPr>
          <a:xfrm>
            <a:off x="523812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#663f30</a:t>
            </a:r>
            <a:endParaRPr sz="1000">
              <a:solidFill>
                <a:srgbClr val="FFFFFF"/>
              </a:solidFill>
            </a:endParaRPr>
          </a:p>
        </p:txBody>
      </p:sp>
      <p:sp>
        <p:nvSpPr>
          <p:cNvPr id="3114" name="Google Shape;3114;p81"/>
          <p:cNvSpPr/>
          <p:nvPr/>
        </p:nvSpPr>
        <p:spPr>
          <a:xfrm>
            <a:off x="6299950" y="2947800"/>
            <a:ext cx="791400" cy="754200"/>
          </a:xfrm>
          <a:prstGeom prst="roundRect">
            <a:avLst>
              <a:gd fmla="val 16667" name="adj"/>
            </a:avLst>
          </a:prstGeom>
          <a:solidFill>
            <a:srgbClr val="3B251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1"/>
          <p:cNvSpPr txBox="1"/>
          <p:nvPr/>
        </p:nvSpPr>
        <p:spPr>
          <a:xfrm>
            <a:off x="62999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#3b251c</a:t>
            </a:r>
            <a:endParaRPr sz="1000">
              <a:solidFill>
                <a:srgbClr val="FFFFFF"/>
              </a:solidFill>
            </a:endParaRPr>
          </a:p>
        </p:txBody>
      </p:sp>
      <p:sp>
        <p:nvSpPr>
          <p:cNvPr id="3116" name="Google Shape;3116;p8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20" name="Shape 3120"/>
        <p:cNvGrpSpPr/>
        <p:nvPr/>
      </p:nvGrpSpPr>
      <p:grpSpPr>
        <a:xfrm>
          <a:off x="0" y="0"/>
          <a:ext cx="0" cy="0"/>
          <a:chOff x="0" y="0"/>
          <a:chExt cx="0" cy="0"/>
        </a:xfrm>
      </p:grpSpPr>
      <p:sp>
        <p:nvSpPr>
          <p:cNvPr id="3121" name="Google Shape;3121;p82"/>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3122" name="Google Shape;3122;p8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3123" name="Google Shape;3123;p8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3124" name="Google Shape;3124;p8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3125" name="Google Shape;3125;p8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3126" name="Google Shape;3126;p8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3127" name="Google Shape;3127;p8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3128" name="Google Shape;3128;p8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3129" name="Google Shape;3129;p8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3130" name="Google Shape;3130;p8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3131" name="Google Shape;3131;p8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3132" name="Google Shape;3132;p8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36" name="Shape 3136"/>
        <p:cNvGrpSpPr/>
        <p:nvPr/>
      </p:nvGrpSpPr>
      <p:grpSpPr>
        <a:xfrm>
          <a:off x="0" y="0"/>
          <a:ext cx="0" cy="0"/>
          <a:chOff x="0" y="0"/>
          <a:chExt cx="0" cy="0"/>
        </a:xfrm>
      </p:grpSpPr>
      <p:sp>
        <p:nvSpPr>
          <p:cNvPr id="3137" name="Google Shape;3137;p83"/>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3138" name="Google Shape;3138;p83"/>
          <p:cNvGrpSpPr/>
          <p:nvPr/>
        </p:nvGrpSpPr>
        <p:grpSpPr>
          <a:xfrm>
            <a:off x="5117640" y="3085736"/>
            <a:ext cx="474294" cy="551291"/>
            <a:chOff x="4727025" y="1332775"/>
            <a:chExt cx="59900" cy="69625"/>
          </a:xfrm>
        </p:grpSpPr>
        <p:sp>
          <p:nvSpPr>
            <p:cNvPr id="3139" name="Google Shape;3139;p8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1" name="Google Shape;3141;p83"/>
          <p:cNvGrpSpPr/>
          <p:nvPr/>
        </p:nvGrpSpPr>
        <p:grpSpPr>
          <a:xfrm>
            <a:off x="5731296" y="2314340"/>
            <a:ext cx="555653" cy="557031"/>
            <a:chOff x="4820425" y="1329900"/>
            <a:chExt cx="70175" cy="70350"/>
          </a:xfrm>
        </p:grpSpPr>
        <p:sp>
          <p:nvSpPr>
            <p:cNvPr id="3142" name="Google Shape;3142;p8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6" name="Google Shape;3146;p83"/>
          <p:cNvGrpSpPr/>
          <p:nvPr/>
        </p:nvGrpSpPr>
        <p:grpSpPr>
          <a:xfrm>
            <a:off x="6357664" y="2318845"/>
            <a:ext cx="582574" cy="533871"/>
            <a:chOff x="4903200" y="1331525"/>
            <a:chExt cx="73575" cy="67425"/>
          </a:xfrm>
        </p:grpSpPr>
        <p:sp>
          <p:nvSpPr>
            <p:cNvPr id="3147" name="Google Shape;3147;p8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83"/>
          <p:cNvGrpSpPr/>
          <p:nvPr/>
        </p:nvGrpSpPr>
        <p:grpSpPr>
          <a:xfrm>
            <a:off x="5717142" y="3078709"/>
            <a:ext cx="583960" cy="565345"/>
            <a:chOff x="4815575" y="1416800"/>
            <a:chExt cx="73750" cy="71400"/>
          </a:xfrm>
        </p:grpSpPr>
        <p:sp>
          <p:nvSpPr>
            <p:cNvPr id="3150" name="Google Shape;3150;p8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3" name="Google Shape;3153;p83"/>
          <p:cNvGrpSpPr/>
          <p:nvPr/>
        </p:nvGrpSpPr>
        <p:grpSpPr>
          <a:xfrm>
            <a:off x="6351924" y="3108896"/>
            <a:ext cx="589898" cy="504970"/>
            <a:chOff x="4902475" y="1418875"/>
            <a:chExt cx="74500" cy="63775"/>
          </a:xfrm>
        </p:grpSpPr>
        <p:sp>
          <p:nvSpPr>
            <p:cNvPr id="3154" name="Google Shape;3154;p8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6" name="Google Shape;3156;p83"/>
          <p:cNvGrpSpPr/>
          <p:nvPr/>
        </p:nvGrpSpPr>
        <p:grpSpPr>
          <a:xfrm>
            <a:off x="5727139" y="3826000"/>
            <a:ext cx="563967" cy="567127"/>
            <a:chOff x="4818100" y="1507675"/>
            <a:chExt cx="71225" cy="71625"/>
          </a:xfrm>
        </p:grpSpPr>
        <p:sp>
          <p:nvSpPr>
            <p:cNvPr id="3157" name="Google Shape;3157;p8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1" name="Google Shape;3161;p83"/>
          <p:cNvGrpSpPr/>
          <p:nvPr/>
        </p:nvGrpSpPr>
        <p:grpSpPr>
          <a:xfrm>
            <a:off x="5040636" y="3829461"/>
            <a:ext cx="628301" cy="588505"/>
            <a:chOff x="4721450" y="1509475"/>
            <a:chExt cx="79350" cy="74325"/>
          </a:xfrm>
        </p:grpSpPr>
        <p:sp>
          <p:nvSpPr>
            <p:cNvPr id="3162" name="Google Shape;3162;p8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6" name="Google Shape;3166;p83"/>
          <p:cNvGrpSpPr/>
          <p:nvPr/>
        </p:nvGrpSpPr>
        <p:grpSpPr>
          <a:xfrm>
            <a:off x="6386170" y="3814027"/>
            <a:ext cx="557038" cy="562772"/>
            <a:chOff x="4906800" y="1507500"/>
            <a:chExt cx="70350" cy="71075"/>
          </a:xfrm>
        </p:grpSpPr>
        <p:sp>
          <p:nvSpPr>
            <p:cNvPr id="3167" name="Google Shape;3167;p8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2" name="Google Shape;3172;p83"/>
          <p:cNvGrpSpPr/>
          <p:nvPr/>
        </p:nvGrpSpPr>
        <p:grpSpPr>
          <a:xfrm>
            <a:off x="4423778" y="2340963"/>
            <a:ext cx="517934" cy="517934"/>
            <a:chOff x="3736598" y="2170606"/>
            <a:chExt cx="404889" cy="404889"/>
          </a:xfrm>
        </p:grpSpPr>
        <p:sp>
          <p:nvSpPr>
            <p:cNvPr id="3173" name="Google Shape;3173;p8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7" name="Google Shape;3177;p83"/>
          <p:cNvGrpSpPr/>
          <p:nvPr/>
        </p:nvGrpSpPr>
        <p:grpSpPr>
          <a:xfrm>
            <a:off x="3690839" y="2341061"/>
            <a:ext cx="586986" cy="517740"/>
            <a:chOff x="3161917" y="2170682"/>
            <a:chExt cx="458870" cy="404737"/>
          </a:xfrm>
        </p:grpSpPr>
        <p:sp>
          <p:nvSpPr>
            <p:cNvPr id="3178" name="Google Shape;3178;p8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1" name="Google Shape;3181;p83"/>
          <p:cNvGrpSpPr/>
          <p:nvPr/>
        </p:nvGrpSpPr>
        <p:grpSpPr>
          <a:xfrm>
            <a:off x="3713860" y="3102400"/>
            <a:ext cx="540943" cy="517963"/>
            <a:chOff x="3179914" y="2889488"/>
            <a:chExt cx="422876" cy="404911"/>
          </a:xfrm>
        </p:grpSpPr>
        <p:sp>
          <p:nvSpPr>
            <p:cNvPr id="3182" name="Google Shape;3182;p8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8" name="Google Shape;3188;p83"/>
          <p:cNvGrpSpPr/>
          <p:nvPr/>
        </p:nvGrpSpPr>
        <p:grpSpPr>
          <a:xfrm>
            <a:off x="4414654" y="3102358"/>
            <a:ext cx="536180" cy="518047"/>
            <a:chOff x="3729467" y="2889422"/>
            <a:chExt cx="419153" cy="404977"/>
          </a:xfrm>
        </p:grpSpPr>
        <p:sp>
          <p:nvSpPr>
            <p:cNvPr id="3189" name="Google Shape;3189;p8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6" name="Google Shape;3196;p83"/>
          <p:cNvGrpSpPr/>
          <p:nvPr/>
        </p:nvGrpSpPr>
        <p:grpSpPr>
          <a:xfrm>
            <a:off x="1951688" y="3445787"/>
            <a:ext cx="965351" cy="134611"/>
            <a:chOff x="4411970" y="2962952"/>
            <a:chExt cx="706544" cy="104212"/>
          </a:xfrm>
        </p:grpSpPr>
        <p:sp>
          <p:nvSpPr>
            <p:cNvPr id="3197" name="Google Shape;3197;p8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1" name="Google Shape;3201;p83"/>
          <p:cNvGrpSpPr/>
          <p:nvPr/>
        </p:nvGrpSpPr>
        <p:grpSpPr>
          <a:xfrm>
            <a:off x="1951688" y="3041077"/>
            <a:ext cx="960158" cy="289172"/>
            <a:chOff x="4411970" y="2726085"/>
            <a:chExt cx="643107" cy="193659"/>
          </a:xfrm>
        </p:grpSpPr>
        <p:sp>
          <p:nvSpPr>
            <p:cNvPr id="3202" name="Google Shape;3202;p8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5" name="Google Shape;3205;p83"/>
          <p:cNvGrpSpPr/>
          <p:nvPr/>
        </p:nvGrpSpPr>
        <p:grpSpPr>
          <a:xfrm>
            <a:off x="960185" y="3295400"/>
            <a:ext cx="811503" cy="252584"/>
            <a:chOff x="4411970" y="4340222"/>
            <a:chExt cx="779467" cy="242683"/>
          </a:xfrm>
        </p:grpSpPr>
        <p:sp>
          <p:nvSpPr>
            <p:cNvPr id="3206" name="Google Shape;3206;p8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9" name="Google Shape;3209;p83"/>
          <p:cNvGrpSpPr/>
          <p:nvPr/>
        </p:nvGrpSpPr>
        <p:grpSpPr>
          <a:xfrm>
            <a:off x="1951688" y="2709308"/>
            <a:ext cx="965160" cy="216230"/>
            <a:chOff x="4411970" y="2468674"/>
            <a:chExt cx="747317" cy="167425"/>
          </a:xfrm>
        </p:grpSpPr>
        <p:sp>
          <p:nvSpPr>
            <p:cNvPr id="3210" name="Google Shape;3210;p8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2" name="Google Shape;3212;p8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3" name="Google Shape;3213;p83"/>
          <p:cNvGrpSpPr/>
          <p:nvPr/>
        </p:nvGrpSpPr>
        <p:grpSpPr>
          <a:xfrm>
            <a:off x="959254" y="2334687"/>
            <a:ext cx="1959041" cy="208784"/>
            <a:chOff x="6336019" y="3733725"/>
            <a:chExt cx="2566206" cy="351310"/>
          </a:xfrm>
        </p:grpSpPr>
        <p:sp>
          <p:nvSpPr>
            <p:cNvPr id="3214" name="Google Shape;3214;p8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8" name="Google Shape;3218;p83"/>
          <p:cNvGrpSpPr/>
          <p:nvPr/>
        </p:nvGrpSpPr>
        <p:grpSpPr>
          <a:xfrm>
            <a:off x="1951688" y="3950602"/>
            <a:ext cx="946551" cy="153200"/>
            <a:chOff x="4404545" y="3301592"/>
            <a:chExt cx="782403" cy="129272"/>
          </a:xfrm>
        </p:grpSpPr>
        <p:sp>
          <p:nvSpPr>
            <p:cNvPr id="3219" name="Google Shape;3219;p8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1" name="Google Shape;3221;p83"/>
          <p:cNvGrpSpPr/>
          <p:nvPr/>
        </p:nvGrpSpPr>
        <p:grpSpPr>
          <a:xfrm>
            <a:off x="1951688" y="3695937"/>
            <a:ext cx="962257" cy="139127"/>
            <a:chOff x="4411970" y="3131459"/>
            <a:chExt cx="710520" cy="117397"/>
          </a:xfrm>
        </p:grpSpPr>
        <p:sp>
          <p:nvSpPr>
            <p:cNvPr id="3222" name="Google Shape;3222;p8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224" name="Google Shape;3224;p8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5" name="Google Shape;3225;p83"/>
          <p:cNvGrpSpPr/>
          <p:nvPr/>
        </p:nvGrpSpPr>
        <p:grpSpPr>
          <a:xfrm>
            <a:off x="951833" y="3621603"/>
            <a:ext cx="823838" cy="458988"/>
            <a:chOff x="4411970" y="1801825"/>
            <a:chExt cx="734586" cy="409262"/>
          </a:xfrm>
        </p:grpSpPr>
        <p:sp>
          <p:nvSpPr>
            <p:cNvPr id="3226" name="Google Shape;3226;p8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8" name="Google Shape;3228;p83"/>
          <p:cNvGrpSpPr/>
          <p:nvPr/>
        </p:nvGrpSpPr>
        <p:grpSpPr>
          <a:xfrm>
            <a:off x="3056804" y="2339173"/>
            <a:ext cx="521514" cy="521514"/>
            <a:chOff x="5681300" y="2527788"/>
            <a:chExt cx="805800" cy="805800"/>
          </a:xfrm>
        </p:grpSpPr>
        <p:sp>
          <p:nvSpPr>
            <p:cNvPr id="3229" name="Google Shape;3229;p8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1" name="Google Shape;3231;p83"/>
          <p:cNvGrpSpPr/>
          <p:nvPr/>
        </p:nvGrpSpPr>
        <p:grpSpPr>
          <a:xfrm>
            <a:off x="3051044" y="3094865"/>
            <a:ext cx="533033" cy="533033"/>
            <a:chOff x="4049800" y="640400"/>
            <a:chExt cx="858900" cy="858900"/>
          </a:xfrm>
        </p:grpSpPr>
        <p:sp>
          <p:nvSpPr>
            <p:cNvPr id="3232" name="Google Shape;3232;p8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4" name="Google Shape;3234;p83"/>
          <p:cNvGrpSpPr/>
          <p:nvPr/>
        </p:nvGrpSpPr>
        <p:grpSpPr>
          <a:xfrm>
            <a:off x="2976527" y="3772543"/>
            <a:ext cx="682068" cy="682068"/>
            <a:chOff x="5080188" y="927900"/>
            <a:chExt cx="961200" cy="961200"/>
          </a:xfrm>
        </p:grpSpPr>
        <p:sp>
          <p:nvSpPr>
            <p:cNvPr id="3235" name="Google Shape;3235;p8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3" name="Google Shape;3243;p83"/>
          <p:cNvGrpSpPr/>
          <p:nvPr/>
        </p:nvGrpSpPr>
        <p:grpSpPr>
          <a:xfrm>
            <a:off x="4440026" y="3869234"/>
            <a:ext cx="505650" cy="504006"/>
            <a:chOff x="6039282" y="1042577"/>
            <a:chExt cx="734315" cy="731929"/>
          </a:xfrm>
        </p:grpSpPr>
        <p:sp>
          <p:nvSpPr>
            <p:cNvPr id="3244" name="Google Shape;3244;p8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5" name="Google Shape;3265;p83"/>
          <p:cNvGrpSpPr/>
          <p:nvPr/>
        </p:nvGrpSpPr>
        <p:grpSpPr>
          <a:xfrm>
            <a:off x="5052628" y="2298862"/>
            <a:ext cx="567744" cy="602136"/>
            <a:chOff x="1825800" y="1651625"/>
            <a:chExt cx="539989" cy="571775"/>
          </a:xfrm>
        </p:grpSpPr>
        <p:sp>
          <p:nvSpPr>
            <p:cNvPr id="3266" name="Google Shape;3266;p8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0" name="Google Shape;3270;p83"/>
          <p:cNvGrpSpPr/>
          <p:nvPr/>
        </p:nvGrpSpPr>
        <p:grpSpPr>
          <a:xfrm>
            <a:off x="3727557" y="3855579"/>
            <a:ext cx="508123" cy="507955"/>
            <a:chOff x="1897577" y="2802432"/>
            <a:chExt cx="492176" cy="492014"/>
          </a:xfrm>
        </p:grpSpPr>
        <p:sp>
          <p:nvSpPr>
            <p:cNvPr id="3271" name="Google Shape;3271;p8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3" name="Google Shape;3283;p83"/>
          <p:cNvGrpSpPr/>
          <p:nvPr/>
        </p:nvGrpSpPr>
        <p:grpSpPr>
          <a:xfrm>
            <a:off x="959087" y="4169123"/>
            <a:ext cx="809227" cy="200842"/>
            <a:chOff x="2013045" y="4813233"/>
            <a:chExt cx="921986" cy="228854"/>
          </a:xfrm>
        </p:grpSpPr>
        <p:sp>
          <p:nvSpPr>
            <p:cNvPr id="3284" name="Google Shape;3284;p8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6" name="Google Shape;3286;p83"/>
          <p:cNvGrpSpPr/>
          <p:nvPr/>
        </p:nvGrpSpPr>
        <p:grpSpPr>
          <a:xfrm>
            <a:off x="967547" y="2656004"/>
            <a:ext cx="792421" cy="269941"/>
            <a:chOff x="1046767" y="4756633"/>
            <a:chExt cx="859646" cy="292841"/>
          </a:xfrm>
        </p:grpSpPr>
        <p:sp>
          <p:nvSpPr>
            <p:cNvPr id="3287" name="Google Shape;3287;p8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0" name="Google Shape;3290;p8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4" name="Google Shape;3294;p83"/>
          <p:cNvGrpSpPr/>
          <p:nvPr/>
        </p:nvGrpSpPr>
        <p:grpSpPr>
          <a:xfrm>
            <a:off x="7103403" y="2550562"/>
            <a:ext cx="166473" cy="141497"/>
            <a:chOff x="4660325" y="1866850"/>
            <a:chExt cx="68350" cy="58100"/>
          </a:xfrm>
        </p:grpSpPr>
        <p:sp>
          <p:nvSpPr>
            <p:cNvPr id="3295" name="Google Shape;3295;p8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7" name="Google Shape;3297;p83"/>
          <p:cNvGrpSpPr/>
          <p:nvPr/>
        </p:nvGrpSpPr>
        <p:grpSpPr>
          <a:xfrm>
            <a:off x="7412747" y="2576286"/>
            <a:ext cx="162515" cy="90049"/>
            <a:chOff x="4791775" y="1877500"/>
            <a:chExt cx="66725" cy="36975"/>
          </a:xfrm>
        </p:grpSpPr>
        <p:sp>
          <p:nvSpPr>
            <p:cNvPr id="3298" name="Google Shape;3298;p8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0" name="Google Shape;3300;p83"/>
          <p:cNvGrpSpPr/>
          <p:nvPr/>
        </p:nvGrpSpPr>
        <p:grpSpPr>
          <a:xfrm>
            <a:off x="7734460" y="2576286"/>
            <a:ext cx="144979" cy="90049"/>
            <a:chOff x="4923925" y="1877500"/>
            <a:chExt cx="59525" cy="36975"/>
          </a:xfrm>
        </p:grpSpPr>
        <p:sp>
          <p:nvSpPr>
            <p:cNvPr id="3301" name="Google Shape;3301;p8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3" name="Google Shape;3303;p83"/>
          <p:cNvGrpSpPr/>
          <p:nvPr/>
        </p:nvGrpSpPr>
        <p:grpSpPr>
          <a:xfrm>
            <a:off x="8028952" y="2558477"/>
            <a:ext cx="141447" cy="125667"/>
            <a:chOff x="5058450" y="1870100"/>
            <a:chExt cx="58075" cy="51600"/>
          </a:xfrm>
        </p:grpSpPr>
        <p:sp>
          <p:nvSpPr>
            <p:cNvPr id="3304" name="Google Shape;3304;p8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6" name="Google Shape;3306;p83"/>
          <p:cNvGrpSpPr/>
          <p:nvPr/>
        </p:nvGrpSpPr>
        <p:grpSpPr>
          <a:xfrm>
            <a:off x="7443466" y="2980885"/>
            <a:ext cx="101077" cy="107645"/>
            <a:chOff x="4811425" y="2065025"/>
            <a:chExt cx="41500" cy="44200"/>
          </a:xfrm>
        </p:grpSpPr>
        <p:sp>
          <p:nvSpPr>
            <p:cNvPr id="3307" name="Google Shape;3307;p8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9" name="Google Shape;3309;p83"/>
          <p:cNvGrpSpPr/>
          <p:nvPr/>
        </p:nvGrpSpPr>
        <p:grpSpPr>
          <a:xfrm>
            <a:off x="7735904" y="2981098"/>
            <a:ext cx="120867" cy="107218"/>
            <a:chOff x="4929875" y="2065025"/>
            <a:chExt cx="49625" cy="44025"/>
          </a:xfrm>
        </p:grpSpPr>
        <p:sp>
          <p:nvSpPr>
            <p:cNvPr id="3310" name="Google Shape;3310;p8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2" name="Google Shape;3312;p83"/>
          <p:cNvGrpSpPr/>
          <p:nvPr/>
        </p:nvGrpSpPr>
        <p:grpSpPr>
          <a:xfrm>
            <a:off x="8064572" y="2984112"/>
            <a:ext cx="70206" cy="101191"/>
            <a:chOff x="5083925" y="2066350"/>
            <a:chExt cx="28825" cy="41550"/>
          </a:xfrm>
        </p:grpSpPr>
        <p:sp>
          <p:nvSpPr>
            <p:cNvPr id="3313" name="Google Shape;3313;p8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5" name="Google Shape;3315;p83"/>
          <p:cNvGrpSpPr/>
          <p:nvPr/>
        </p:nvGrpSpPr>
        <p:grpSpPr>
          <a:xfrm>
            <a:off x="7096126" y="2999759"/>
            <a:ext cx="181026" cy="69896"/>
            <a:chOff x="4659775" y="2072775"/>
            <a:chExt cx="74325" cy="28700"/>
          </a:xfrm>
        </p:grpSpPr>
        <p:sp>
          <p:nvSpPr>
            <p:cNvPr id="3316" name="Google Shape;3316;p8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9" name="Google Shape;3319;p83"/>
          <p:cNvGrpSpPr/>
          <p:nvPr/>
        </p:nvGrpSpPr>
        <p:grpSpPr>
          <a:xfrm>
            <a:off x="8015982" y="2790324"/>
            <a:ext cx="167387" cy="89197"/>
            <a:chOff x="4662475" y="1976500"/>
            <a:chExt cx="68725" cy="36625"/>
          </a:xfrm>
        </p:grpSpPr>
        <p:sp>
          <p:nvSpPr>
            <p:cNvPr id="3320" name="Google Shape;3320;p8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3" name="Google Shape;3323;p83"/>
          <p:cNvGrpSpPr/>
          <p:nvPr/>
        </p:nvGrpSpPr>
        <p:grpSpPr>
          <a:xfrm>
            <a:off x="7712887" y="2793764"/>
            <a:ext cx="166899" cy="82317"/>
            <a:chOff x="4920150" y="1977875"/>
            <a:chExt cx="68525" cy="33800"/>
          </a:xfrm>
        </p:grpSpPr>
        <p:sp>
          <p:nvSpPr>
            <p:cNvPr id="3324" name="Google Shape;3324;p8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7" name="Google Shape;3327;p83"/>
          <p:cNvGrpSpPr/>
          <p:nvPr/>
        </p:nvGrpSpPr>
        <p:grpSpPr>
          <a:xfrm>
            <a:off x="7124044" y="3197682"/>
            <a:ext cx="125190" cy="127859"/>
            <a:chOff x="4676550" y="2160575"/>
            <a:chExt cx="51400" cy="52500"/>
          </a:xfrm>
        </p:grpSpPr>
        <p:sp>
          <p:nvSpPr>
            <p:cNvPr id="3328" name="Google Shape;3328;p8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1" name="Google Shape;3331;p83"/>
          <p:cNvGrpSpPr/>
          <p:nvPr/>
        </p:nvGrpSpPr>
        <p:grpSpPr>
          <a:xfrm>
            <a:off x="7421302" y="3204714"/>
            <a:ext cx="145405" cy="113794"/>
            <a:chOff x="4768325" y="2163475"/>
            <a:chExt cx="59700" cy="46725"/>
          </a:xfrm>
        </p:grpSpPr>
        <p:sp>
          <p:nvSpPr>
            <p:cNvPr id="3332" name="Google Shape;3332;p8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4" name="Google Shape;3334;p8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0" name="Google Shape;3340;p83"/>
          <p:cNvGrpSpPr/>
          <p:nvPr/>
        </p:nvGrpSpPr>
        <p:grpSpPr>
          <a:xfrm>
            <a:off x="7437621" y="3459808"/>
            <a:ext cx="112768" cy="106853"/>
            <a:chOff x="4768575" y="2253950"/>
            <a:chExt cx="46300" cy="43875"/>
          </a:xfrm>
        </p:grpSpPr>
        <p:sp>
          <p:nvSpPr>
            <p:cNvPr id="3341" name="Google Shape;3341;p8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3" name="Google Shape;3343;p83"/>
          <p:cNvGrpSpPr/>
          <p:nvPr/>
        </p:nvGrpSpPr>
        <p:grpSpPr>
          <a:xfrm>
            <a:off x="7737243" y="3948834"/>
            <a:ext cx="118187" cy="146246"/>
            <a:chOff x="4960900" y="2433225"/>
            <a:chExt cx="48525" cy="60050"/>
          </a:xfrm>
        </p:grpSpPr>
        <p:sp>
          <p:nvSpPr>
            <p:cNvPr id="3344" name="Google Shape;3344;p8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6" name="Google Shape;3346;p83"/>
          <p:cNvGrpSpPr/>
          <p:nvPr/>
        </p:nvGrpSpPr>
        <p:grpSpPr>
          <a:xfrm>
            <a:off x="7425808" y="4212895"/>
            <a:ext cx="136394" cy="143810"/>
            <a:chOff x="4854075" y="2527625"/>
            <a:chExt cx="56000" cy="59050"/>
          </a:xfrm>
        </p:grpSpPr>
        <p:sp>
          <p:nvSpPr>
            <p:cNvPr id="3347" name="Google Shape;3347;p8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9" name="Google Shape;3349;p8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2" name="Google Shape;3352;p83"/>
          <p:cNvGrpSpPr/>
          <p:nvPr/>
        </p:nvGrpSpPr>
        <p:grpSpPr>
          <a:xfrm>
            <a:off x="8050020" y="3676639"/>
            <a:ext cx="99312" cy="160797"/>
            <a:chOff x="5059700" y="2334775"/>
            <a:chExt cx="40775" cy="66025"/>
          </a:xfrm>
        </p:grpSpPr>
        <p:sp>
          <p:nvSpPr>
            <p:cNvPr id="3353" name="Google Shape;3353;p8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2" name="Google Shape;3362;p83"/>
          <p:cNvGrpSpPr/>
          <p:nvPr/>
        </p:nvGrpSpPr>
        <p:grpSpPr>
          <a:xfrm>
            <a:off x="8007184" y="3941771"/>
            <a:ext cx="184984" cy="160371"/>
            <a:chOff x="5037700" y="2430325"/>
            <a:chExt cx="75950" cy="65850"/>
          </a:xfrm>
        </p:grpSpPr>
        <p:sp>
          <p:nvSpPr>
            <p:cNvPr id="3363" name="Google Shape;3363;p8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5" name="Google Shape;3365;p83"/>
          <p:cNvGrpSpPr/>
          <p:nvPr/>
        </p:nvGrpSpPr>
        <p:grpSpPr>
          <a:xfrm>
            <a:off x="7426689" y="3708223"/>
            <a:ext cx="173014" cy="97629"/>
            <a:chOff x="4756975" y="2341800"/>
            <a:chExt cx="91975" cy="51925"/>
          </a:xfrm>
        </p:grpSpPr>
        <p:sp>
          <p:nvSpPr>
            <p:cNvPr id="3366" name="Google Shape;3366;p8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6" name="Google Shape;3386;p83"/>
          <p:cNvGrpSpPr/>
          <p:nvPr/>
        </p:nvGrpSpPr>
        <p:grpSpPr>
          <a:xfrm>
            <a:off x="7693626" y="4196920"/>
            <a:ext cx="212497" cy="175761"/>
            <a:chOff x="4943575" y="2516350"/>
            <a:chExt cx="98675" cy="81700"/>
          </a:xfrm>
        </p:grpSpPr>
        <p:sp>
          <p:nvSpPr>
            <p:cNvPr id="3387" name="Google Shape;3387;p8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5" name="Google Shape;3465;p8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3" name="Shape 3473"/>
        <p:cNvGrpSpPr/>
        <p:nvPr/>
      </p:nvGrpSpPr>
      <p:grpSpPr>
        <a:xfrm>
          <a:off x="0" y="0"/>
          <a:ext cx="0" cy="0"/>
          <a:chOff x="0" y="0"/>
          <a:chExt cx="0" cy="0"/>
        </a:xfrm>
      </p:grpSpPr>
      <p:grpSp>
        <p:nvGrpSpPr>
          <p:cNvPr id="3474" name="Google Shape;3474;p84"/>
          <p:cNvGrpSpPr/>
          <p:nvPr/>
        </p:nvGrpSpPr>
        <p:grpSpPr>
          <a:xfrm>
            <a:off x="6681268" y="3584496"/>
            <a:ext cx="560636" cy="516497"/>
            <a:chOff x="6652051" y="3714143"/>
            <a:chExt cx="560636" cy="516497"/>
          </a:xfrm>
        </p:grpSpPr>
        <p:grpSp>
          <p:nvGrpSpPr>
            <p:cNvPr id="3475" name="Google Shape;3475;p84"/>
            <p:cNvGrpSpPr/>
            <p:nvPr/>
          </p:nvGrpSpPr>
          <p:grpSpPr>
            <a:xfrm>
              <a:off x="6669657" y="3716715"/>
              <a:ext cx="466768" cy="464314"/>
              <a:chOff x="3139766" y="765669"/>
              <a:chExt cx="886380" cy="881888"/>
            </a:xfrm>
          </p:grpSpPr>
          <p:grpSp>
            <p:nvGrpSpPr>
              <p:cNvPr id="3476" name="Google Shape;3476;p84"/>
              <p:cNvGrpSpPr/>
              <p:nvPr/>
            </p:nvGrpSpPr>
            <p:grpSpPr>
              <a:xfrm>
                <a:off x="3139766" y="765669"/>
                <a:ext cx="886380" cy="881888"/>
                <a:chOff x="3139766" y="765669"/>
                <a:chExt cx="886380" cy="881888"/>
              </a:xfrm>
            </p:grpSpPr>
            <p:sp>
              <p:nvSpPr>
                <p:cNvPr id="3477" name="Google Shape;3477;p8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6" name="Google Shape;3486;p8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0" name="Google Shape;3490;p8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1" name="Google Shape;3491;p84"/>
          <p:cNvGrpSpPr/>
          <p:nvPr/>
        </p:nvGrpSpPr>
        <p:grpSpPr>
          <a:xfrm>
            <a:off x="7679978" y="3065079"/>
            <a:ext cx="104231" cy="320340"/>
            <a:chOff x="7564426" y="3224343"/>
            <a:chExt cx="119985" cy="368801"/>
          </a:xfrm>
        </p:grpSpPr>
        <p:sp>
          <p:nvSpPr>
            <p:cNvPr id="3492" name="Google Shape;3492;p8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4" name="Google Shape;3494;p84"/>
          <p:cNvGrpSpPr/>
          <p:nvPr/>
        </p:nvGrpSpPr>
        <p:grpSpPr>
          <a:xfrm>
            <a:off x="7379466" y="3059180"/>
            <a:ext cx="189489" cy="332132"/>
            <a:chOff x="8370831" y="3202002"/>
            <a:chExt cx="218129" cy="382376"/>
          </a:xfrm>
        </p:grpSpPr>
        <p:sp>
          <p:nvSpPr>
            <p:cNvPr id="3495" name="Google Shape;3495;p8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7" name="Google Shape;3497;p84"/>
          <p:cNvGrpSpPr/>
          <p:nvPr/>
        </p:nvGrpSpPr>
        <p:grpSpPr>
          <a:xfrm>
            <a:off x="8102855" y="3470312"/>
            <a:ext cx="309429" cy="267000"/>
            <a:chOff x="6742064" y="3750480"/>
            <a:chExt cx="399315" cy="344560"/>
          </a:xfrm>
        </p:grpSpPr>
        <p:sp>
          <p:nvSpPr>
            <p:cNvPr id="3498" name="Google Shape;3498;p8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0" name="Google Shape;3500;p84"/>
          <p:cNvGrpSpPr/>
          <p:nvPr/>
        </p:nvGrpSpPr>
        <p:grpSpPr>
          <a:xfrm>
            <a:off x="7641874" y="3821360"/>
            <a:ext cx="180437" cy="281608"/>
            <a:chOff x="7248525" y="3739696"/>
            <a:chExt cx="230531" cy="359790"/>
          </a:xfrm>
        </p:grpSpPr>
        <p:sp>
          <p:nvSpPr>
            <p:cNvPr id="3501" name="Google Shape;3501;p8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3" name="Google Shape;3503;p84"/>
          <p:cNvGrpSpPr/>
          <p:nvPr/>
        </p:nvGrpSpPr>
        <p:grpSpPr>
          <a:xfrm>
            <a:off x="7887794" y="3464584"/>
            <a:ext cx="162896" cy="278710"/>
            <a:chOff x="7601242" y="3729267"/>
            <a:chExt cx="222566" cy="380803"/>
          </a:xfrm>
        </p:grpSpPr>
        <p:sp>
          <p:nvSpPr>
            <p:cNvPr id="3504" name="Google Shape;3504;p8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6" name="Google Shape;3506;p8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7" name="Google Shape;3507;p84"/>
          <p:cNvGrpSpPr/>
          <p:nvPr/>
        </p:nvGrpSpPr>
        <p:grpSpPr>
          <a:xfrm>
            <a:off x="7377439" y="3465724"/>
            <a:ext cx="193543" cy="275990"/>
            <a:chOff x="8304647" y="3738687"/>
            <a:chExt cx="225076" cy="320956"/>
          </a:xfrm>
        </p:grpSpPr>
        <p:sp>
          <p:nvSpPr>
            <p:cNvPr id="3508" name="Google Shape;3508;p8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1" name="Google Shape;3511;p84"/>
          <p:cNvGrpSpPr/>
          <p:nvPr/>
        </p:nvGrpSpPr>
        <p:grpSpPr>
          <a:xfrm>
            <a:off x="7649932" y="3465724"/>
            <a:ext cx="178492" cy="275990"/>
            <a:chOff x="8615101" y="3738687"/>
            <a:chExt cx="207573" cy="320956"/>
          </a:xfrm>
        </p:grpSpPr>
        <p:sp>
          <p:nvSpPr>
            <p:cNvPr id="3512" name="Google Shape;3512;p8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5" name="Google Shape;3515;p8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6" name="Google Shape;3516;p84"/>
          <p:cNvGrpSpPr/>
          <p:nvPr/>
        </p:nvGrpSpPr>
        <p:grpSpPr>
          <a:xfrm>
            <a:off x="7875463" y="3868385"/>
            <a:ext cx="187557" cy="187557"/>
            <a:chOff x="8565775" y="671075"/>
            <a:chExt cx="441000" cy="441000"/>
          </a:xfrm>
        </p:grpSpPr>
        <p:sp>
          <p:nvSpPr>
            <p:cNvPr id="3517" name="Google Shape;3517;p8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9" name="Google Shape;3519;p8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1" name="Google Shape;3521;p84"/>
          <p:cNvGrpSpPr/>
          <p:nvPr/>
        </p:nvGrpSpPr>
        <p:grpSpPr>
          <a:xfrm>
            <a:off x="6029935" y="2940910"/>
            <a:ext cx="587865" cy="517731"/>
            <a:chOff x="6000718" y="3070557"/>
            <a:chExt cx="587865" cy="517731"/>
          </a:xfrm>
        </p:grpSpPr>
        <p:sp>
          <p:nvSpPr>
            <p:cNvPr id="3522" name="Google Shape;3522;p8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2" name="Google Shape;3532;p84"/>
          <p:cNvGrpSpPr/>
          <p:nvPr/>
        </p:nvGrpSpPr>
        <p:grpSpPr>
          <a:xfrm>
            <a:off x="6044740" y="3584570"/>
            <a:ext cx="557665" cy="516387"/>
            <a:chOff x="6015523" y="3714217"/>
            <a:chExt cx="557665" cy="516387"/>
          </a:xfrm>
        </p:grpSpPr>
        <p:grpSp>
          <p:nvGrpSpPr>
            <p:cNvPr id="3533" name="Google Shape;3533;p84"/>
            <p:cNvGrpSpPr/>
            <p:nvPr/>
          </p:nvGrpSpPr>
          <p:grpSpPr>
            <a:xfrm>
              <a:off x="6036094" y="3716980"/>
              <a:ext cx="529822" cy="510480"/>
              <a:chOff x="3148311" y="-545634"/>
              <a:chExt cx="1006118" cy="969572"/>
            </a:xfrm>
          </p:grpSpPr>
          <p:sp>
            <p:nvSpPr>
              <p:cNvPr id="3534" name="Google Shape;3534;p8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4" name="Google Shape;3544;p8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5" name="Google Shape;3545;p84"/>
          <p:cNvGrpSpPr/>
          <p:nvPr/>
        </p:nvGrpSpPr>
        <p:grpSpPr>
          <a:xfrm>
            <a:off x="6673522" y="2943981"/>
            <a:ext cx="576302" cy="511871"/>
            <a:chOff x="6644304" y="3073628"/>
            <a:chExt cx="576302" cy="511871"/>
          </a:xfrm>
        </p:grpSpPr>
        <p:grpSp>
          <p:nvGrpSpPr>
            <p:cNvPr id="3546" name="Google Shape;3546;p84"/>
            <p:cNvGrpSpPr/>
            <p:nvPr/>
          </p:nvGrpSpPr>
          <p:grpSpPr>
            <a:xfrm>
              <a:off x="6712169" y="3073651"/>
              <a:ext cx="481611" cy="506713"/>
              <a:chOff x="1833536" y="-546641"/>
              <a:chExt cx="914567" cy="962419"/>
            </a:xfrm>
          </p:grpSpPr>
          <p:grpSp>
            <p:nvGrpSpPr>
              <p:cNvPr id="3547" name="Google Shape;3547;p84"/>
              <p:cNvGrpSpPr/>
              <p:nvPr/>
            </p:nvGrpSpPr>
            <p:grpSpPr>
              <a:xfrm>
                <a:off x="1833536" y="-524249"/>
                <a:ext cx="914567" cy="940027"/>
                <a:chOff x="1833536" y="-524249"/>
                <a:chExt cx="914567" cy="940027"/>
              </a:xfrm>
            </p:grpSpPr>
            <p:sp>
              <p:nvSpPr>
                <p:cNvPr id="3548" name="Google Shape;3548;p8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3" name="Google Shape;3553;p8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7" name="Google Shape;3557;p8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8" name="Google Shape;3558;p84"/>
          <p:cNvGrpSpPr/>
          <p:nvPr/>
        </p:nvGrpSpPr>
        <p:grpSpPr>
          <a:xfrm>
            <a:off x="752796" y="2869970"/>
            <a:ext cx="2622876" cy="1333540"/>
            <a:chOff x="238125" y="1038125"/>
            <a:chExt cx="7146800" cy="3633625"/>
          </a:xfrm>
        </p:grpSpPr>
        <p:sp>
          <p:nvSpPr>
            <p:cNvPr id="3559" name="Google Shape;3559;p8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84"/>
          <p:cNvGrpSpPr/>
          <p:nvPr/>
        </p:nvGrpSpPr>
        <p:grpSpPr>
          <a:xfrm>
            <a:off x="5938558" y="1033351"/>
            <a:ext cx="2435960" cy="1297725"/>
            <a:chOff x="233350" y="949250"/>
            <a:chExt cx="7137300" cy="3802300"/>
          </a:xfrm>
        </p:grpSpPr>
        <p:sp>
          <p:nvSpPr>
            <p:cNvPr id="5132" name="Google Shape;5132;p8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84"/>
          <p:cNvGrpSpPr/>
          <p:nvPr/>
        </p:nvGrpSpPr>
        <p:grpSpPr>
          <a:xfrm>
            <a:off x="731715" y="995041"/>
            <a:ext cx="2665073" cy="1317140"/>
            <a:chOff x="793334" y="1192826"/>
            <a:chExt cx="2665073" cy="1317140"/>
          </a:xfrm>
        </p:grpSpPr>
        <p:sp>
          <p:nvSpPr>
            <p:cNvPr id="5184" name="Google Shape;5184;p8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84"/>
          <p:cNvGrpSpPr/>
          <p:nvPr/>
        </p:nvGrpSpPr>
        <p:grpSpPr>
          <a:xfrm>
            <a:off x="3450485" y="919691"/>
            <a:ext cx="2310381" cy="1488888"/>
            <a:chOff x="229225" y="549050"/>
            <a:chExt cx="7161750" cy="4615275"/>
          </a:xfrm>
        </p:grpSpPr>
        <p:sp>
          <p:nvSpPr>
            <p:cNvPr id="9152" name="Google Shape;9152;p8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84"/>
          <p:cNvGrpSpPr/>
          <p:nvPr/>
        </p:nvGrpSpPr>
        <p:grpSpPr>
          <a:xfrm>
            <a:off x="3548403" y="2849588"/>
            <a:ext cx="2310282" cy="1374222"/>
            <a:chOff x="238125" y="732525"/>
            <a:chExt cx="7130500" cy="4241425"/>
          </a:xfrm>
        </p:grpSpPr>
        <p:sp>
          <p:nvSpPr>
            <p:cNvPr id="9270" name="Google Shape;9270;p8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7" name="Shape 9387"/>
        <p:cNvGrpSpPr/>
        <p:nvPr/>
      </p:nvGrpSpPr>
      <p:grpSpPr>
        <a:xfrm>
          <a:off x="0" y="0"/>
          <a:ext cx="0" cy="0"/>
          <a:chOff x="0" y="0"/>
          <a:chExt cx="0" cy="0"/>
        </a:xfrm>
      </p:grpSpPr>
      <p:grpSp>
        <p:nvGrpSpPr>
          <p:cNvPr id="9388" name="Google Shape;9388;p85"/>
          <p:cNvGrpSpPr/>
          <p:nvPr/>
        </p:nvGrpSpPr>
        <p:grpSpPr>
          <a:xfrm>
            <a:off x="2100560" y="3398663"/>
            <a:ext cx="1102891" cy="760337"/>
            <a:chOff x="4967783" y="2151471"/>
            <a:chExt cx="3920692" cy="2702940"/>
          </a:xfrm>
        </p:grpSpPr>
        <p:grpSp>
          <p:nvGrpSpPr>
            <p:cNvPr id="9389" name="Google Shape;9389;p85"/>
            <p:cNvGrpSpPr/>
            <p:nvPr/>
          </p:nvGrpSpPr>
          <p:grpSpPr>
            <a:xfrm>
              <a:off x="5045709" y="2252109"/>
              <a:ext cx="3761071" cy="2501708"/>
              <a:chOff x="2691784" y="1805334"/>
              <a:chExt cx="3761071" cy="2501708"/>
            </a:xfrm>
          </p:grpSpPr>
          <p:sp>
            <p:nvSpPr>
              <p:cNvPr id="9390" name="Google Shape;9390;p8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85"/>
            <p:cNvGrpSpPr/>
            <p:nvPr/>
          </p:nvGrpSpPr>
          <p:grpSpPr>
            <a:xfrm>
              <a:off x="4967783" y="2151471"/>
              <a:ext cx="3920692" cy="2702940"/>
              <a:chOff x="2613858" y="1704696"/>
              <a:chExt cx="3920692" cy="2702940"/>
            </a:xfrm>
          </p:grpSpPr>
          <p:sp>
            <p:nvSpPr>
              <p:cNvPr id="9398" name="Google Shape;9398;p8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3" name="Google Shape;9403;p85"/>
          <p:cNvGrpSpPr/>
          <p:nvPr/>
        </p:nvGrpSpPr>
        <p:grpSpPr>
          <a:xfrm>
            <a:off x="3504468" y="1286940"/>
            <a:ext cx="1561911" cy="708580"/>
            <a:chOff x="3530532" y="1496185"/>
            <a:chExt cx="1561911" cy="708580"/>
          </a:xfrm>
        </p:grpSpPr>
        <p:grpSp>
          <p:nvGrpSpPr>
            <p:cNvPr id="9404" name="Google Shape;9404;p85"/>
            <p:cNvGrpSpPr/>
            <p:nvPr/>
          </p:nvGrpSpPr>
          <p:grpSpPr>
            <a:xfrm>
              <a:off x="3720318" y="1857562"/>
              <a:ext cx="1372125" cy="54"/>
              <a:chOff x="3720318" y="1857562"/>
              <a:chExt cx="1372125" cy="54"/>
            </a:xfrm>
          </p:grpSpPr>
          <p:cxnSp>
            <p:nvCxnSpPr>
              <p:cNvPr id="9405" name="Google Shape;9405;p85"/>
              <p:cNvCxnSpPr>
                <a:endCxn id="940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07" name="Google Shape;9407;p8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08" name="Google Shape;9408;p8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09" name="Google Shape;9409;p85"/>
              <p:cNvCxnSpPr>
                <a:stCxn id="940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410" name="Google Shape;9410;p85"/>
            <p:cNvGrpSpPr/>
            <p:nvPr/>
          </p:nvGrpSpPr>
          <p:grpSpPr>
            <a:xfrm>
              <a:off x="3567462" y="1496185"/>
              <a:ext cx="286500" cy="272914"/>
              <a:chOff x="3567462" y="1496185"/>
              <a:chExt cx="286500" cy="272914"/>
            </a:xfrm>
          </p:grpSpPr>
          <p:cxnSp>
            <p:nvCxnSpPr>
              <p:cNvPr id="9411" name="Google Shape;9411;p8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412" name="Google Shape;9412;p8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3" name="Google Shape;9413;p8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5" name="Google Shape;9415;p85"/>
            <p:cNvGrpSpPr/>
            <p:nvPr/>
          </p:nvGrpSpPr>
          <p:grpSpPr>
            <a:xfrm>
              <a:off x="3929014" y="1960574"/>
              <a:ext cx="286500" cy="242342"/>
              <a:chOff x="3929014" y="1960574"/>
              <a:chExt cx="286500" cy="242342"/>
            </a:xfrm>
          </p:grpSpPr>
          <p:cxnSp>
            <p:nvCxnSpPr>
              <p:cNvPr id="9416" name="Google Shape;9416;p8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417" name="Google Shape;9417;p8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85"/>
            <p:cNvGrpSpPr/>
            <p:nvPr/>
          </p:nvGrpSpPr>
          <p:grpSpPr>
            <a:xfrm>
              <a:off x="4290828" y="1496185"/>
              <a:ext cx="286500" cy="272914"/>
              <a:chOff x="4290828" y="1496185"/>
              <a:chExt cx="286500" cy="272914"/>
            </a:xfrm>
          </p:grpSpPr>
          <p:cxnSp>
            <p:nvCxnSpPr>
              <p:cNvPr id="9419" name="Google Shape;9419;p8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420" name="Google Shape;9420;p8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1" name="Google Shape;9421;p8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2" name="Google Shape;9422;p85"/>
            <p:cNvGrpSpPr/>
            <p:nvPr/>
          </p:nvGrpSpPr>
          <p:grpSpPr>
            <a:xfrm>
              <a:off x="4657726" y="1959674"/>
              <a:ext cx="286500" cy="245092"/>
              <a:chOff x="4657726" y="1959674"/>
              <a:chExt cx="286500" cy="245092"/>
            </a:xfrm>
          </p:grpSpPr>
          <p:cxnSp>
            <p:nvCxnSpPr>
              <p:cNvPr id="9423" name="Google Shape;9423;p8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424" name="Google Shape;9424;p8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5" name="Google Shape;9425;p85"/>
          <p:cNvGrpSpPr/>
          <p:nvPr/>
        </p:nvGrpSpPr>
        <p:grpSpPr>
          <a:xfrm>
            <a:off x="3486488" y="2149036"/>
            <a:ext cx="1597032" cy="378649"/>
            <a:chOff x="3512551" y="2358282"/>
            <a:chExt cx="1597032" cy="378649"/>
          </a:xfrm>
        </p:grpSpPr>
        <p:grpSp>
          <p:nvGrpSpPr>
            <p:cNvPr id="9426" name="Google Shape;9426;p85"/>
            <p:cNvGrpSpPr/>
            <p:nvPr/>
          </p:nvGrpSpPr>
          <p:grpSpPr>
            <a:xfrm>
              <a:off x="3738198" y="2553002"/>
              <a:ext cx="1145834" cy="117"/>
              <a:chOff x="3738198" y="2553002"/>
              <a:chExt cx="1145834" cy="117"/>
            </a:xfrm>
          </p:grpSpPr>
          <p:cxnSp>
            <p:nvCxnSpPr>
              <p:cNvPr id="9427" name="Google Shape;9427;p8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428" name="Google Shape;9428;p8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429" name="Google Shape;9429;p85"/>
              <p:cNvCxnSpPr>
                <a:stCxn id="9430" idx="6"/>
                <a:endCxn id="943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432" name="Google Shape;9432;p85"/>
            <p:cNvGrpSpPr/>
            <p:nvPr/>
          </p:nvGrpSpPr>
          <p:grpSpPr>
            <a:xfrm>
              <a:off x="3969644" y="2440153"/>
              <a:ext cx="225900" cy="296779"/>
              <a:chOff x="3969644" y="2440153"/>
              <a:chExt cx="225900" cy="296779"/>
            </a:xfrm>
          </p:grpSpPr>
          <p:cxnSp>
            <p:nvCxnSpPr>
              <p:cNvPr id="9433" name="Google Shape;9433;p8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431" name="Google Shape;9431;p8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85"/>
            <p:cNvGrpSpPr/>
            <p:nvPr/>
          </p:nvGrpSpPr>
          <p:grpSpPr>
            <a:xfrm>
              <a:off x="4426818" y="2358282"/>
              <a:ext cx="225600" cy="307471"/>
              <a:chOff x="4426818" y="2358282"/>
              <a:chExt cx="225600" cy="307471"/>
            </a:xfrm>
          </p:grpSpPr>
          <p:cxnSp>
            <p:nvCxnSpPr>
              <p:cNvPr id="9436" name="Google Shape;9436;p85"/>
              <p:cNvCxnSpPr>
                <a:stCxn id="943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438" name="Google Shape;9438;p8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85"/>
            <p:cNvGrpSpPr/>
            <p:nvPr/>
          </p:nvGrpSpPr>
          <p:grpSpPr>
            <a:xfrm>
              <a:off x="4883984" y="2440153"/>
              <a:ext cx="225600" cy="296479"/>
              <a:chOff x="4883984" y="2440153"/>
              <a:chExt cx="225600" cy="296479"/>
            </a:xfrm>
          </p:grpSpPr>
          <p:cxnSp>
            <p:nvCxnSpPr>
              <p:cNvPr id="9440" name="Google Shape;9440;p8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441" name="Google Shape;9441;p8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85"/>
            <p:cNvGrpSpPr/>
            <p:nvPr/>
          </p:nvGrpSpPr>
          <p:grpSpPr>
            <a:xfrm>
              <a:off x="3512551" y="2358356"/>
              <a:ext cx="225647" cy="307629"/>
              <a:chOff x="2182679" y="2005014"/>
              <a:chExt cx="792300" cy="1080158"/>
            </a:xfrm>
          </p:grpSpPr>
          <p:cxnSp>
            <p:nvCxnSpPr>
              <p:cNvPr id="9444" name="Google Shape;9444;p85"/>
              <p:cNvCxnSpPr>
                <a:stCxn id="944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430" name="Google Shape;9430;p8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46" name="Google Shape;9446;p85"/>
          <p:cNvGrpSpPr/>
          <p:nvPr/>
        </p:nvGrpSpPr>
        <p:grpSpPr>
          <a:xfrm>
            <a:off x="6846570" y="972834"/>
            <a:ext cx="1559809" cy="722610"/>
            <a:chOff x="634175" y="2986275"/>
            <a:chExt cx="3147949" cy="1458344"/>
          </a:xfrm>
        </p:grpSpPr>
        <p:cxnSp>
          <p:nvCxnSpPr>
            <p:cNvPr id="9447" name="Google Shape;9447;p85"/>
            <p:cNvCxnSpPr>
              <a:stCxn id="9448" idx="4"/>
              <a:endCxn id="944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450" name="Google Shape;9450;p85"/>
            <p:cNvCxnSpPr>
              <a:stCxn id="9449" idx="0"/>
              <a:endCxn id="945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452" name="Google Shape;9452;p85"/>
            <p:cNvCxnSpPr>
              <a:stCxn id="9451" idx="4"/>
              <a:endCxn id="945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454" name="Google Shape;9454;p85"/>
            <p:cNvCxnSpPr>
              <a:stCxn id="9453" idx="0"/>
              <a:endCxn id="945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455" name="Google Shape;9455;p8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451" name="Google Shape;9451;p8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448" name="Google Shape;9448;p8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453" name="Google Shape;9453;p8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449" name="Google Shape;9449;p8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456" name="Google Shape;9456;p85"/>
          <p:cNvGrpSpPr/>
          <p:nvPr/>
        </p:nvGrpSpPr>
        <p:grpSpPr>
          <a:xfrm>
            <a:off x="3500360" y="2682741"/>
            <a:ext cx="1570719" cy="294123"/>
            <a:chOff x="998425" y="1182125"/>
            <a:chExt cx="1065400" cy="199500"/>
          </a:xfrm>
        </p:grpSpPr>
        <p:sp>
          <p:nvSpPr>
            <p:cNvPr id="9457" name="Google Shape;9457;p8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85"/>
          <p:cNvGrpSpPr/>
          <p:nvPr/>
        </p:nvGrpSpPr>
        <p:grpSpPr>
          <a:xfrm>
            <a:off x="6843616" y="1800228"/>
            <a:ext cx="1565716" cy="366729"/>
            <a:chOff x="1247650" y="2075423"/>
            <a:chExt cx="6648477" cy="1557238"/>
          </a:xfrm>
        </p:grpSpPr>
        <p:sp>
          <p:nvSpPr>
            <p:cNvPr id="9463" name="Google Shape;9463;p8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85"/>
          <p:cNvGrpSpPr/>
          <p:nvPr/>
        </p:nvGrpSpPr>
        <p:grpSpPr>
          <a:xfrm>
            <a:off x="6827928" y="2949043"/>
            <a:ext cx="1597061" cy="663440"/>
            <a:chOff x="6796238" y="3158297"/>
            <a:chExt cx="1630319" cy="677257"/>
          </a:xfrm>
        </p:grpSpPr>
        <p:cxnSp>
          <p:nvCxnSpPr>
            <p:cNvPr id="9470" name="Google Shape;9470;p8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471" name="Google Shape;9471;p8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472" name="Google Shape;9472;p8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473" name="Google Shape;9473;p8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474" name="Google Shape;9474;p85"/>
            <p:cNvGrpSpPr/>
            <p:nvPr/>
          </p:nvGrpSpPr>
          <p:grpSpPr>
            <a:xfrm>
              <a:off x="6796238" y="3311904"/>
              <a:ext cx="1630319" cy="377697"/>
              <a:chOff x="6796238" y="3311904"/>
              <a:chExt cx="1630319" cy="377697"/>
            </a:xfrm>
          </p:grpSpPr>
          <p:sp>
            <p:nvSpPr>
              <p:cNvPr id="9475" name="Google Shape;9475;p8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78" name="Google Shape;9478;p85"/>
          <p:cNvGrpSpPr/>
          <p:nvPr/>
        </p:nvGrpSpPr>
        <p:grpSpPr>
          <a:xfrm>
            <a:off x="5349066" y="970435"/>
            <a:ext cx="1368606" cy="1593805"/>
            <a:chOff x="1839112" y="2209163"/>
            <a:chExt cx="1918159" cy="2233784"/>
          </a:xfrm>
        </p:grpSpPr>
        <p:sp>
          <p:nvSpPr>
            <p:cNvPr id="9479" name="Google Shape;9479;p8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82" name="Google Shape;9482;p85"/>
            <p:cNvCxnSpPr>
              <a:stCxn id="9479" idx="6"/>
              <a:endCxn id="948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483" name="Google Shape;9483;p85"/>
            <p:cNvCxnSpPr>
              <a:stCxn id="9480" idx="4"/>
              <a:endCxn id="948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485" name="Google Shape;9485;p85"/>
            <p:cNvCxnSpPr>
              <a:stCxn id="9484" idx="6"/>
              <a:endCxn id="948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486" name="Google Shape;9486;p85"/>
            <p:cNvCxnSpPr>
              <a:stCxn id="9481" idx="4"/>
              <a:endCxn id="948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484" name="Google Shape;9484;p8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89" name="Google Shape;9489;p85"/>
            <p:cNvCxnSpPr>
              <a:endCxn id="948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490" name="Google Shape;9490;p85"/>
          <p:cNvGrpSpPr/>
          <p:nvPr/>
        </p:nvGrpSpPr>
        <p:grpSpPr>
          <a:xfrm>
            <a:off x="3481439" y="976671"/>
            <a:ext cx="1637968" cy="154942"/>
            <a:chOff x="238125" y="2506075"/>
            <a:chExt cx="7115411" cy="673075"/>
          </a:xfrm>
        </p:grpSpPr>
        <p:sp>
          <p:nvSpPr>
            <p:cNvPr id="9491" name="Google Shape;9491;p8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85"/>
          <p:cNvGrpSpPr/>
          <p:nvPr/>
        </p:nvGrpSpPr>
        <p:grpSpPr>
          <a:xfrm>
            <a:off x="720124" y="1298269"/>
            <a:ext cx="2476762" cy="91743"/>
            <a:chOff x="1464850" y="436376"/>
            <a:chExt cx="6001362" cy="222300"/>
          </a:xfrm>
        </p:grpSpPr>
        <p:sp>
          <p:nvSpPr>
            <p:cNvPr id="9497" name="Google Shape;9497;p8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02" name="Google Shape;9502;p8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03" name="Google Shape;9503;p8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04" name="Google Shape;9504;p8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05" name="Google Shape;9505;p8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506" name="Google Shape;9506;p85"/>
          <p:cNvGrpSpPr/>
          <p:nvPr/>
        </p:nvGrpSpPr>
        <p:grpSpPr>
          <a:xfrm>
            <a:off x="706391" y="2533734"/>
            <a:ext cx="1452710" cy="651923"/>
            <a:chOff x="803162" y="2667727"/>
            <a:chExt cx="1411906" cy="633611"/>
          </a:xfrm>
        </p:grpSpPr>
        <p:cxnSp>
          <p:nvCxnSpPr>
            <p:cNvPr id="9507" name="Google Shape;9507;p85"/>
            <p:cNvCxnSpPr>
              <a:stCxn id="9508" idx="2"/>
              <a:endCxn id="950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10" name="Google Shape;9510;p85"/>
            <p:cNvCxnSpPr>
              <a:stCxn id="9511" idx="0"/>
              <a:endCxn id="950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12" name="Google Shape;9512;p85"/>
            <p:cNvCxnSpPr>
              <a:stCxn id="9511" idx="2"/>
              <a:endCxn id="951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14" name="Google Shape;9514;p85"/>
            <p:cNvCxnSpPr>
              <a:stCxn id="9515" idx="0"/>
              <a:endCxn id="951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16" name="Google Shape;9516;p85"/>
            <p:cNvCxnSpPr>
              <a:stCxn id="9509" idx="2"/>
              <a:endCxn id="951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18" name="Google Shape;9518;p85"/>
            <p:cNvCxnSpPr>
              <a:stCxn id="9519" idx="0"/>
              <a:endCxn id="950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515" name="Google Shape;9515;p8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13" name="Google Shape;9513;p8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19" name="Google Shape;9519;p8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17" name="Google Shape;9517;p8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09" name="Google Shape;9509;p8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11" name="Google Shape;9511;p8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08" name="Google Shape;9508;p8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520" name="Google Shape;9520;p85"/>
          <p:cNvGrpSpPr/>
          <p:nvPr/>
        </p:nvGrpSpPr>
        <p:grpSpPr>
          <a:xfrm>
            <a:off x="706393" y="969273"/>
            <a:ext cx="2518541" cy="209309"/>
            <a:chOff x="803163" y="1111966"/>
            <a:chExt cx="2447800" cy="203430"/>
          </a:xfrm>
        </p:grpSpPr>
        <p:grpSp>
          <p:nvGrpSpPr>
            <p:cNvPr id="9521" name="Google Shape;9521;p85"/>
            <p:cNvGrpSpPr/>
            <p:nvPr/>
          </p:nvGrpSpPr>
          <p:grpSpPr>
            <a:xfrm>
              <a:off x="1958180" y="1111966"/>
              <a:ext cx="588019" cy="121396"/>
              <a:chOff x="4808316" y="2800065"/>
              <a:chExt cx="1999386" cy="412910"/>
            </a:xfrm>
          </p:grpSpPr>
          <p:sp>
            <p:nvSpPr>
              <p:cNvPr id="9522" name="Google Shape;9522;p8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3" name="Google Shape;9523;p85"/>
              <p:cNvGrpSpPr/>
              <p:nvPr/>
            </p:nvGrpSpPr>
            <p:grpSpPr>
              <a:xfrm>
                <a:off x="4808316" y="2800065"/>
                <a:ext cx="92400" cy="411825"/>
                <a:chOff x="845575" y="2563700"/>
                <a:chExt cx="92400" cy="411825"/>
              </a:xfrm>
            </p:grpSpPr>
            <p:cxnSp>
              <p:nvCxnSpPr>
                <p:cNvPr id="9524" name="Google Shape;9524;p8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525" name="Google Shape;9525;p8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526" name="Google Shape;9526;p8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527" name="Google Shape;9527;p8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8" name="Google Shape;9528;p85"/>
            <p:cNvGrpSpPr/>
            <p:nvPr/>
          </p:nvGrpSpPr>
          <p:grpSpPr>
            <a:xfrm>
              <a:off x="803163" y="1111974"/>
              <a:ext cx="591158" cy="121545"/>
              <a:chOff x="803163" y="1111974"/>
              <a:chExt cx="591158" cy="121545"/>
            </a:xfrm>
          </p:grpSpPr>
          <p:grpSp>
            <p:nvGrpSpPr>
              <p:cNvPr id="9529" name="Google Shape;9529;p85"/>
              <p:cNvGrpSpPr/>
              <p:nvPr/>
            </p:nvGrpSpPr>
            <p:grpSpPr>
              <a:xfrm>
                <a:off x="803163" y="1111974"/>
                <a:ext cx="27175" cy="121077"/>
                <a:chOff x="845575" y="2563700"/>
                <a:chExt cx="92400" cy="411825"/>
              </a:xfrm>
            </p:grpSpPr>
            <p:cxnSp>
              <p:nvCxnSpPr>
                <p:cNvPr id="9530" name="Google Shape;9530;p8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531" name="Google Shape;9531;p8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2" name="Google Shape;9532;p8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85"/>
            <p:cNvGrpSpPr/>
            <p:nvPr/>
          </p:nvGrpSpPr>
          <p:grpSpPr>
            <a:xfrm>
              <a:off x="1381910" y="1194219"/>
              <a:ext cx="588341" cy="121177"/>
              <a:chOff x="1381910" y="1194219"/>
              <a:chExt cx="588341" cy="121177"/>
            </a:xfrm>
          </p:grpSpPr>
          <p:grpSp>
            <p:nvGrpSpPr>
              <p:cNvPr id="9534" name="Google Shape;9534;p85"/>
              <p:cNvGrpSpPr/>
              <p:nvPr/>
            </p:nvGrpSpPr>
            <p:grpSpPr>
              <a:xfrm rot="10800000">
                <a:off x="1381910" y="1194319"/>
                <a:ext cx="27175" cy="121077"/>
                <a:chOff x="2070100" y="2563700"/>
                <a:chExt cx="92400" cy="411825"/>
              </a:xfrm>
            </p:grpSpPr>
            <p:cxnSp>
              <p:nvCxnSpPr>
                <p:cNvPr id="9535" name="Google Shape;9535;p8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536" name="Google Shape;9536;p8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7" name="Google Shape;9537;p8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85"/>
            <p:cNvGrpSpPr/>
            <p:nvPr/>
          </p:nvGrpSpPr>
          <p:grpSpPr>
            <a:xfrm>
              <a:off x="2532079" y="1194219"/>
              <a:ext cx="704927" cy="121177"/>
              <a:chOff x="2532079" y="1194219"/>
              <a:chExt cx="704927" cy="121177"/>
            </a:xfrm>
          </p:grpSpPr>
          <p:grpSp>
            <p:nvGrpSpPr>
              <p:cNvPr id="9539" name="Google Shape;9539;p85"/>
              <p:cNvGrpSpPr/>
              <p:nvPr/>
            </p:nvGrpSpPr>
            <p:grpSpPr>
              <a:xfrm rot="10800000">
                <a:off x="2532079" y="1194319"/>
                <a:ext cx="27175" cy="121077"/>
                <a:chOff x="2070100" y="2563700"/>
                <a:chExt cx="92400" cy="411825"/>
              </a:xfrm>
            </p:grpSpPr>
            <p:cxnSp>
              <p:nvCxnSpPr>
                <p:cNvPr id="9540" name="Google Shape;9540;p8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541" name="Google Shape;9541;p8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2" name="Google Shape;9542;p8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43" name="Google Shape;9543;p85"/>
          <p:cNvGrpSpPr/>
          <p:nvPr/>
        </p:nvGrpSpPr>
        <p:grpSpPr>
          <a:xfrm>
            <a:off x="3499403" y="3665904"/>
            <a:ext cx="1567778" cy="491677"/>
            <a:chOff x="5194708" y="3484366"/>
            <a:chExt cx="3148148" cy="987304"/>
          </a:xfrm>
        </p:grpSpPr>
        <p:grpSp>
          <p:nvGrpSpPr>
            <p:cNvPr id="9544" name="Google Shape;9544;p85"/>
            <p:cNvGrpSpPr/>
            <p:nvPr/>
          </p:nvGrpSpPr>
          <p:grpSpPr>
            <a:xfrm>
              <a:off x="7531521" y="3484366"/>
              <a:ext cx="811335" cy="987304"/>
              <a:chOff x="3379425" y="1617275"/>
              <a:chExt cx="1090650" cy="1327200"/>
            </a:xfrm>
          </p:grpSpPr>
          <p:sp>
            <p:nvSpPr>
              <p:cNvPr id="9545" name="Google Shape;9545;p8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85"/>
            <p:cNvGrpSpPr/>
            <p:nvPr/>
          </p:nvGrpSpPr>
          <p:grpSpPr>
            <a:xfrm>
              <a:off x="6752546" y="3484366"/>
              <a:ext cx="811428" cy="987304"/>
              <a:chOff x="2332275" y="1617275"/>
              <a:chExt cx="1090775" cy="1327200"/>
            </a:xfrm>
          </p:grpSpPr>
          <p:sp>
            <p:nvSpPr>
              <p:cNvPr id="9549" name="Google Shape;9549;p8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85"/>
            <p:cNvGrpSpPr/>
            <p:nvPr/>
          </p:nvGrpSpPr>
          <p:grpSpPr>
            <a:xfrm>
              <a:off x="5973664" y="3484366"/>
              <a:ext cx="811335" cy="987304"/>
              <a:chOff x="1285250" y="1617275"/>
              <a:chExt cx="1090650" cy="1327200"/>
            </a:xfrm>
          </p:grpSpPr>
          <p:sp>
            <p:nvSpPr>
              <p:cNvPr id="9553" name="Google Shape;9553;p8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85"/>
            <p:cNvGrpSpPr/>
            <p:nvPr/>
          </p:nvGrpSpPr>
          <p:grpSpPr>
            <a:xfrm>
              <a:off x="5194708" y="3484366"/>
              <a:ext cx="811409" cy="987304"/>
              <a:chOff x="238125" y="1617275"/>
              <a:chExt cx="1090750" cy="1327200"/>
            </a:xfrm>
          </p:grpSpPr>
          <p:sp>
            <p:nvSpPr>
              <p:cNvPr id="9557" name="Google Shape;9557;p8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60" name="Google Shape;9560;p85"/>
          <p:cNvGrpSpPr/>
          <p:nvPr/>
        </p:nvGrpSpPr>
        <p:grpSpPr>
          <a:xfrm>
            <a:off x="3460012" y="3146315"/>
            <a:ext cx="1616964" cy="346256"/>
            <a:chOff x="1808063" y="4294338"/>
            <a:chExt cx="3370782" cy="721817"/>
          </a:xfrm>
        </p:grpSpPr>
        <p:sp>
          <p:nvSpPr>
            <p:cNvPr id="9561" name="Google Shape;9561;p8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85"/>
          <p:cNvGrpSpPr/>
          <p:nvPr/>
        </p:nvGrpSpPr>
        <p:grpSpPr>
          <a:xfrm>
            <a:off x="738224" y="3432344"/>
            <a:ext cx="1295882" cy="646587"/>
            <a:chOff x="834100" y="3642869"/>
            <a:chExt cx="1259483" cy="628426"/>
          </a:xfrm>
        </p:grpSpPr>
        <p:sp>
          <p:nvSpPr>
            <p:cNvPr id="9572" name="Google Shape;9572;p8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7" name="Google Shape;9597;p85"/>
            <p:cNvGrpSpPr/>
            <p:nvPr/>
          </p:nvGrpSpPr>
          <p:grpSpPr>
            <a:xfrm>
              <a:off x="1360364" y="3847835"/>
              <a:ext cx="208119" cy="224359"/>
              <a:chOff x="1360769" y="3847100"/>
              <a:chExt cx="208119" cy="224359"/>
            </a:xfrm>
          </p:grpSpPr>
          <p:sp>
            <p:nvSpPr>
              <p:cNvPr id="9598" name="Google Shape;9598;p8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8" name="Google Shape;9618;p8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85"/>
          <p:cNvGrpSpPr/>
          <p:nvPr/>
        </p:nvGrpSpPr>
        <p:grpSpPr>
          <a:xfrm rot="5400000">
            <a:off x="5951337" y="3228841"/>
            <a:ext cx="164064" cy="1414916"/>
            <a:chOff x="4428249" y="1369375"/>
            <a:chExt cx="36905" cy="429569"/>
          </a:xfrm>
        </p:grpSpPr>
        <p:sp>
          <p:nvSpPr>
            <p:cNvPr id="9633" name="Google Shape;9633;p8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85"/>
          <p:cNvGrpSpPr/>
          <p:nvPr/>
        </p:nvGrpSpPr>
        <p:grpSpPr>
          <a:xfrm flipH="1" rot="10800000">
            <a:off x="5323766" y="2817385"/>
            <a:ext cx="1419207" cy="24808"/>
            <a:chOff x="219558" y="4738465"/>
            <a:chExt cx="5852400" cy="102300"/>
          </a:xfrm>
        </p:grpSpPr>
        <p:cxnSp>
          <p:nvCxnSpPr>
            <p:cNvPr id="9666" name="Google Shape;9666;p8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667" name="Google Shape;9667;p8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85"/>
          <p:cNvGrpSpPr/>
          <p:nvPr/>
        </p:nvGrpSpPr>
        <p:grpSpPr>
          <a:xfrm>
            <a:off x="5335084" y="3190448"/>
            <a:ext cx="1396570" cy="385016"/>
            <a:chOff x="5286284" y="2966544"/>
            <a:chExt cx="1396570" cy="385016"/>
          </a:xfrm>
        </p:grpSpPr>
        <p:cxnSp>
          <p:nvCxnSpPr>
            <p:cNvPr id="9673" name="Google Shape;9673;p8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674" name="Google Shape;9674;p8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675" name="Google Shape;9675;p85"/>
            <p:cNvGrpSpPr/>
            <p:nvPr/>
          </p:nvGrpSpPr>
          <p:grpSpPr>
            <a:xfrm>
              <a:off x="5287688" y="3173364"/>
              <a:ext cx="1395166" cy="74100"/>
              <a:chOff x="5287688" y="3173364"/>
              <a:chExt cx="1395166" cy="74100"/>
            </a:xfrm>
          </p:grpSpPr>
          <p:cxnSp>
            <p:nvCxnSpPr>
              <p:cNvPr id="9676" name="Google Shape;9676;p8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677" name="Google Shape;9677;p8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678" name="Google Shape;9678;p8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79" name="Google Shape;9679;p8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80" name="Google Shape;9680;p8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81" name="Google Shape;9681;p8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82" name="Google Shape;9682;p8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83" name="Google Shape;9683;p8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684" name="Google Shape;9684;p8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685" name="Google Shape;9685;p85"/>
          <p:cNvGrpSpPr/>
          <p:nvPr/>
        </p:nvGrpSpPr>
        <p:grpSpPr>
          <a:xfrm>
            <a:off x="2021150" y="1609224"/>
            <a:ext cx="1182276" cy="662027"/>
            <a:chOff x="2029517" y="1732295"/>
            <a:chExt cx="1149068" cy="643432"/>
          </a:xfrm>
        </p:grpSpPr>
        <p:grpSp>
          <p:nvGrpSpPr>
            <p:cNvPr id="9686" name="Google Shape;9686;p85"/>
            <p:cNvGrpSpPr/>
            <p:nvPr/>
          </p:nvGrpSpPr>
          <p:grpSpPr>
            <a:xfrm>
              <a:off x="2708660" y="1746937"/>
              <a:ext cx="455427" cy="244429"/>
              <a:chOff x="2700693" y="1746937"/>
              <a:chExt cx="455427" cy="244429"/>
            </a:xfrm>
          </p:grpSpPr>
          <p:grpSp>
            <p:nvGrpSpPr>
              <p:cNvPr id="9687" name="Google Shape;9687;p85"/>
              <p:cNvGrpSpPr/>
              <p:nvPr/>
            </p:nvGrpSpPr>
            <p:grpSpPr>
              <a:xfrm>
                <a:off x="2905682" y="1782817"/>
                <a:ext cx="250438" cy="208549"/>
                <a:chOff x="2905682" y="1782817"/>
                <a:chExt cx="250438" cy="208549"/>
              </a:xfrm>
            </p:grpSpPr>
            <p:cxnSp>
              <p:nvCxnSpPr>
                <p:cNvPr id="9688" name="Google Shape;9688;p8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689" name="Google Shape;9689;p8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85"/>
              <p:cNvGrpSpPr/>
              <p:nvPr/>
            </p:nvGrpSpPr>
            <p:grpSpPr>
              <a:xfrm>
                <a:off x="2700693" y="1746937"/>
                <a:ext cx="449967" cy="72374"/>
                <a:chOff x="2700693" y="1746937"/>
                <a:chExt cx="449967" cy="72374"/>
              </a:xfrm>
            </p:grpSpPr>
            <p:cxnSp>
              <p:nvCxnSpPr>
                <p:cNvPr id="9691" name="Google Shape;9691;p8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692" name="Google Shape;9692;p8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93" name="Google Shape;9693;p85"/>
            <p:cNvGrpSpPr/>
            <p:nvPr/>
          </p:nvGrpSpPr>
          <p:grpSpPr>
            <a:xfrm>
              <a:off x="2029517" y="1732295"/>
              <a:ext cx="1149068" cy="643432"/>
              <a:chOff x="2029517" y="1732295"/>
              <a:chExt cx="1149068" cy="643432"/>
            </a:xfrm>
          </p:grpSpPr>
          <p:grpSp>
            <p:nvGrpSpPr>
              <p:cNvPr id="9694" name="Google Shape;9694;p85"/>
              <p:cNvGrpSpPr/>
              <p:nvPr/>
            </p:nvGrpSpPr>
            <p:grpSpPr>
              <a:xfrm>
                <a:off x="2703618" y="2103152"/>
                <a:ext cx="474966" cy="260017"/>
                <a:chOff x="2703618" y="2103152"/>
                <a:chExt cx="474966" cy="260017"/>
              </a:xfrm>
            </p:grpSpPr>
            <p:grpSp>
              <p:nvGrpSpPr>
                <p:cNvPr id="9695" name="Google Shape;9695;p85"/>
                <p:cNvGrpSpPr/>
                <p:nvPr/>
              </p:nvGrpSpPr>
              <p:grpSpPr>
                <a:xfrm>
                  <a:off x="2703618" y="2290640"/>
                  <a:ext cx="450291" cy="72529"/>
                  <a:chOff x="2703618" y="2290640"/>
                  <a:chExt cx="450291" cy="72529"/>
                </a:xfrm>
              </p:grpSpPr>
              <p:cxnSp>
                <p:nvCxnSpPr>
                  <p:cNvPr id="9696" name="Google Shape;9696;p8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697" name="Google Shape;9697;p8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85"/>
                <p:cNvGrpSpPr/>
                <p:nvPr/>
              </p:nvGrpSpPr>
              <p:grpSpPr>
                <a:xfrm>
                  <a:off x="2908607" y="2103152"/>
                  <a:ext cx="269977" cy="223538"/>
                  <a:chOff x="2908607" y="2103152"/>
                  <a:chExt cx="269977" cy="223538"/>
                </a:xfrm>
              </p:grpSpPr>
              <p:cxnSp>
                <p:nvCxnSpPr>
                  <p:cNvPr id="9699" name="Google Shape;9699;p8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00" name="Google Shape;9700;p8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01" name="Google Shape;9701;p85"/>
              <p:cNvGrpSpPr/>
              <p:nvPr/>
            </p:nvGrpSpPr>
            <p:grpSpPr>
              <a:xfrm>
                <a:off x="2029517" y="1732295"/>
                <a:ext cx="685827" cy="643432"/>
                <a:chOff x="2029517" y="1732295"/>
                <a:chExt cx="685827" cy="643432"/>
              </a:xfrm>
            </p:grpSpPr>
            <p:sp>
              <p:nvSpPr>
                <p:cNvPr id="9702" name="Google Shape;9702;p8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3" name="Google Shape;9703;p85"/>
                <p:cNvGrpSpPr/>
                <p:nvPr/>
              </p:nvGrpSpPr>
              <p:grpSpPr>
                <a:xfrm>
                  <a:off x="2158948" y="1732295"/>
                  <a:ext cx="556396" cy="333108"/>
                  <a:chOff x="2158948" y="1732295"/>
                  <a:chExt cx="556396" cy="333108"/>
                </a:xfrm>
              </p:grpSpPr>
              <p:cxnSp>
                <p:nvCxnSpPr>
                  <p:cNvPr id="9704" name="Google Shape;9704;p8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705" name="Google Shape;9705;p8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85"/>
                <p:cNvGrpSpPr/>
                <p:nvPr/>
              </p:nvGrpSpPr>
              <p:grpSpPr>
                <a:xfrm>
                  <a:off x="2159908" y="2065057"/>
                  <a:ext cx="550884" cy="310670"/>
                  <a:chOff x="2159908" y="2065057"/>
                  <a:chExt cx="550884" cy="310670"/>
                </a:xfrm>
              </p:grpSpPr>
              <p:cxnSp>
                <p:nvCxnSpPr>
                  <p:cNvPr id="9707" name="Google Shape;9707;p8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708" name="Google Shape;9708;p8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709" name="Google Shape;9709;p85"/>
          <p:cNvGrpSpPr/>
          <p:nvPr/>
        </p:nvGrpSpPr>
        <p:grpSpPr>
          <a:xfrm>
            <a:off x="706399" y="1556837"/>
            <a:ext cx="962651" cy="810058"/>
            <a:chOff x="844912" y="1681380"/>
            <a:chExt cx="935611" cy="787305"/>
          </a:xfrm>
        </p:grpSpPr>
        <p:grpSp>
          <p:nvGrpSpPr>
            <p:cNvPr id="9710" name="Google Shape;9710;p85"/>
            <p:cNvGrpSpPr/>
            <p:nvPr/>
          </p:nvGrpSpPr>
          <p:grpSpPr>
            <a:xfrm>
              <a:off x="844912" y="1819635"/>
              <a:ext cx="329836" cy="510016"/>
              <a:chOff x="844912" y="1819635"/>
              <a:chExt cx="329836" cy="510016"/>
            </a:xfrm>
          </p:grpSpPr>
          <p:sp>
            <p:nvSpPr>
              <p:cNvPr id="9711" name="Google Shape;9711;p8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85"/>
            <p:cNvGrpSpPr/>
            <p:nvPr/>
          </p:nvGrpSpPr>
          <p:grpSpPr>
            <a:xfrm>
              <a:off x="1284601" y="2158168"/>
              <a:ext cx="495923" cy="310517"/>
              <a:chOff x="1284601" y="2158168"/>
              <a:chExt cx="495923" cy="310517"/>
            </a:xfrm>
          </p:grpSpPr>
          <p:sp>
            <p:nvSpPr>
              <p:cNvPr id="9718" name="Google Shape;9718;p8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9" name="Google Shape;9719;p85"/>
              <p:cNvGrpSpPr/>
              <p:nvPr/>
            </p:nvGrpSpPr>
            <p:grpSpPr>
              <a:xfrm>
                <a:off x="1507666" y="2158168"/>
                <a:ext cx="272858" cy="310517"/>
                <a:chOff x="1507666" y="2158168"/>
                <a:chExt cx="272858" cy="310517"/>
              </a:xfrm>
            </p:grpSpPr>
            <p:grpSp>
              <p:nvGrpSpPr>
                <p:cNvPr id="9720" name="Google Shape;9720;p85"/>
                <p:cNvGrpSpPr/>
                <p:nvPr/>
              </p:nvGrpSpPr>
              <p:grpSpPr>
                <a:xfrm>
                  <a:off x="1507666" y="2176104"/>
                  <a:ext cx="166395" cy="273149"/>
                  <a:chOff x="1507666" y="2176104"/>
                  <a:chExt cx="166395" cy="273149"/>
                </a:xfrm>
              </p:grpSpPr>
              <p:sp>
                <p:nvSpPr>
                  <p:cNvPr id="9721" name="Google Shape;9721;p8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8" name="Google Shape;9728;p8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30" name="Google Shape;9730;p85"/>
            <p:cNvGrpSpPr/>
            <p:nvPr/>
          </p:nvGrpSpPr>
          <p:grpSpPr>
            <a:xfrm>
              <a:off x="1284601" y="1681380"/>
              <a:ext cx="495923" cy="310517"/>
              <a:chOff x="1284601" y="1681380"/>
              <a:chExt cx="495923" cy="310517"/>
            </a:xfrm>
          </p:grpSpPr>
          <p:sp>
            <p:nvSpPr>
              <p:cNvPr id="9731" name="Google Shape;9731;p8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2" name="Google Shape;9732;p85"/>
              <p:cNvGrpSpPr/>
              <p:nvPr/>
            </p:nvGrpSpPr>
            <p:grpSpPr>
              <a:xfrm>
                <a:off x="1507666" y="1681380"/>
                <a:ext cx="272858" cy="310517"/>
                <a:chOff x="1507666" y="1681380"/>
                <a:chExt cx="272858" cy="310517"/>
              </a:xfrm>
            </p:grpSpPr>
            <p:grpSp>
              <p:nvGrpSpPr>
                <p:cNvPr id="9733" name="Google Shape;9733;p85"/>
                <p:cNvGrpSpPr/>
                <p:nvPr/>
              </p:nvGrpSpPr>
              <p:grpSpPr>
                <a:xfrm>
                  <a:off x="1507666" y="1700120"/>
                  <a:ext cx="166395" cy="272984"/>
                  <a:chOff x="1507666" y="1700120"/>
                  <a:chExt cx="166395" cy="272984"/>
                </a:xfrm>
              </p:grpSpPr>
              <p:sp>
                <p:nvSpPr>
                  <p:cNvPr id="9734" name="Google Shape;9734;p8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1" name="Google Shape;9741;p8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43" name="Google Shape;9743;p85"/>
          <p:cNvGrpSpPr/>
          <p:nvPr/>
        </p:nvGrpSpPr>
        <p:grpSpPr>
          <a:xfrm>
            <a:off x="6815339" y="2324267"/>
            <a:ext cx="1622269" cy="552443"/>
            <a:chOff x="6894650" y="2574740"/>
            <a:chExt cx="1445100" cy="492111"/>
          </a:xfrm>
        </p:grpSpPr>
        <p:sp>
          <p:nvSpPr>
            <p:cNvPr id="9744" name="Google Shape;9744;p8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49" name="Google Shape;9749;p8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750" name="Google Shape;9750;p85"/>
          <p:cNvGrpSpPr/>
          <p:nvPr/>
        </p:nvGrpSpPr>
        <p:grpSpPr>
          <a:xfrm>
            <a:off x="6834882" y="3698522"/>
            <a:ext cx="1583206" cy="475705"/>
            <a:chOff x="6953919" y="3907920"/>
            <a:chExt cx="1377300" cy="475705"/>
          </a:xfrm>
        </p:grpSpPr>
        <p:cxnSp>
          <p:nvCxnSpPr>
            <p:cNvPr id="9751" name="Google Shape;9751;p8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752" name="Google Shape;9752;p8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753" name="Google Shape;9753;p8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754" name="Google Shape;9754;p8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755" name="Google Shape;9755;p8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756" name="Google Shape;9756;p85"/>
          <p:cNvGrpSpPr/>
          <p:nvPr/>
        </p:nvGrpSpPr>
        <p:grpSpPr>
          <a:xfrm>
            <a:off x="2338470" y="2459668"/>
            <a:ext cx="836286" cy="824529"/>
            <a:chOff x="2389399" y="2595741"/>
            <a:chExt cx="812796" cy="801369"/>
          </a:xfrm>
        </p:grpSpPr>
        <p:grpSp>
          <p:nvGrpSpPr>
            <p:cNvPr id="9757" name="Google Shape;9757;p85"/>
            <p:cNvGrpSpPr/>
            <p:nvPr/>
          </p:nvGrpSpPr>
          <p:grpSpPr>
            <a:xfrm>
              <a:off x="2492145" y="2881565"/>
              <a:ext cx="607300" cy="229751"/>
              <a:chOff x="2492145" y="2881565"/>
              <a:chExt cx="607300" cy="229751"/>
            </a:xfrm>
          </p:grpSpPr>
          <p:sp>
            <p:nvSpPr>
              <p:cNvPr id="9758" name="Google Shape;9758;p8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85"/>
            <p:cNvGrpSpPr/>
            <p:nvPr/>
          </p:nvGrpSpPr>
          <p:grpSpPr>
            <a:xfrm>
              <a:off x="2389399" y="2595741"/>
              <a:ext cx="812796" cy="296825"/>
              <a:chOff x="2389399" y="2595741"/>
              <a:chExt cx="812796" cy="296825"/>
            </a:xfrm>
          </p:grpSpPr>
          <p:grpSp>
            <p:nvGrpSpPr>
              <p:cNvPr id="9762" name="Google Shape;9762;p85"/>
              <p:cNvGrpSpPr/>
              <p:nvPr/>
            </p:nvGrpSpPr>
            <p:grpSpPr>
              <a:xfrm>
                <a:off x="2389399" y="2595741"/>
                <a:ext cx="363638" cy="296825"/>
                <a:chOff x="2389399" y="2595741"/>
                <a:chExt cx="363638" cy="296825"/>
              </a:xfrm>
            </p:grpSpPr>
            <p:grpSp>
              <p:nvGrpSpPr>
                <p:cNvPr id="9763" name="Google Shape;9763;p85"/>
                <p:cNvGrpSpPr/>
                <p:nvPr/>
              </p:nvGrpSpPr>
              <p:grpSpPr>
                <a:xfrm>
                  <a:off x="2493852" y="2794333"/>
                  <a:ext cx="259185" cy="98232"/>
                  <a:chOff x="2493852" y="2794333"/>
                  <a:chExt cx="259185" cy="98232"/>
                </a:xfrm>
              </p:grpSpPr>
              <p:sp>
                <p:nvSpPr>
                  <p:cNvPr id="9764" name="Google Shape;9764;p8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85"/>
                <p:cNvGrpSpPr/>
                <p:nvPr/>
              </p:nvGrpSpPr>
              <p:grpSpPr>
                <a:xfrm>
                  <a:off x="2389399" y="2595741"/>
                  <a:ext cx="224343" cy="182054"/>
                  <a:chOff x="2389399" y="2595741"/>
                  <a:chExt cx="224343" cy="182054"/>
                </a:xfrm>
              </p:grpSpPr>
              <p:sp>
                <p:nvSpPr>
                  <p:cNvPr id="9768" name="Google Shape;9768;p8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0" name="Google Shape;9770;p85"/>
              <p:cNvGrpSpPr/>
              <p:nvPr/>
            </p:nvGrpSpPr>
            <p:grpSpPr>
              <a:xfrm>
                <a:off x="2683630" y="2595741"/>
                <a:ext cx="224334" cy="296825"/>
                <a:chOff x="2683630" y="2595741"/>
                <a:chExt cx="224334" cy="296825"/>
              </a:xfrm>
            </p:grpSpPr>
            <p:grpSp>
              <p:nvGrpSpPr>
                <p:cNvPr id="9771" name="Google Shape;9771;p85"/>
                <p:cNvGrpSpPr/>
                <p:nvPr/>
              </p:nvGrpSpPr>
              <p:grpSpPr>
                <a:xfrm>
                  <a:off x="2788083" y="2794333"/>
                  <a:ext cx="15356" cy="98232"/>
                  <a:chOff x="2788083" y="2794333"/>
                  <a:chExt cx="15356" cy="98232"/>
                </a:xfrm>
              </p:grpSpPr>
              <p:sp>
                <p:nvSpPr>
                  <p:cNvPr id="9772" name="Google Shape;9772;p8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85"/>
                <p:cNvGrpSpPr/>
                <p:nvPr/>
              </p:nvGrpSpPr>
              <p:grpSpPr>
                <a:xfrm>
                  <a:off x="2683630" y="2595741"/>
                  <a:ext cx="224334" cy="182054"/>
                  <a:chOff x="2683630" y="2595741"/>
                  <a:chExt cx="224334" cy="182054"/>
                </a:xfrm>
              </p:grpSpPr>
              <p:sp>
                <p:nvSpPr>
                  <p:cNvPr id="9776" name="Google Shape;9776;p8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8" name="Google Shape;9778;p85"/>
              <p:cNvGrpSpPr/>
              <p:nvPr/>
            </p:nvGrpSpPr>
            <p:grpSpPr>
              <a:xfrm>
                <a:off x="2838475" y="2595741"/>
                <a:ext cx="363719" cy="296825"/>
                <a:chOff x="2838475" y="2595741"/>
                <a:chExt cx="363719" cy="296825"/>
              </a:xfrm>
            </p:grpSpPr>
            <p:grpSp>
              <p:nvGrpSpPr>
                <p:cNvPr id="9779" name="Google Shape;9779;p85"/>
                <p:cNvGrpSpPr/>
                <p:nvPr/>
              </p:nvGrpSpPr>
              <p:grpSpPr>
                <a:xfrm>
                  <a:off x="2838475" y="2794333"/>
                  <a:ext cx="259185" cy="98232"/>
                  <a:chOff x="2838475" y="2794333"/>
                  <a:chExt cx="259185" cy="98232"/>
                </a:xfrm>
              </p:grpSpPr>
              <p:sp>
                <p:nvSpPr>
                  <p:cNvPr id="9780" name="Google Shape;9780;p8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85"/>
                <p:cNvGrpSpPr/>
                <p:nvPr/>
              </p:nvGrpSpPr>
              <p:grpSpPr>
                <a:xfrm>
                  <a:off x="2977852" y="2595741"/>
                  <a:ext cx="224343" cy="182054"/>
                  <a:chOff x="2977852" y="2595741"/>
                  <a:chExt cx="224343" cy="182054"/>
                </a:xfrm>
              </p:grpSpPr>
              <p:sp>
                <p:nvSpPr>
                  <p:cNvPr id="9784" name="Google Shape;9784;p8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86" name="Google Shape;9786;p85"/>
            <p:cNvGrpSpPr/>
            <p:nvPr/>
          </p:nvGrpSpPr>
          <p:grpSpPr>
            <a:xfrm>
              <a:off x="2389399" y="3100241"/>
              <a:ext cx="812796" cy="296869"/>
              <a:chOff x="2389399" y="3100241"/>
              <a:chExt cx="812796" cy="296869"/>
            </a:xfrm>
          </p:grpSpPr>
          <p:grpSp>
            <p:nvGrpSpPr>
              <p:cNvPr id="9787" name="Google Shape;9787;p85"/>
              <p:cNvGrpSpPr/>
              <p:nvPr/>
            </p:nvGrpSpPr>
            <p:grpSpPr>
              <a:xfrm>
                <a:off x="2683630" y="3100241"/>
                <a:ext cx="224334" cy="296869"/>
                <a:chOff x="2683630" y="3100241"/>
                <a:chExt cx="224334" cy="296869"/>
              </a:xfrm>
            </p:grpSpPr>
            <p:grpSp>
              <p:nvGrpSpPr>
                <p:cNvPr id="9788" name="Google Shape;9788;p85"/>
                <p:cNvGrpSpPr/>
                <p:nvPr/>
              </p:nvGrpSpPr>
              <p:grpSpPr>
                <a:xfrm>
                  <a:off x="2788083" y="3100241"/>
                  <a:ext cx="15356" cy="98237"/>
                  <a:chOff x="2788083" y="3100241"/>
                  <a:chExt cx="15356" cy="98237"/>
                </a:xfrm>
              </p:grpSpPr>
              <p:sp>
                <p:nvSpPr>
                  <p:cNvPr id="9789" name="Google Shape;9789;p8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85"/>
                <p:cNvGrpSpPr/>
                <p:nvPr/>
              </p:nvGrpSpPr>
              <p:grpSpPr>
                <a:xfrm>
                  <a:off x="2683630" y="3215065"/>
                  <a:ext cx="224334" cy="182045"/>
                  <a:chOff x="2683630" y="3215065"/>
                  <a:chExt cx="224334" cy="182045"/>
                </a:xfrm>
              </p:grpSpPr>
              <p:sp>
                <p:nvSpPr>
                  <p:cNvPr id="9793" name="Google Shape;9793;p8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95" name="Google Shape;9795;p85"/>
              <p:cNvGrpSpPr/>
              <p:nvPr/>
            </p:nvGrpSpPr>
            <p:grpSpPr>
              <a:xfrm>
                <a:off x="2389399" y="3100241"/>
                <a:ext cx="363638" cy="296869"/>
                <a:chOff x="2389399" y="3100241"/>
                <a:chExt cx="363638" cy="296869"/>
              </a:xfrm>
            </p:grpSpPr>
            <p:grpSp>
              <p:nvGrpSpPr>
                <p:cNvPr id="9796" name="Google Shape;9796;p85"/>
                <p:cNvGrpSpPr/>
                <p:nvPr/>
              </p:nvGrpSpPr>
              <p:grpSpPr>
                <a:xfrm>
                  <a:off x="2493852" y="3100241"/>
                  <a:ext cx="259185" cy="98237"/>
                  <a:chOff x="2493852" y="3100241"/>
                  <a:chExt cx="259185" cy="98237"/>
                </a:xfrm>
              </p:grpSpPr>
              <p:sp>
                <p:nvSpPr>
                  <p:cNvPr id="9797" name="Google Shape;9797;p8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85"/>
                <p:cNvGrpSpPr/>
                <p:nvPr/>
              </p:nvGrpSpPr>
              <p:grpSpPr>
                <a:xfrm>
                  <a:off x="2389399" y="3215065"/>
                  <a:ext cx="224343" cy="182045"/>
                  <a:chOff x="2389399" y="3215065"/>
                  <a:chExt cx="224343" cy="182045"/>
                </a:xfrm>
              </p:grpSpPr>
              <p:sp>
                <p:nvSpPr>
                  <p:cNvPr id="9801" name="Google Shape;9801;p8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03" name="Google Shape;9803;p85"/>
              <p:cNvGrpSpPr/>
              <p:nvPr/>
            </p:nvGrpSpPr>
            <p:grpSpPr>
              <a:xfrm>
                <a:off x="2838475" y="3100241"/>
                <a:ext cx="363719" cy="296869"/>
                <a:chOff x="2838475" y="3100241"/>
                <a:chExt cx="363719" cy="296869"/>
              </a:xfrm>
            </p:grpSpPr>
            <p:grpSp>
              <p:nvGrpSpPr>
                <p:cNvPr id="9804" name="Google Shape;9804;p85"/>
                <p:cNvGrpSpPr/>
                <p:nvPr/>
              </p:nvGrpSpPr>
              <p:grpSpPr>
                <a:xfrm>
                  <a:off x="2838475" y="3100241"/>
                  <a:ext cx="259185" cy="98237"/>
                  <a:chOff x="2838475" y="3100241"/>
                  <a:chExt cx="259185" cy="98237"/>
                </a:xfrm>
              </p:grpSpPr>
              <p:sp>
                <p:nvSpPr>
                  <p:cNvPr id="9805" name="Google Shape;9805;p8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85"/>
                <p:cNvGrpSpPr/>
                <p:nvPr/>
              </p:nvGrpSpPr>
              <p:grpSpPr>
                <a:xfrm>
                  <a:off x="2977852" y="3215065"/>
                  <a:ext cx="224343" cy="182045"/>
                  <a:chOff x="2977852" y="3215065"/>
                  <a:chExt cx="224343" cy="182045"/>
                </a:xfrm>
              </p:grpSpPr>
              <p:sp>
                <p:nvSpPr>
                  <p:cNvPr id="9809" name="Google Shape;9809;p8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4" name="Shape 9814"/>
        <p:cNvGrpSpPr/>
        <p:nvPr/>
      </p:nvGrpSpPr>
      <p:grpSpPr>
        <a:xfrm>
          <a:off x="0" y="0"/>
          <a:ext cx="0" cy="0"/>
          <a:chOff x="0" y="0"/>
          <a:chExt cx="0" cy="0"/>
        </a:xfrm>
      </p:grpSpPr>
      <p:grpSp>
        <p:nvGrpSpPr>
          <p:cNvPr id="9815" name="Google Shape;9815;p86"/>
          <p:cNvGrpSpPr/>
          <p:nvPr/>
        </p:nvGrpSpPr>
        <p:grpSpPr>
          <a:xfrm>
            <a:off x="702088" y="3155922"/>
            <a:ext cx="2390414" cy="1024800"/>
            <a:chOff x="728925" y="3296613"/>
            <a:chExt cx="2390414" cy="1024800"/>
          </a:xfrm>
        </p:grpSpPr>
        <p:grpSp>
          <p:nvGrpSpPr>
            <p:cNvPr id="9816" name="Google Shape;9816;p86"/>
            <p:cNvGrpSpPr/>
            <p:nvPr/>
          </p:nvGrpSpPr>
          <p:grpSpPr>
            <a:xfrm>
              <a:off x="728925" y="3619800"/>
              <a:ext cx="2390414" cy="500893"/>
              <a:chOff x="728925" y="3619800"/>
              <a:chExt cx="2390414" cy="500893"/>
            </a:xfrm>
          </p:grpSpPr>
          <p:sp>
            <p:nvSpPr>
              <p:cNvPr id="9817" name="Google Shape;9817;p8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18" name="Google Shape;9818;p8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819" name="Google Shape;9819;p86"/>
            <p:cNvGrpSpPr/>
            <p:nvPr/>
          </p:nvGrpSpPr>
          <p:grpSpPr>
            <a:xfrm>
              <a:off x="1348050" y="3296613"/>
              <a:ext cx="1706152" cy="1024800"/>
              <a:chOff x="1348050" y="3296613"/>
              <a:chExt cx="1706152" cy="1024800"/>
            </a:xfrm>
          </p:grpSpPr>
          <p:sp>
            <p:nvSpPr>
              <p:cNvPr id="9820" name="Google Shape;9820;p8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21" name="Google Shape;9821;p8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22" name="Google Shape;9822;p8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23" name="Google Shape;9823;p8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24" name="Google Shape;9824;p8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825" name="Google Shape;9825;p86"/>
            <p:cNvGrpSpPr/>
            <p:nvPr/>
          </p:nvGrpSpPr>
          <p:grpSpPr>
            <a:xfrm>
              <a:off x="1455707" y="3654858"/>
              <a:ext cx="1491150" cy="417657"/>
              <a:chOff x="1455707" y="3654858"/>
              <a:chExt cx="1491150" cy="417657"/>
            </a:xfrm>
          </p:grpSpPr>
          <p:sp>
            <p:nvSpPr>
              <p:cNvPr id="9826" name="Google Shape;9826;p8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846" name="Google Shape;9846;p86"/>
          <p:cNvGraphicFramePr/>
          <p:nvPr/>
        </p:nvGraphicFramePr>
        <p:xfrm>
          <a:off x="5937787" y="2153834"/>
          <a:ext cx="3000000" cy="3000000"/>
        </p:xfrm>
        <a:graphic>
          <a:graphicData uri="http://schemas.openxmlformats.org/drawingml/2006/table">
            <a:tbl>
              <a:tblPr>
                <a:noFill/>
                <a:tableStyleId>{C47F8B69-18F7-4712-9592-620E9C4C78A6}</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847" name="Google Shape;9847;p86"/>
          <p:cNvGrpSpPr/>
          <p:nvPr/>
        </p:nvGrpSpPr>
        <p:grpSpPr>
          <a:xfrm>
            <a:off x="710464" y="981599"/>
            <a:ext cx="2396505" cy="976502"/>
            <a:chOff x="749309" y="1112739"/>
            <a:chExt cx="2371603" cy="976502"/>
          </a:xfrm>
        </p:grpSpPr>
        <p:grpSp>
          <p:nvGrpSpPr>
            <p:cNvPr id="9848" name="Google Shape;9848;p86"/>
            <p:cNvGrpSpPr/>
            <p:nvPr/>
          </p:nvGrpSpPr>
          <p:grpSpPr>
            <a:xfrm>
              <a:off x="1092126" y="1112739"/>
              <a:ext cx="2028786" cy="975464"/>
              <a:chOff x="1092126" y="1112739"/>
              <a:chExt cx="2028786" cy="975464"/>
            </a:xfrm>
          </p:grpSpPr>
          <p:sp>
            <p:nvSpPr>
              <p:cNvPr id="9849" name="Google Shape;9849;p8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86"/>
            <p:cNvGrpSpPr/>
            <p:nvPr/>
          </p:nvGrpSpPr>
          <p:grpSpPr>
            <a:xfrm>
              <a:off x="749309" y="1112739"/>
              <a:ext cx="314700" cy="975464"/>
              <a:chOff x="749309" y="1112739"/>
              <a:chExt cx="314700" cy="975464"/>
            </a:xfrm>
          </p:grpSpPr>
          <p:sp>
            <p:nvSpPr>
              <p:cNvPr id="9874" name="Google Shape;9874;p8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8" name="Google Shape;9878;p8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882" name="Google Shape;9882;p86"/>
          <p:cNvGraphicFramePr/>
          <p:nvPr/>
        </p:nvGraphicFramePr>
        <p:xfrm>
          <a:off x="5937812" y="981584"/>
          <a:ext cx="3000000" cy="3000000"/>
        </p:xfrm>
        <a:graphic>
          <a:graphicData uri="http://schemas.openxmlformats.org/drawingml/2006/table">
            <a:tbl>
              <a:tblPr>
                <a:noFill/>
                <a:tableStyleId>{C47F8B69-18F7-4712-9592-620E9C4C78A6}</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883" name="Google Shape;9883;p86"/>
          <p:cNvGraphicFramePr/>
          <p:nvPr/>
        </p:nvGraphicFramePr>
        <p:xfrm>
          <a:off x="3358675" y="2153834"/>
          <a:ext cx="3000000" cy="3000000"/>
        </p:xfrm>
        <a:graphic>
          <a:graphicData uri="http://schemas.openxmlformats.org/drawingml/2006/table">
            <a:tbl>
              <a:tblPr>
                <a:noFill/>
                <a:tableStyleId>{C47F8B69-18F7-4712-9592-620E9C4C78A6}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884" name="Google Shape;9884;p86"/>
          <p:cNvGrpSpPr/>
          <p:nvPr/>
        </p:nvGrpSpPr>
        <p:grpSpPr>
          <a:xfrm>
            <a:off x="3360661" y="3144795"/>
            <a:ext cx="2363377" cy="1047062"/>
            <a:chOff x="3358399" y="3285485"/>
            <a:chExt cx="2363377" cy="1047062"/>
          </a:xfrm>
        </p:grpSpPr>
        <p:grpSp>
          <p:nvGrpSpPr>
            <p:cNvPr id="9885" name="Google Shape;9885;p86"/>
            <p:cNvGrpSpPr/>
            <p:nvPr/>
          </p:nvGrpSpPr>
          <p:grpSpPr>
            <a:xfrm>
              <a:off x="3358412" y="3285485"/>
              <a:ext cx="2363244" cy="139500"/>
              <a:chOff x="3358412" y="3285485"/>
              <a:chExt cx="2363244" cy="139500"/>
            </a:xfrm>
          </p:grpSpPr>
          <p:sp>
            <p:nvSpPr>
              <p:cNvPr id="9886" name="Google Shape;9886;p8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86"/>
            <p:cNvGrpSpPr/>
            <p:nvPr/>
          </p:nvGrpSpPr>
          <p:grpSpPr>
            <a:xfrm>
              <a:off x="3358412" y="3466996"/>
              <a:ext cx="2363244" cy="139500"/>
              <a:chOff x="3358412" y="3466996"/>
              <a:chExt cx="2363244" cy="139500"/>
            </a:xfrm>
          </p:grpSpPr>
          <p:sp>
            <p:nvSpPr>
              <p:cNvPr id="9892" name="Google Shape;9892;p8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86"/>
            <p:cNvGrpSpPr/>
            <p:nvPr/>
          </p:nvGrpSpPr>
          <p:grpSpPr>
            <a:xfrm>
              <a:off x="3358412" y="3648507"/>
              <a:ext cx="2363244" cy="139500"/>
              <a:chOff x="3358412" y="3648507"/>
              <a:chExt cx="2363244" cy="139500"/>
            </a:xfrm>
          </p:grpSpPr>
          <p:sp>
            <p:nvSpPr>
              <p:cNvPr id="9898" name="Google Shape;9898;p8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86"/>
            <p:cNvGrpSpPr/>
            <p:nvPr/>
          </p:nvGrpSpPr>
          <p:grpSpPr>
            <a:xfrm>
              <a:off x="3358412" y="3830018"/>
              <a:ext cx="2363244" cy="139500"/>
              <a:chOff x="3358412" y="3830018"/>
              <a:chExt cx="2363244" cy="139500"/>
            </a:xfrm>
          </p:grpSpPr>
          <p:sp>
            <p:nvSpPr>
              <p:cNvPr id="9904" name="Google Shape;9904;p8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86"/>
            <p:cNvGrpSpPr/>
            <p:nvPr/>
          </p:nvGrpSpPr>
          <p:grpSpPr>
            <a:xfrm>
              <a:off x="3358399" y="4011514"/>
              <a:ext cx="2363377" cy="139537"/>
              <a:chOff x="3294800" y="4134603"/>
              <a:chExt cx="2638876" cy="152400"/>
            </a:xfrm>
          </p:grpSpPr>
          <p:sp>
            <p:nvSpPr>
              <p:cNvPr id="9910" name="Google Shape;9910;p8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86"/>
            <p:cNvGrpSpPr/>
            <p:nvPr/>
          </p:nvGrpSpPr>
          <p:grpSpPr>
            <a:xfrm>
              <a:off x="3358399" y="4193010"/>
              <a:ext cx="2363377" cy="139537"/>
              <a:chOff x="3294800" y="4134603"/>
              <a:chExt cx="2638876" cy="152400"/>
            </a:xfrm>
          </p:grpSpPr>
          <p:sp>
            <p:nvSpPr>
              <p:cNvPr id="9916" name="Google Shape;9916;p8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921" name="Google Shape;9921;p86"/>
          <p:cNvGraphicFramePr/>
          <p:nvPr/>
        </p:nvGraphicFramePr>
        <p:xfrm>
          <a:off x="711463" y="2153834"/>
          <a:ext cx="3000000" cy="3000000"/>
        </p:xfrm>
        <a:graphic>
          <a:graphicData uri="http://schemas.openxmlformats.org/drawingml/2006/table">
            <a:tbl>
              <a:tblPr>
                <a:noFill/>
                <a:tableStyleId>{C47F8B69-18F7-4712-9592-620E9C4C78A6}</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922" name="Google Shape;9922;p86"/>
          <p:cNvGrpSpPr/>
          <p:nvPr/>
        </p:nvGrpSpPr>
        <p:grpSpPr>
          <a:xfrm>
            <a:off x="4161132" y="2557649"/>
            <a:ext cx="1302095" cy="60959"/>
            <a:chOff x="3558802" y="4011427"/>
            <a:chExt cx="1866000" cy="111300"/>
          </a:xfrm>
        </p:grpSpPr>
        <p:sp>
          <p:nvSpPr>
            <p:cNvPr id="9923" name="Google Shape;9923;p8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86"/>
          <p:cNvGrpSpPr/>
          <p:nvPr/>
        </p:nvGrpSpPr>
        <p:grpSpPr>
          <a:xfrm>
            <a:off x="4706620" y="2839808"/>
            <a:ext cx="914340" cy="60959"/>
            <a:chOff x="3558802" y="4011427"/>
            <a:chExt cx="1866000" cy="111300"/>
          </a:xfrm>
        </p:grpSpPr>
        <p:sp>
          <p:nvSpPr>
            <p:cNvPr id="9926" name="Google Shape;9926;p8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86"/>
          <p:cNvGrpSpPr/>
          <p:nvPr/>
        </p:nvGrpSpPr>
        <p:grpSpPr>
          <a:xfrm>
            <a:off x="5871419" y="3167606"/>
            <a:ext cx="2522867" cy="1001454"/>
            <a:chOff x="1904318" y="789980"/>
            <a:chExt cx="1489472" cy="606868"/>
          </a:xfrm>
        </p:grpSpPr>
        <p:cxnSp>
          <p:nvCxnSpPr>
            <p:cNvPr id="9929" name="Google Shape;9929;p8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930" name="Google Shape;9930;p8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931" name="Google Shape;9931;p8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932" name="Google Shape;9932;p8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9933" name="Google Shape;9933;p8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9934" name="Google Shape;9934;p8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9935" name="Google Shape;9935;p8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9936" name="Google Shape;9936;p8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9943" name="Google Shape;9943;p8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9944" name="Google Shape;9944;p8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9945" name="Google Shape;9945;p8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86"/>
          <p:cNvGrpSpPr/>
          <p:nvPr/>
        </p:nvGrpSpPr>
        <p:grpSpPr>
          <a:xfrm>
            <a:off x="3355824" y="951642"/>
            <a:ext cx="2363393" cy="1005865"/>
            <a:chOff x="3292400" y="1193188"/>
            <a:chExt cx="2615240" cy="1131075"/>
          </a:xfrm>
        </p:grpSpPr>
        <p:sp>
          <p:nvSpPr>
            <p:cNvPr id="9947" name="Google Shape;9947;p8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48" name="Google Shape;9948;p8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49" name="Google Shape;9949;p8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9950" name="Google Shape;9950;p8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9951" name="Google Shape;9951;p8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9952" name="Google Shape;9952;p8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9953" name="Google Shape;9953;p8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9954" name="Google Shape;9954;p8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9955" name="Google Shape;9955;p8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9956" name="Google Shape;9956;p8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9957" name="Google Shape;9957;p8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958" name="Google Shape;9958;p8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9959" name="Google Shape;9959;p8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960" name="Google Shape;9960;p8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9961" name="Google Shape;9961;p86"/>
            <p:cNvGrpSpPr/>
            <p:nvPr/>
          </p:nvGrpSpPr>
          <p:grpSpPr>
            <a:xfrm>
              <a:off x="3748438" y="1378608"/>
              <a:ext cx="2159202" cy="903971"/>
              <a:chOff x="1683525" y="2179850"/>
              <a:chExt cx="4519050" cy="2134525"/>
            </a:xfrm>
          </p:grpSpPr>
          <p:sp>
            <p:nvSpPr>
              <p:cNvPr id="9962" name="Google Shape;9962;p8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63" name="Google Shape;9963;p8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64" name="Google Shape;9964;p8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65" name="Google Shape;9965;p8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66" name="Google Shape;9966;p8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67" name="Google Shape;9967;p8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68" name="Google Shape;9968;p8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69" name="Google Shape;9969;p8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70" name="Google Shape;9970;p8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71" name="Google Shape;9971;p8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72" name="Google Shape;9972;p8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73" name="Google Shape;9973;p8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7" name="Shape 9977"/>
        <p:cNvGrpSpPr/>
        <p:nvPr/>
      </p:nvGrpSpPr>
      <p:grpSpPr>
        <a:xfrm>
          <a:off x="0" y="0"/>
          <a:ext cx="0" cy="0"/>
          <a:chOff x="0" y="0"/>
          <a:chExt cx="0" cy="0"/>
        </a:xfrm>
      </p:grpSpPr>
      <p:grpSp>
        <p:nvGrpSpPr>
          <p:cNvPr id="9978" name="Google Shape;9978;p87"/>
          <p:cNvGrpSpPr/>
          <p:nvPr/>
        </p:nvGrpSpPr>
        <p:grpSpPr>
          <a:xfrm>
            <a:off x="4796690" y="970936"/>
            <a:ext cx="745431" cy="718863"/>
            <a:chOff x="4249973" y="1201875"/>
            <a:chExt cx="1958568" cy="1888762"/>
          </a:xfrm>
        </p:grpSpPr>
        <p:sp>
          <p:nvSpPr>
            <p:cNvPr id="9979" name="Google Shape;9979;p8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0" name="Google Shape;9980;p87"/>
            <p:cNvGrpSpPr/>
            <p:nvPr/>
          </p:nvGrpSpPr>
          <p:grpSpPr>
            <a:xfrm>
              <a:off x="5853086" y="1789142"/>
              <a:ext cx="355454" cy="1048099"/>
              <a:chOff x="5576108" y="2016725"/>
              <a:chExt cx="565200" cy="1666560"/>
            </a:xfrm>
          </p:grpSpPr>
          <p:sp>
            <p:nvSpPr>
              <p:cNvPr id="9981" name="Google Shape;9981;p8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82" name="Google Shape;9982;p8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87"/>
            <p:cNvGrpSpPr/>
            <p:nvPr/>
          </p:nvGrpSpPr>
          <p:grpSpPr>
            <a:xfrm>
              <a:off x="4869455" y="2691676"/>
              <a:ext cx="1013897" cy="398961"/>
              <a:chOff x="4012057" y="3451825"/>
              <a:chExt cx="1612175" cy="634379"/>
            </a:xfrm>
          </p:grpSpPr>
          <p:sp>
            <p:nvSpPr>
              <p:cNvPr id="9984" name="Google Shape;9984;p8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85" name="Google Shape;9985;p8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87"/>
            <p:cNvGrpSpPr/>
            <p:nvPr/>
          </p:nvGrpSpPr>
          <p:grpSpPr>
            <a:xfrm>
              <a:off x="4276937" y="2155961"/>
              <a:ext cx="651965" cy="891358"/>
              <a:chOff x="3069908" y="2599997"/>
              <a:chExt cx="1036675" cy="1417328"/>
            </a:xfrm>
          </p:grpSpPr>
          <p:sp>
            <p:nvSpPr>
              <p:cNvPr id="9987" name="Google Shape;9987;p8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88" name="Google Shape;9988;p8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87"/>
            <p:cNvGrpSpPr/>
            <p:nvPr/>
          </p:nvGrpSpPr>
          <p:grpSpPr>
            <a:xfrm>
              <a:off x="5054918" y="1201875"/>
              <a:ext cx="999548" cy="602711"/>
              <a:chOff x="4306958" y="1082925"/>
              <a:chExt cx="1589359" cy="958358"/>
            </a:xfrm>
          </p:grpSpPr>
          <p:sp>
            <p:nvSpPr>
              <p:cNvPr id="9990" name="Google Shape;9990;p8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91" name="Google Shape;9991;p8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87"/>
            <p:cNvGrpSpPr/>
            <p:nvPr/>
          </p:nvGrpSpPr>
          <p:grpSpPr>
            <a:xfrm>
              <a:off x="4249973" y="1303451"/>
              <a:ext cx="799317" cy="841334"/>
              <a:chOff x="3027033" y="1244439"/>
              <a:chExt cx="1270977" cy="1337786"/>
            </a:xfrm>
          </p:grpSpPr>
          <p:sp>
            <p:nvSpPr>
              <p:cNvPr id="9993" name="Google Shape;9993;p8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94" name="Google Shape;9994;p8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95" name="Google Shape;9995;p87"/>
          <p:cNvGrpSpPr/>
          <p:nvPr/>
        </p:nvGrpSpPr>
        <p:grpSpPr>
          <a:xfrm>
            <a:off x="713063" y="1849386"/>
            <a:ext cx="761767" cy="729896"/>
            <a:chOff x="2657744" y="2337745"/>
            <a:chExt cx="832987" cy="798137"/>
          </a:xfrm>
        </p:grpSpPr>
        <p:sp>
          <p:nvSpPr>
            <p:cNvPr id="9996" name="Google Shape;9996;p8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87"/>
          <p:cNvGrpSpPr/>
          <p:nvPr/>
        </p:nvGrpSpPr>
        <p:grpSpPr>
          <a:xfrm>
            <a:off x="3224027" y="1852592"/>
            <a:ext cx="685569" cy="723586"/>
            <a:chOff x="3398134" y="2057755"/>
            <a:chExt cx="704087" cy="743130"/>
          </a:xfrm>
        </p:grpSpPr>
        <p:grpSp>
          <p:nvGrpSpPr>
            <p:cNvPr id="10003" name="Google Shape;10003;p87"/>
            <p:cNvGrpSpPr/>
            <p:nvPr/>
          </p:nvGrpSpPr>
          <p:grpSpPr>
            <a:xfrm>
              <a:off x="3398134" y="2290183"/>
              <a:ext cx="315300" cy="219900"/>
              <a:chOff x="3398134" y="2290183"/>
              <a:chExt cx="315300" cy="219900"/>
            </a:xfrm>
          </p:grpSpPr>
          <p:sp>
            <p:nvSpPr>
              <p:cNvPr id="10004" name="Google Shape;10004;p8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05" name="Google Shape;10005;p87"/>
              <p:cNvCxnSpPr>
                <a:stCxn id="1000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006" name="Google Shape;10006;p87"/>
            <p:cNvGrpSpPr/>
            <p:nvPr/>
          </p:nvGrpSpPr>
          <p:grpSpPr>
            <a:xfrm>
              <a:off x="3547823" y="2467358"/>
              <a:ext cx="219900" cy="333527"/>
              <a:chOff x="3547823" y="2467358"/>
              <a:chExt cx="219900" cy="333527"/>
            </a:xfrm>
          </p:grpSpPr>
          <p:sp>
            <p:nvSpPr>
              <p:cNvPr id="10007" name="Google Shape;10007;p8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08" name="Google Shape;10008;p8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009" name="Google Shape;10009;p87"/>
            <p:cNvGrpSpPr/>
            <p:nvPr/>
          </p:nvGrpSpPr>
          <p:grpSpPr>
            <a:xfrm>
              <a:off x="3734138" y="2467358"/>
              <a:ext cx="219900" cy="333527"/>
              <a:chOff x="3734138" y="2467358"/>
              <a:chExt cx="219900" cy="333527"/>
            </a:xfrm>
          </p:grpSpPr>
          <p:sp>
            <p:nvSpPr>
              <p:cNvPr id="10010" name="Google Shape;10010;p8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11" name="Google Shape;10011;p8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012" name="Google Shape;10012;p87"/>
            <p:cNvGrpSpPr/>
            <p:nvPr/>
          </p:nvGrpSpPr>
          <p:grpSpPr>
            <a:xfrm>
              <a:off x="3787560" y="2288011"/>
              <a:ext cx="314661" cy="219900"/>
              <a:chOff x="3787560" y="2288011"/>
              <a:chExt cx="314661" cy="219900"/>
            </a:xfrm>
          </p:grpSpPr>
          <p:sp>
            <p:nvSpPr>
              <p:cNvPr id="10013" name="Google Shape;10013;p8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14" name="Google Shape;10014;p8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015" name="Google Shape;10015;p87"/>
            <p:cNvGrpSpPr/>
            <p:nvPr/>
          </p:nvGrpSpPr>
          <p:grpSpPr>
            <a:xfrm>
              <a:off x="3637290" y="2057755"/>
              <a:ext cx="219900" cy="335499"/>
              <a:chOff x="3637290" y="2057755"/>
              <a:chExt cx="219900" cy="335499"/>
            </a:xfrm>
          </p:grpSpPr>
          <p:sp>
            <p:nvSpPr>
              <p:cNvPr id="10016" name="Google Shape;10016;p8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017" name="Google Shape;10017;p8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018" name="Google Shape;10018;p87"/>
          <p:cNvGrpSpPr/>
          <p:nvPr/>
        </p:nvGrpSpPr>
        <p:grpSpPr>
          <a:xfrm>
            <a:off x="4899249" y="1859288"/>
            <a:ext cx="710153" cy="710153"/>
            <a:chOff x="5007123" y="2079403"/>
            <a:chExt cx="687600" cy="687600"/>
          </a:xfrm>
        </p:grpSpPr>
        <p:sp>
          <p:nvSpPr>
            <p:cNvPr id="10019" name="Google Shape;10019;p8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87"/>
          <p:cNvGrpSpPr/>
          <p:nvPr/>
        </p:nvGrpSpPr>
        <p:grpSpPr>
          <a:xfrm>
            <a:off x="5708687" y="1853794"/>
            <a:ext cx="720998" cy="721183"/>
            <a:chOff x="5797446" y="2063053"/>
            <a:chExt cx="698100" cy="698280"/>
          </a:xfrm>
        </p:grpSpPr>
        <p:sp>
          <p:nvSpPr>
            <p:cNvPr id="10024" name="Google Shape;10024;p8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87"/>
          <p:cNvGrpSpPr/>
          <p:nvPr/>
        </p:nvGrpSpPr>
        <p:grpSpPr>
          <a:xfrm>
            <a:off x="8153834" y="3499399"/>
            <a:ext cx="280585" cy="673164"/>
            <a:chOff x="8075075" y="3754290"/>
            <a:chExt cx="255612" cy="613194"/>
          </a:xfrm>
        </p:grpSpPr>
        <p:grpSp>
          <p:nvGrpSpPr>
            <p:cNvPr id="10029" name="Google Shape;10029;p87"/>
            <p:cNvGrpSpPr/>
            <p:nvPr/>
          </p:nvGrpSpPr>
          <p:grpSpPr>
            <a:xfrm>
              <a:off x="8075075" y="3754290"/>
              <a:ext cx="255612" cy="613194"/>
              <a:chOff x="8075075" y="3754290"/>
              <a:chExt cx="255612" cy="613194"/>
            </a:xfrm>
          </p:grpSpPr>
          <p:sp>
            <p:nvSpPr>
              <p:cNvPr id="10030" name="Google Shape;10030;p8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2" name="Google Shape;10032;p8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87"/>
          <p:cNvGrpSpPr/>
          <p:nvPr/>
        </p:nvGrpSpPr>
        <p:grpSpPr>
          <a:xfrm>
            <a:off x="5270892" y="3488196"/>
            <a:ext cx="470352" cy="683745"/>
            <a:chOff x="1697726" y="3244179"/>
            <a:chExt cx="788124" cy="1146069"/>
          </a:xfrm>
        </p:grpSpPr>
        <p:sp>
          <p:nvSpPr>
            <p:cNvPr id="10034" name="Google Shape;10034;p8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6" name="Google Shape;10036;p87"/>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7" name="Google Shape;10037;p87"/>
          <p:cNvGrpSpPr/>
          <p:nvPr/>
        </p:nvGrpSpPr>
        <p:grpSpPr>
          <a:xfrm>
            <a:off x="5892043" y="3499398"/>
            <a:ext cx="293891" cy="293845"/>
            <a:chOff x="6134814" y="3754290"/>
            <a:chExt cx="293891" cy="293845"/>
          </a:xfrm>
        </p:grpSpPr>
        <p:sp>
          <p:nvSpPr>
            <p:cNvPr id="10038" name="Google Shape;10038;p8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87"/>
          <p:cNvGrpSpPr/>
          <p:nvPr/>
        </p:nvGrpSpPr>
        <p:grpSpPr>
          <a:xfrm>
            <a:off x="5892043" y="3878069"/>
            <a:ext cx="293891" cy="293891"/>
            <a:chOff x="6134814" y="4086186"/>
            <a:chExt cx="293891" cy="293891"/>
          </a:xfrm>
        </p:grpSpPr>
        <p:sp>
          <p:nvSpPr>
            <p:cNvPr id="10041" name="Google Shape;10041;p8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3" name="Google Shape;10043;p87"/>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7"/>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5" name="Google Shape;10045;p87"/>
          <p:cNvGrpSpPr/>
          <p:nvPr/>
        </p:nvGrpSpPr>
        <p:grpSpPr>
          <a:xfrm>
            <a:off x="7817018" y="2706762"/>
            <a:ext cx="622883" cy="621944"/>
            <a:chOff x="1187048" y="238125"/>
            <a:chExt cx="5256397" cy="5248476"/>
          </a:xfrm>
        </p:grpSpPr>
        <p:sp>
          <p:nvSpPr>
            <p:cNvPr id="10046" name="Google Shape;10046;p8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87"/>
          <p:cNvGrpSpPr/>
          <p:nvPr/>
        </p:nvGrpSpPr>
        <p:grpSpPr>
          <a:xfrm>
            <a:off x="2274123" y="2716370"/>
            <a:ext cx="1310987" cy="612407"/>
            <a:chOff x="238125" y="1188750"/>
            <a:chExt cx="7140450" cy="3335550"/>
          </a:xfrm>
        </p:grpSpPr>
        <p:sp>
          <p:nvSpPr>
            <p:cNvPr id="10051" name="Google Shape;10051;p8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87"/>
          <p:cNvGrpSpPr/>
          <p:nvPr/>
        </p:nvGrpSpPr>
        <p:grpSpPr>
          <a:xfrm>
            <a:off x="6599995" y="2706925"/>
            <a:ext cx="1110299" cy="621702"/>
            <a:chOff x="238125" y="1335475"/>
            <a:chExt cx="5418735" cy="3034175"/>
          </a:xfrm>
        </p:grpSpPr>
        <p:sp>
          <p:nvSpPr>
            <p:cNvPr id="10057" name="Google Shape;10057;p8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87"/>
          <p:cNvGrpSpPr/>
          <p:nvPr/>
        </p:nvGrpSpPr>
        <p:grpSpPr>
          <a:xfrm>
            <a:off x="5417655" y="2703822"/>
            <a:ext cx="1074451" cy="627181"/>
            <a:chOff x="5359127" y="2910889"/>
            <a:chExt cx="1097723" cy="640831"/>
          </a:xfrm>
        </p:grpSpPr>
        <p:grpSp>
          <p:nvGrpSpPr>
            <p:cNvPr id="10061" name="Google Shape;10061;p87"/>
            <p:cNvGrpSpPr/>
            <p:nvPr/>
          </p:nvGrpSpPr>
          <p:grpSpPr>
            <a:xfrm>
              <a:off x="5929791" y="3263088"/>
              <a:ext cx="527060" cy="287097"/>
              <a:chOff x="5929791" y="3263088"/>
              <a:chExt cx="527060" cy="287097"/>
            </a:xfrm>
          </p:grpSpPr>
          <p:sp>
            <p:nvSpPr>
              <p:cNvPr id="10062" name="Google Shape;10062;p8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063" name="Google Shape;10063;p8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064" name="Google Shape;10064;p87"/>
            <p:cNvGrpSpPr/>
            <p:nvPr/>
          </p:nvGrpSpPr>
          <p:grpSpPr>
            <a:xfrm>
              <a:off x="5359127" y="3263089"/>
              <a:ext cx="526428" cy="288631"/>
              <a:chOff x="5359127" y="3263089"/>
              <a:chExt cx="526428" cy="288631"/>
            </a:xfrm>
          </p:grpSpPr>
          <p:sp>
            <p:nvSpPr>
              <p:cNvPr id="10065" name="Google Shape;10065;p8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066" name="Google Shape;10066;p8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067" name="Google Shape;10067;p87"/>
            <p:cNvGrpSpPr/>
            <p:nvPr/>
          </p:nvGrpSpPr>
          <p:grpSpPr>
            <a:xfrm>
              <a:off x="5551525" y="2910889"/>
              <a:ext cx="520901" cy="610283"/>
              <a:chOff x="5551525" y="2910889"/>
              <a:chExt cx="520901" cy="610283"/>
            </a:xfrm>
          </p:grpSpPr>
          <p:sp>
            <p:nvSpPr>
              <p:cNvPr id="10068" name="Google Shape;10068;p8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069" name="Google Shape;10069;p8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070" name="Google Shape;10070;p87"/>
            <p:cNvGrpSpPr/>
            <p:nvPr/>
          </p:nvGrpSpPr>
          <p:grpSpPr>
            <a:xfrm>
              <a:off x="5743962" y="2919100"/>
              <a:ext cx="623674" cy="284502"/>
              <a:chOff x="5743962" y="2919100"/>
              <a:chExt cx="623674" cy="284502"/>
            </a:xfrm>
          </p:grpSpPr>
          <p:sp>
            <p:nvSpPr>
              <p:cNvPr id="10071" name="Google Shape;10071;p8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072" name="Google Shape;10072;p8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073" name="Google Shape;10073;p87"/>
          <p:cNvGrpSpPr/>
          <p:nvPr/>
        </p:nvGrpSpPr>
        <p:grpSpPr>
          <a:xfrm>
            <a:off x="7568868" y="1854534"/>
            <a:ext cx="874976" cy="719600"/>
            <a:chOff x="7608988" y="2093194"/>
            <a:chExt cx="817276" cy="672147"/>
          </a:xfrm>
        </p:grpSpPr>
        <p:cxnSp>
          <p:nvCxnSpPr>
            <p:cNvPr id="10074" name="Google Shape;10074;p8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075" name="Google Shape;10075;p8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076" name="Google Shape;10076;p8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077" name="Google Shape;10077;p8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078" name="Google Shape;10078;p8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079" name="Google Shape;10079;p8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080" name="Google Shape;10080;p87"/>
            <p:cNvGrpSpPr/>
            <p:nvPr/>
          </p:nvGrpSpPr>
          <p:grpSpPr>
            <a:xfrm>
              <a:off x="7721175" y="2093194"/>
              <a:ext cx="599587" cy="623846"/>
              <a:chOff x="7721175" y="2093194"/>
              <a:chExt cx="599587" cy="623846"/>
            </a:xfrm>
          </p:grpSpPr>
          <p:grpSp>
            <p:nvGrpSpPr>
              <p:cNvPr id="10081" name="Google Shape;10081;p87"/>
              <p:cNvGrpSpPr/>
              <p:nvPr/>
            </p:nvGrpSpPr>
            <p:grpSpPr>
              <a:xfrm>
                <a:off x="7721175" y="2093194"/>
                <a:ext cx="291605" cy="623846"/>
                <a:chOff x="9405575" y="2061418"/>
                <a:chExt cx="291605" cy="623846"/>
              </a:xfrm>
            </p:grpSpPr>
            <p:sp>
              <p:nvSpPr>
                <p:cNvPr id="10082" name="Google Shape;10082;p8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87"/>
              <p:cNvGrpSpPr/>
              <p:nvPr/>
            </p:nvGrpSpPr>
            <p:grpSpPr>
              <a:xfrm flipH="1">
                <a:off x="8029157" y="2093194"/>
                <a:ext cx="291605" cy="623846"/>
                <a:chOff x="9405575" y="2061418"/>
                <a:chExt cx="291605" cy="623846"/>
              </a:xfrm>
            </p:grpSpPr>
            <p:sp>
              <p:nvSpPr>
                <p:cNvPr id="10090" name="Google Shape;10090;p8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097" name="Google Shape;10097;p87"/>
          <p:cNvGrpSpPr/>
          <p:nvPr/>
        </p:nvGrpSpPr>
        <p:grpSpPr>
          <a:xfrm>
            <a:off x="4013304" y="970936"/>
            <a:ext cx="712557" cy="785901"/>
            <a:chOff x="4206459" y="1191441"/>
            <a:chExt cx="712557" cy="785901"/>
          </a:xfrm>
        </p:grpSpPr>
        <p:sp>
          <p:nvSpPr>
            <p:cNvPr id="10098" name="Google Shape;10098;p8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2" name="Google Shape;10102;p87"/>
            <p:cNvGrpSpPr/>
            <p:nvPr/>
          </p:nvGrpSpPr>
          <p:grpSpPr>
            <a:xfrm>
              <a:off x="4644280" y="1290523"/>
              <a:ext cx="143716" cy="29463"/>
              <a:chOff x="4644280" y="1290523"/>
              <a:chExt cx="143716" cy="29463"/>
            </a:xfrm>
          </p:grpSpPr>
          <p:sp>
            <p:nvSpPr>
              <p:cNvPr id="10103" name="Google Shape;10103;p8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87"/>
            <p:cNvGrpSpPr/>
            <p:nvPr/>
          </p:nvGrpSpPr>
          <p:grpSpPr>
            <a:xfrm>
              <a:off x="4356567" y="1191441"/>
              <a:ext cx="143690" cy="29488"/>
              <a:chOff x="4356567" y="1191441"/>
              <a:chExt cx="143690" cy="29488"/>
            </a:xfrm>
          </p:grpSpPr>
          <p:sp>
            <p:nvSpPr>
              <p:cNvPr id="10108" name="Google Shape;10108;p8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87"/>
            <p:cNvGrpSpPr/>
            <p:nvPr/>
          </p:nvGrpSpPr>
          <p:grpSpPr>
            <a:xfrm>
              <a:off x="4339009" y="1863727"/>
              <a:ext cx="143703" cy="29476"/>
              <a:chOff x="4339009" y="1863727"/>
              <a:chExt cx="143703" cy="29476"/>
            </a:xfrm>
          </p:grpSpPr>
          <p:sp>
            <p:nvSpPr>
              <p:cNvPr id="10113" name="Google Shape;10113;p8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87"/>
            <p:cNvGrpSpPr/>
            <p:nvPr/>
          </p:nvGrpSpPr>
          <p:grpSpPr>
            <a:xfrm>
              <a:off x="4206459" y="1607315"/>
              <a:ext cx="29539" cy="142899"/>
              <a:chOff x="4206459" y="1607315"/>
              <a:chExt cx="29539" cy="142899"/>
            </a:xfrm>
          </p:grpSpPr>
          <p:sp>
            <p:nvSpPr>
              <p:cNvPr id="10118" name="Google Shape;10118;p8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2" name="Google Shape;10122;p8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6" name="Google Shape;10126;p87"/>
            <p:cNvGrpSpPr/>
            <p:nvPr/>
          </p:nvGrpSpPr>
          <p:grpSpPr>
            <a:xfrm>
              <a:off x="4889463" y="1423737"/>
              <a:ext cx="29552" cy="142899"/>
              <a:chOff x="4889463" y="1423737"/>
              <a:chExt cx="29552" cy="142899"/>
            </a:xfrm>
          </p:grpSpPr>
          <p:sp>
            <p:nvSpPr>
              <p:cNvPr id="10127" name="Google Shape;10127;p8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87"/>
            <p:cNvGrpSpPr/>
            <p:nvPr/>
          </p:nvGrpSpPr>
          <p:grpSpPr>
            <a:xfrm>
              <a:off x="4771663" y="1876896"/>
              <a:ext cx="108651" cy="100447"/>
              <a:chOff x="4771663" y="1876896"/>
              <a:chExt cx="108651" cy="100447"/>
            </a:xfrm>
          </p:grpSpPr>
          <p:sp>
            <p:nvSpPr>
              <p:cNvPr id="10132" name="Google Shape;10132;p8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6" name="Google Shape;10136;p87"/>
          <p:cNvGrpSpPr/>
          <p:nvPr/>
        </p:nvGrpSpPr>
        <p:grpSpPr>
          <a:xfrm>
            <a:off x="4008780" y="1854159"/>
            <a:ext cx="791287" cy="720350"/>
            <a:chOff x="267375" y="1071875"/>
            <a:chExt cx="470500" cy="428550"/>
          </a:xfrm>
        </p:grpSpPr>
        <p:sp>
          <p:nvSpPr>
            <p:cNvPr id="10137" name="Google Shape;10137;p8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87"/>
          <p:cNvGrpSpPr/>
          <p:nvPr/>
        </p:nvGrpSpPr>
        <p:grpSpPr>
          <a:xfrm>
            <a:off x="709275" y="3498789"/>
            <a:ext cx="1408444" cy="673166"/>
            <a:chOff x="712664" y="3693287"/>
            <a:chExt cx="1460738" cy="698160"/>
          </a:xfrm>
        </p:grpSpPr>
        <p:grpSp>
          <p:nvGrpSpPr>
            <p:cNvPr id="10146" name="Google Shape;10146;p87"/>
            <p:cNvGrpSpPr/>
            <p:nvPr/>
          </p:nvGrpSpPr>
          <p:grpSpPr>
            <a:xfrm>
              <a:off x="1380079" y="4133090"/>
              <a:ext cx="234048" cy="258099"/>
              <a:chOff x="1380079" y="4133090"/>
              <a:chExt cx="234048" cy="258099"/>
            </a:xfrm>
          </p:grpSpPr>
          <p:sp>
            <p:nvSpPr>
              <p:cNvPr id="10147" name="Google Shape;10147;p8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87"/>
            <p:cNvGrpSpPr/>
            <p:nvPr/>
          </p:nvGrpSpPr>
          <p:grpSpPr>
            <a:xfrm>
              <a:off x="884610" y="3864082"/>
              <a:ext cx="1118566" cy="527275"/>
              <a:chOff x="890961" y="3865463"/>
              <a:chExt cx="1115221" cy="525698"/>
            </a:xfrm>
          </p:grpSpPr>
          <p:sp>
            <p:nvSpPr>
              <p:cNvPr id="10151" name="Google Shape;10151;p8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87"/>
            <p:cNvGrpSpPr/>
            <p:nvPr/>
          </p:nvGrpSpPr>
          <p:grpSpPr>
            <a:xfrm>
              <a:off x="712664" y="3693287"/>
              <a:ext cx="1460738" cy="698160"/>
              <a:chOff x="712664" y="3693025"/>
              <a:chExt cx="1460738" cy="698160"/>
            </a:xfrm>
          </p:grpSpPr>
          <p:sp>
            <p:nvSpPr>
              <p:cNvPr id="10155" name="Google Shape;10155;p8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61" name="Google Shape;10161;p87"/>
          <p:cNvGrpSpPr/>
          <p:nvPr/>
        </p:nvGrpSpPr>
        <p:grpSpPr>
          <a:xfrm>
            <a:off x="3146990" y="970936"/>
            <a:ext cx="795485" cy="738831"/>
            <a:chOff x="3348603" y="1236445"/>
            <a:chExt cx="749256" cy="695894"/>
          </a:xfrm>
        </p:grpSpPr>
        <p:grpSp>
          <p:nvGrpSpPr>
            <p:cNvPr id="10162" name="Google Shape;10162;p87"/>
            <p:cNvGrpSpPr/>
            <p:nvPr/>
          </p:nvGrpSpPr>
          <p:grpSpPr>
            <a:xfrm>
              <a:off x="3583779" y="1236445"/>
              <a:ext cx="293795" cy="285811"/>
              <a:chOff x="3750225" y="1774000"/>
              <a:chExt cx="149575" cy="145525"/>
            </a:xfrm>
          </p:grpSpPr>
          <p:sp>
            <p:nvSpPr>
              <p:cNvPr id="10163" name="Google Shape;10163;p8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87"/>
            <p:cNvGrpSpPr/>
            <p:nvPr/>
          </p:nvGrpSpPr>
          <p:grpSpPr>
            <a:xfrm>
              <a:off x="3775534" y="1462599"/>
              <a:ext cx="322325" cy="285958"/>
              <a:chOff x="3847850" y="1889150"/>
              <a:chExt cx="164100" cy="145600"/>
            </a:xfrm>
          </p:grpSpPr>
          <p:sp>
            <p:nvSpPr>
              <p:cNvPr id="10166" name="Google Shape;10166;p8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87"/>
            <p:cNvGrpSpPr/>
            <p:nvPr/>
          </p:nvGrpSpPr>
          <p:grpSpPr>
            <a:xfrm>
              <a:off x="3545329" y="1646528"/>
              <a:ext cx="293746" cy="285811"/>
              <a:chOff x="3730650" y="1982800"/>
              <a:chExt cx="149550" cy="145525"/>
            </a:xfrm>
          </p:grpSpPr>
          <p:sp>
            <p:nvSpPr>
              <p:cNvPr id="10169" name="Google Shape;10169;p8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87"/>
            <p:cNvGrpSpPr/>
            <p:nvPr/>
          </p:nvGrpSpPr>
          <p:grpSpPr>
            <a:xfrm>
              <a:off x="3348603" y="1415046"/>
              <a:ext cx="294384" cy="284387"/>
              <a:chOff x="3630494" y="1864938"/>
              <a:chExt cx="149875" cy="144800"/>
            </a:xfrm>
          </p:grpSpPr>
          <p:sp>
            <p:nvSpPr>
              <p:cNvPr id="10172" name="Google Shape;10172;p8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74" name="Google Shape;10174;p87"/>
          <p:cNvGrpSpPr/>
          <p:nvPr/>
        </p:nvGrpSpPr>
        <p:grpSpPr>
          <a:xfrm>
            <a:off x="2268517" y="3493832"/>
            <a:ext cx="1324924" cy="678083"/>
            <a:chOff x="2413923" y="3711366"/>
            <a:chExt cx="1374117" cy="703260"/>
          </a:xfrm>
        </p:grpSpPr>
        <p:grpSp>
          <p:nvGrpSpPr>
            <p:cNvPr id="10175" name="Google Shape;10175;p87"/>
            <p:cNvGrpSpPr/>
            <p:nvPr/>
          </p:nvGrpSpPr>
          <p:grpSpPr>
            <a:xfrm>
              <a:off x="2413923" y="3711366"/>
              <a:ext cx="1374117" cy="703260"/>
              <a:chOff x="2413923" y="3711366"/>
              <a:chExt cx="1374117" cy="703260"/>
            </a:xfrm>
          </p:grpSpPr>
          <p:sp>
            <p:nvSpPr>
              <p:cNvPr id="10176" name="Google Shape;10176;p8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7" name="Google Shape;10177;p87"/>
              <p:cNvGrpSpPr/>
              <p:nvPr/>
            </p:nvGrpSpPr>
            <p:grpSpPr>
              <a:xfrm>
                <a:off x="2600284" y="3808654"/>
                <a:ext cx="234506" cy="138009"/>
                <a:chOff x="2600284" y="3808654"/>
                <a:chExt cx="234506" cy="138009"/>
              </a:xfrm>
            </p:grpSpPr>
            <p:sp>
              <p:nvSpPr>
                <p:cNvPr id="10178" name="Google Shape;10178;p8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79" name="Google Shape;10179;p8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180" name="Google Shape;10180;p87"/>
              <p:cNvGrpSpPr/>
              <p:nvPr/>
            </p:nvGrpSpPr>
            <p:grpSpPr>
              <a:xfrm>
                <a:off x="3359659" y="3805664"/>
                <a:ext cx="232294" cy="141000"/>
                <a:chOff x="3359659" y="3805664"/>
                <a:chExt cx="232294" cy="141000"/>
              </a:xfrm>
            </p:grpSpPr>
            <p:sp>
              <p:nvSpPr>
                <p:cNvPr id="10181" name="Google Shape;10181;p8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82" name="Google Shape;10182;p8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183" name="Google Shape;10183;p87"/>
              <p:cNvGrpSpPr/>
              <p:nvPr/>
            </p:nvGrpSpPr>
            <p:grpSpPr>
              <a:xfrm>
                <a:off x="3067316" y="3711366"/>
                <a:ext cx="66900" cy="166809"/>
                <a:chOff x="3067316" y="3711366"/>
                <a:chExt cx="66900" cy="166809"/>
              </a:xfrm>
            </p:grpSpPr>
            <p:sp>
              <p:nvSpPr>
                <p:cNvPr id="10184" name="Google Shape;10184;p8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85" name="Google Shape;10185;p8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186" name="Google Shape;10186;p87"/>
              <p:cNvGrpSpPr/>
              <p:nvPr/>
            </p:nvGrpSpPr>
            <p:grpSpPr>
              <a:xfrm>
                <a:off x="2413923" y="4058666"/>
                <a:ext cx="224119" cy="66900"/>
                <a:chOff x="2413923" y="4058666"/>
                <a:chExt cx="224119" cy="66900"/>
              </a:xfrm>
            </p:grpSpPr>
            <p:sp>
              <p:nvSpPr>
                <p:cNvPr id="10187" name="Google Shape;10187;p8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88" name="Google Shape;10188;p8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189" name="Google Shape;10189;p87"/>
              <p:cNvGrpSpPr/>
              <p:nvPr/>
            </p:nvGrpSpPr>
            <p:grpSpPr>
              <a:xfrm>
                <a:off x="3564643" y="4058666"/>
                <a:ext cx="223397" cy="66900"/>
                <a:chOff x="3564643" y="4058666"/>
                <a:chExt cx="223397" cy="66900"/>
              </a:xfrm>
            </p:grpSpPr>
            <p:sp>
              <p:nvSpPr>
                <p:cNvPr id="10190" name="Google Shape;10190;p8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91" name="Google Shape;10191;p8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192" name="Google Shape;10192;p87"/>
            <p:cNvGrpSpPr/>
            <p:nvPr/>
          </p:nvGrpSpPr>
          <p:grpSpPr>
            <a:xfrm>
              <a:off x="2633353" y="3965763"/>
              <a:ext cx="933975" cy="445687"/>
              <a:chOff x="2633353" y="3965763"/>
              <a:chExt cx="933975" cy="445687"/>
            </a:xfrm>
          </p:grpSpPr>
          <p:sp>
            <p:nvSpPr>
              <p:cNvPr id="10193" name="Google Shape;10193;p8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95" name="Google Shape;10195;p87"/>
          <p:cNvGrpSpPr/>
          <p:nvPr/>
        </p:nvGrpSpPr>
        <p:grpSpPr>
          <a:xfrm>
            <a:off x="6392789" y="1044380"/>
            <a:ext cx="1131087" cy="587383"/>
            <a:chOff x="238125" y="999450"/>
            <a:chExt cx="7140700" cy="3708225"/>
          </a:xfrm>
        </p:grpSpPr>
        <p:sp>
          <p:nvSpPr>
            <p:cNvPr id="10196" name="Google Shape;10196;p8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87"/>
          <p:cNvGrpSpPr/>
          <p:nvPr/>
        </p:nvGrpSpPr>
        <p:grpSpPr>
          <a:xfrm>
            <a:off x="3744240" y="3493874"/>
            <a:ext cx="1375854" cy="678131"/>
            <a:chOff x="3913765" y="3641905"/>
            <a:chExt cx="1522805" cy="750560"/>
          </a:xfrm>
        </p:grpSpPr>
        <p:grpSp>
          <p:nvGrpSpPr>
            <p:cNvPr id="10206" name="Google Shape;10206;p87"/>
            <p:cNvGrpSpPr/>
            <p:nvPr/>
          </p:nvGrpSpPr>
          <p:grpSpPr>
            <a:xfrm>
              <a:off x="3913765" y="3997002"/>
              <a:ext cx="1522805" cy="395463"/>
              <a:chOff x="3913765" y="3997002"/>
              <a:chExt cx="1522805" cy="395463"/>
            </a:xfrm>
          </p:grpSpPr>
          <p:grpSp>
            <p:nvGrpSpPr>
              <p:cNvPr id="10207" name="Google Shape;10207;p87"/>
              <p:cNvGrpSpPr/>
              <p:nvPr/>
            </p:nvGrpSpPr>
            <p:grpSpPr>
              <a:xfrm>
                <a:off x="3913765" y="4138659"/>
                <a:ext cx="507602" cy="253806"/>
                <a:chOff x="3913765" y="4138659"/>
                <a:chExt cx="507602" cy="253806"/>
              </a:xfrm>
            </p:grpSpPr>
            <p:sp>
              <p:nvSpPr>
                <p:cNvPr id="10208" name="Google Shape;10208;p8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210" name="Google Shape;10210;p87"/>
              <p:cNvGrpSpPr/>
              <p:nvPr/>
            </p:nvGrpSpPr>
            <p:grpSpPr>
              <a:xfrm>
                <a:off x="4421361" y="3997002"/>
                <a:ext cx="507618" cy="395463"/>
                <a:chOff x="4421361" y="3997002"/>
                <a:chExt cx="507618" cy="395463"/>
              </a:xfrm>
            </p:grpSpPr>
            <p:sp>
              <p:nvSpPr>
                <p:cNvPr id="10211" name="Google Shape;10211;p8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87"/>
              <p:cNvGrpSpPr/>
              <p:nvPr/>
            </p:nvGrpSpPr>
            <p:grpSpPr>
              <a:xfrm>
                <a:off x="4928973" y="4189418"/>
                <a:ext cx="507596" cy="203047"/>
                <a:chOff x="4928973" y="4189418"/>
                <a:chExt cx="507596" cy="203047"/>
              </a:xfrm>
            </p:grpSpPr>
            <p:sp>
              <p:nvSpPr>
                <p:cNvPr id="10214" name="Google Shape;10214;p8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16" name="Google Shape;10216;p87"/>
            <p:cNvGrpSpPr/>
            <p:nvPr/>
          </p:nvGrpSpPr>
          <p:grpSpPr>
            <a:xfrm>
              <a:off x="4482186" y="3641905"/>
              <a:ext cx="397605" cy="349784"/>
              <a:chOff x="2906375" y="1159725"/>
              <a:chExt cx="1860575" cy="1636800"/>
            </a:xfrm>
          </p:grpSpPr>
          <p:sp>
            <p:nvSpPr>
              <p:cNvPr id="10217" name="Google Shape;10217;p8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21" name="Google Shape;10221;p87"/>
          <p:cNvGrpSpPr/>
          <p:nvPr/>
        </p:nvGrpSpPr>
        <p:grpSpPr>
          <a:xfrm>
            <a:off x="6528949" y="1853801"/>
            <a:ext cx="940737" cy="721067"/>
            <a:chOff x="6599718" y="2068734"/>
            <a:chExt cx="940737" cy="721067"/>
          </a:xfrm>
        </p:grpSpPr>
        <p:sp>
          <p:nvSpPr>
            <p:cNvPr id="10222" name="Google Shape;10222;p8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8" name="Google Shape;10228;p87"/>
            <p:cNvGrpSpPr/>
            <p:nvPr/>
          </p:nvGrpSpPr>
          <p:grpSpPr>
            <a:xfrm>
              <a:off x="6836957" y="2068734"/>
              <a:ext cx="461892" cy="721067"/>
              <a:chOff x="6836957" y="2068734"/>
              <a:chExt cx="461892" cy="721067"/>
            </a:xfrm>
          </p:grpSpPr>
          <p:sp>
            <p:nvSpPr>
              <p:cNvPr id="10229" name="Google Shape;10229;p8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5" name="Google Shape;10235;p87"/>
              <p:cNvGrpSpPr/>
              <p:nvPr/>
            </p:nvGrpSpPr>
            <p:grpSpPr>
              <a:xfrm>
                <a:off x="6836957" y="2068734"/>
                <a:ext cx="461892" cy="721067"/>
                <a:chOff x="6836957" y="2068734"/>
                <a:chExt cx="461892" cy="721067"/>
              </a:xfrm>
            </p:grpSpPr>
            <p:sp>
              <p:nvSpPr>
                <p:cNvPr id="10236" name="Google Shape;10236;p8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243" name="Google Shape;10243;p87"/>
          <p:cNvGrpSpPr/>
          <p:nvPr/>
        </p:nvGrpSpPr>
        <p:grpSpPr>
          <a:xfrm>
            <a:off x="2412267" y="1858147"/>
            <a:ext cx="712577" cy="712374"/>
            <a:chOff x="2559249" y="2069323"/>
            <a:chExt cx="685566" cy="685634"/>
          </a:xfrm>
        </p:grpSpPr>
        <p:sp>
          <p:nvSpPr>
            <p:cNvPr id="10244" name="Google Shape;10244;p8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87"/>
          <p:cNvGrpSpPr/>
          <p:nvPr/>
        </p:nvGrpSpPr>
        <p:grpSpPr>
          <a:xfrm>
            <a:off x="7594705" y="970936"/>
            <a:ext cx="845645" cy="711911"/>
            <a:chOff x="951975" y="315800"/>
            <a:chExt cx="5860325" cy="4933550"/>
          </a:xfrm>
        </p:grpSpPr>
        <p:sp>
          <p:nvSpPr>
            <p:cNvPr id="10258" name="Google Shape;10258;p8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87"/>
          <p:cNvGrpSpPr/>
          <p:nvPr/>
        </p:nvGrpSpPr>
        <p:grpSpPr>
          <a:xfrm>
            <a:off x="3691834" y="2707045"/>
            <a:ext cx="1617932" cy="621724"/>
            <a:chOff x="3862800" y="3038525"/>
            <a:chExt cx="1329006" cy="510698"/>
          </a:xfrm>
        </p:grpSpPr>
        <p:sp>
          <p:nvSpPr>
            <p:cNvPr id="10267" name="Google Shape;10267;p8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9" name="Google Shape;10269;p87"/>
            <p:cNvGrpSpPr/>
            <p:nvPr/>
          </p:nvGrpSpPr>
          <p:grpSpPr>
            <a:xfrm>
              <a:off x="3967075" y="3040337"/>
              <a:ext cx="1019927" cy="402126"/>
              <a:chOff x="3967075" y="3040337"/>
              <a:chExt cx="1019927" cy="402126"/>
            </a:xfrm>
          </p:grpSpPr>
          <p:sp>
            <p:nvSpPr>
              <p:cNvPr id="10270" name="Google Shape;10270;p8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87"/>
            <p:cNvGrpSpPr/>
            <p:nvPr/>
          </p:nvGrpSpPr>
          <p:grpSpPr>
            <a:xfrm>
              <a:off x="4186700" y="3040337"/>
              <a:ext cx="390475" cy="183289"/>
              <a:chOff x="4186700" y="3040337"/>
              <a:chExt cx="390475" cy="183289"/>
            </a:xfrm>
          </p:grpSpPr>
          <p:sp>
            <p:nvSpPr>
              <p:cNvPr id="10273" name="Google Shape;10273;p8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87"/>
            <p:cNvGrpSpPr/>
            <p:nvPr/>
          </p:nvGrpSpPr>
          <p:grpSpPr>
            <a:xfrm>
              <a:off x="4073727" y="3040337"/>
              <a:ext cx="697794" cy="296263"/>
              <a:chOff x="4073727" y="3040337"/>
              <a:chExt cx="697794" cy="296263"/>
            </a:xfrm>
          </p:grpSpPr>
          <p:sp>
            <p:nvSpPr>
              <p:cNvPr id="10276" name="Google Shape;10276;p8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87"/>
            <p:cNvGrpSpPr/>
            <p:nvPr/>
          </p:nvGrpSpPr>
          <p:grpSpPr>
            <a:xfrm>
              <a:off x="3862800" y="3038525"/>
              <a:ext cx="1329006" cy="510698"/>
              <a:chOff x="3862800" y="3038525"/>
              <a:chExt cx="1329006" cy="510698"/>
            </a:xfrm>
          </p:grpSpPr>
          <p:sp>
            <p:nvSpPr>
              <p:cNvPr id="10279" name="Google Shape;10279;p8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81" name="Google Shape;10281;p87"/>
          <p:cNvGrpSpPr/>
          <p:nvPr/>
        </p:nvGrpSpPr>
        <p:grpSpPr>
          <a:xfrm>
            <a:off x="700156" y="970936"/>
            <a:ext cx="883205" cy="775176"/>
            <a:chOff x="649648" y="271400"/>
            <a:chExt cx="6215377" cy="5455143"/>
          </a:xfrm>
        </p:grpSpPr>
        <p:sp>
          <p:nvSpPr>
            <p:cNvPr id="10282" name="Google Shape;10282;p8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87"/>
          <p:cNvGrpSpPr/>
          <p:nvPr/>
        </p:nvGrpSpPr>
        <p:grpSpPr>
          <a:xfrm>
            <a:off x="2308457" y="970936"/>
            <a:ext cx="767704" cy="815489"/>
            <a:chOff x="2499700" y="1135950"/>
            <a:chExt cx="732402" cy="777990"/>
          </a:xfrm>
        </p:grpSpPr>
        <p:grpSp>
          <p:nvGrpSpPr>
            <p:cNvPr id="10295" name="Google Shape;10295;p87"/>
            <p:cNvGrpSpPr/>
            <p:nvPr/>
          </p:nvGrpSpPr>
          <p:grpSpPr>
            <a:xfrm>
              <a:off x="2499700" y="1135950"/>
              <a:ext cx="732402" cy="694705"/>
              <a:chOff x="2499700" y="1135950"/>
              <a:chExt cx="732402" cy="694705"/>
            </a:xfrm>
          </p:grpSpPr>
          <p:sp>
            <p:nvSpPr>
              <p:cNvPr id="10296" name="Google Shape;10296;p8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87"/>
            <p:cNvGrpSpPr/>
            <p:nvPr/>
          </p:nvGrpSpPr>
          <p:grpSpPr>
            <a:xfrm>
              <a:off x="2517909" y="1188726"/>
              <a:ext cx="702702" cy="725214"/>
              <a:chOff x="2517909" y="1188726"/>
              <a:chExt cx="702702" cy="725214"/>
            </a:xfrm>
          </p:grpSpPr>
          <p:sp>
            <p:nvSpPr>
              <p:cNvPr id="10324" name="Google Shape;10324;p8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29" name="Google Shape;10329;p87"/>
          <p:cNvGrpSpPr/>
          <p:nvPr/>
        </p:nvGrpSpPr>
        <p:grpSpPr>
          <a:xfrm>
            <a:off x="1654189" y="970936"/>
            <a:ext cx="583439" cy="870229"/>
            <a:chOff x="1716825" y="1121550"/>
            <a:chExt cx="622800" cy="928938"/>
          </a:xfrm>
        </p:grpSpPr>
        <p:grpSp>
          <p:nvGrpSpPr>
            <p:cNvPr id="10330" name="Google Shape;10330;p87"/>
            <p:cNvGrpSpPr/>
            <p:nvPr/>
          </p:nvGrpSpPr>
          <p:grpSpPr>
            <a:xfrm>
              <a:off x="1716825" y="1121550"/>
              <a:ext cx="622800" cy="928938"/>
              <a:chOff x="1716825" y="1121550"/>
              <a:chExt cx="622800" cy="928938"/>
            </a:xfrm>
          </p:grpSpPr>
          <p:cxnSp>
            <p:nvCxnSpPr>
              <p:cNvPr id="10331" name="Google Shape;10331;p8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332" name="Google Shape;10332;p8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87"/>
            <p:cNvGrpSpPr/>
            <p:nvPr/>
          </p:nvGrpSpPr>
          <p:grpSpPr>
            <a:xfrm>
              <a:off x="1768050" y="1172775"/>
              <a:ext cx="520200" cy="832000"/>
              <a:chOff x="1768050" y="1172775"/>
              <a:chExt cx="520200" cy="832000"/>
            </a:xfrm>
          </p:grpSpPr>
          <p:cxnSp>
            <p:nvCxnSpPr>
              <p:cNvPr id="10334" name="Google Shape;10334;p8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335" name="Google Shape;10335;p8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87"/>
            <p:cNvGrpSpPr/>
            <p:nvPr/>
          </p:nvGrpSpPr>
          <p:grpSpPr>
            <a:xfrm>
              <a:off x="1820100" y="1225475"/>
              <a:ext cx="416400" cy="729575"/>
              <a:chOff x="1820100" y="1225475"/>
              <a:chExt cx="416400" cy="729575"/>
            </a:xfrm>
          </p:grpSpPr>
          <p:cxnSp>
            <p:nvCxnSpPr>
              <p:cNvPr id="10337" name="Google Shape;10337;p8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338" name="Google Shape;10338;p8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87"/>
            <p:cNvGrpSpPr/>
            <p:nvPr/>
          </p:nvGrpSpPr>
          <p:grpSpPr>
            <a:xfrm>
              <a:off x="1874250" y="1278825"/>
              <a:ext cx="308100" cy="605275"/>
              <a:chOff x="1874250" y="1278825"/>
              <a:chExt cx="308100" cy="605275"/>
            </a:xfrm>
          </p:grpSpPr>
          <p:cxnSp>
            <p:nvCxnSpPr>
              <p:cNvPr id="10340" name="Google Shape;10340;p8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341" name="Google Shape;10341;p8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2" name="Google Shape;10342;p8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87"/>
          <p:cNvGrpSpPr/>
          <p:nvPr/>
        </p:nvGrpSpPr>
        <p:grpSpPr>
          <a:xfrm>
            <a:off x="1574012" y="1857258"/>
            <a:ext cx="739072" cy="714152"/>
            <a:chOff x="4334725" y="1355875"/>
            <a:chExt cx="3106650" cy="3001900"/>
          </a:xfrm>
        </p:grpSpPr>
        <p:grpSp>
          <p:nvGrpSpPr>
            <p:cNvPr id="10344" name="Google Shape;10344;p87"/>
            <p:cNvGrpSpPr/>
            <p:nvPr/>
          </p:nvGrpSpPr>
          <p:grpSpPr>
            <a:xfrm>
              <a:off x="4516050" y="1724875"/>
              <a:ext cx="2693725" cy="2632900"/>
              <a:chOff x="4516050" y="1724875"/>
              <a:chExt cx="2693725" cy="2632900"/>
            </a:xfrm>
          </p:grpSpPr>
          <p:sp>
            <p:nvSpPr>
              <p:cNvPr id="10345" name="Google Shape;10345;p8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87"/>
            <p:cNvGrpSpPr/>
            <p:nvPr/>
          </p:nvGrpSpPr>
          <p:grpSpPr>
            <a:xfrm>
              <a:off x="4334725" y="1355875"/>
              <a:ext cx="3106650" cy="2709650"/>
              <a:chOff x="4334725" y="1355875"/>
              <a:chExt cx="3106650" cy="2709650"/>
            </a:xfrm>
          </p:grpSpPr>
          <p:sp>
            <p:nvSpPr>
              <p:cNvPr id="10349" name="Google Shape;10349;p8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52" name="Google Shape;10352;p87"/>
          <p:cNvGrpSpPr/>
          <p:nvPr/>
        </p:nvGrpSpPr>
        <p:grpSpPr>
          <a:xfrm>
            <a:off x="7690961" y="3488029"/>
            <a:ext cx="312074" cy="684173"/>
            <a:chOff x="7645573" y="3754300"/>
            <a:chExt cx="293855" cy="644170"/>
          </a:xfrm>
        </p:grpSpPr>
        <p:sp>
          <p:nvSpPr>
            <p:cNvPr id="10353" name="Google Shape;10353;p8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87"/>
          <p:cNvGrpSpPr/>
          <p:nvPr/>
        </p:nvGrpSpPr>
        <p:grpSpPr>
          <a:xfrm>
            <a:off x="5612949" y="970936"/>
            <a:ext cx="709011" cy="739359"/>
            <a:chOff x="5830645" y="1256617"/>
            <a:chExt cx="530340" cy="553040"/>
          </a:xfrm>
        </p:grpSpPr>
        <p:grpSp>
          <p:nvGrpSpPr>
            <p:cNvPr id="10356" name="Google Shape;10356;p87"/>
            <p:cNvGrpSpPr/>
            <p:nvPr/>
          </p:nvGrpSpPr>
          <p:grpSpPr>
            <a:xfrm>
              <a:off x="5830645" y="1256617"/>
              <a:ext cx="259743" cy="269909"/>
              <a:chOff x="5830645" y="1256617"/>
              <a:chExt cx="259743" cy="269909"/>
            </a:xfrm>
          </p:grpSpPr>
          <p:sp>
            <p:nvSpPr>
              <p:cNvPr id="10357" name="Google Shape;10357;p8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87"/>
            <p:cNvGrpSpPr/>
            <p:nvPr/>
          </p:nvGrpSpPr>
          <p:grpSpPr>
            <a:xfrm>
              <a:off x="6101293" y="1256617"/>
              <a:ext cx="259692" cy="269909"/>
              <a:chOff x="6101293" y="1256617"/>
              <a:chExt cx="259692" cy="269909"/>
            </a:xfrm>
          </p:grpSpPr>
          <p:sp>
            <p:nvSpPr>
              <p:cNvPr id="10360" name="Google Shape;10360;p8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87"/>
            <p:cNvGrpSpPr/>
            <p:nvPr/>
          </p:nvGrpSpPr>
          <p:grpSpPr>
            <a:xfrm>
              <a:off x="5830645" y="1539749"/>
              <a:ext cx="259692" cy="269909"/>
              <a:chOff x="5830645" y="1539749"/>
              <a:chExt cx="259692" cy="269909"/>
            </a:xfrm>
          </p:grpSpPr>
          <p:sp>
            <p:nvSpPr>
              <p:cNvPr id="10363" name="Google Shape;10363;p8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87"/>
            <p:cNvGrpSpPr/>
            <p:nvPr/>
          </p:nvGrpSpPr>
          <p:grpSpPr>
            <a:xfrm>
              <a:off x="6101293" y="1539749"/>
              <a:ext cx="259692" cy="269909"/>
              <a:chOff x="6101293" y="1539749"/>
              <a:chExt cx="259692" cy="269909"/>
            </a:xfrm>
          </p:grpSpPr>
          <p:sp>
            <p:nvSpPr>
              <p:cNvPr id="10366" name="Google Shape;10366;p8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8" name="Google Shape;10368;p8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87"/>
          <p:cNvGrpSpPr/>
          <p:nvPr/>
        </p:nvGrpSpPr>
        <p:grpSpPr>
          <a:xfrm>
            <a:off x="714444" y="2707052"/>
            <a:ext cx="1452955" cy="621360"/>
            <a:chOff x="732422" y="2990152"/>
            <a:chExt cx="1337773" cy="572102"/>
          </a:xfrm>
        </p:grpSpPr>
        <p:sp>
          <p:nvSpPr>
            <p:cNvPr id="10370" name="Google Shape;10370;p8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79" name="Shape 10379"/>
        <p:cNvGrpSpPr/>
        <p:nvPr/>
      </p:nvGrpSpPr>
      <p:grpSpPr>
        <a:xfrm>
          <a:off x="0" y="0"/>
          <a:ext cx="0" cy="0"/>
          <a:chOff x="0" y="0"/>
          <a:chExt cx="0" cy="0"/>
        </a:xfrm>
      </p:grpSpPr>
      <p:grpSp>
        <p:nvGrpSpPr>
          <p:cNvPr id="10380" name="Google Shape;10380;p88"/>
          <p:cNvGrpSpPr/>
          <p:nvPr/>
        </p:nvGrpSpPr>
        <p:grpSpPr>
          <a:xfrm>
            <a:off x="708579" y="965872"/>
            <a:ext cx="1636117" cy="1526144"/>
            <a:chOff x="729238" y="1179665"/>
            <a:chExt cx="1636117" cy="1526144"/>
          </a:xfrm>
        </p:grpSpPr>
        <p:grpSp>
          <p:nvGrpSpPr>
            <p:cNvPr id="10381" name="Google Shape;10381;p88"/>
            <p:cNvGrpSpPr/>
            <p:nvPr/>
          </p:nvGrpSpPr>
          <p:grpSpPr>
            <a:xfrm>
              <a:off x="729238" y="1179665"/>
              <a:ext cx="80700" cy="1526144"/>
              <a:chOff x="729238" y="1179665"/>
              <a:chExt cx="80700" cy="1526144"/>
            </a:xfrm>
          </p:grpSpPr>
          <p:sp>
            <p:nvSpPr>
              <p:cNvPr id="10382" name="Google Shape;10382;p8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88"/>
            <p:cNvGrpSpPr/>
            <p:nvPr/>
          </p:nvGrpSpPr>
          <p:grpSpPr>
            <a:xfrm>
              <a:off x="903098" y="1179665"/>
              <a:ext cx="80700" cy="1526144"/>
              <a:chOff x="903098" y="1179665"/>
              <a:chExt cx="80700" cy="1526144"/>
            </a:xfrm>
          </p:grpSpPr>
          <p:sp>
            <p:nvSpPr>
              <p:cNvPr id="10393" name="Google Shape;10393;p8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88"/>
            <p:cNvGrpSpPr/>
            <p:nvPr/>
          </p:nvGrpSpPr>
          <p:grpSpPr>
            <a:xfrm>
              <a:off x="1076958" y="1179665"/>
              <a:ext cx="80700" cy="1526144"/>
              <a:chOff x="1076958" y="1179665"/>
              <a:chExt cx="80700" cy="1526144"/>
            </a:xfrm>
          </p:grpSpPr>
          <p:sp>
            <p:nvSpPr>
              <p:cNvPr id="10404" name="Google Shape;10404;p8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88"/>
            <p:cNvGrpSpPr/>
            <p:nvPr/>
          </p:nvGrpSpPr>
          <p:grpSpPr>
            <a:xfrm>
              <a:off x="1247707" y="1179665"/>
              <a:ext cx="80700" cy="1526144"/>
              <a:chOff x="1247707" y="1179665"/>
              <a:chExt cx="80700" cy="1526144"/>
            </a:xfrm>
          </p:grpSpPr>
          <p:sp>
            <p:nvSpPr>
              <p:cNvPr id="10415" name="Google Shape;10415;p8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88"/>
            <p:cNvGrpSpPr/>
            <p:nvPr/>
          </p:nvGrpSpPr>
          <p:grpSpPr>
            <a:xfrm>
              <a:off x="1421567" y="1179665"/>
              <a:ext cx="80700" cy="1526144"/>
              <a:chOff x="1421567" y="1179665"/>
              <a:chExt cx="80700" cy="1526144"/>
            </a:xfrm>
          </p:grpSpPr>
          <p:sp>
            <p:nvSpPr>
              <p:cNvPr id="10426" name="Google Shape;10426;p8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88"/>
            <p:cNvGrpSpPr/>
            <p:nvPr/>
          </p:nvGrpSpPr>
          <p:grpSpPr>
            <a:xfrm>
              <a:off x="1592327" y="1179665"/>
              <a:ext cx="80700" cy="1526144"/>
              <a:chOff x="1592327" y="1179665"/>
              <a:chExt cx="80700" cy="1526144"/>
            </a:xfrm>
          </p:grpSpPr>
          <p:sp>
            <p:nvSpPr>
              <p:cNvPr id="10437" name="Google Shape;10437;p8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88"/>
            <p:cNvGrpSpPr/>
            <p:nvPr/>
          </p:nvGrpSpPr>
          <p:grpSpPr>
            <a:xfrm>
              <a:off x="1766187" y="1179665"/>
              <a:ext cx="80700" cy="1526144"/>
              <a:chOff x="1766187" y="1179665"/>
              <a:chExt cx="80700" cy="1526144"/>
            </a:xfrm>
          </p:grpSpPr>
          <p:sp>
            <p:nvSpPr>
              <p:cNvPr id="10448" name="Google Shape;10448;p8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88"/>
            <p:cNvGrpSpPr/>
            <p:nvPr/>
          </p:nvGrpSpPr>
          <p:grpSpPr>
            <a:xfrm>
              <a:off x="1936935" y="1179665"/>
              <a:ext cx="80700" cy="1526144"/>
              <a:chOff x="1936935" y="1179665"/>
              <a:chExt cx="80700" cy="1526144"/>
            </a:xfrm>
          </p:grpSpPr>
          <p:sp>
            <p:nvSpPr>
              <p:cNvPr id="10459" name="Google Shape;10459;p8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88"/>
            <p:cNvGrpSpPr/>
            <p:nvPr/>
          </p:nvGrpSpPr>
          <p:grpSpPr>
            <a:xfrm>
              <a:off x="2110795" y="1179665"/>
              <a:ext cx="80700" cy="1526144"/>
              <a:chOff x="2110795" y="1179665"/>
              <a:chExt cx="80700" cy="1526144"/>
            </a:xfrm>
          </p:grpSpPr>
          <p:sp>
            <p:nvSpPr>
              <p:cNvPr id="10470" name="Google Shape;10470;p8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88"/>
            <p:cNvGrpSpPr/>
            <p:nvPr/>
          </p:nvGrpSpPr>
          <p:grpSpPr>
            <a:xfrm>
              <a:off x="2284655" y="1179665"/>
              <a:ext cx="80700" cy="1526144"/>
              <a:chOff x="2284655" y="1179665"/>
              <a:chExt cx="80700" cy="1526144"/>
            </a:xfrm>
          </p:grpSpPr>
          <p:sp>
            <p:nvSpPr>
              <p:cNvPr id="10481" name="Google Shape;10481;p8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91" name="Google Shape;10491;p88"/>
          <p:cNvGrpSpPr/>
          <p:nvPr/>
        </p:nvGrpSpPr>
        <p:grpSpPr>
          <a:xfrm>
            <a:off x="2603245" y="985011"/>
            <a:ext cx="1364248" cy="1102133"/>
            <a:chOff x="2623904" y="1198803"/>
            <a:chExt cx="1364248" cy="1102133"/>
          </a:xfrm>
        </p:grpSpPr>
        <p:grpSp>
          <p:nvGrpSpPr>
            <p:cNvPr id="10492" name="Google Shape;10492;p88"/>
            <p:cNvGrpSpPr/>
            <p:nvPr/>
          </p:nvGrpSpPr>
          <p:grpSpPr>
            <a:xfrm>
              <a:off x="2623907" y="1198803"/>
              <a:ext cx="1364245" cy="273000"/>
              <a:chOff x="2623907" y="1198803"/>
              <a:chExt cx="1364245" cy="273000"/>
            </a:xfrm>
          </p:grpSpPr>
          <p:sp>
            <p:nvSpPr>
              <p:cNvPr id="10493" name="Google Shape;10493;p8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8" name="Google Shape;10498;p88"/>
            <p:cNvGrpSpPr/>
            <p:nvPr/>
          </p:nvGrpSpPr>
          <p:grpSpPr>
            <a:xfrm>
              <a:off x="2623904" y="1476964"/>
              <a:ext cx="1364245" cy="273000"/>
              <a:chOff x="2623904" y="1476964"/>
              <a:chExt cx="1364245" cy="273000"/>
            </a:xfrm>
          </p:grpSpPr>
          <p:sp>
            <p:nvSpPr>
              <p:cNvPr id="10499" name="Google Shape;10499;p8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88"/>
            <p:cNvGrpSpPr/>
            <p:nvPr/>
          </p:nvGrpSpPr>
          <p:grpSpPr>
            <a:xfrm>
              <a:off x="2623907" y="1749775"/>
              <a:ext cx="1364245" cy="273000"/>
              <a:chOff x="2623907" y="1749775"/>
              <a:chExt cx="1364245" cy="273000"/>
            </a:xfrm>
          </p:grpSpPr>
          <p:sp>
            <p:nvSpPr>
              <p:cNvPr id="10505" name="Google Shape;10505;p8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88"/>
            <p:cNvGrpSpPr/>
            <p:nvPr/>
          </p:nvGrpSpPr>
          <p:grpSpPr>
            <a:xfrm>
              <a:off x="2623904" y="2027936"/>
              <a:ext cx="1364245" cy="273000"/>
              <a:chOff x="2623904" y="2027936"/>
              <a:chExt cx="1364245" cy="273000"/>
            </a:xfrm>
          </p:grpSpPr>
          <p:sp>
            <p:nvSpPr>
              <p:cNvPr id="10511" name="Google Shape;10511;p8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16" name="Google Shape;10516;p88"/>
          <p:cNvGrpSpPr/>
          <p:nvPr/>
        </p:nvGrpSpPr>
        <p:grpSpPr>
          <a:xfrm>
            <a:off x="2592706" y="2444193"/>
            <a:ext cx="1387541" cy="159124"/>
            <a:chOff x="3200660" y="2180272"/>
            <a:chExt cx="2563824" cy="378237"/>
          </a:xfrm>
        </p:grpSpPr>
        <p:sp>
          <p:nvSpPr>
            <p:cNvPr id="10517" name="Google Shape;10517;p8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88"/>
          <p:cNvGrpSpPr/>
          <p:nvPr/>
        </p:nvGrpSpPr>
        <p:grpSpPr>
          <a:xfrm>
            <a:off x="2589231" y="2722018"/>
            <a:ext cx="1390502" cy="159625"/>
            <a:chOff x="3530150" y="2790075"/>
            <a:chExt cx="1962600" cy="225300"/>
          </a:xfrm>
        </p:grpSpPr>
        <p:sp>
          <p:nvSpPr>
            <p:cNvPr id="10536" name="Google Shape;10536;p8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88"/>
          <p:cNvGrpSpPr/>
          <p:nvPr/>
        </p:nvGrpSpPr>
        <p:grpSpPr>
          <a:xfrm>
            <a:off x="2589884" y="3000344"/>
            <a:ext cx="1411629" cy="153761"/>
            <a:chOff x="3558802" y="4011427"/>
            <a:chExt cx="1866000" cy="111300"/>
          </a:xfrm>
        </p:grpSpPr>
        <p:sp>
          <p:nvSpPr>
            <p:cNvPr id="10539" name="Google Shape;10539;p8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88"/>
          <p:cNvGrpSpPr/>
          <p:nvPr/>
        </p:nvGrpSpPr>
        <p:grpSpPr>
          <a:xfrm>
            <a:off x="2589576" y="2205744"/>
            <a:ext cx="1383503" cy="119749"/>
            <a:chOff x="3465975" y="2270276"/>
            <a:chExt cx="1986364" cy="171929"/>
          </a:xfrm>
        </p:grpSpPr>
        <p:sp>
          <p:nvSpPr>
            <p:cNvPr id="10542" name="Google Shape;10542;p8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88"/>
          <p:cNvGrpSpPr/>
          <p:nvPr/>
        </p:nvGrpSpPr>
        <p:grpSpPr>
          <a:xfrm>
            <a:off x="2600584" y="3569394"/>
            <a:ext cx="1369531" cy="195460"/>
            <a:chOff x="723300" y="4253549"/>
            <a:chExt cx="2276482" cy="324900"/>
          </a:xfrm>
        </p:grpSpPr>
        <p:sp>
          <p:nvSpPr>
            <p:cNvPr id="10551" name="Google Shape;10551;p8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88"/>
          <p:cNvGrpSpPr/>
          <p:nvPr/>
        </p:nvGrpSpPr>
        <p:grpSpPr>
          <a:xfrm>
            <a:off x="2590145" y="3270574"/>
            <a:ext cx="1389066" cy="180119"/>
            <a:chOff x="705948" y="3788465"/>
            <a:chExt cx="2308953" cy="299400"/>
          </a:xfrm>
        </p:grpSpPr>
        <p:sp>
          <p:nvSpPr>
            <p:cNvPr id="10557" name="Google Shape;10557;p8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88"/>
          <p:cNvGrpSpPr/>
          <p:nvPr/>
        </p:nvGrpSpPr>
        <p:grpSpPr>
          <a:xfrm>
            <a:off x="2638082" y="3883554"/>
            <a:ext cx="1304609" cy="294074"/>
            <a:chOff x="2658741" y="4097347"/>
            <a:chExt cx="1304609" cy="294074"/>
          </a:xfrm>
        </p:grpSpPr>
        <p:grpSp>
          <p:nvGrpSpPr>
            <p:cNvPr id="10563" name="Google Shape;10563;p88"/>
            <p:cNvGrpSpPr/>
            <p:nvPr/>
          </p:nvGrpSpPr>
          <p:grpSpPr>
            <a:xfrm>
              <a:off x="2658741" y="4097347"/>
              <a:ext cx="118572" cy="294074"/>
              <a:chOff x="3343310" y="4475555"/>
              <a:chExt cx="127717" cy="316753"/>
            </a:xfrm>
          </p:grpSpPr>
          <p:sp>
            <p:nvSpPr>
              <p:cNvPr id="10564" name="Google Shape;10564;p8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88"/>
            <p:cNvGrpSpPr/>
            <p:nvPr/>
          </p:nvGrpSpPr>
          <p:grpSpPr>
            <a:xfrm>
              <a:off x="3815519" y="4098388"/>
              <a:ext cx="147831" cy="291991"/>
              <a:chOff x="3527539" y="4476677"/>
              <a:chExt cx="159232" cy="314510"/>
            </a:xfrm>
          </p:grpSpPr>
          <p:sp>
            <p:nvSpPr>
              <p:cNvPr id="10567" name="Google Shape;10567;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88"/>
            <p:cNvGrpSpPr/>
            <p:nvPr/>
          </p:nvGrpSpPr>
          <p:grpSpPr>
            <a:xfrm>
              <a:off x="3511696" y="4098388"/>
              <a:ext cx="147831" cy="291991"/>
              <a:chOff x="3527539" y="4476677"/>
              <a:chExt cx="159232" cy="314510"/>
            </a:xfrm>
          </p:grpSpPr>
          <p:sp>
            <p:nvSpPr>
              <p:cNvPr id="10570" name="Google Shape;10570;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88"/>
            <p:cNvGrpSpPr/>
            <p:nvPr/>
          </p:nvGrpSpPr>
          <p:grpSpPr>
            <a:xfrm>
              <a:off x="3207874" y="4098388"/>
              <a:ext cx="147831" cy="291991"/>
              <a:chOff x="3527539" y="4476677"/>
              <a:chExt cx="159232" cy="314510"/>
            </a:xfrm>
          </p:grpSpPr>
          <p:sp>
            <p:nvSpPr>
              <p:cNvPr id="10573" name="Google Shape;10573;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88"/>
            <p:cNvGrpSpPr/>
            <p:nvPr/>
          </p:nvGrpSpPr>
          <p:grpSpPr>
            <a:xfrm>
              <a:off x="2933305" y="4097347"/>
              <a:ext cx="118572" cy="294074"/>
              <a:chOff x="3343310" y="4475555"/>
              <a:chExt cx="127717" cy="316753"/>
            </a:xfrm>
          </p:grpSpPr>
          <p:sp>
            <p:nvSpPr>
              <p:cNvPr id="10576" name="Google Shape;10576;p8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78" name="Google Shape;10578;p88"/>
          <p:cNvGrpSpPr/>
          <p:nvPr/>
        </p:nvGrpSpPr>
        <p:grpSpPr>
          <a:xfrm>
            <a:off x="4256912" y="1866676"/>
            <a:ext cx="1433821" cy="191501"/>
            <a:chOff x="4273350" y="2080469"/>
            <a:chExt cx="1433821" cy="191501"/>
          </a:xfrm>
        </p:grpSpPr>
        <p:grpSp>
          <p:nvGrpSpPr>
            <p:cNvPr id="10579" name="Google Shape;10579;p88"/>
            <p:cNvGrpSpPr/>
            <p:nvPr/>
          </p:nvGrpSpPr>
          <p:grpSpPr>
            <a:xfrm>
              <a:off x="4273350" y="2080469"/>
              <a:ext cx="1433821" cy="0"/>
              <a:chOff x="5224975" y="2962250"/>
              <a:chExt cx="1544400" cy="0"/>
            </a:xfrm>
          </p:grpSpPr>
          <p:cxnSp>
            <p:nvCxnSpPr>
              <p:cNvPr id="10580" name="Google Shape;10580;p8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581" name="Google Shape;10581;p8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582" name="Google Shape;10582;p88"/>
            <p:cNvGrpSpPr/>
            <p:nvPr/>
          </p:nvGrpSpPr>
          <p:grpSpPr>
            <a:xfrm>
              <a:off x="4273350" y="2271969"/>
              <a:ext cx="1433821" cy="0"/>
              <a:chOff x="5224975" y="2962250"/>
              <a:chExt cx="1544400" cy="0"/>
            </a:xfrm>
          </p:grpSpPr>
          <p:cxnSp>
            <p:nvCxnSpPr>
              <p:cNvPr id="10583" name="Google Shape;10583;p8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584" name="Google Shape;10584;p8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585" name="Google Shape;10585;p88"/>
          <p:cNvGrpSpPr/>
          <p:nvPr/>
        </p:nvGrpSpPr>
        <p:grpSpPr>
          <a:xfrm>
            <a:off x="4258467" y="969244"/>
            <a:ext cx="1430711" cy="743389"/>
            <a:chOff x="5159450" y="1919950"/>
            <a:chExt cx="1541050" cy="862500"/>
          </a:xfrm>
        </p:grpSpPr>
        <p:sp>
          <p:nvSpPr>
            <p:cNvPr id="10586" name="Google Shape;10586;p8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587" name="Google Shape;10587;p88"/>
            <p:cNvGrpSpPr/>
            <p:nvPr/>
          </p:nvGrpSpPr>
          <p:grpSpPr>
            <a:xfrm>
              <a:off x="5159450" y="1919950"/>
              <a:ext cx="1541050" cy="862500"/>
              <a:chOff x="5159450" y="1919950"/>
              <a:chExt cx="1541050" cy="862500"/>
            </a:xfrm>
          </p:grpSpPr>
          <p:cxnSp>
            <p:nvCxnSpPr>
              <p:cNvPr id="10588" name="Google Shape;10588;p8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589" name="Google Shape;10589;p8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590" name="Google Shape;10590;p88"/>
          <p:cNvGrpSpPr/>
          <p:nvPr/>
        </p:nvGrpSpPr>
        <p:grpSpPr>
          <a:xfrm>
            <a:off x="4248581" y="2192571"/>
            <a:ext cx="1450484" cy="1052087"/>
            <a:chOff x="5230575" y="1554475"/>
            <a:chExt cx="2137150" cy="1550150"/>
          </a:xfrm>
        </p:grpSpPr>
        <p:sp>
          <p:nvSpPr>
            <p:cNvPr id="10591" name="Google Shape;10591;p8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88"/>
          <p:cNvGrpSpPr/>
          <p:nvPr/>
        </p:nvGrpSpPr>
        <p:grpSpPr>
          <a:xfrm rot="10800000">
            <a:off x="4265131" y="3284761"/>
            <a:ext cx="1417383" cy="887946"/>
            <a:chOff x="5645403" y="2920021"/>
            <a:chExt cx="2650800" cy="2180614"/>
          </a:xfrm>
        </p:grpSpPr>
        <p:sp>
          <p:nvSpPr>
            <p:cNvPr id="10605" name="Google Shape;10605;p8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06" name="Google Shape;10606;p88"/>
            <p:cNvCxnSpPr>
              <a:stCxn id="1060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607" name="Google Shape;10607;p8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08" name="Google Shape;10608;p88"/>
            <p:cNvCxnSpPr>
              <a:endCxn id="10607"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0609" name="Google Shape;10609;p8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10" name="Google Shape;10610;p88"/>
            <p:cNvCxnSpPr>
              <a:stCxn id="10609"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611" name="Google Shape;10611;p8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12" name="Google Shape;10612;p88"/>
            <p:cNvCxnSpPr>
              <a:endCxn id="1061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613" name="Google Shape;10613;p88"/>
          <p:cNvGrpSpPr/>
          <p:nvPr/>
        </p:nvGrpSpPr>
        <p:grpSpPr>
          <a:xfrm>
            <a:off x="7365491" y="2188116"/>
            <a:ext cx="1071743" cy="1021579"/>
            <a:chOff x="7189833" y="2022667"/>
            <a:chExt cx="1251159" cy="1192597"/>
          </a:xfrm>
        </p:grpSpPr>
        <p:sp>
          <p:nvSpPr>
            <p:cNvPr id="10614" name="Google Shape;10614;p8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88"/>
          <p:cNvGrpSpPr/>
          <p:nvPr/>
        </p:nvGrpSpPr>
        <p:grpSpPr>
          <a:xfrm>
            <a:off x="706762" y="2614523"/>
            <a:ext cx="1695374" cy="1560837"/>
            <a:chOff x="727421" y="2828315"/>
            <a:chExt cx="1695374" cy="1560837"/>
          </a:xfrm>
        </p:grpSpPr>
        <p:grpSp>
          <p:nvGrpSpPr>
            <p:cNvPr id="10619" name="Google Shape;10619;p88"/>
            <p:cNvGrpSpPr/>
            <p:nvPr/>
          </p:nvGrpSpPr>
          <p:grpSpPr>
            <a:xfrm>
              <a:off x="819108" y="2882501"/>
              <a:ext cx="103104" cy="1426186"/>
              <a:chOff x="4674013" y="3100904"/>
              <a:chExt cx="122758" cy="1698043"/>
            </a:xfrm>
          </p:grpSpPr>
          <p:sp>
            <p:nvSpPr>
              <p:cNvPr id="10620" name="Google Shape;10620;p8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88"/>
            <p:cNvGrpSpPr/>
            <p:nvPr/>
          </p:nvGrpSpPr>
          <p:grpSpPr>
            <a:xfrm>
              <a:off x="1062475" y="2882501"/>
              <a:ext cx="103104" cy="1426186"/>
              <a:chOff x="4940438" y="3100904"/>
              <a:chExt cx="122758" cy="1698043"/>
            </a:xfrm>
          </p:grpSpPr>
          <p:sp>
            <p:nvSpPr>
              <p:cNvPr id="10628" name="Google Shape;10628;p8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88"/>
            <p:cNvGrpSpPr/>
            <p:nvPr/>
          </p:nvGrpSpPr>
          <p:grpSpPr>
            <a:xfrm>
              <a:off x="1299324" y="2882501"/>
              <a:ext cx="103104" cy="1426186"/>
              <a:chOff x="5206863" y="3100904"/>
              <a:chExt cx="122758" cy="1698043"/>
            </a:xfrm>
          </p:grpSpPr>
          <p:sp>
            <p:nvSpPr>
              <p:cNvPr id="10636" name="Google Shape;10636;p8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88"/>
            <p:cNvGrpSpPr/>
            <p:nvPr/>
          </p:nvGrpSpPr>
          <p:grpSpPr>
            <a:xfrm>
              <a:off x="1786057" y="2882501"/>
              <a:ext cx="103104" cy="1426186"/>
              <a:chOff x="6006138" y="3143629"/>
              <a:chExt cx="122758" cy="1698043"/>
            </a:xfrm>
          </p:grpSpPr>
          <p:sp>
            <p:nvSpPr>
              <p:cNvPr id="10644" name="Google Shape;10644;p8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88"/>
            <p:cNvGrpSpPr/>
            <p:nvPr/>
          </p:nvGrpSpPr>
          <p:grpSpPr>
            <a:xfrm>
              <a:off x="2029422" y="2882501"/>
              <a:ext cx="103104" cy="1426186"/>
              <a:chOff x="6805413" y="3100904"/>
              <a:chExt cx="122758" cy="1698043"/>
            </a:xfrm>
          </p:grpSpPr>
          <p:sp>
            <p:nvSpPr>
              <p:cNvPr id="10652" name="Google Shape;10652;p8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88"/>
            <p:cNvGrpSpPr/>
            <p:nvPr/>
          </p:nvGrpSpPr>
          <p:grpSpPr>
            <a:xfrm>
              <a:off x="727421" y="2828315"/>
              <a:ext cx="1695374" cy="1560837"/>
              <a:chOff x="734799" y="2782450"/>
              <a:chExt cx="1571100" cy="1577400"/>
            </a:xfrm>
          </p:grpSpPr>
          <p:cxnSp>
            <p:nvCxnSpPr>
              <p:cNvPr id="10660" name="Google Shape;10660;p8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661" name="Google Shape;10661;p8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662" name="Google Shape;10662;p88"/>
            <p:cNvGrpSpPr/>
            <p:nvPr/>
          </p:nvGrpSpPr>
          <p:grpSpPr>
            <a:xfrm>
              <a:off x="2272795" y="2882501"/>
              <a:ext cx="103104" cy="1426186"/>
              <a:chOff x="5206863" y="3100904"/>
              <a:chExt cx="122758" cy="1698043"/>
            </a:xfrm>
          </p:grpSpPr>
          <p:sp>
            <p:nvSpPr>
              <p:cNvPr id="10663" name="Google Shape;10663;p8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88"/>
            <p:cNvGrpSpPr/>
            <p:nvPr/>
          </p:nvGrpSpPr>
          <p:grpSpPr>
            <a:xfrm>
              <a:off x="1542694" y="2882501"/>
              <a:ext cx="103104" cy="1426186"/>
              <a:chOff x="6006138" y="3143629"/>
              <a:chExt cx="122758" cy="1698043"/>
            </a:xfrm>
          </p:grpSpPr>
          <p:sp>
            <p:nvSpPr>
              <p:cNvPr id="10671" name="Google Shape;10671;p8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78" name="Google Shape;10678;p88"/>
          <p:cNvGrpSpPr/>
          <p:nvPr/>
        </p:nvGrpSpPr>
        <p:grpSpPr>
          <a:xfrm>
            <a:off x="5915341" y="2192094"/>
            <a:ext cx="1248543" cy="1025319"/>
            <a:chOff x="5183758" y="1210600"/>
            <a:chExt cx="3605380" cy="2960783"/>
          </a:xfrm>
        </p:grpSpPr>
        <p:sp>
          <p:nvSpPr>
            <p:cNvPr id="10679" name="Google Shape;10679;p8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3" name="Google Shape;10683;p8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684" name="Google Shape;10684;p8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685" name="Google Shape;10685;p8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686" name="Google Shape;10686;p8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687" name="Google Shape;10687;p8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88"/>
          <p:cNvGrpSpPr/>
          <p:nvPr/>
        </p:nvGrpSpPr>
        <p:grpSpPr>
          <a:xfrm>
            <a:off x="5772403" y="3330411"/>
            <a:ext cx="2664831" cy="843440"/>
            <a:chOff x="5916567" y="1099697"/>
            <a:chExt cx="2556683" cy="809211"/>
          </a:xfrm>
        </p:grpSpPr>
        <p:sp>
          <p:nvSpPr>
            <p:cNvPr id="10689" name="Google Shape;10689;p8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88"/>
          <p:cNvGrpSpPr/>
          <p:nvPr/>
        </p:nvGrpSpPr>
        <p:grpSpPr>
          <a:xfrm>
            <a:off x="5879943" y="979270"/>
            <a:ext cx="1299851" cy="1023338"/>
            <a:chOff x="5900602" y="1193063"/>
            <a:chExt cx="1299851" cy="1023338"/>
          </a:xfrm>
        </p:grpSpPr>
        <p:grpSp>
          <p:nvGrpSpPr>
            <p:cNvPr id="10698" name="Google Shape;10698;p88"/>
            <p:cNvGrpSpPr/>
            <p:nvPr/>
          </p:nvGrpSpPr>
          <p:grpSpPr>
            <a:xfrm>
              <a:off x="6743564" y="1193063"/>
              <a:ext cx="456889" cy="700379"/>
              <a:chOff x="6743564" y="1193063"/>
              <a:chExt cx="456889" cy="700379"/>
            </a:xfrm>
          </p:grpSpPr>
          <p:grpSp>
            <p:nvGrpSpPr>
              <p:cNvPr id="10699" name="Google Shape;10699;p88"/>
              <p:cNvGrpSpPr/>
              <p:nvPr/>
            </p:nvGrpSpPr>
            <p:grpSpPr>
              <a:xfrm>
                <a:off x="6743564" y="1690731"/>
                <a:ext cx="214402" cy="202710"/>
                <a:chOff x="6743564" y="1690731"/>
                <a:chExt cx="214402" cy="202710"/>
              </a:xfrm>
            </p:grpSpPr>
            <p:sp>
              <p:nvSpPr>
                <p:cNvPr id="10700" name="Google Shape;10700;p8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88"/>
              <p:cNvGrpSpPr/>
              <p:nvPr/>
            </p:nvGrpSpPr>
            <p:grpSpPr>
              <a:xfrm>
                <a:off x="6915505" y="1193063"/>
                <a:ext cx="284947" cy="589637"/>
                <a:chOff x="6915505" y="1193063"/>
                <a:chExt cx="284947" cy="589637"/>
              </a:xfrm>
            </p:grpSpPr>
            <p:sp>
              <p:nvSpPr>
                <p:cNvPr id="10703" name="Google Shape;10703;p8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04" name="Google Shape;10704;p8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705" name="Google Shape;10705;p88"/>
            <p:cNvGrpSpPr/>
            <p:nvPr/>
          </p:nvGrpSpPr>
          <p:grpSpPr>
            <a:xfrm>
              <a:off x="6520337" y="1193063"/>
              <a:ext cx="341815" cy="801589"/>
              <a:chOff x="6520337" y="1193063"/>
              <a:chExt cx="341815" cy="801589"/>
            </a:xfrm>
          </p:grpSpPr>
          <p:grpSp>
            <p:nvGrpSpPr>
              <p:cNvPr id="10706" name="Google Shape;10706;p88"/>
              <p:cNvGrpSpPr/>
              <p:nvPr/>
            </p:nvGrpSpPr>
            <p:grpSpPr>
              <a:xfrm>
                <a:off x="6520337" y="1589527"/>
                <a:ext cx="213950" cy="405125"/>
                <a:chOff x="6520337" y="1589527"/>
                <a:chExt cx="213950" cy="405125"/>
              </a:xfrm>
            </p:grpSpPr>
            <p:sp>
              <p:nvSpPr>
                <p:cNvPr id="10707" name="Google Shape;10707;p8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88"/>
              <p:cNvGrpSpPr/>
              <p:nvPr/>
            </p:nvGrpSpPr>
            <p:grpSpPr>
              <a:xfrm>
                <a:off x="6577204" y="1193063"/>
                <a:ext cx="284947" cy="453562"/>
                <a:chOff x="6577204" y="1193063"/>
                <a:chExt cx="284947" cy="453562"/>
              </a:xfrm>
            </p:grpSpPr>
            <p:sp>
              <p:nvSpPr>
                <p:cNvPr id="10710" name="Google Shape;10710;p8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11" name="Google Shape;10711;p8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712" name="Google Shape;10712;p88"/>
            <p:cNvGrpSpPr/>
            <p:nvPr/>
          </p:nvGrpSpPr>
          <p:grpSpPr>
            <a:xfrm>
              <a:off x="6238903" y="1193063"/>
              <a:ext cx="300475" cy="901782"/>
              <a:chOff x="6238903" y="1193063"/>
              <a:chExt cx="300475" cy="901782"/>
            </a:xfrm>
          </p:grpSpPr>
          <p:grpSp>
            <p:nvGrpSpPr>
              <p:cNvPr id="10713" name="Google Shape;10713;p88"/>
              <p:cNvGrpSpPr/>
              <p:nvPr/>
            </p:nvGrpSpPr>
            <p:grpSpPr>
              <a:xfrm>
                <a:off x="6290865" y="1489315"/>
                <a:ext cx="248514" cy="605530"/>
                <a:chOff x="6290865" y="1489315"/>
                <a:chExt cx="248514" cy="605530"/>
              </a:xfrm>
            </p:grpSpPr>
            <p:sp>
              <p:nvSpPr>
                <p:cNvPr id="10714" name="Google Shape;10714;p8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88"/>
              <p:cNvGrpSpPr/>
              <p:nvPr/>
            </p:nvGrpSpPr>
            <p:grpSpPr>
              <a:xfrm>
                <a:off x="6238903" y="1193063"/>
                <a:ext cx="284947" cy="327512"/>
                <a:chOff x="6238903" y="1193063"/>
                <a:chExt cx="284947" cy="327512"/>
              </a:xfrm>
            </p:grpSpPr>
            <p:sp>
              <p:nvSpPr>
                <p:cNvPr id="10717" name="Google Shape;10717;p8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18" name="Google Shape;10718;p8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719" name="Google Shape;10719;p88"/>
            <p:cNvGrpSpPr/>
            <p:nvPr/>
          </p:nvGrpSpPr>
          <p:grpSpPr>
            <a:xfrm>
              <a:off x="5900602" y="1193063"/>
              <a:ext cx="444345" cy="1023338"/>
              <a:chOff x="5900602" y="1193063"/>
              <a:chExt cx="444345" cy="1023338"/>
            </a:xfrm>
          </p:grpSpPr>
          <p:grpSp>
            <p:nvGrpSpPr>
              <p:cNvPr id="10720" name="Google Shape;10720;p88"/>
              <p:cNvGrpSpPr/>
              <p:nvPr/>
            </p:nvGrpSpPr>
            <p:grpSpPr>
              <a:xfrm>
                <a:off x="6046501" y="1367785"/>
                <a:ext cx="298446" cy="848616"/>
                <a:chOff x="6046501" y="1367785"/>
                <a:chExt cx="298446" cy="848616"/>
              </a:xfrm>
            </p:grpSpPr>
            <p:sp>
              <p:nvSpPr>
                <p:cNvPr id="10721" name="Google Shape;10721;p8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88"/>
              <p:cNvGrpSpPr/>
              <p:nvPr/>
            </p:nvGrpSpPr>
            <p:grpSpPr>
              <a:xfrm>
                <a:off x="5900602" y="1193063"/>
                <a:ext cx="284947" cy="182312"/>
                <a:chOff x="5900602" y="1193063"/>
                <a:chExt cx="284947" cy="182312"/>
              </a:xfrm>
            </p:grpSpPr>
            <p:sp>
              <p:nvSpPr>
                <p:cNvPr id="10724" name="Google Shape;10724;p8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25" name="Google Shape;10725;p8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726" name="Google Shape;10726;p88"/>
          <p:cNvGrpSpPr/>
          <p:nvPr/>
        </p:nvGrpSpPr>
        <p:grpSpPr>
          <a:xfrm>
            <a:off x="7217825" y="979415"/>
            <a:ext cx="1219413" cy="1051365"/>
            <a:chOff x="7287122" y="1165658"/>
            <a:chExt cx="1219413" cy="1051365"/>
          </a:xfrm>
        </p:grpSpPr>
        <p:grpSp>
          <p:nvGrpSpPr>
            <p:cNvPr id="10727" name="Google Shape;10727;p88"/>
            <p:cNvGrpSpPr/>
            <p:nvPr/>
          </p:nvGrpSpPr>
          <p:grpSpPr>
            <a:xfrm>
              <a:off x="7287122" y="1969723"/>
              <a:ext cx="1219413" cy="247300"/>
              <a:chOff x="7287122" y="1969723"/>
              <a:chExt cx="1219413" cy="247300"/>
            </a:xfrm>
          </p:grpSpPr>
          <p:sp>
            <p:nvSpPr>
              <p:cNvPr id="10728" name="Google Shape;10728;p8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9" name="Google Shape;10729;p88"/>
              <p:cNvGrpSpPr/>
              <p:nvPr/>
            </p:nvGrpSpPr>
            <p:grpSpPr>
              <a:xfrm>
                <a:off x="7287122" y="2063892"/>
                <a:ext cx="1151753" cy="73428"/>
                <a:chOff x="7287122" y="2063892"/>
                <a:chExt cx="1151753" cy="73428"/>
              </a:xfrm>
            </p:grpSpPr>
            <p:sp>
              <p:nvSpPr>
                <p:cNvPr id="10730" name="Google Shape;10730;p8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31" name="Google Shape;10731;p8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732" name="Google Shape;10732;p88"/>
            <p:cNvGrpSpPr/>
            <p:nvPr/>
          </p:nvGrpSpPr>
          <p:grpSpPr>
            <a:xfrm>
              <a:off x="7287122" y="1712201"/>
              <a:ext cx="1219403" cy="246767"/>
              <a:chOff x="7287122" y="1712201"/>
              <a:chExt cx="1219403" cy="246767"/>
            </a:xfrm>
          </p:grpSpPr>
          <p:sp>
            <p:nvSpPr>
              <p:cNvPr id="10733" name="Google Shape;10733;p8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4" name="Google Shape;10734;p88"/>
              <p:cNvGrpSpPr/>
              <p:nvPr/>
            </p:nvGrpSpPr>
            <p:grpSpPr>
              <a:xfrm>
                <a:off x="7287122" y="1842861"/>
                <a:ext cx="1005303" cy="73419"/>
                <a:chOff x="7287122" y="1842861"/>
                <a:chExt cx="1005303" cy="73419"/>
              </a:xfrm>
            </p:grpSpPr>
            <p:sp>
              <p:nvSpPr>
                <p:cNvPr id="10735" name="Google Shape;10735;p8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36" name="Google Shape;10736;p8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737" name="Google Shape;10737;p88"/>
            <p:cNvGrpSpPr/>
            <p:nvPr/>
          </p:nvGrpSpPr>
          <p:grpSpPr>
            <a:xfrm>
              <a:off x="7287122" y="1447520"/>
              <a:ext cx="1219403" cy="286667"/>
              <a:chOff x="7287122" y="1447520"/>
              <a:chExt cx="1219403" cy="286667"/>
            </a:xfrm>
          </p:grpSpPr>
          <p:sp>
            <p:nvSpPr>
              <p:cNvPr id="10738" name="Google Shape;10738;p8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9" name="Google Shape;10739;p88"/>
              <p:cNvGrpSpPr/>
              <p:nvPr/>
            </p:nvGrpSpPr>
            <p:grpSpPr>
              <a:xfrm>
                <a:off x="7287122" y="1581977"/>
                <a:ext cx="852803" cy="73428"/>
                <a:chOff x="7287122" y="1581977"/>
                <a:chExt cx="852803" cy="73428"/>
              </a:xfrm>
            </p:grpSpPr>
            <p:sp>
              <p:nvSpPr>
                <p:cNvPr id="10740" name="Google Shape;10740;p8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41" name="Google Shape;10741;p8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742" name="Google Shape;10742;p88"/>
            <p:cNvGrpSpPr/>
            <p:nvPr/>
          </p:nvGrpSpPr>
          <p:grpSpPr>
            <a:xfrm>
              <a:off x="7287122" y="1165658"/>
              <a:ext cx="1219403" cy="344253"/>
              <a:chOff x="7287122" y="1165658"/>
              <a:chExt cx="1219403" cy="344253"/>
            </a:xfrm>
          </p:grpSpPr>
          <p:sp>
            <p:nvSpPr>
              <p:cNvPr id="10743" name="Google Shape;10743;p8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4" name="Google Shape;10744;p88"/>
              <p:cNvGrpSpPr/>
              <p:nvPr/>
            </p:nvGrpSpPr>
            <p:grpSpPr>
              <a:xfrm>
                <a:off x="7287122" y="1341025"/>
                <a:ext cx="695703" cy="73419"/>
                <a:chOff x="7287122" y="1341025"/>
                <a:chExt cx="695703" cy="73419"/>
              </a:xfrm>
            </p:grpSpPr>
            <p:sp>
              <p:nvSpPr>
                <p:cNvPr id="10745" name="Google Shape;10745;p8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46" name="Google Shape;10746;p8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50" name="Shape 10750"/>
        <p:cNvGrpSpPr/>
        <p:nvPr/>
      </p:nvGrpSpPr>
      <p:grpSpPr>
        <a:xfrm>
          <a:off x="0" y="0"/>
          <a:ext cx="0" cy="0"/>
          <a:chOff x="0" y="0"/>
          <a:chExt cx="0" cy="0"/>
        </a:xfrm>
      </p:grpSpPr>
      <p:grpSp>
        <p:nvGrpSpPr>
          <p:cNvPr id="10751" name="Google Shape;10751;p89"/>
          <p:cNvGrpSpPr/>
          <p:nvPr/>
        </p:nvGrpSpPr>
        <p:grpSpPr>
          <a:xfrm>
            <a:off x="846551" y="2273217"/>
            <a:ext cx="415546" cy="355053"/>
            <a:chOff x="866243" y="2291587"/>
            <a:chExt cx="415546" cy="355053"/>
          </a:xfrm>
        </p:grpSpPr>
        <p:sp>
          <p:nvSpPr>
            <p:cNvPr id="10752" name="Google Shape;10752;p8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7" name="Google Shape;10757;p89"/>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8" name="Google Shape;10758;p89"/>
          <p:cNvGrpSpPr/>
          <p:nvPr/>
        </p:nvGrpSpPr>
        <p:grpSpPr>
          <a:xfrm>
            <a:off x="1938828" y="2284205"/>
            <a:ext cx="359213" cy="327807"/>
            <a:chOff x="1958520" y="2302574"/>
            <a:chExt cx="359213" cy="327807"/>
          </a:xfrm>
        </p:grpSpPr>
        <p:sp>
          <p:nvSpPr>
            <p:cNvPr id="10759" name="Google Shape;10759;p8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89"/>
          <p:cNvGrpSpPr/>
          <p:nvPr/>
        </p:nvGrpSpPr>
        <p:grpSpPr>
          <a:xfrm>
            <a:off x="2560190" y="2269057"/>
            <a:ext cx="207582" cy="359594"/>
            <a:chOff x="2656082" y="2287427"/>
            <a:chExt cx="207582" cy="359594"/>
          </a:xfrm>
        </p:grpSpPr>
        <p:sp>
          <p:nvSpPr>
            <p:cNvPr id="10763" name="Google Shape;10763;p8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89"/>
          <p:cNvGrpSpPr/>
          <p:nvPr/>
        </p:nvGrpSpPr>
        <p:grpSpPr>
          <a:xfrm>
            <a:off x="3029961" y="2303099"/>
            <a:ext cx="362991" cy="290018"/>
            <a:chOff x="3049653" y="2321468"/>
            <a:chExt cx="362991" cy="290018"/>
          </a:xfrm>
        </p:grpSpPr>
        <p:sp>
          <p:nvSpPr>
            <p:cNvPr id="10768" name="Google Shape;10768;p8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89"/>
          <p:cNvGrpSpPr/>
          <p:nvPr/>
        </p:nvGrpSpPr>
        <p:grpSpPr>
          <a:xfrm>
            <a:off x="3544551" y="2271534"/>
            <a:ext cx="422342" cy="355243"/>
            <a:chOff x="3564243" y="2289904"/>
            <a:chExt cx="422342" cy="355243"/>
          </a:xfrm>
        </p:grpSpPr>
        <p:sp>
          <p:nvSpPr>
            <p:cNvPr id="10773" name="Google Shape;10773;p8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8" name="Google Shape;10778;p89"/>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9" name="Google Shape;10779;p89"/>
          <p:cNvGrpSpPr/>
          <p:nvPr/>
        </p:nvGrpSpPr>
        <p:grpSpPr>
          <a:xfrm>
            <a:off x="4668202" y="2271344"/>
            <a:ext cx="359594" cy="353909"/>
            <a:chOff x="4687894" y="2289713"/>
            <a:chExt cx="359594" cy="353909"/>
          </a:xfrm>
        </p:grpSpPr>
        <p:sp>
          <p:nvSpPr>
            <p:cNvPr id="10780" name="Google Shape;10780;p8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3" name="Google Shape;10783;p89"/>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4" name="Google Shape;10784;p89"/>
          <p:cNvGrpSpPr/>
          <p:nvPr/>
        </p:nvGrpSpPr>
        <p:grpSpPr>
          <a:xfrm>
            <a:off x="6352932" y="2289857"/>
            <a:ext cx="263567" cy="317614"/>
            <a:chOff x="6421399" y="2308227"/>
            <a:chExt cx="263567" cy="317614"/>
          </a:xfrm>
        </p:grpSpPr>
        <p:sp>
          <p:nvSpPr>
            <p:cNvPr id="10785" name="Google Shape;10785;p8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89"/>
          <p:cNvGrpSpPr/>
          <p:nvPr/>
        </p:nvGrpSpPr>
        <p:grpSpPr>
          <a:xfrm>
            <a:off x="6850501" y="2277250"/>
            <a:ext cx="360356" cy="343462"/>
            <a:chOff x="6870193" y="2295620"/>
            <a:chExt cx="360356" cy="343462"/>
          </a:xfrm>
        </p:grpSpPr>
        <p:sp>
          <p:nvSpPr>
            <p:cNvPr id="10790" name="Google Shape;10790;p8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89"/>
          <p:cNvGrpSpPr/>
          <p:nvPr/>
        </p:nvGrpSpPr>
        <p:grpSpPr>
          <a:xfrm>
            <a:off x="7421773" y="2284490"/>
            <a:ext cx="342192" cy="327140"/>
            <a:chOff x="7441465" y="2302860"/>
            <a:chExt cx="342192" cy="327140"/>
          </a:xfrm>
        </p:grpSpPr>
        <p:sp>
          <p:nvSpPr>
            <p:cNvPr id="10793" name="Google Shape;10793;p8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89"/>
          <p:cNvGrpSpPr/>
          <p:nvPr/>
        </p:nvGrpSpPr>
        <p:grpSpPr>
          <a:xfrm>
            <a:off x="7969991" y="2331837"/>
            <a:ext cx="332761" cy="234066"/>
            <a:chOff x="7989683" y="2350207"/>
            <a:chExt cx="332761" cy="234066"/>
          </a:xfrm>
        </p:grpSpPr>
        <p:sp>
          <p:nvSpPr>
            <p:cNvPr id="10796" name="Google Shape;10796;p8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89"/>
          <p:cNvGrpSpPr/>
          <p:nvPr/>
        </p:nvGrpSpPr>
        <p:grpSpPr>
          <a:xfrm>
            <a:off x="5803602" y="2291381"/>
            <a:ext cx="315327" cy="314978"/>
            <a:chOff x="5823294" y="2309751"/>
            <a:chExt cx="315327" cy="314978"/>
          </a:xfrm>
        </p:grpSpPr>
        <p:sp>
          <p:nvSpPr>
            <p:cNvPr id="10803" name="Google Shape;10803;p8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89"/>
          <p:cNvGrpSpPr/>
          <p:nvPr/>
        </p:nvGrpSpPr>
        <p:grpSpPr>
          <a:xfrm>
            <a:off x="2477583" y="2725790"/>
            <a:ext cx="370930" cy="370549"/>
            <a:chOff x="2497275" y="2744159"/>
            <a:chExt cx="370930" cy="370549"/>
          </a:xfrm>
        </p:grpSpPr>
        <p:sp>
          <p:nvSpPr>
            <p:cNvPr id="10821" name="Google Shape;10821;p8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89"/>
          <p:cNvGrpSpPr/>
          <p:nvPr/>
        </p:nvGrpSpPr>
        <p:grpSpPr>
          <a:xfrm>
            <a:off x="841248" y="2728108"/>
            <a:ext cx="371883" cy="365691"/>
            <a:chOff x="860940" y="2746477"/>
            <a:chExt cx="371883" cy="365691"/>
          </a:xfrm>
        </p:grpSpPr>
        <p:sp>
          <p:nvSpPr>
            <p:cNvPr id="10828" name="Google Shape;10828;p8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89"/>
          <p:cNvGrpSpPr/>
          <p:nvPr/>
        </p:nvGrpSpPr>
        <p:grpSpPr>
          <a:xfrm>
            <a:off x="1431144" y="2747889"/>
            <a:ext cx="283985" cy="341080"/>
            <a:chOff x="1493849" y="2775533"/>
            <a:chExt cx="283985" cy="341080"/>
          </a:xfrm>
        </p:grpSpPr>
        <p:sp>
          <p:nvSpPr>
            <p:cNvPr id="10834" name="Google Shape;10834;p8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89"/>
          <p:cNvGrpSpPr/>
          <p:nvPr/>
        </p:nvGrpSpPr>
        <p:grpSpPr>
          <a:xfrm>
            <a:off x="1933144" y="2756052"/>
            <a:ext cx="372835" cy="342573"/>
            <a:chOff x="1952836" y="2774422"/>
            <a:chExt cx="372835" cy="342573"/>
          </a:xfrm>
        </p:grpSpPr>
        <p:sp>
          <p:nvSpPr>
            <p:cNvPr id="10837" name="Google Shape;10837;p8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89"/>
          <p:cNvGrpSpPr/>
          <p:nvPr/>
        </p:nvGrpSpPr>
        <p:grpSpPr>
          <a:xfrm>
            <a:off x="3060224" y="2726107"/>
            <a:ext cx="332729" cy="372518"/>
            <a:chOff x="3079916" y="2744477"/>
            <a:chExt cx="332729" cy="372518"/>
          </a:xfrm>
        </p:grpSpPr>
        <p:sp>
          <p:nvSpPr>
            <p:cNvPr id="10841" name="Google Shape;10841;p8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89"/>
          <p:cNvGrpSpPr/>
          <p:nvPr/>
        </p:nvGrpSpPr>
        <p:grpSpPr>
          <a:xfrm>
            <a:off x="3600884" y="2727155"/>
            <a:ext cx="336889" cy="355592"/>
            <a:chOff x="3620576" y="2745525"/>
            <a:chExt cx="336889" cy="355592"/>
          </a:xfrm>
        </p:grpSpPr>
        <p:sp>
          <p:nvSpPr>
            <p:cNvPr id="10845" name="Google Shape;10845;p8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89"/>
          <p:cNvGrpSpPr/>
          <p:nvPr/>
        </p:nvGrpSpPr>
        <p:grpSpPr>
          <a:xfrm>
            <a:off x="4107123" y="2742334"/>
            <a:ext cx="380393" cy="363118"/>
            <a:chOff x="4126815" y="2760704"/>
            <a:chExt cx="380393" cy="363118"/>
          </a:xfrm>
        </p:grpSpPr>
        <p:sp>
          <p:nvSpPr>
            <p:cNvPr id="10848" name="Google Shape;10848;p8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89"/>
          <p:cNvGrpSpPr/>
          <p:nvPr/>
        </p:nvGrpSpPr>
        <p:grpSpPr>
          <a:xfrm>
            <a:off x="4656294" y="2727314"/>
            <a:ext cx="381346" cy="368644"/>
            <a:chOff x="4675986" y="2745684"/>
            <a:chExt cx="381346" cy="368644"/>
          </a:xfrm>
        </p:grpSpPr>
        <p:sp>
          <p:nvSpPr>
            <p:cNvPr id="10853" name="Google Shape;10853;p8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89"/>
          <p:cNvGrpSpPr/>
          <p:nvPr/>
        </p:nvGrpSpPr>
        <p:grpSpPr>
          <a:xfrm>
            <a:off x="5200924" y="2772692"/>
            <a:ext cx="373185" cy="302466"/>
            <a:chOff x="5220616" y="2791061"/>
            <a:chExt cx="373185" cy="302466"/>
          </a:xfrm>
        </p:grpSpPr>
        <p:sp>
          <p:nvSpPr>
            <p:cNvPr id="10856" name="Google Shape;10856;p8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89"/>
          <p:cNvGrpSpPr/>
          <p:nvPr/>
        </p:nvGrpSpPr>
        <p:grpSpPr>
          <a:xfrm>
            <a:off x="5768969" y="2754147"/>
            <a:ext cx="284366" cy="344097"/>
            <a:chOff x="5864861" y="2772517"/>
            <a:chExt cx="284366" cy="344097"/>
          </a:xfrm>
        </p:grpSpPr>
        <p:sp>
          <p:nvSpPr>
            <p:cNvPr id="10875" name="Google Shape;10875;p8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1" name="Google Shape;10881;p89"/>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2" name="Google Shape;10882;p89"/>
          <p:cNvGrpSpPr/>
          <p:nvPr/>
        </p:nvGrpSpPr>
        <p:grpSpPr>
          <a:xfrm>
            <a:off x="6954467" y="2771168"/>
            <a:ext cx="255247" cy="327458"/>
            <a:chOff x="6974158" y="2789537"/>
            <a:chExt cx="255247" cy="327458"/>
          </a:xfrm>
        </p:grpSpPr>
        <p:sp>
          <p:nvSpPr>
            <p:cNvPr id="10883" name="Google Shape;10883;p8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89"/>
          <p:cNvGrpSpPr/>
          <p:nvPr/>
        </p:nvGrpSpPr>
        <p:grpSpPr>
          <a:xfrm>
            <a:off x="7511005" y="2771930"/>
            <a:ext cx="244291" cy="326314"/>
            <a:chOff x="7530697" y="2790299"/>
            <a:chExt cx="244291" cy="326314"/>
          </a:xfrm>
        </p:grpSpPr>
        <p:sp>
          <p:nvSpPr>
            <p:cNvPr id="10890" name="Google Shape;10890;p8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89"/>
          <p:cNvGrpSpPr/>
          <p:nvPr/>
        </p:nvGrpSpPr>
        <p:grpSpPr>
          <a:xfrm>
            <a:off x="7968499" y="2813878"/>
            <a:ext cx="332348" cy="283985"/>
            <a:chOff x="7988191" y="2832248"/>
            <a:chExt cx="332348" cy="283985"/>
          </a:xfrm>
        </p:grpSpPr>
        <p:sp>
          <p:nvSpPr>
            <p:cNvPr id="10897" name="Google Shape;10897;p8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0" name="Google Shape;10900;p89"/>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1" name="Google Shape;10901;p89"/>
          <p:cNvGrpSpPr/>
          <p:nvPr/>
        </p:nvGrpSpPr>
        <p:grpSpPr>
          <a:xfrm>
            <a:off x="3568748" y="3239998"/>
            <a:ext cx="364484" cy="262423"/>
            <a:chOff x="3588440" y="3258368"/>
            <a:chExt cx="364484" cy="262423"/>
          </a:xfrm>
        </p:grpSpPr>
        <p:sp>
          <p:nvSpPr>
            <p:cNvPr id="10902" name="Google Shape;10902;p8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8" name="Google Shape;10908;p89"/>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9" name="Google Shape;10909;p89"/>
          <p:cNvGrpSpPr/>
          <p:nvPr/>
        </p:nvGrpSpPr>
        <p:grpSpPr>
          <a:xfrm>
            <a:off x="5746125" y="3209355"/>
            <a:ext cx="364865" cy="324822"/>
            <a:chOff x="5765817" y="3227724"/>
            <a:chExt cx="364865" cy="324822"/>
          </a:xfrm>
        </p:grpSpPr>
        <p:sp>
          <p:nvSpPr>
            <p:cNvPr id="10910" name="Google Shape;10910;p8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89"/>
          <p:cNvGrpSpPr/>
          <p:nvPr/>
        </p:nvGrpSpPr>
        <p:grpSpPr>
          <a:xfrm>
            <a:off x="6208891" y="3219294"/>
            <a:ext cx="446539" cy="303895"/>
            <a:chOff x="6228583" y="3237664"/>
            <a:chExt cx="446539" cy="303895"/>
          </a:xfrm>
        </p:grpSpPr>
        <p:sp>
          <p:nvSpPr>
            <p:cNvPr id="10914" name="Google Shape;10914;p8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89"/>
          <p:cNvGrpSpPr/>
          <p:nvPr/>
        </p:nvGrpSpPr>
        <p:grpSpPr>
          <a:xfrm>
            <a:off x="846170" y="3188936"/>
            <a:ext cx="364484" cy="364897"/>
            <a:chOff x="865862" y="3207306"/>
            <a:chExt cx="364484" cy="364897"/>
          </a:xfrm>
        </p:grpSpPr>
        <p:sp>
          <p:nvSpPr>
            <p:cNvPr id="10932" name="Google Shape;10932;p8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89"/>
          <p:cNvGrpSpPr/>
          <p:nvPr/>
        </p:nvGrpSpPr>
        <p:grpSpPr>
          <a:xfrm>
            <a:off x="1384925" y="3208593"/>
            <a:ext cx="370168" cy="325965"/>
            <a:chOff x="1404617" y="3226962"/>
            <a:chExt cx="370168" cy="325965"/>
          </a:xfrm>
        </p:grpSpPr>
        <p:sp>
          <p:nvSpPr>
            <p:cNvPr id="10947" name="Google Shape;10947;p8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89"/>
          <p:cNvGrpSpPr/>
          <p:nvPr/>
        </p:nvGrpSpPr>
        <p:grpSpPr>
          <a:xfrm>
            <a:off x="1933711" y="3197724"/>
            <a:ext cx="366389" cy="354481"/>
            <a:chOff x="1954741" y="3212419"/>
            <a:chExt cx="366389" cy="354481"/>
          </a:xfrm>
        </p:grpSpPr>
        <p:sp>
          <p:nvSpPr>
            <p:cNvPr id="10957" name="Google Shape;10957;p8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89"/>
          <p:cNvGrpSpPr/>
          <p:nvPr/>
        </p:nvGrpSpPr>
        <p:grpSpPr>
          <a:xfrm>
            <a:off x="3023547" y="3197256"/>
            <a:ext cx="366008" cy="348670"/>
            <a:chOff x="3043239" y="3215626"/>
            <a:chExt cx="366008" cy="348670"/>
          </a:xfrm>
        </p:grpSpPr>
        <p:sp>
          <p:nvSpPr>
            <p:cNvPr id="10965" name="Google Shape;10965;p8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89"/>
          <p:cNvGrpSpPr/>
          <p:nvPr/>
        </p:nvGrpSpPr>
        <p:grpSpPr>
          <a:xfrm>
            <a:off x="4198641" y="3166613"/>
            <a:ext cx="209107" cy="383442"/>
            <a:chOff x="4218333" y="3184982"/>
            <a:chExt cx="209107" cy="383442"/>
          </a:xfrm>
        </p:grpSpPr>
        <p:sp>
          <p:nvSpPr>
            <p:cNvPr id="10968" name="Google Shape;10968;p8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0" name="Google Shape;10970;p89"/>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1" name="Google Shape;10971;p89"/>
          <p:cNvGrpSpPr/>
          <p:nvPr/>
        </p:nvGrpSpPr>
        <p:grpSpPr>
          <a:xfrm>
            <a:off x="6876953" y="3197637"/>
            <a:ext cx="322917" cy="347876"/>
            <a:chOff x="6896644" y="3216007"/>
            <a:chExt cx="322917" cy="347876"/>
          </a:xfrm>
        </p:grpSpPr>
        <p:sp>
          <p:nvSpPr>
            <p:cNvPr id="10972" name="Google Shape;10972;p8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89"/>
          <p:cNvGrpSpPr/>
          <p:nvPr/>
        </p:nvGrpSpPr>
        <p:grpSpPr>
          <a:xfrm>
            <a:off x="7409674" y="3204814"/>
            <a:ext cx="334634" cy="333904"/>
            <a:chOff x="7429366" y="3223183"/>
            <a:chExt cx="334634" cy="333904"/>
          </a:xfrm>
        </p:grpSpPr>
        <p:sp>
          <p:nvSpPr>
            <p:cNvPr id="10980" name="Google Shape;10980;p8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2" name="Google Shape;10982;p89"/>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3" name="Google Shape;10983;p89"/>
          <p:cNvGrpSpPr/>
          <p:nvPr/>
        </p:nvGrpSpPr>
        <p:grpSpPr>
          <a:xfrm>
            <a:off x="5196764" y="3707114"/>
            <a:ext cx="356196" cy="265631"/>
            <a:chOff x="5216456" y="3725484"/>
            <a:chExt cx="356196" cy="265631"/>
          </a:xfrm>
        </p:grpSpPr>
        <p:sp>
          <p:nvSpPr>
            <p:cNvPr id="10984" name="Google Shape;10984;p8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89"/>
          <p:cNvGrpSpPr/>
          <p:nvPr/>
        </p:nvGrpSpPr>
        <p:grpSpPr>
          <a:xfrm>
            <a:off x="6829701" y="3715625"/>
            <a:ext cx="355053" cy="248038"/>
            <a:chOff x="6849393" y="3733994"/>
            <a:chExt cx="355053" cy="248038"/>
          </a:xfrm>
        </p:grpSpPr>
        <p:sp>
          <p:nvSpPr>
            <p:cNvPr id="10987" name="Google Shape;10987;p8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89"/>
          <p:cNvGrpSpPr/>
          <p:nvPr/>
        </p:nvGrpSpPr>
        <p:grpSpPr>
          <a:xfrm>
            <a:off x="7899305" y="3696318"/>
            <a:ext cx="392111" cy="280206"/>
            <a:chOff x="7918997" y="3714687"/>
            <a:chExt cx="392111" cy="280206"/>
          </a:xfrm>
        </p:grpSpPr>
        <p:sp>
          <p:nvSpPr>
            <p:cNvPr id="10993" name="Google Shape;10993;p8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8" name="Google Shape;10998;p89"/>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9" name="Google Shape;10999;p89"/>
          <p:cNvGrpSpPr/>
          <p:nvPr/>
        </p:nvGrpSpPr>
        <p:grpSpPr>
          <a:xfrm>
            <a:off x="1389085" y="3662594"/>
            <a:ext cx="357720" cy="355148"/>
            <a:chOff x="1408777" y="3680964"/>
            <a:chExt cx="357720" cy="355148"/>
          </a:xfrm>
        </p:grpSpPr>
        <p:sp>
          <p:nvSpPr>
            <p:cNvPr id="11000" name="Google Shape;11000;p8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89"/>
          <p:cNvGrpSpPr/>
          <p:nvPr/>
        </p:nvGrpSpPr>
        <p:grpSpPr>
          <a:xfrm>
            <a:off x="1933144" y="3662594"/>
            <a:ext cx="357720" cy="355148"/>
            <a:chOff x="1952836" y="3680964"/>
            <a:chExt cx="357720" cy="355148"/>
          </a:xfrm>
        </p:grpSpPr>
        <p:sp>
          <p:nvSpPr>
            <p:cNvPr id="11006" name="Google Shape;11006;p8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89"/>
          <p:cNvGrpSpPr/>
          <p:nvPr/>
        </p:nvGrpSpPr>
        <p:grpSpPr>
          <a:xfrm>
            <a:off x="2477202" y="3662594"/>
            <a:ext cx="357720" cy="355148"/>
            <a:chOff x="2496894" y="3680964"/>
            <a:chExt cx="357720" cy="355148"/>
          </a:xfrm>
        </p:grpSpPr>
        <p:sp>
          <p:nvSpPr>
            <p:cNvPr id="11012" name="Google Shape;11012;p8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89"/>
          <p:cNvGrpSpPr/>
          <p:nvPr/>
        </p:nvGrpSpPr>
        <p:grpSpPr>
          <a:xfrm>
            <a:off x="3021292" y="3662689"/>
            <a:ext cx="356164" cy="355815"/>
            <a:chOff x="3040984" y="3681059"/>
            <a:chExt cx="356164" cy="355815"/>
          </a:xfrm>
        </p:grpSpPr>
        <p:sp>
          <p:nvSpPr>
            <p:cNvPr id="11018" name="Google Shape;11018;p8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89"/>
          <p:cNvGrpSpPr/>
          <p:nvPr/>
        </p:nvGrpSpPr>
        <p:grpSpPr>
          <a:xfrm>
            <a:off x="3564589" y="3680821"/>
            <a:ext cx="358069" cy="317995"/>
            <a:chOff x="3584280" y="3699191"/>
            <a:chExt cx="358069" cy="317995"/>
          </a:xfrm>
        </p:grpSpPr>
        <p:sp>
          <p:nvSpPr>
            <p:cNvPr id="11022" name="Google Shape;11022;p8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89"/>
          <p:cNvGrpSpPr/>
          <p:nvPr/>
        </p:nvGrpSpPr>
        <p:grpSpPr>
          <a:xfrm>
            <a:off x="4109790" y="3662689"/>
            <a:ext cx="355402" cy="354291"/>
            <a:chOff x="4129482" y="3681059"/>
            <a:chExt cx="355402" cy="354291"/>
          </a:xfrm>
        </p:grpSpPr>
        <p:sp>
          <p:nvSpPr>
            <p:cNvPr id="11027" name="Google Shape;11027;p8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89"/>
          <p:cNvGrpSpPr/>
          <p:nvPr/>
        </p:nvGrpSpPr>
        <p:grpSpPr>
          <a:xfrm>
            <a:off x="4653849" y="3661927"/>
            <a:ext cx="355434" cy="355815"/>
            <a:chOff x="4673540" y="3680297"/>
            <a:chExt cx="355434" cy="355815"/>
          </a:xfrm>
        </p:grpSpPr>
        <p:sp>
          <p:nvSpPr>
            <p:cNvPr id="11032" name="Google Shape;11032;p8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89"/>
          <p:cNvGrpSpPr/>
          <p:nvPr/>
        </p:nvGrpSpPr>
        <p:grpSpPr>
          <a:xfrm>
            <a:off x="5759716" y="3680821"/>
            <a:ext cx="317645" cy="318757"/>
            <a:chOff x="5779408" y="3699191"/>
            <a:chExt cx="317645" cy="318757"/>
          </a:xfrm>
        </p:grpSpPr>
        <p:sp>
          <p:nvSpPr>
            <p:cNvPr id="11036" name="Google Shape;11036;p8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8" name="Google Shape;11038;p89"/>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9" name="Google Shape;11039;p89"/>
          <p:cNvGrpSpPr/>
          <p:nvPr/>
        </p:nvGrpSpPr>
        <p:grpSpPr>
          <a:xfrm>
            <a:off x="7370743" y="3662499"/>
            <a:ext cx="372073" cy="355243"/>
            <a:chOff x="7390435" y="3680868"/>
            <a:chExt cx="372073" cy="355243"/>
          </a:xfrm>
        </p:grpSpPr>
        <p:sp>
          <p:nvSpPr>
            <p:cNvPr id="11040" name="Google Shape;11040;p8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89"/>
          <p:cNvGrpSpPr/>
          <p:nvPr/>
        </p:nvGrpSpPr>
        <p:grpSpPr>
          <a:xfrm>
            <a:off x="1392301" y="4119346"/>
            <a:ext cx="374709" cy="374010"/>
            <a:chOff x="1421638" y="4125629"/>
            <a:chExt cx="374709" cy="374010"/>
          </a:xfrm>
        </p:grpSpPr>
        <p:sp>
          <p:nvSpPr>
            <p:cNvPr id="11047" name="Google Shape;11047;p8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9" name="Google Shape;11049;p89"/>
          <p:cNvGrpSpPr/>
          <p:nvPr/>
        </p:nvGrpSpPr>
        <p:grpSpPr>
          <a:xfrm>
            <a:off x="1943917" y="4135255"/>
            <a:ext cx="357720" cy="342192"/>
            <a:chOff x="1973254" y="4156304"/>
            <a:chExt cx="357720" cy="342192"/>
          </a:xfrm>
        </p:grpSpPr>
        <p:sp>
          <p:nvSpPr>
            <p:cNvPr id="11050" name="Google Shape;11050;p8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6" name="Google Shape;11056;p89"/>
          <p:cNvGrpSpPr/>
          <p:nvPr/>
        </p:nvGrpSpPr>
        <p:grpSpPr>
          <a:xfrm>
            <a:off x="2494422" y="4136192"/>
            <a:ext cx="341049" cy="340318"/>
            <a:chOff x="2523759" y="4135505"/>
            <a:chExt cx="341049" cy="340318"/>
          </a:xfrm>
        </p:grpSpPr>
        <p:sp>
          <p:nvSpPr>
            <p:cNvPr id="11057" name="Google Shape;11057;p8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9" name="Google Shape;11059;p89"/>
          <p:cNvGrpSpPr/>
          <p:nvPr/>
        </p:nvGrpSpPr>
        <p:grpSpPr>
          <a:xfrm>
            <a:off x="3011266" y="4131175"/>
            <a:ext cx="392079" cy="350353"/>
            <a:chOff x="3040603" y="4130360"/>
            <a:chExt cx="392079" cy="350353"/>
          </a:xfrm>
        </p:grpSpPr>
        <p:sp>
          <p:nvSpPr>
            <p:cNvPr id="11060" name="Google Shape;11060;p8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89"/>
          <p:cNvGrpSpPr/>
          <p:nvPr/>
        </p:nvGrpSpPr>
        <p:grpSpPr>
          <a:xfrm>
            <a:off x="3632807" y="4136192"/>
            <a:ext cx="232955" cy="340318"/>
            <a:chOff x="3662144" y="4135505"/>
            <a:chExt cx="232955" cy="340318"/>
          </a:xfrm>
        </p:grpSpPr>
        <p:sp>
          <p:nvSpPr>
            <p:cNvPr id="11071" name="Google Shape;11071;p8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89"/>
          <p:cNvGrpSpPr/>
          <p:nvPr/>
        </p:nvGrpSpPr>
        <p:grpSpPr>
          <a:xfrm>
            <a:off x="4119801" y="4122029"/>
            <a:ext cx="344065" cy="368644"/>
            <a:chOff x="4149138" y="4121151"/>
            <a:chExt cx="344065" cy="368644"/>
          </a:xfrm>
        </p:grpSpPr>
        <p:sp>
          <p:nvSpPr>
            <p:cNvPr id="11076" name="Google Shape;11076;p8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8" name="Google Shape;11088;p89"/>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9" name="Google Shape;11089;p89"/>
          <p:cNvGrpSpPr/>
          <p:nvPr/>
        </p:nvGrpSpPr>
        <p:grpSpPr>
          <a:xfrm>
            <a:off x="5176925" y="4174949"/>
            <a:ext cx="397763" cy="262804"/>
            <a:chOff x="5206262" y="4174817"/>
            <a:chExt cx="397763" cy="262804"/>
          </a:xfrm>
        </p:grpSpPr>
        <p:sp>
          <p:nvSpPr>
            <p:cNvPr id="11090" name="Google Shape;11090;p8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89"/>
          <p:cNvGrpSpPr/>
          <p:nvPr/>
        </p:nvGrpSpPr>
        <p:grpSpPr>
          <a:xfrm>
            <a:off x="5698279" y="4161342"/>
            <a:ext cx="440505" cy="290018"/>
            <a:chOff x="5727616" y="4204699"/>
            <a:chExt cx="440505" cy="290018"/>
          </a:xfrm>
        </p:grpSpPr>
        <p:sp>
          <p:nvSpPr>
            <p:cNvPr id="11098" name="Google Shape;11098;p8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89"/>
          <p:cNvGrpSpPr/>
          <p:nvPr/>
        </p:nvGrpSpPr>
        <p:grpSpPr>
          <a:xfrm>
            <a:off x="6380726" y="4124093"/>
            <a:ext cx="159950" cy="364516"/>
            <a:chOff x="6410063" y="4135124"/>
            <a:chExt cx="159950" cy="364516"/>
          </a:xfrm>
        </p:grpSpPr>
        <p:sp>
          <p:nvSpPr>
            <p:cNvPr id="11107" name="Google Shape;11107;p8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89"/>
          <p:cNvGrpSpPr/>
          <p:nvPr/>
        </p:nvGrpSpPr>
        <p:grpSpPr>
          <a:xfrm>
            <a:off x="6641065" y="4124284"/>
            <a:ext cx="214378" cy="364135"/>
            <a:chOff x="6924652" y="4135505"/>
            <a:chExt cx="214378" cy="364135"/>
          </a:xfrm>
        </p:grpSpPr>
        <p:sp>
          <p:nvSpPr>
            <p:cNvPr id="11112" name="Google Shape;11112;p8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6" name="Google Shape;11116;p89"/>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1117" name="Google Shape;11117;p8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1118" name="Google Shape;11118;p89"/>
          <p:cNvGrpSpPr/>
          <p:nvPr/>
        </p:nvGrpSpPr>
        <p:grpSpPr>
          <a:xfrm>
            <a:off x="841240" y="4119220"/>
            <a:ext cx="374177" cy="374263"/>
            <a:chOff x="775325" y="4143525"/>
            <a:chExt cx="468776" cy="468884"/>
          </a:xfrm>
        </p:grpSpPr>
        <p:sp>
          <p:nvSpPr>
            <p:cNvPr id="11119" name="Google Shape;11119;p89"/>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9"/>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9"/>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9"/>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89"/>
          <p:cNvGrpSpPr/>
          <p:nvPr/>
        </p:nvGrpSpPr>
        <p:grpSpPr>
          <a:xfrm>
            <a:off x="7015917" y="4114633"/>
            <a:ext cx="219464" cy="383437"/>
            <a:chOff x="1426400" y="1814750"/>
            <a:chExt cx="407850" cy="712575"/>
          </a:xfrm>
        </p:grpSpPr>
        <p:sp>
          <p:nvSpPr>
            <p:cNvPr id="11124" name="Google Shape;11124;p8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9"/>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9"/>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89"/>
          <p:cNvGrpSpPr/>
          <p:nvPr/>
        </p:nvGrpSpPr>
        <p:grpSpPr>
          <a:xfrm>
            <a:off x="7391519" y="4149408"/>
            <a:ext cx="313833" cy="313887"/>
            <a:chOff x="1910075" y="2021700"/>
            <a:chExt cx="583225" cy="583325"/>
          </a:xfrm>
        </p:grpSpPr>
        <p:sp>
          <p:nvSpPr>
            <p:cNvPr id="11128" name="Google Shape;11128;p8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9"/>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89"/>
          <p:cNvGrpSpPr/>
          <p:nvPr/>
        </p:nvGrpSpPr>
        <p:grpSpPr>
          <a:xfrm>
            <a:off x="7861486" y="4189187"/>
            <a:ext cx="441255" cy="234329"/>
            <a:chOff x="2749275" y="2099575"/>
            <a:chExt cx="820025" cy="435475"/>
          </a:xfrm>
        </p:grpSpPr>
        <p:sp>
          <p:nvSpPr>
            <p:cNvPr id="11132" name="Google Shape;11132;p89"/>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9"/>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4" name="Shape 674"/>
        <p:cNvGrpSpPr/>
        <p:nvPr/>
      </p:nvGrpSpPr>
      <p:grpSpPr>
        <a:xfrm>
          <a:off x="0" y="0"/>
          <a:ext cx="0" cy="0"/>
          <a:chOff x="0" y="0"/>
          <a:chExt cx="0" cy="0"/>
        </a:xfrm>
      </p:grpSpPr>
      <p:sp>
        <p:nvSpPr>
          <p:cNvPr id="675" name="Google Shape;675;p45"/>
          <p:cNvSpPr txBox="1"/>
          <p:nvPr>
            <p:ph type="title"/>
          </p:nvPr>
        </p:nvSpPr>
        <p:spPr>
          <a:xfrm>
            <a:off x="4249375" y="2384250"/>
            <a:ext cx="41814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676" name="Google Shape;676;p45"/>
          <p:cNvSpPr txBox="1"/>
          <p:nvPr>
            <p:ph idx="2" type="title"/>
          </p:nvPr>
        </p:nvSpPr>
        <p:spPr>
          <a:xfrm>
            <a:off x="4249375" y="1542450"/>
            <a:ext cx="9978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77" name="Google Shape;677;p45"/>
          <p:cNvSpPr txBox="1"/>
          <p:nvPr>
            <p:ph idx="1" type="subTitle"/>
          </p:nvPr>
        </p:nvSpPr>
        <p:spPr>
          <a:xfrm>
            <a:off x="4249375" y="3226050"/>
            <a:ext cx="4181400" cy="3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678" name="Google Shape;678;p45"/>
          <p:cNvGrpSpPr/>
          <p:nvPr/>
        </p:nvGrpSpPr>
        <p:grpSpPr>
          <a:xfrm>
            <a:off x="713230" y="993402"/>
            <a:ext cx="3299734" cy="3156883"/>
            <a:chOff x="713230" y="-3567385"/>
            <a:chExt cx="3299734" cy="3156883"/>
          </a:xfrm>
        </p:grpSpPr>
        <p:sp>
          <p:nvSpPr>
            <p:cNvPr id="679" name="Google Shape;679;p45"/>
            <p:cNvSpPr/>
            <p:nvPr/>
          </p:nvSpPr>
          <p:spPr>
            <a:xfrm>
              <a:off x="1939681" y="-3083984"/>
              <a:ext cx="1054552" cy="1051237"/>
            </a:xfrm>
            <a:custGeom>
              <a:rect b="b" l="l" r="r" t="t"/>
              <a:pathLst>
                <a:path extrusionOk="0" h="12485" w="12524">
                  <a:moveTo>
                    <a:pt x="5626" y="0"/>
                  </a:moveTo>
                  <a:lnTo>
                    <a:pt x="5009" y="116"/>
                  </a:lnTo>
                  <a:lnTo>
                    <a:pt x="4393" y="270"/>
                  </a:lnTo>
                  <a:lnTo>
                    <a:pt x="3815" y="463"/>
                  </a:lnTo>
                  <a:lnTo>
                    <a:pt x="3275" y="733"/>
                  </a:lnTo>
                  <a:lnTo>
                    <a:pt x="2775" y="1041"/>
                  </a:lnTo>
                  <a:lnTo>
                    <a:pt x="2274" y="1426"/>
                  </a:lnTo>
                  <a:lnTo>
                    <a:pt x="1850" y="1811"/>
                  </a:lnTo>
                  <a:lnTo>
                    <a:pt x="1426" y="2274"/>
                  </a:lnTo>
                  <a:lnTo>
                    <a:pt x="1079" y="2736"/>
                  </a:lnTo>
                  <a:lnTo>
                    <a:pt x="771" y="3237"/>
                  </a:lnTo>
                  <a:lnTo>
                    <a:pt x="501" y="3815"/>
                  </a:lnTo>
                  <a:lnTo>
                    <a:pt x="309" y="4393"/>
                  </a:lnTo>
                  <a:lnTo>
                    <a:pt x="154" y="4971"/>
                  </a:lnTo>
                  <a:lnTo>
                    <a:pt x="39" y="5587"/>
                  </a:lnTo>
                  <a:lnTo>
                    <a:pt x="0" y="6243"/>
                  </a:lnTo>
                  <a:lnTo>
                    <a:pt x="39" y="6859"/>
                  </a:lnTo>
                  <a:lnTo>
                    <a:pt x="154" y="7476"/>
                  </a:lnTo>
                  <a:lnTo>
                    <a:pt x="309" y="8092"/>
                  </a:lnTo>
                  <a:lnTo>
                    <a:pt x="501" y="8670"/>
                  </a:lnTo>
                  <a:lnTo>
                    <a:pt x="771" y="9209"/>
                  </a:lnTo>
                  <a:lnTo>
                    <a:pt x="1079" y="9710"/>
                  </a:lnTo>
                  <a:lnTo>
                    <a:pt x="1426" y="10211"/>
                  </a:lnTo>
                  <a:lnTo>
                    <a:pt x="1850" y="10635"/>
                  </a:lnTo>
                  <a:lnTo>
                    <a:pt x="2274" y="11059"/>
                  </a:lnTo>
                  <a:lnTo>
                    <a:pt x="2775" y="11406"/>
                  </a:lnTo>
                  <a:lnTo>
                    <a:pt x="3275" y="11714"/>
                  </a:lnTo>
                  <a:lnTo>
                    <a:pt x="3815" y="11984"/>
                  </a:lnTo>
                  <a:lnTo>
                    <a:pt x="4393" y="12176"/>
                  </a:lnTo>
                  <a:lnTo>
                    <a:pt x="5009" y="12330"/>
                  </a:lnTo>
                  <a:lnTo>
                    <a:pt x="5626" y="12446"/>
                  </a:lnTo>
                  <a:lnTo>
                    <a:pt x="6242" y="12485"/>
                  </a:lnTo>
                  <a:lnTo>
                    <a:pt x="6897" y="12446"/>
                  </a:lnTo>
                  <a:lnTo>
                    <a:pt x="7514" y="12330"/>
                  </a:lnTo>
                  <a:lnTo>
                    <a:pt x="8130" y="12176"/>
                  </a:lnTo>
                  <a:lnTo>
                    <a:pt x="8670" y="11984"/>
                  </a:lnTo>
                  <a:lnTo>
                    <a:pt x="9248" y="11714"/>
                  </a:lnTo>
                  <a:lnTo>
                    <a:pt x="9749" y="11406"/>
                  </a:lnTo>
                  <a:lnTo>
                    <a:pt x="10211" y="11059"/>
                  </a:lnTo>
                  <a:lnTo>
                    <a:pt x="10674" y="10635"/>
                  </a:lnTo>
                  <a:lnTo>
                    <a:pt x="11059" y="10211"/>
                  </a:lnTo>
                  <a:lnTo>
                    <a:pt x="11444" y="9710"/>
                  </a:lnTo>
                  <a:lnTo>
                    <a:pt x="11752" y="9209"/>
                  </a:lnTo>
                  <a:lnTo>
                    <a:pt x="12022" y="8670"/>
                  </a:lnTo>
                  <a:lnTo>
                    <a:pt x="12215" y="8092"/>
                  </a:lnTo>
                  <a:lnTo>
                    <a:pt x="12369" y="7476"/>
                  </a:lnTo>
                  <a:lnTo>
                    <a:pt x="12485" y="6859"/>
                  </a:lnTo>
                  <a:lnTo>
                    <a:pt x="12523" y="6243"/>
                  </a:lnTo>
                  <a:lnTo>
                    <a:pt x="12485" y="5587"/>
                  </a:lnTo>
                  <a:lnTo>
                    <a:pt x="12369" y="4971"/>
                  </a:lnTo>
                  <a:lnTo>
                    <a:pt x="12215" y="4393"/>
                  </a:lnTo>
                  <a:lnTo>
                    <a:pt x="12022" y="3815"/>
                  </a:lnTo>
                  <a:lnTo>
                    <a:pt x="11752" y="3237"/>
                  </a:lnTo>
                  <a:lnTo>
                    <a:pt x="11444" y="2736"/>
                  </a:lnTo>
                  <a:lnTo>
                    <a:pt x="11059" y="2274"/>
                  </a:lnTo>
                  <a:lnTo>
                    <a:pt x="10674" y="1811"/>
                  </a:lnTo>
                  <a:lnTo>
                    <a:pt x="10211" y="1426"/>
                  </a:lnTo>
                  <a:lnTo>
                    <a:pt x="9749" y="1041"/>
                  </a:lnTo>
                  <a:lnTo>
                    <a:pt x="9248" y="733"/>
                  </a:lnTo>
                  <a:lnTo>
                    <a:pt x="8670" y="463"/>
                  </a:lnTo>
                  <a:lnTo>
                    <a:pt x="8130" y="270"/>
                  </a:lnTo>
                  <a:lnTo>
                    <a:pt x="7514" y="116"/>
                  </a:lnTo>
                  <a:lnTo>
                    <a:pt x="68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5"/>
            <p:cNvSpPr/>
            <p:nvPr/>
          </p:nvSpPr>
          <p:spPr>
            <a:xfrm>
              <a:off x="713230" y="-3353261"/>
              <a:ext cx="892294" cy="2936222"/>
            </a:xfrm>
            <a:custGeom>
              <a:rect b="b" l="l" r="r" t="t"/>
              <a:pathLst>
                <a:path extrusionOk="0" h="34872" w="10597">
                  <a:moveTo>
                    <a:pt x="2775" y="0"/>
                  </a:moveTo>
                  <a:lnTo>
                    <a:pt x="2505" y="77"/>
                  </a:lnTo>
                  <a:lnTo>
                    <a:pt x="2235" y="154"/>
                  </a:lnTo>
                  <a:lnTo>
                    <a:pt x="1965" y="270"/>
                  </a:lnTo>
                  <a:lnTo>
                    <a:pt x="1734" y="424"/>
                  </a:lnTo>
                  <a:lnTo>
                    <a:pt x="1465" y="617"/>
                  </a:lnTo>
                  <a:lnTo>
                    <a:pt x="1233" y="809"/>
                  </a:lnTo>
                  <a:lnTo>
                    <a:pt x="1002" y="1041"/>
                  </a:lnTo>
                  <a:lnTo>
                    <a:pt x="810" y="1272"/>
                  </a:lnTo>
                  <a:lnTo>
                    <a:pt x="617" y="1542"/>
                  </a:lnTo>
                  <a:lnTo>
                    <a:pt x="424" y="1850"/>
                  </a:lnTo>
                  <a:lnTo>
                    <a:pt x="309" y="2158"/>
                  </a:lnTo>
                  <a:lnTo>
                    <a:pt x="193" y="2466"/>
                  </a:lnTo>
                  <a:lnTo>
                    <a:pt x="77" y="2813"/>
                  </a:lnTo>
                  <a:lnTo>
                    <a:pt x="39" y="3121"/>
                  </a:lnTo>
                  <a:lnTo>
                    <a:pt x="0" y="3468"/>
                  </a:lnTo>
                  <a:lnTo>
                    <a:pt x="0" y="31365"/>
                  </a:lnTo>
                  <a:lnTo>
                    <a:pt x="39" y="31712"/>
                  </a:lnTo>
                  <a:lnTo>
                    <a:pt x="77" y="32058"/>
                  </a:lnTo>
                  <a:lnTo>
                    <a:pt x="154" y="32405"/>
                  </a:lnTo>
                  <a:lnTo>
                    <a:pt x="270" y="32714"/>
                  </a:lnTo>
                  <a:lnTo>
                    <a:pt x="424" y="33022"/>
                  </a:lnTo>
                  <a:lnTo>
                    <a:pt x="617" y="33330"/>
                  </a:lnTo>
                  <a:lnTo>
                    <a:pt x="810" y="33600"/>
                  </a:lnTo>
                  <a:lnTo>
                    <a:pt x="1041" y="33831"/>
                  </a:lnTo>
                  <a:lnTo>
                    <a:pt x="1272" y="34062"/>
                  </a:lnTo>
                  <a:lnTo>
                    <a:pt x="1542" y="34255"/>
                  </a:lnTo>
                  <a:lnTo>
                    <a:pt x="1850" y="34447"/>
                  </a:lnTo>
                  <a:lnTo>
                    <a:pt x="2158" y="34602"/>
                  </a:lnTo>
                  <a:lnTo>
                    <a:pt x="2466" y="34717"/>
                  </a:lnTo>
                  <a:lnTo>
                    <a:pt x="2813" y="34794"/>
                  </a:lnTo>
                  <a:lnTo>
                    <a:pt x="3160" y="34833"/>
                  </a:lnTo>
                  <a:lnTo>
                    <a:pt x="3507" y="34871"/>
                  </a:lnTo>
                  <a:lnTo>
                    <a:pt x="10597" y="34871"/>
                  </a:lnTo>
                  <a:lnTo>
                    <a:pt x="10597" y="34101"/>
                  </a:lnTo>
                  <a:lnTo>
                    <a:pt x="3237" y="34101"/>
                  </a:lnTo>
                  <a:lnTo>
                    <a:pt x="2967" y="34062"/>
                  </a:lnTo>
                  <a:lnTo>
                    <a:pt x="2698" y="33985"/>
                  </a:lnTo>
                  <a:lnTo>
                    <a:pt x="2428" y="33908"/>
                  </a:lnTo>
                  <a:lnTo>
                    <a:pt x="2197" y="33792"/>
                  </a:lnTo>
                  <a:lnTo>
                    <a:pt x="1965" y="33638"/>
                  </a:lnTo>
                  <a:lnTo>
                    <a:pt x="1773" y="33484"/>
                  </a:lnTo>
                  <a:lnTo>
                    <a:pt x="1580" y="33291"/>
                  </a:lnTo>
                  <a:lnTo>
                    <a:pt x="1388" y="33099"/>
                  </a:lnTo>
                  <a:lnTo>
                    <a:pt x="1233" y="32906"/>
                  </a:lnTo>
                  <a:lnTo>
                    <a:pt x="1079" y="32675"/>
                  </a:lnTo>
                  <a:lnTo>
                    <a:pt x="964" y="32444"/>
                  </a:lnTo>
                  <a:lnTo>
                    <a:pt x="887" y="32174"/>
                  </a:lnTo>
                  <a:lnTo>
                    <a:pt x="810" y="31904"/>
                  </a:lnTo>
                  <a:lnTo>
                    <a:pt x="771" y="31635"/>
                  </a:lnTo>
                  <a:lnTo>
                    <a:pt x="771" y="31365"/>
                  </a:lnTo>
                  <a:lnTo>
                    <a:pt x="771" y="3468"/>
                  </a:lnTo>
                  <a:lnTo>
                    <a:pt x="771" y="3198"/>
                  </a:lnTo>
                  <a:lnTo>
                    <a:pt x="810" y="2929"/>
                  </a:lnTo>
                  <a:lnTo>
                    <a:pt x="887" y="2659"/>
                  </a:lnTo>
                  <a:lnTo>
                    <a:pt x="1002" y="2428"/>
                  </a:lnTo>
                  <a:lnTo>
                    <a:pt x="1118" y="2158"/>
                  </a:lnTo>
                  <a:lnTo>
                    <a:pt x="1233" y="1965"/>
                  </a:lnTo>
                  <a:lnTo>
                    <a:pt x="1542" y="1542"/>
                  </a:lnTo>
                  <a:lnTo>
                    <a:pt x="1927" y="1195"/>
                  </a:lnTo>
                  <a:lnTo>
                    <a:pt x="2274" y="964"/>
                  </a:lnTo>
                  <a:lnTo>
                    <a:pt x="2659" y="809"/>
                  </a:lnTo>
                  <a:lnTo>
                    <a:pt x="2852" y="771"/>
                  </a:lnTo>
                  <a:lnTo>
                    <a:pt x="3006" y="732"/>
                  </a:lnTo>
                  <a:lnTo>
                    <a:pt x="4393" y="732"/>
                  </a:lnTo>
                  <a:lnTo>
                    <a:pt x="439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5"/>
            <p:cNvSpPr/>
            <p:nvPr/>
          </p:nvSpPr>
          <p:spPr>
            <a:xfrm>
              <a:off x="1469225" y="-1752875"/>
              <a:ext cx="1992147" cy="1102306"/>
            </a:xfrm>
            <a:custGeom>
              <a:rect b="b" l="l" r="r" t="t"/>
              <a:pathLst>
                <a:path extrusionOk="0" h="13025" w="23659">
                  <a:moveTo>
                    <a:pt x="0" y="0"/>
                  </a:moveTo>
                  <a:lnTo>
                    <a:pt x="0" y="13024"/>
                  </a:lnTo>
                  <a:lnTo>
                    <a:pt x="23659" y="13024"/>
                  </a:lnTo>
                  <a:lnTo>
                    <a:pt x="23659"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5"/>
            <p:cNvSpPr/>
            <p:nvPr/>
          </p:nvSpPr>
          <p:spPr>
            <a:xfrm>
              <a:off x="1881242" y="-1578544"/>
              <a:ext cx="1171341" cy="765715"/>
            </a:xfrm>
            <a:custGeom>
              <a:rect b="b" l="l" r="r" t="t"/>
              <a:pathLst>
                <a:path extrusionOk="0" h="9094" w="13911">
                  <a:moveTo>
                    <a:pt x="6243" y="0"/>
                  </a:moveTo>
                  <a:lnTo>
                    <a:pt x="5549" y="77"/>
                  </a:lnTo>
                  <a:lnTo>
                    <a:pt x="4894" y="193"/>
                  </a:lnTo>
                  <a:lnTo>
                    <a:pt x="4239" y="347"/>
                  </a:lnTo>
                  <a:lnTo>
                    <a:pt x="3623" y="539"/>
                  </a:lnTo>
                  <a:lnTo>
                    <a:pt x="3045" y="771"/>
                  </a:lnTo>
                  <a:lnTo>
                    <a:pt x="2544" y="1040"/>
                  </a:lnTo>
                  <a:lnTo>
                    <a:pt x="2043" y="1310"/>
                  </a:lnTo>
                  <a:lnTo>
                    <a:pt x="1581" y="1657"/>
                  </a:lnTo>
                  <a:lnTo>
                    <a:pt x="1195" y="2004"/>
                  </a:lnTo>
                  <a:lnTo>
                    <a:pt x="848" y="2350"/>
                  </a:lnTo>
                  <a:lnTo>
                    <a:pt x="540" y="2774"/>
                  </a:lnTo>
                  <a:lnTo>
                    <a:pt x="309" y="3198"/>
                  </a:lnTo>
                  <a:lnTo>
                    <a:pt x="116" y="3622"/>
                  </a:lnTo>
                  <a:lnTo>
                    <a:pt x="39" y="4084"/>
                  </a:lnTo>
                  <a:lnTo>
                    <a:pt x="1" y="4547"/>
                  </a:lnTo>
                  <a:lnTo>
                    <a:pt x="39" y="5009"/>
                  </a:lnTo>
                  <a:lnTo>
                    <a:pt x="116" y="5433"/>
                  </a:lnTo>
                  <a:lnTo>
                    <a:pt x="309" y="5895"/>
                  </a:lnTo>
                  <a:lnTo>
                    <a:pt x="540" y="6319"/>
                  </a:lnTo>
                  <a:lnTo>
                    <a:pt x="848" y="6704"/>
                  </a:lnTo>
                  <a:lnTo>
                    <a:pt x="1195" y="7090"/>
                  </a:lnTo>
                  <a:lnTo>
                    <a:pt x="1581" y="7437"/>
                  </a:lnTo>
                  <a:lnTo>
                    <a:pt x="2043" y="7745"/>
                  </a:lnTo>
                  <a:lnTo>
                    <a:pt x="2544" y="8053"/>
                  </a:lnTo>
                  <a:lnTo>
                    <a:pt x="3045" y="8323"/>
                  </a:lnTo>
                  <a:lnTo>
                    <a:pt x="3623" y="8554"/>
                  </a:lnTo>
                  <a:lnTo>
                    <a:pt x="4239" y="8747"/>
                  </a:lnTo>
                  <a:lnTo>
                    <a:pt x="4894" y="8901"/>
                  </a:lnTo>
                  <a:lnTo>
                    <a:pt x="5549" y="8978"/>
                  </a:lnTo>
                  <a:lnTo>
                    <a:pt x="6243" y="9055"/>
                  </a:lnTo>
                  <a:lnTo>
                    <a:pt x="6936" y="9093"/>
                  </a:lnTo>
                  <a:lnTo>
                    <a:pt x="7669" y="9055"/>
                  </a:lnTo>
                  <a:lnTo>
                    <a:pt x="8362" y="8978"/>
                  </a:lnTo>
                  <a:lnTo>
                    <a:pt x="9017" y="8901"/>
                  </a:lnTo>
                  <a:lnTo>
                    <a:pt x="9672" y="8747"/>
                  </a:lnTo>
                  <a:lnTo>
                    <a:pt x="10250" y="8554"/>
                  </a:lnTo>
                  <a:lnTo>
                    <a:pt x="10828" y="8323"/>
                  </a:lnTo>
                  <a:lnTo>
                    <a:pt x="11368" y="8053"/>
                  </a:lnTo>
                  <a:lnTo>
                    <a:pt x="11868" y="7745"/>
                  </a:lnTo>
                  <a:lnTo>
                    <a:pt x="12331" y="7437"/>
                  </a:lnTo>
                  <a:lnTo>
                    <a:pt x="12716" y="7090"/>
                  </a:lnTo>
                  <a:lnTo>
                    <a:pt x="13063" y="6704"/>
                  </a:lnTo>
                  <a:lnTo>
                    <a:pt x="13371" y="6319"/>
                  </a:lnTo>
                  <a:lnTo>
                    <a:pt x="13602" y="5895"/>
                  </a:lnTo>
                  <a:lnTo>
                    <a:pt x="13756" y="5433"/>
                  </a:lnTo>
                  <a:lnTo>
                    <a:pt x="13872" y="5009"/>
                  </a:lnTo>
                  <a:lnTo>
                    <a:pt x="13911" y="4547"/>
                  </a:lnTo>
                  <a:lnTo>
                    <a:pt x="13872" y="4084"/>
                  </a:lnTo>
                  <a:lnTo>
                    <a:pt x="13756" y="3622"/>
                  </a:lnTo>
                  <a:lnTo>
                    <a:pt x="13602" y="3198"/>
                  </a:lnTo>
                  <a:lnTo>
                    <a:pt x="13371" y="2774"/>
                  </a:lnTo>
                  <a:lnTo>
                    <a:pt x="13063" y="2350"/>
                  </a:lnTo>
                  <a:lnTo>
                    <a:pt x="12716" y="2004"/>
                  </a:lnTo>
                  <a:lnTo>
                    <a:pt x="12331" y="1657"/>
                  </a:lnTo>
                  <a:lnTo>
                    <a:pt x="11868" y="1310"/>
                  </a:lnTo>
                  <a:lnTo>
                    <a:pt x="11368" y="1040"/>
                  </a:lnTo>
                  <a:lnTo>
                    <a:pt x="10828" y="771"/>
                  </a:lnTo>
                  <a:lnTo>
                    <a:pt x="10250" y="539"/>
                  </a:lnTo>
                  <a:lnTo>
                    <a:pt x="9672" y="347"/>
                  </a:lnTo>
                  <a:lnTo>
                    <a:pt x="9017" y="193"/>
                  </a:lnTo>
                  <a:lnTo>
                    <a:pt x="8362" y="77"/>
                  </a:lnTo>
                  <a:lnTo>
                    <a:pt x="766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5"/>
            <p:cNvSpPr/>
            <p:nvPr/>
          </p:nvSpPr>
          <p:spPr>
            <a:xfrm>
              <a:off x="2260840" y="-1445590"/>
              <a:ext cx="629582" cy="571129"/>
            </a:xfrm>
            <a:custGeom>
              <a:rect b="b" l="l" r="r" t="t"/>
              <a:pathLst>
                <a:path extrusionOk="0" h="6783" w="7477">
                  <a:moveTo>
                    <a:pt x="6551" y="1"/>
                  </a:moveTo>
                  <a:lnTo>
                    <a:pt x="1" y="6551"/>
                  </a:lnTo>
                  <a:lnTo>
                    <a:pt x="617" y="6705"/>
                  </a:lnTo>
                  <a:lnTo>
                    <a:pt x="1272" y="6782"/>
                  </a:lnTo>
                  <a:lnTo>
                    <a:pt x="7476" y="617"/>
                  </a:lnTo>
                  <a:lnTo>
                    <a:pt x="7052" y="309"/>
                  </a:lnTo>
                  <a:lnTo>
                    <a:pt x="6551"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5"/>
            <p:cNvSpPr/>
            <p:nvPr/>
          </p:nvSpPr>
          <p:spPr>
            <a:xfrm>
              <a:off x="1939681" y="-1526676"/>
              <a:ext cx="707385" cy="567845"/>
            </a:xfrm>
            <a:custGeom>
              <a:rect b="b" l="l" r="r" t="t"/>
              <a:pathLst>
                <a:path extrusionOk="0" h="6744" w="8401">
                  <a:moveTo>
                    <a:pt x="5703" y="1"/>
                  </a:moveTo>
                  <a:lnTo>
                    <a:pt x="5164" y="78"/>
                  </a:lnTo>
                  <a:lnTo>
                    <a:pt x="4663" y="155"/>
                  </a:lnTo>
                  <a:lnTo>
                    <a:pt x="4162" y="232"/>
                  </a:lnTo>
                  <a:lnTo>
                    <a:pt x="0" y="4393"/>
                  </a:lnTo>
                  <a:lnTo>
                    <a:pt x="77" y="4740"/>
                  </a:lnTo>
                  <a:lnTo>
                    <a:pt x="231" y="5048"/>
                  </a:lnTo>
                  <a:lnTo>
                    <a:pt x="424" y="5395"/>
                  </a:lnTo>
                  <a:lnTo>
                    <a:pt x="655" y="5665"/>
                  </a:lnTo>
                  <a:lnTo>
                    <a:pt x="925" y="5973"/>
                  </a:lnTo>
                  <a:lnTo>
                    <a:pt x="1195" y="6243"/>
                  </a:lnTo>
                  <a:lnTo>
                    <a:pt x="1542" y="6512"/>
                  </a:lnTo>
                  <a:lnTo>
                    <a:pt x="1927" y="6744"/>
                  </a:lnTo>
                  <a:lnTo>
                    <a:pt x="8400" y="232"/>
                  </a:lnTo>
                  <a:lnTo>
                    <a:pt x="7899" y="155"/>
                  </a:lnTo>
                  <a:lnTo>
                    <a:pt x="7360" y="78"/>
                  </a:lnTo>
                  <a:lnTo>
                    <a:pt x="6820" y="39"/>
                  </a:lnTo>
                  <a:lnTo>
                    <a:pt x="624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5"/>
            <p:cNvSpPr/>
            <p:nvPr/>
          </p:nvSpPr>
          <p:spPr>
            <a:xfrm>
              <a:off x="2530212" y="-1306068"/>
              <a:ext cx="467240" cy="434809"/>
            </a:xfrm>
            <a:custGeom>
              <a:rect b="b" l="l" r="r" t="t"/>
              <a:pathLst>
                <a:path extrusionOk="0" h="5164" w="5549">
                  <a:moveTo>
                    <a:pt x="5202" y="1"/>
                  </a:moveTo>
                  <a:lnTo>
                    <a:pt x="0" y="5164"/>
                  </a:lnTo>
                  <a:lnTo>
                    <a:pt x="501" y="5125"/>
                  </a:lnTo>
                  <a:lnTo>
                    <a:pt x="963" y="5048"/>
                  </a:lnTo>
                  <a:lnTo>
                    <a:pt x="1426" y="4971"/>
                  </a:lnTo>
                  <a:lnTo>
                    <a:pt x="1888" y="4856"/>
                  </a:lnTo>
                  <a:lnTo>
                    <a:pt x="5549" y="1157"/>
                  </a:lnTo>
                  <a:lnTo>
                    <a:pt x="5510" y="848"/>
                  </a:lnTo>
                  <a:lnTo>
                    <a:pt x="5433" y="579"/>
                  </a:lnTo>
                  <a:lnTo>
                    <a:pt x="5317" y="270"/>
                  </a:lnTo>
                  <a:lnTo>
                    <a:pt x="5202"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5"/>
            <p:cNvSpPr/>
            <p:nvPr/>
          </p:nvSpPr>
          <p:spPr>
            <a:xfrm>
              <a:off x="1534064" y="-1682364"/>
              <a:ext cx="1865675" cy="970068"/>
            </a:xfrm>
            <a:custGeom>
              <a:rect b="b" l="l" r="r" t="t"/>
              <a:pathLst>
                <a:path extrusionOk="0" h="11521" w="22157">
                  <a:moveTo>
                    <a:pt x="21848" y="308"/>
                  </a:moveTo>
                  <a:lnTo>
                    <a:pt x="21848" y="11213"/>
                  </a:lnTo>
                  <a:lnTo>
                    <a:pt x="309" y="11213"/>
                  </a:lnTo>
                  <a:lnTo>
                    <a:pt x="309" y="308"/>
                  </a:lnTo>
                  <a:close/>
                  <a:moveTo>
                    <a:pt x="1" y="0"/>
                  </a:moveTo>
                  <a:lnTo>
                    <a:pt x="1" y="11521"/>
                  </a:lnTo>
                  <a:lnTo>
                    <a:pt x="22156" y="11521"/>
                  </a:lnTo>
                  <a:lnTo>
                    <a:pt x="221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5"/>
            <p:cNvSpPr/>
            <p:nvPr/>
          </p:nvSpPr>
          <p:spPr>
            <a:xfrm>
              <a:off x="1534064" y="-1682364"/>
              <a:ext cx="142892" cy="142803"/>
            </a:xfrm>
            <a:custGeom>
              <a:rect b="b" l="l" r="r" t="t"/>
              <a:pathLst>
                <a:path extrusionOk="0" h="1696" w="1697">
                  <a:moveTo>
                    <a:pt x="1" y="0"/>
                  </a:moveTo>
                  <a:lnTo>
                    <a:pt x="1" y="1695"/>
                  </a:lnTo>
                  <a:lnTo>
                    <a:pt x="348" y="1657"/>
                  </a:lnTo>
                  <a:lnTo>
                    <a:pt x="656" y="1580"/>
                  </a:lnTo>
                  <a:lnTo>
                    <a:pt x="964" y="1426"/>
                  </a:lnTo>
                  <a:lnTo>
                    <a:pt x="1195" y="1194"/>
                  </a:lnTo>
                  <a:lnTo>
                    <a:pt x="1427" y="963"/>
                  </a:lnTo>
                  <a:lnTo>
                    <a:pt x="1581" y="655"/>
                  </a:lnTo>
                  <a:lnTo>
                    <a:pt x="1658" y="347"/>
                  </a:lnTo>
                  <a:lnTo>
                    <a:pt x="169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5"/>
            <p:cNvSpPr/>
            <p:nvPr/>
          </p:nvSpPr>
          <p:spPr>
            <a:xfrm>
              <a:off x="1534064" y="-858284"/>
              <a:ext cx="142892" cy="146003"/>
            </a:xfrm>
            <a:custGeom>
              <a:rect b="b" l="l" r="r" t="t"/>
              <a:pathLst>
                <a:path extrusionOk="0" h="1734" w="1697">
                  <a:moveTo>
                    <a:pt x="1" y="0"/>
                  </a:moveTo>
                  <a:lnTo>
                    <a:pt x="1" y="1734"/>
                  </a:lnTo>
                  <a:lnTo>
                    <a:pt x="1696" y="1734"/>
                  </a:lnTo>
                  <a:lnTo>
                    <a:pt x="1658" y="1387"/>
                  </a:lnTo>
                  <a:lnTo>
                    <a:pt x="1581" y="1040"/>
                  </a:lnTo>
                  <a:lnTo>
                    <a:pt x="1427" y="771"/>
                  </a:lnTo>
                  <a:lnTo>
                    <a:pt x="1195" y="501"/>
                  </a:lnTo>
                  <a:lnTo>
                    <a:pt x="964" y="308"/>
                  </a:lnTo>
                  <a:lnTo>
                    <a:pt x="656" y="154"/>
                  </a:lnTo>
                  <a:lnTo>
                    <a:pt x="348" y="39"/>
                  </a:lnTo>
                  <a:lnTo>
                    <a:pt x="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5"/>
            <p:cNvSpPr/>
            <p:nvPr/>
          </p:nvSpPr>
          <p:spPr>
            <a:xfrm>
              <a:off x="3253704" y="-1682364"/>
              <a:ext cx="146091" cy="142803"/>
            </a:xfrm>
            <a:custGeom>
              <a:rect b="b" l="l" r="r" t="t"/>
              <a:pathLst>
                <a:path extrusionOk="0" h="1696" w="1735">
                  <a:moveTo>
                    <a:pt x="1" y="0"/>
                  </a:moveTo>
                  <a:lnTo>
                    <a:pt x="39" y="347"/>
                  </a:lnTo>
                  <a:lnTo>
                    <a:pt x="155" y="655"/>
                  </a:lnTo>
                  <a:lnTo>
                    <a:pt x="309" y="963"/>
                  </a:lnTo>
                  <a:lnTo>
                    <a:pt x="501" y="1194"/>
                  </a:lnTo>
                  <a:lnTo>
                    <a:pt x="771" y="1426"/>
                  </a:lnTo>
                  <a:lnTo>
                    <a:pt x="1041" y="1580"/>
                  </a:lnTo>
                  <a:lnTo>
                    <a:pt x="1388" y="1657"/>
                  </a:lnTo>
                  <a:lnTo>
                    <a:pt x="1734" y="1695"/>
                  </a:lnTo>
                  <a:lnTo>
                    <a:pt x="17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5"/>
            <p:cNvSpPr/>
            <p:nvPr/>
          </p:nvSpPr>
          <p:spPr>
            <a:xfrm>
              <a:off x="3253704" y="-858284"/>
              <a:ext cx="146091" cy="146003"/>
            </a:xfrm>
            <a:custGeom>
              <a:rect b="b" l="l" r="r" t="t"/>
              <a:pathLst>
                <a:path extrusionOk="0" h="1734" w="1735">
                  <a:moveTo>
                    <a:pt x="1734" y="0"/>
                  </a:moveTo>
                  <a:lnTo>
                    <a:pt x="1388" y="39"/>
                  </a:lnTo>
                  <a:lnTo>
                    <a:pt x="1041" y="154"/>
                  </a:lnTo>
                  <a:lnTo>
                    <a:pt x="771" y="308"/>
                  </a:lnTo>
                  <a:lnTo>
                    <a:pt x="501" y="501"/>
                  </a:lnTo>
                  <a:lnTo>
                    <a:pt x="309" y="771"/>
                  </a:lnTo>
                  <a:lnTo>
                    <a:pt x="155" y="1040"/>
                  </a:lnTo>
                  <a:lnTo>
                    <a:pt x="39" y="1387"/>
                  </a:lnTo>
                  <a:lnTo>
                    <a:pt x="1" y="1734"/>
                  </a:lnTo>
                  <a:lnTo>
                    <a:pt x="1734" y="1734"/>
                  </a:lnTo>
                  <a:lnTo>
                    <a:pt x="17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5"/>
            <p:cNvSpPr/>
            <p:nvPr/>
          </p:nvSpPr>
          <p:spPr>
            <a:xfrm>
              <a:off x="1384852" y="-650642"/>
              <a:ext cx="2164088" cy="90852"/>
            </a:xfrm>
            <a:custGeom>
              <a:rect b="b" l="l" r="r" t="t"/>
              <a:pathLst>
                <a:path extrusionOk="0" h="1079" w="25701">
                  <a:moveTo>
                    <a:pt x="0" y="0"/>
                  </a:moveTo>
                  <a:lnTo>
                    <a:pt x="0" y="1079"/>
                  </a:lnTo>
                  <a:lnTo>
                    <a:pt x="25701" y="1079"/>
                  </a:lnTo>
                  <a:lnTo>
                    <a:pt x="2570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5"/>
            <p:cNvSpPr/>
            <p:nvPr/>
          </p:nvSpPr>
          <p:spPr>
            <a:xfrm>
              <a:off x="1384852" y="-1838137"/>
              <a:ext cx="2164088" cy="90936"/>
            </a:xfrm>
            <a:custGeom>
              <a:rect b="b" l="l" r="r" t="t"/>
              <a:pathLst>
                <a:path extrusionOk="0" h="1080" w="25701">
                  <a:moveTo>
                    <a:pt x="0" y="1"/>
                  </a:moveTo>
                  <a:lnTo>
                    <a:pt x="0" y="1079"/>
                  </a:lnTo>
                  <a:lnTo>
                    <a:pt x="25701" y="1079"/>
                  </a:lnTo>
                  <a:lnTo>
                    <a:pt x="2570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5"/>
            <p:cNvSpPr/>
            <p:nvPr/>
          </p:nvSpPr>
          <p:spPr>
            <a:xfrm>
              <a:off x="995486" y="-3405213"/>
              <a:ext cx="2942793" cy="191555"/>
            </a:xfrm>
            <a:custGeom>
              <a:rect b="b" l="l" r="r" t="t"/>
              <a:pathLst>
                <a:path extrusionOk="0" h="2275" w="34949">
                  <a:moveTo>
                    <a:pt x="1" y="1"/>
                  </a:moveTo>
                  <a:lnTo>
                    <a:pt x="1" y="2274"/>
                  </a:lnTo>
                  <a:lnTo>
                    <a:pt x="34949" y="2274"/>
                  </a:lnTo>
                  <a:lnTo>
                    <a:pt x="3494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5"/>
            <p:cNvSpPr/>
            <p:nvPr/>
          </p:nvSpPr>
          <p:spPr>
            <a:xfrm>
              <a:off x="1715779" y="-3476532"/>
              <a:ext cx="269364" cy="742981"/>
            </a:xfrm>
            <a:custGeom>
              <a:rect b="b" l="l" r="r" t="t"/>
              <a:pathLst>
                <a:path extrusionOk="0" h="8824" w="3199">
                  <a:moveTo>
                    <a:pt x="1" y="0"/>
                  </a:moveTo>
                  <a:lnTo>
                    <a:pt x="1" y="4701"/>
                  </a:lnTo>
                  <a:lnTo>
                    <a:pt x="1" y="5048"/>
                  </a:lnTo>
                  <a:lnTo>
                    <a:pt x="39" y="5395"/>
                  </a:lnTo>
                  <a:lnTo>
                    <a:pt x="116" y="5703"/>
                  </a:lnTo>
                  <a:lnTo>
                    <a:pt x="193" y="6050"/>
                  </a:lnTo>
                  <a:lnTo>
                    <a:pt x="309" y="6358"/>
                  </a:lnTo>
                  <a:lnTo>
                    <a:pt x="463" y="6666"/>
                  </a:lnTo>
                  <a:lnTo>
                    <a:pt x="617" y="6936"/>
                  </a:lnTo>
                  <a:lnTo>
                    <a:pt x="810" y="7205"/>
                  </a:lnTo>
                  <a:lnTo>
                    <a:pt x="1002" y="7475"/>
                  </a:lnTo>
                  <a:lnTo>
                    <a:pt x="1234" y="7745"/>
                  </a:lnTo>
                  <a:lnTo>
                    <a:pt x="1465" y="7976"/>
                  </a:lnTo>
                  <a:lnTo>
                    <a:pt x="1696" y="8169"/>
                  </a:lnTo>
                  <a:lnTo>
                    <a:pt x="1966" y="8361"/>
                  </a:lnTo>
                  <a:lnTo>
                    <a:pt x="2274" y="8554"/>
                  </a:lnTo>
                  <a:lnTo>
                    <a:pt x="2582" y="8708"/>
                  </a:lnTo>
                  <a:lnTo>
                    <a:pt x="2890" y="8824"/>
                  </a:lnTo>
                  <a:lnTo>
                    <a:pt x="3199" y="7976"/>
                  </a:lnTo>
                  <a:lnTo>
                    <a:pt x="2698" y="7745"/>
                  </a:lnTo>
                  <a:lnTo>
                    <a:pt x="2274" y="7475"/>
                  </a:lnTo>
                  <a:lnTo>
                    <a:pt x="1889" y="7090"/>
                  </a:lnTo>
                  <a:lnTo>
                    <a:pt x="1542" y="6705"/>
                  </a:lnTo>
                  <a:lnTo>
                    <a:pt x="1272" y="6242"/>
                  </a:lnTo>
                  <a:lnTo>
                    <a:pt x="1080" y="5780"/>
                  </a:lnTo>
                  <a:lnTo>
                    <a:pt x="964" y="5240"/>
                  </a:lnTo>
                  <a:lnTo>
                    <a:pt x="925" y="4701"/>
                  </a:lnTo>
                  <a:lnTo>
                    <a:pt x="92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5"/>
            <p:cNvSpPr/>
            <p:nvPr/>
          </p:nvSpPr>
          <p:spPr>
            <a:xfrm>
              <a:off x="2948713" y="-3476532"/>
              <a:ext cx="269364" cy="742981"/>
            </a:xfrm>
            <a:custGeom>
              <a:rect b="b" l="l" r="r" t="t"/>
              <a:pathLst>
                <a:path extrusionOk="0" h="8824" w="3199">
                  <a:moveTo>
                    <a:pt x="2274" y="0"/>
                  </a:moveTo>
                  <a:lnTo>
                    <a:pt x="2274" y="4701"/>
                  </a:lnTo>
                  <a:lnTo>
                    <a:pt x="2235" y="5240"/>
                  </a:lnTo>
                  <a:lnTo>
                    <a:pt x="2120" y="5780"/>
                  </a:lnTo>
                  <a:lnTo>
                    <a:pt x="1927" y="6242"/>
                  </a:lnTo>
                  <a:lnTo>
                    <a:pt x="1657" y="6705"/>
                  </a:lnTo>
                  <a:lnTo>
                    <a:pt x="1311" y="7090"/>
                  </a:lnTo>
                  <a:lnTo>
                    <a:pt x="925" y="7475"/>
                  </a:lnTo>
                  <a:lnTo>
                    <a:pt x="502" y="7745"/>
                  </a:lnTo>
                  <a:lnTo>
                    <a:pt x="1" y="7976"/>
                  </a:lnTo>
                  <a:lnTo>
                    <a:pt x="309" y="8824"/>
                  </a:lnTo>
                  <a:lnTo>
                    <a:pt x="617" y="8708"/>
                  </a:lnTo>
                  <a:lnTo>
                    <a:pt x="925" y="8554"/>
                  </a:lnTo>
                  <a:lnTo>
                    <a:pt x="1195" y="8361"/>
                  </a:lnTo>
                  <a:lnTo>
                    <a:pt x="1465" y="8169"/>
                  </a:lnTo>
                  <a:lnTo>
                    <a:pt x="1735" y="7976"/>
                  </a:lnTo>
                  <a:lnTo>
                    <a:pt x="1966" y="7745"/>
                  </a:lnTo>
                  <a:lnTo>
                    <a:pt x="2197" y="7475"/>
                  </a:lnTo>
                  <a:lnTo>
                    <a:pt x="2390" y="7205"/>
                  </a:lnTo>
                  <a:lnTo>
                    <a:pt x="2582" y="6936"/>
                  </a:lnTo>
                  <a:lnTo>
                    <a:pt x="2736" y="6666"/>
                  </a:lnTo>
                  <a:lnTo>
                    <a:pt x="2852" y="6358"/>
                  </a:lnTo>
                  <a:lnTo>
                    <a:pt x="2968" y="6050"/>
                  </a:lnTo>
                  <a:lnTo>
                    <a:pt x="3083" y="5703"/>
                  </a:lnTo>
                  <a:lnTo>
                    <a:pt x="3122" y="5395"/>
                  </a:lnTo>
                  <a:lnTo>
                    <a:pt x="3160" y="5048"/>
                  </a:lnTo>
                  <a:lnTo>
                    <a:pt x="3199" y="4701"/>
                  </a:lnTo>
                  <a:lnTo>
                    <a:pt x="319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5"/>
            <p:cNvSpPr/>
            <p:nvPr/>
          </p:nvSpPr>
          <p:spPr>
            <a:xfrm>
              <a:off x="1378368" y="-3466849"/>
              <a:ext cx="318033" cy="314824"/>
            </a:xfrm>
            <a:custGeom>
              <a:rect b="b" l="l" r="r" t="t"/>
              <a:pathLst>
                <a:path extrusionOk="0" h="3739" w="3777">
                  <a:moveTo>
                    <a:pt x="1888" y="1"/>
                  </a:moveTo>
                  <a:lnTo>
                    <a:pt x="0" y="771"/>
                  </a:lnTo>
                  <a:lnTo>
                    <a:pt x="0" y="2929"/>
                  </a:lnTo>
                  <a:lnTo>
                    <a:pt x="1888" y="3738"/>
                  </a:lnTo>
                  <a:lnTo>
                    <a:pt x="3776" y="2968"/>
                  </a:lnTo>
                  <a:lnTo>
                    <a:pt x="3776" y="771"/>
                  </a:lnTo>
                  <a:lnTo>
                    <a:pt x="188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5"/>
            <p:cNvSpPr/>
            <p:nvPr/>
          </p:nvSpPr>
          <p:spPr>
            <a:xfrm>
              <a:off x="3237453" y="-3466849"/>
              <a:ext cx="318033" cy="314824"/>
            </a:xfrm>
            <a:custGeom>
              <a:rect b="b" l="l" r="r" t="t"/>
              <a:pathLst>
                <a:path extrusionOk="0" h="3739" w="3777">
                  <a:moveTo>
                    <a:pt x="1889" y="1"/>
                  </a:moveTo>
                  <a:lnTo>
                    <a:pt x="1" y="771"/>
                  </a:lnTo>
                  <a:lnTo>
                    <a:pt x="1" y="2929"/>
                  </a:lnTo>
                  <a:lnTo>
                    <a:pt x="1889" y="3738"/>
                  </a:lnTo>
                  <a:lnTo>
                    <a:pt x="3777" y="2968"/>
                  </a:lnTo>
                  <a:lnTo>
                    <a:pt x="3777" y="771"/>
                  </a:lnTo>
                  <a:lnTo>
                    <a:pt x="188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5"/>
            <p:cNvSpPr/>
            <p:nvPr/>
          </p:nvSpPr>
          <p:spPr>
            <a:xfrm>
              <a:off x="1686559" y="-3567385"/>
              <a:ext cx="136408" cy="139604"/>
            </a:xfrm>
            <a:custGeom>
              <a:rect b="b" l="l" r="r" t="t"/>
              <a:pathLst>
                <a:path extrusionOk="0" h="1658" w="1620">
                  <a:moveTo>
                    <a:pt x="810" y="0"/>
                  </a:moveTo>
                  <a:lnTo>
                    <a:pt x="656" y="39"/>
                  </a:lnTo>
                  <a:lnTo>
                    <a:pt x="502" y="77"/>
                  </a:lnTo>
                  <a:lnTo>
                    <a:pt x="348" y="154"/>
                  </a:lnTo>
                  <a:lnTo>
                    <a:pt x="232" y="231"/>
                  </a:lnTo>
                  <a:lnTo>
                    <a:pt x="116" y="386"/>
                  </a:lnTo>
                  <a:lnTo>
                    <a:pt x="39" y="501"/>
                  </a:lnTo>
                  <a:lnTo>
                    <a:pt x="1" y="655"/>
                  </a:lnTo>
                  <a:lnTo>
                    <a:pt x="1" y="809"/>
                  </a:lnTo>
                  <a:lnTo>
                    <a:pt x="1" y="1002"/>
                  </a:lnTo>
                  <a:lnTo>
                    <a:pt x="39" y="1156"/>
                  </a:lnTo>
                  <a:lnTo>
                    <a:pt x="116" y="1272"/>
                  </a:lnTo>
                  <a:lnTo>
                    <a:pt x="232" y="1387"/>
                  </a:lnTo>
                  <a:lnTo>
                    <a:pt x="348" y="1503"/>
                  </a:lnTo>
                  <a:lnTo>
                    <a:pt x="502" y="1580"/>
                  </a:lnTo>
                  <a:lnTo>
                    <a:pt x="656" y="1619"/>
                  </a:lnTo>
                  <a:lnTo>
                    <a:pt x="810" y="1657"/>
                  </a:lnTo>
                  <a:lnTo>
                    <a:pt x="964" y="1619"/>
                  </a:lnTo>
                  <a:lnTo>
                    <a:pt x="1118" y="1580"/>
                  </a:lnTo>
                  <a:lnTo>
                    <a:pt x="1272" y="1503"/>
                  </a:lnTo>
                  <a:lnTo>
                    <a:pt x="1388" y="1387"/>
                  </a:lnTo>
                  <a:lnTo>
                    <a:pt x="1504" y="1272"/>
                  </a:lnTo>
                  <a:lnTo>
                    <a:pt x="1542" y="1156"/>
                  </a:lnTo>
                  <a:lnTo>
                    <a:pt x="1619" y="1002"/>
                  </a:lnTo>
                  <a:lnTo>
                    <a:pt x="1619" y="809"/>
                  </a:lnTo>
                  <a:lnTo>
                    <a:pt x="1619" y="655"/>
                  </a:lnTo>
                  <a:lnTo>
                    <a:pt x="1542" y="501"/>
                  </a:lnTo>
                  <a:lnTo>
                    <a:pt x="1504" y="386"/>
                  </a:lnTo>
                  <a:lnTo>
                    <a:pt x="1388" y="231"/>
                  </a:lnTo>
                  <a:lnTo>
                    <a:pt x="1272" y="154"/>
                  </a:lnTo>
                  <a:lnTo>
                    <a:pt x="1118" y="77"/>
                  </a:lnTo>
                  <a:lnTo>
                    <a:pt x="964" y="39"/>
                  </a:lnTo>
                  <a:lnTo>
                    <a:pt x="81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5"/>
            <p:cNvSpPr/>
            <p:nvPr/>
          </p:nvSpPr>
          <p:spPr>
            <a:xfrm>
              <a:off x="3110976" y="-3567385"/>
              <a:ext cx="136324" cy="139604"/>
            </a:xfrm>
            <a:custGeom>
              <a:rect b="b" l="l" r="r" t="t"/>
              <a:pathLst>
                <a:path extrusionOk="0" h="1658" w="1619">
                  <a:moveTo>
                    <a:pt x="809" y="0"/>
                  </a:moveTo>
                  <a:lnTo>
                    <a:pt x="655" y="39"/>
                  </a:lnTo>
                  <a:lnTo>
                    <a:pt x="501" y="77"/>
                  </a:lnTo>
                  <a:lnTo>
                    <a:pt x="347" y="154"/>
                  </a:lnTo>
                  <a:lnTo>
                    <a:pt x="231" y="231"/>
                  </a:lnTo>
                  <a:lnTo>
                    <a:pt x="116" y="386"/>
                  </a:lnTo>
                  <a:lnTo>
                    <a:pt x="39" y="501"/>
                  </a:lnTo>
                  <a:lnTo>
                    <a:pt x="0" y="655"/>
                  </a:lnTo>
                  <a:lnTo>
                    <a:pt x="0" y="809"/>
                  </a:lnTo>
                  <a:lnTo>
                    <a:pt x="0" y="1002"/>
                  </a:lnTo>
                  <a:lnTo>
                    <a:pt x="39" y="1156"/>
                  </a:lnTo>
                  <a:lnTo>
                    <a:pt x="116" y="1272"/>
                  </a:lnTo>
                  <a:lnTo>
                    <a:pt x="231" y="1387"/>
                  </a:lnTo>
                  <a:lnTo>
                    <a:pt x="347" y="1503"/>
                  </a:lnTo>
                  <a:lnTo>
                    <a:pt x="501" y="1580"/>
                  </a:lnTo>
                  <a:lnTo>
                    <a:pt x="655" y="1619"/>
                  </a:lnTo>
                  <a:lnTo>
                    <a:pt x="809" y="1657"/>
                  </a:lnTo>
                  <a:lnTo>
                    <a:pt x="963" y="1619"/>
                  </a:lnTo>
                  <a:lnTo>
                    <a:pt x="1118" y="1580"/>
                  </a:lnTo>
                  <a:lnTo>
                    <a:pt x="1272" y="1503"/>
                  </a:lnTo>
                  <a:lnTo>
                    <a:pt x="1387" y="1387"/>
                  </a:lnTo>
                  <a:lnTo>
                    <a:pt x="1464" y="1272"/>
                  </a:lnTo>
                  <a:lnTo>
                    <a:pt x="1541" y="1156"/>
                  </a:lnTo>
                  <a:lnTo>
                    <a:pt x="1619" y="1002"/>
                  </a:lnTo>
                  <a:lnTo>
                    <a:pt x="1619" y="809"/>
                  </a:lnTo>
                  <a:lnTo>
                    <a:pt x="1619" y="655"/>
                  </a:lnTo>
                  <a:lnTo>
                    <a:pt x="1541" y="501"/>
                  </a:lnTo>
                  <a:lnTo>
                    <a:pt x="1464" y="386"/>
                  </a:lnTo>
                  <a:lnTo>
                    <a:pt x="1387" y="231"/>
                  </a:lnTo>
                  <a:lnTo>
                    <a:pt x="1272" y="154"/>
                  </a:lnTo>
                  <a:lnTo>
                    <a:pt x="1118" y="77"/>
                  </a:lnTo>
                  <a:lnTo>
                    <a:pt x="963" y="39"/>
                  </a:lnTo>
                  <a:lnTo>
                    <a:pt x="809"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5"/>
            <p:cNvSpPr/>
            <p:nvPr/>
          </p:nvSpPr>
          <p:spPr>
            <a:xfrm>
              <a:off x="3133627" y="-3547935"/>
              <a:ext cx="35786" cy="35785"/>
            </a:xfrm>
            <a:custGeom>
              <a:rect b="b" l="l" r="r" t="t"/>
              <a:pathLst>
                <a:path extrusionOk="0" h="425" w="425">
                  <a:moveTo>
                    <a:pt x="232" y="0"/>
                  </a:moveTo>
                  <a:lnTo>
                    <a:pt x="117" y="39"/>
                  </a:lnTo>
                  <a:lnTo>
                    <a:pt x="78" y="77"/>
                  </a:lnTo>
                  <a:lnTo>
                    <a:pt x="1" y="155"/>
                  </a:lnTo>
                  <a:lnTo>
                    <a:pt x="1" y="232"/>
                  </a:lnTo>
                  <a:lnTo>
                    <a:pt x="1" y="309"/>
                  </a:lnTo>
                  <a:lnTo>
                    <a:pt x="78" y="386"/>
                  </a:lnTo>
                  <a:lnTo>
                    <a:pt x="117" y="424"/>
                  </a:lnTo>
                  <a:lnTo>
                    <a:pt x="309" y="424"/>
                  </a:lnTo>
                  <a:lnTo>
                    <a:pt x="348" y="386"/>
                  </a:lnTo>
                  <a:lnTo>
                    <a:pt x="425" y="309"/>
                  </a:lnTo>
                  <a:lnTo>
                    <a:pt x="425" y="232"/>
                  </a:lnTo>
                  <a:lnTo>
                    <a:pt x="425" y="155"/>
                  </a:lnTo>
                  <a:lnTo>
                    <a:pt x="348" y="77"/>
                  </a:lnTo>
                  <a:lnTo>
                    <a:pt x="309" y="39"/>
                  </a:lnTo>
                  <a:lnTo>
                    <a:pt x="232"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5"/>
            <p:cNvSpPr/>
            <p:nvPr/>
          </p:nvSpPr>
          <p:spPr>
            <a:xfrm>
              <a:off x="1715779" y="-3547935"/>
              <a:ext cx="35786" cy="35785"/>
            </a:xfrm>
            <a:custGeom>
              <a:rect b="b" l="l" r="r" t="t"/>
              <a:pathLst>
                <a:path extrusionOk="0" h="425" w="425">
                  <a:moveTo>
                    <a:pt x="232" y="0"/>
                  </a:moveTo>
                  <a:lnTo>
                    <a:pt x="116" y="39"/>
                  </a:lnTo>
                  <a:lnTo>
                    <a:pt x="78" y="77"/>
                  </a:lnTo>
                  <a:lnTo>
                    <a:pt x="39" y="155"/>
                  </a:lnTo>
                  <a:lnTo>
                    <a:pt x="1" y="232"/>
                  </a:lnTo>
                  <a:lnTo>
                    <a:pt x="39" y="309"/>
                  </a:lnTo>
                  <a:lnTo>
                    <a:pt x="78" y="386"/>
                  </a:lnTo>
                  <a:lnTo>
                    <a:pt x="116" y="424"/>
                  </a:lnTo>
                  <a:lnTo>
                    <a:pt x="309" y="424"/>
                  </a:lnTo>
                  <a:lnTo>
                    <a:pt x="347" y="386"/>
                  </a:lnTo>
                  <a:lnTo>
                    <a:pt x="424" y="309"/>
                  </a:lnTo>
                  <a:lnTo>
                    <a:pt x="424" y="232"/>
                  </a:lnTo>
                  <a:lnTo>
                    <a:pt x="424" y="155"/>
                  </a:lnTo>
                  <a:lnTo>
                    <a:pt x="347" y="77"/>
                  </a:lnTo>
                  <a:lnTo>
                    <a:pt x="309" y="39"/>
                  </a:lnTo>
                  <a:lnTo>
                    <a:pt x="232"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5"/>
            <p:cNvSpPr/>
            <p:nvPr/>
          </p:nvSpPr>
          <p:spPr>
            <a:xfrm>
              <a:off x="1829372" y="-3466849"/>
              <a:ext cx="1275163" cy="314824"/>
            </a:xfrm>
            <a:custGeom>
              <a:rect b="b" l="l" r="r" t="t"/>
              <a:pathLst>
                <a:path extrusionOk="0" h="3739" w="15144">
                  <a:moveTo>
                    <a:pt x="0" y="1"/>
                  </a:moveTo>
                  <a:lnTo>
                    <a:pt x="0" y="3738"/>
                  </a:lnTo>
                  <a:lnTo>
                    <a:pt x="15143" y="3738"/>
                  </a:lnTo>
                  <a:lnTo>
                    <a:pt x="15143"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5"/>
            <p:cNvSpPr/>
            <p:nvPr/>
          </p:nvSpPr>
          <p:spPr>
            <a:xfrm>
              <a:off x="1852023" y="-3427863"/>
              <a:ext cx="1229778" cy="32501"/>
            </a:xfrm>
            <a:custGeom>
              <a:rect b="b" l="l" r="r" t="t"/>
              <a:pathLst>
                <a:path extrusionOk="0" h="386" w="14605">
                  <a:moveTo>
                    <a:pt x="1" y="0"/>
                  </a:moveTo>
                  <a:lnTo>
                    <a:pt x="1" y="385"/>
                  </a:lnTo>
                  <a:lnTo>
                    <a:pt x="14604" y="385"/>
                  </a:lnTo>
                  <a:lnTo>
                    <a:pt x="1460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5"/>
            <p:cNvSpPr/>
            <p:nvPr/>
          </p:nvSpPr>
          <p:spPr>
            <a:xfrm>
              <a:off x="1014938" y="-3431147"/>
              <a:ext cx="45554" cy="240138"/>
            </a:xfrm>
            <a:custGeom>
              <a:rect b="b" l="l" r="r" t="t"/>
              <a:pathLst>
                <a:path extrusionOk="0" h="2852" w="541">
                  <a:moveTo>
                    <a:pt x="271" y="1"/>
                  </a:moveTo>
                  <a:lnTo>
                    <a:pt x="155" y="39"/>
                  </a:lnTo>
                  <a:lnTo>
                    <a:pt x="78" y="78"/>
                  </a:lnTo>
                  <a:lnTo>
                    <a:pt x="1" y="155"/>
                  </a:lnTo>
                  <a:lnTo>
                    <a:pt x="1" y="270"/>
                  </a:lnTo>
                  <a:lnTo>
                    <a:pt x="1" y="2582"/>
                  </a:lnTo>
                  <a:lnTo>
                    <a:pt x="1" y="2698"/>
                  </a:lnTo>
                  <a:lnTo>
                    <a:pt x="78" y="2775"/>
                  </a:lnTo>
                  <a:lnTo>
                    <a:pt x="155" y="2852"/>
                  </a:lnTo>
                  <a:lnTo>
                    <a:pt x="348" y="2852"/>
                  </a:lnTo>
                  <a:lnTo>
                    <a:pt x="463" y="2775"/>
                  </a:lnTo>
                  <a:lnTo>
                    <a:pt x="502" y="2698"/>
                  </a:lnTo>
                  <a:lnTo>
                    <a:pt x="540" y="2582"/>
                  </a:lnTo>
                  <a:lnTo>
                    <a:pt x="540" y="270"/>
                  </a:lnTo>
                  <a:lnTo>
                    <a:pt x="502" y="155"/>
                  </a:lnTo>
                  <a:lnTo>
                    <a:pt x="463" y="78"/>
                  </a:lnTo>
                  <a:lnTo>
                    <a:pt x="348" y="39"/>
                  </a:lnTo>
                  <a:lnTo>
                    <a:pt x="27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5"/>
            <p:cNvSpPr/>
            <p:nvPr/>
          </p:nvSpPr>
          <p:spPr>
            <a:xfrm>
              <a:off x="1083060" y="-2970396"/>
              <a:ext cx="353735" cy="567845"/>
            </a:xfrm>
            <a:custGeom>
              <a:rect b="b" l="l" r="r" t="t"/>
              <a:pathLst>
                <a:path extrusionOk="0" h="6744" w="4201">
                  <a:moveTo>
                    <a:pt x="1" y="0"/>
                  </a:moveTo>
                  <a:lnTo>
                    <a:pt x="1" y="3661"/>
                  </a:lnTo>
                  <a:lnTo>
                    <a:pt x="39" y="3969"/>
                  </a:lnTo>
                  <a:lnTo>
                    <a:pt x="78" y="4277"/>
                  </a:lnTo>
                  <a:lnTo>
                    <a:pt x="155" y="4547"/>
                  </a:lnTo>
                  <a:lnTo>
                    <a:pt x="271" y="4855"/>
                  </a:lnTo>
                  <a:lnTo>
                    <a:pt x="386" y="5125"/>
                  </a:lnTo>
                  <a:lnTo>
                    <a:pt x="540" y="5356"/>
                  </a:lnTo>
                  <a:lnTo>
                    <a:pt x="733" y="5626"/>
                  </a:lnTo>
                  <a:lnTo>
                    <a:pt x="926" y="5818"/>
                  </a:lnTo>
                  <a:lnTo>
                    <a:pt x="1157" y="6011"/>
                  </a:lnTo>
                  <a:lnTo>
                    <a:pt x="1388" y="6204"/>
                  </a:lnTo>
                  <a:lnTo>
                    <a:pt x="1619" y="6358"/>
                  </a:lnTo>
                  <a:lnTo>
                    <a:pt x="1889" y="6473"/>
                  </a:lnTo>
                  <a:lnTo>
                    <a:pt x="2197" y="6589"/>
                  </a:lnTo>
                  <a:lnTo>
                    <a:pt x="2467" y="6666"/>
                  </a:lnTo>
                  <a:lnTo>
                    <a:pt x="2775" y="6704"/>
                  </a:lnTo>
                  <a:lnTo>
                    <a:pt x="3122" y="6743"/>
                  </a:lnTo>
                  <a:lnTo>
                    <a:pt x="4201" y="6743"/>
                  </a:lnTo>
                  <a:lnTo>
                    <a:pt x="4201" y="2659"/>
                  </a:lnTo>
                  <a:lnTo>
                    <a:pt x="3739" y="2543"/>
                  </a:lnTo>
                  <a:lnTo>
                    <a:pt x="3315" y="2389"/>
                  </a:lnTo>
                  <a:lnTo>
                    <a:pt x="2968" y="2158"/>
                  </a:lnTo>
                  <a:lnTo>
                    <a:pt x="2660" y="1888"/>
                  </a:lnTo>
                  <a:lnTo>
                    <a:pt x="2390" y="1580"/>
                  </a:lnTo>
                  <a:lnTo>
                    <a:pt x="2197" y="1194"/>
                  </a:lnTo>
                  <a:lnTo>
                    <a:pt x="2082" y="732"/>
                  </a:lnTo>
                  <a:lnTo>
                    <a:pt x="2043" y="270"/>
                  </a:lnTo>
                  <a:lnTo>
                    <a:pt x="2043"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5"/>
            <p:cNvSpPr/>
            <p:nvPr/>
          </p:nvSpPr>
          <p:spPr>
            <a:xfrm>
              <a:off x="1125247" y="-2821191"/>
              <a:ext cx="207728" cy="373174"/>
            </a:xfrm>
            <a:custGeom>
              <a:rect b="b" l="l" r="r" t="t"/>
              <a:pathLst>
                <a:path extrusionOk="0" h="4432" w="2467">
                  <a:moveTo>
                    <a:pt x="1" y="0"/>
                  </a:moveTo>
                  <a:lnTo>
                    <a:pt x="1" y="1734"/>
                  </a:lnTo>
                  <a:lnTo>
                    <a:pt x="1" y="2004"/>
                  </a:lnTo>
                  <a:lnTo>
                    <a:pt x="39" y="2274"/>
                  </a:lnTo>
                  <a:lnTo>
                    <a:pt x="116" y="2544"/>
                  </a:lnTo>
                  <a:lnTo>
                    <a:pt x="194" y="2775"/>
                  </a:lnTo>
                  <a:lnTo>
                    <a:pt x="309" y="3006"/>
                  </a:lnTo>
                  <a:lnTo>
                    <a:pt x="463" y="3237"/>
                  </a:lnTo>
                  <a:lnTo>
                    <a:pt x="617" y="3430"/>
                  </a:lnTo>
                  <a:lnTo>
                    <a:pt x="772" y="3622"/>
                  </a:lnTo>
                  <a:lnTo>
                    <a:pt x="964" y="3815"/>
                  </a:lnTo>
                  <a:lnTo>
                    <a:pt x="1195" y="3969"/>
                  </a:lnTo>
                  <a:lnTo>
                    <a:pt x="1427" y="4085"/>
                  </a:lnTo>
                  <a:lnTo>
                    <a:pt x="1658" y="4200"/>
                  </a:lnTo>
                  <a:lnTo>
                    <a:pt x="1889" y="4316"/>
                  </a:lnTo>
                  <a:lnTo>
                    <a:pt x="2159" y="4393"/>
                  </a:lnTo>
                  <a:lnTo>
                    <a:pt x="2428" y="4432"/>
                  </a:lnTo>
                  <a:lnTo>
                    <a:pt x="2467" y="4432"/>
                  </a:lnTo>
                  <a:lnTo>
                    <a:pt x="2236" y="4355"/>
                  </a:lnTo>
                  <a:lnTo>
                    <a:pt x="2005" y="4277"/>
                  </a:lnTo>
                  <a:lnTo>
                    <a:pt x="1773" y="4200"/>
                  </a:lnTo>
                  <a:lnTo>
                    <a:pt x="1581" y="4085"/>
                  </a:lnTo>
                  <a:lnTo>
                    <a:pt x="1349" y="3931"/>
                  </a:lnTo>
                  <a:lnTo>
                    <a:pt x="1003" y="3584"/>
                  </a:lnTo>
                  <a:lnTo>
                    <a:pt x="733" y="3160"/>
                  </a:lnTo>
                  <a:lnTo>
                    <a:pt x="502" y="2698"/>
                  </a:lnTo>
                  <a:lnTo>
                    <a:pt x="348" y="2235"/>
                  </a:lnTo>
                  <a:lnTo>
                    <a:pt x="309" y="1966"/>
                  </a:lnTo>
                  <a:lnTo>
                    <a:pt x="309" y="1734"/>
                  </a:lnTo>
                  <a:lnTo>
                    <a:pt x="309"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5"/>
            <p:cNvSpPr/>
            <p:nvPr/>
          </p:nvSpPr>
          <p:spPr>
            <a:xfrm>
              <a:off x="1083060" y="-3528484"/>
              <a:ext cx="191561" cy="496443"/>
            </a:xfrm>
            <a:custGeom>
              <a:rect b="b" l="l" r="r" t="t"/>
              <a:pathLst>
                <a:path extrusionOk="0" h="5896" w="2275">
                  <a:moveTo>
                    <a:pt x="1" y="1"/>
                  </a:moveTo>
                  <a:lnTo>
                    <a:pt x="1" y="5896"/>
                  </a:lnTo>
                  <a:lnTo>
                    <a:pt x="2274" y="5896"/>
                  </a:lnTo>
                  <a:lnTo>
                    <a:pt x="227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5"/>
            <p:cNvSpPr/>
            <p:nvPr/>
          </p:nvSpPr>
          <p:spPr>
            <a:xfrm>
              <a:off x="1122047" y="-3447398"/>
              <a:ext cx="38986" cy="256389"/>
            </a:xfrm>
            <a:custGeom>
              <a:rect b="b" l="l" r="r" t="t"/>
              <a:pathLst>
                <a:path extrusionOk="0" h="3045" w="463">
                  <a:moveTo>
                    <a:pt x="0" y="1"/>
                  </a:moveTo>
                  <a:lnTo>
                    <a:pt x="0" y="3045"/>
                  </a:lnTo>
                  <a:lnTo>
                    <a:pt x="463" y="3045"/>
                  </a:lnTo>
                  <a:lnTo>
                    <a:pt x="46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5"/>
            <p:cNvSpPr/>
            <p:nvPr/>
          </p:nvSpPr>
          <p:spPr>
            <a:xfrm>
              <a:off x="1060409" y="-3509034"/>
              <a:ext cx="240146" cy="45552"/>
            </a:xfrm>
            <a:custGeom>
              <a:rect b="b" l="l" r="r" t="t"/>
              <a:pathLst>
                <a:path extrusionOk="0" h="541" w="2852">
                  <a:moveTo>
                    <a:pt x="154" y="1"/>
                  </a:moveTo>
                  <a:lnTo>
                    <a:pt x="77" y="78"/>
                  </a:lnTo>
                  <a:lnTo>
                    <a:pt x="0" y="155"/>
                  </a:lnTo>
                  <a:lnTo>
                    <a:pt x="0" y="271"/>
                  </a:lnTo>
                  <a:lnTo>
                    <a:pt x="0" y="348"/>
                  </a:lnTo>
                  <a:lnTo>
                    <a:pt x="77" y="463"/>
                  </a:lnTo>
                  <a:lnTo>
                    <a:pt x="154" y="502"/>
                  </a:lnTo>
                  <a:lnTo>
                    <a:pt x="270" y="540"/>
                  </a:lnTo>
                  <a:lnTo>
                    <a:pt x="2582" y="540"/>
                  </a:lnTo>
                  <a:lnTo>
                    <a:pt x="2697" y="502"/>
                  </a:lnTo>
                  <a:lnTo>
                    <a:pt x="2775" y="463"/>
                  </a:lnTo>
                  <a:lnTo>
                    <a:pt x="2813" y="348"/>
                  </a:lnTo>
                  <a:lnTo>
                    <a:pt x="2852" y="271"/>
                  </a:lnTo>
                  <a:lnTo>
                    <a:pt x="2813" y="155"/>
                  </a:lnTo>
                  <a:lnTo>
                    <a:pt x="2775"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5"/>
            <p:cNvSpPr/>
            <p:nvPr/>
          </p:nvSpPr>
          <p:spPr>
            <a:xfrm>
              <a:off x="1060409" y="-3174838"/>
              <a:ext cx="240146" cy="45468"/>
            </a:xfrm>
            <a:custGeom>
              <a:rect b="b" l="l" r="r" t="t"/>
              <a:pathLst>
                <a:path extrusionOk="0" h="540" w="2852">
                  <a:moveTo>
                    <a:pt x="154" y="1"/>
                  </a:moveTo>
                  <a:lnTo>
                    <a:pt x="77" y="78"/>
                  </a:lnTo>
                  <a:lnTo>
                    <a:pt x="0" y="155"/>
                  </a:lnTo>
                  <a:lnTo>
                    <a:pt x="0" y="270"/>
                  </a:lnTo>
                  <a:lnTo>
                    <a:pt x="0" y="347"/>
                  </a:lnTo>
                  <a:lnTo>
                    <a:pt x="77" y="463"/>
                  </a:lnTo>
                  <a:lnTo>
                    <a:pt x="154" y="501"/>
                  </a:lnTo>
                  <a:lnTo>
                    <a:pt x="270" y="540"/>
                  </a:lnTo>
                  <a:lnTo>
                    <a:pt x="2582" y="540"/>
                  </a:lnTo>
                  <a:lnTo>
                    <a:pt x="2697" y="501"/>
                  </a:lnTo>
                  <a:lnTo>
                    <a:pt x="2775" y="463"/>
                  </a:lnTo>
                  <a:lnTo>
                    <a:pt x="2813" y="347"/>
                  </a:lnTo>
                  <a:lnTo>
                    <a:pt x="2852" y="270"/>
                  </a:lnTo>
                  <a:lnTo>
                    <a:pt x="2813" y="155"/>
                  </a:lnTo>
                  <a:lnTo>
                    <a:pt x="2775"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5"/>
            <p:cNvSpPr/>
            <p:nvPr/>
          </p:nvSpPr>
          <p:spPr>
            <a:xfrm>
              <a:off x="1011738" y="-3083984"/>
              <a:ext cx="334284" cy="65002"/>
            </a:xfrm>
            <a:custGeom>
              <a:rect b="b" l="l" r="r" t="t"/>
              <a:pathLst>
                <a:path extrusionOk="0" h="772" w="3970">
                  <a:moveTo>
                    <a:pt x="617" y="0"/>
                  </a:moveTo>
                  <a:lnTo>
                    <a:pt x="501" y="39"/>
                  </a:lnTo>
                  <a:lnTo>
                    <a:pt x="347" y="116"/>
                  </a:lnTo>
                  <a:lnTo>
                    <a:pt x="231" y="193"/>
                  </a:lnTo>
                  <a:lnTo>
                    <a:pt x="154" y="309"/>
                  </a:lnTo>
                  <a:lnTo>
                    <a:pt x="77" y="463"/>
                  </a:lnTo>
                  <a:lnTo>
                    <a:pt x="39" y="617"/>
                  </a:lnTo>
                  <a:lnTo>
                    <a:pt x="0" y="771"/>
                  </a:lnTo>
                  <a:lnTo>
                    <a:pt x="3969" y="771"/>
                  </a:lnTo>
                  <a:lnTo>
                    <a:pt x="3969" y="617"/>
                  </a:lnTo>
                  <a:lnTo>
                    <a:pt x="3930" y="463"/>
                  </a:lnTo>
                  <a:lnTo>
                    <a:pt x="3853" y="309"/>
                  </a:lnTo>
                  <a:lnTo>
                    <a:pt x="3776" y="193"/>
                  </a:lnTo>
                  <a:lnTo>
                    <a:pt x="3661" y="116"/>
                  </a:lnTo>
                  <a:lnTo>
                    <a:pt x="3507" y="39"/>
                  </a:lnTo>
                  <a:lnTo>
                    <a:pt x="335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5"/>
            <p:cNvSpPr/>
            <p:nvPr/>
          </p:nvSpPr>
          <p:spPr>
            <a:xfrm>
              <a:off x="1011738" y="-2918528"/>
              <a:ext cx="334284" cy="65002"/>
            </a:xfrm>
            <a:custGeom>
              <a:rect b="b" l="l" r="r" t="t"/>
              <a:pathLst>
                <a:path extrusionOk="0" h="772" w="3970">
                  <a:moveTo>
                    <a:pt x="0" y="1"/>
                  </a:moveTo>
                  <a:lnTo>
                    <a:pt x="39" y="155"/>
                  </a:lnTo>
                  <a:lnTo>
                    <a:pt x="77" y="309"/>
                  </a:lnTo>
                  <a:lnTo>
                    <a:pt x="154" y="463"/>
                  </a:lnTo>
                  <a:lnTo>
                    <a:pt x="231" y="578"/>
                  </a:lnTo>
                  <a:lnTo>
                    <a:pt x="347" y="656"/>
                  </a:lnTo>
                  <a:lnTo>
                    <a:pt x="501" y="733"/>
                  </a:lnTo>
                  <a:lnTo>
                    <a:pt x="617" y="771"/>
                  </a:lnTo>
                  <a:lnTo>
                    <a:pt x="3353" y="771"/>
                  </a:lnTo>
                  <a:lnTo>
                    <a:pt x="3507" y="733"/>
                  </a:lnTo>
                  <a:lnTo>
                    <a:pt x="3661" y="656"/>
                  </a:lnTo>
                  <a:lnTo>
                    <a:pt x="3776" y="578"/>
                  </a:lnTo>
                  <a:lnTo>
                    <a:pt x="3853" y="463"/>
                  </a:lnTo>
                  <a:lnTo>
                    <a:pt x="3930" y="309"/>
                  </a:lnTo>
                  <a:lnTo>
                    <a:pt x="3969" y="155"/>
                  </a:lnTo>
                  <a:lnTo>
                    <a:pt x="396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5"/>
            <p:cNvSpPr/>
            <p:nvPr/>
          </p:nvSpPr>
          <p:spPr>
            <a:xfrm>
              <a:off x="1034389" y="-3129453"/>
              <a:ext cx="292098" cy="45552"/>
            </a:xfrm>
            <a:custGeom>
              <a:rect b="b" l="l" r="r" t="t"/>
              <a:pathLst>
                <a:path extrusionOk="0" h="541" w="3469">
                  <a:moveTo>
                    <a:pt x="155" y="1"/>
                  </a:moveTo>
                  <a:lnTo>
                    <a:pt x="78" y="78"/>
                  </a:lnTo>
                  <a:lnTo>
                    <a:pt x="1" y="155"/>
                  </a:lnTo>
                  <a:lnTo>
                    <a:pt x="1" y="271"/>
                  </a:lnTo>
                  <a:lnTo>
                    <a:pt x="1" y="348"/>
                  </a:lnTo>
                  <a:lnTo>
                    <a:pt x="78" y="463"/>
                  </a:lnTo>
                  <a:lnTo>
                    <a:pt x="155" y="502"/>
                  </a:lnTo>
                  <a:lnTo>
                    <a:pt x="271" y="540"/>
                  </a:lnTo>
                  <a:lnTo>
                    <a:pt x="3199" y="540"/>
                  </a:lnTo>
                  <a:lnTo>
                    <a:pt x="3315" y="502"/>
                  </a:lnTo>
                  <a:lnTo>
                    <a:pt x="3392" y="463"/>
                  </a:lnTo>
                  <a:lnTo>
                    <a:pt x="3430" y="348"/>
                  </a:lnTo>
                  <a:lnTo>
                    <a:pt x="3469" y="271"/>
                  </a:lnTo>
                  <a:lnTo>
                    <a:pt x="3430" y="155"/>
                  </a:lnTo>
                  <a:lnTo>
                    <a:pt x="3392" y="78"/>
                  </a:lnTo>
                  <a:lnTo>
                    <a:pt x="33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5"/>
            <p:cNvSpPr/>
            <p:nvPr/>
          </p:nvSpPr>
          <p:spPr>
            <a:xfrm>
              <a:off x="911113" y="-3019065"/>
              <a:ext cx="538728" cy="100619"/>
            </a:xfrm>
            <a:custGeom>
              <a:rect b="b" l="l" r="r" t="t"/>
              <a:pathLst>
                <a:path extrusionOk="0" h="1195" w="6398">
                  <a:moveTo>
                    <a:pt x="502" y="0"/>
                  </a:moveTo>
                  <a:lnTo>
                    <a:pt x="386" y="39"/>
                  </a:lnTo>
                  <a:lnTo>
                    <a:pt x="193" y="154"/>
                  </a:lnTo>
                  <a:lnTo>
                    <a:pt x="39" y="347"/>
                  </a:lnTo>
                  <a:lnTo>
                    <a:pt x="39" y="462"/>
                  </a:lnTo>
                  <a:lnTo>
                    <a:pt x="1" y="617"/>
                  </a:lnTo>
                  <a:lnTo>
                    <a:pt x="39" y="732"/>
                  </a:lnTo>
                  <a:lnTo>
                    <a:pt x="39" y="848"/>
                  </a:lnTo>
                  <a:lnTo>
                    <a:pt x="193" y="1040"/>
                  </a:lnTo>
                  <a:lnTo>
                    <a:pt x="386" y="1156"/>
                  </a:lnTo>
                  <a:lnTo>
                    <a:pt x="502" y="1195"/>
                  </a:lnTo>
                  <a:lnTo>
                    <a:pt x="5896" y="1195"/>
                  </a:lnTo>
                  <a:lnTo>
                    <a:pt x="6012" y="1156"/>
                  </a:lnTo>
                  <a:lnTo>
                    <a:pt x="6204" y="1040"/>
                  </a:lnTo>
                  <a:lnTo>
                    <a:pt x="6320" y="848"/>
                  </a:lnTo>
                  <a:lnTo>
                    <a:pt x="6359" y="732"/>
                  </a:lnTo>
                  <a:lnTo>
                    <a:pt x="6397" y="617"/>
                  </a:lnTo>
                  <a:lnTo>
                    <a:pt x="6359" y="462"/>
                  </a:lnTo>
                  <a:lnTo>
                    <a:pt x="6320" y="347"/>
                  </a:lnTo>
                  <a:lnTo>
                    <a:pt x="6204" y="154"/>
                  </a:lnTo>
                  <a:lnTo>
                    <a:pt x="6012" y="39"/>
                  </a:lnTo>
                  <a:lnTo>
                    <a:pt x="5896"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5"/>
            <p:cNvSpPr/>
            <p:nvPr/>
          </p:nvSpPr>
          <p:spPr>
            <a:xfrm>
              <a:off x="982519" y="-3019065"/>
              <a:ext cx="55237" cy="100619"/>
            </a:xfrm>
            <a:custGeom>
              <a:rect b="b" l="l" r="r" t="t"/>
              <a:pathLst>
                <a:path extrusionOk="0" h="1195" w="656">
                  <a:moveTo>
                    <a:pt x="347" y="0"/>
                  </a:moveTo>
                  <a:lnTo>
                    <a:pt x="270" y="39"/>
                  </a:lnTo>
                  <a:lnTo>
                    <a:pt x="116" y="154"/>
                  </a:lnTo>
                  <a:lnTo>
                    <a:pt x="39" y="347"/>
                  </a:lnTo>
                  <a:lnTo>
                    <a:pt x="0" y="617"/>
                  </a:lnTo>
                  <a:lnTo>
                    <a:pt x="39" y="848"/>
                  </a:lnTo>
                  <a:lnTo>
                    <a:pt x="116" y="1040"/>
                  </a:lnTo>
                  <a:lnTo>
                    <a:pt x="270" y="1156"/>
                  </a:lnTo>
                  <a:lnTo>
                    <a:pt x="347" y="1195"/>
                  </a:lnTo>
                  <a:lnTo>
                    <a:pt x="656" y="1195"/>
                  </a:lnTo>
                  <a:lnTo>
                    <a:pt x="578" y="1156"/>
                  </a:lnTo>
                  <a:lnTo>
                    <a:pt x="463" y="1040"/>
                  </a:lnTo>
                  <a:lnTo>
                    <a:pt x="386" y="848"/>
                  </a:lnTo>
                  <a:lnTo>
                    <a:pt x="347" y="617"/>
                  </a:lnTo>
                  <a:lnTo>
                    <a:pt x="386" y="347"/>
                  </a:lnTo>
                  <a:lnTo>
                    <a:pt x="463" y="154"/>
                  </a:lnTo>
                  <a:lnTo>
                    <a:pt x="578" y="39"/>
                  </a:lnTo>
                  <a:lnTo>
                    <a:pt x="656"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5"/>
            <p:cNvSpPr/>
            <p:nvPr/>
          </p:nvSpPr>
          <p:spPr>
            <a:xfrm>
              <a:off x="1414071" y="-2801740"/>
              <a:ext cx="68204" cy="457543"/>
            </a:xfrm>
            <a:custGeom>
              <a:rect b="b" l="l" r="r" t="t"/>
              <a:pathLst>
                <a:path extrusionOk="0" h="5434" w="810">
                  <a:moveTo>
                    <a:pt x="424" y="1"/>
                  </a:moveTo>
                  <a:lnTo>
                    <a:pt x="231" y="39"/>
                  </a:lnTo>
                  <a:lnTo>
                    <a:pt x="116" y="155"/>
                  </a:lnTo>
                  <a:lnTo>
                    <a:pt x="39" y="270"/>
                  </a:lnTo>
                  <a:lnTo>
                    <a:pt x="0" y="425"/>
                  </a:lnTo>
                  <a:lnTo>
                    <a:pt x="0" y="5048"/>
                  </a:lnTo>
                  <a:lnTo>
                    <a:pt x="39" y="5202"/>
                  </a:lnTo>
                  <a:lnTo>
                    <a:pt x="116" y="5318"/>
                  </a:lnTo>
                  <a:lnTo>
                    <a:pt x="231" y="5434"/>
                  </a:lnTo>
                  <a:lnTo>
                    <a:pt x="578" y="5434"/>
                  </a:lnTo>
                  <a:lnTo>
                    <a:pt x="694" y="5318"/>
                  </a:lnTo>
                  <a:lnTo>
                    <a:pt x="771" y="5202"/>
                  </a:lnTo>
                  <a:lnTo>
                    <a:pt x="809" y="5048"/>
                  </a:lnTo>
                  <a:lnTo>
                    <a:pt x="809" y="425"/>
                  </a:lnTo>
                  <a:lnTo>
                    <a:pt x="771" y="270"/>
                  </a:lnTo>
                  <a:lnTo>
                    <a:pt x="694" y="155"/>
                  </a:lnTo>
                  <a:lnTo>
                    <a:pt x="578" y="39"/>
                  </a:lnTo>
                  <a:lnTo>
                    <a:pt x="42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5"/>
            <p:cNvSpPr/>
            <p:nvPr/>
          </p:nvSpPr>
          <p:spPr>
            <a:xfrm>
              <a:off x="3636586" y="-3528484"/>
              <a:ext cx="191476" cy="496443"/>
            </a:xfrm>
            <a:custGeom>
              <a:rect b="b" l="l" r="r" t="t"/>
              <a:pathLst>
                <a:path extrusionOk="0" h="5896" w="2274">
                  <a:moveTo>
                    <a:pt x="0" y="1"/>
                  </a:moveTo>
                  <a:lnTo>
                    <a:pt x="0" y="5896"/>
                  </a:lnTo>
                  <a:lnTo>
                    <a:pt x="2274" y="5896"/>
                  </a:lnTo>
                  <a:lnTo>
                    <a:pt x="227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5"/>
            <p:cNvSpPr/>
            <p:nvPr/>
          </p:nvSpPr>
          <p:spPr>
            <a:xfrm>
              <a:off x="3672289" y="-3447398"/>
              <a:ext cx="38986" cy="256389"/>
            </a:xfrm>
            <a:custGeom>
              <a:rect b="b" l="l" r="r" t="t"/>
              <a:pathLst>
                <a:path extrusionOk="0" h="3045" w="463">
                  <a:moveTo>
                    <a:pt x="0" y="1"/>
                  </a:moveTo>
                  <a:lnTo>
                    <a:pt x="0" y="3045"/>
                  </a:lnTo>
                  <a:lnTo>
                    <a:pt x="463" y="3045"/>
                  </a:lnTo>
                  <a:lnTo>
                    <a:pt x="46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5"/>
            <p:cNvSpPr/>
            <p:nvPr/>
          </p:nvSpPr>
          <p:spPr>
            <a:xfrm>
              <a:off x="3610650" y="-3509034"/>
              <a:ext cx="240146" cy="45552"/>
            </a:xfrm>
            <a:custGeom>
              <a:rect b="b" l="l" r="r" t="t"/>
              <a:pathLst>
                <a:path extrusionOk="0" h="541" w="2852">
                  <a:moveTo>
                    <a:pt x="154" y="1"/>
                  </a:moveTo>
                  <a:lnTo>
                    <a:pt x="77" y="78"/>
                  </a:lnTo>
                  <a:lnTo>
                    <a:pt x="39" y="155"/>
                  </a:lnTo>
                  <a:lnTo>
                    <a:pt x="0" y="271"/>
                  </a:lnTo>
                  <a:lnTo>
                    <a:pt x="39" y="348"/>
                  </a:lnTo>
                  <a:lnTo>
                    <a:pt x="77" y="463"/>
                  </a:lnTo>
                  <a:lnTo>
                    <a:pt x="154" y="502"/>
                  </a:lnTo>
                  <a:lnTo>
                    <a:pt x="270" y="540"/>
                  </a:lnTo>
                  <a:lnTo>
                    <a:pt x="2582" y="540"/>
                  </a:lnTo>
                  <a:lnTo>
                    <a:pt x="2697" y="502"/>
                  </a:lnTo>
                  <a:lnTo>
                    <a:pt x="2774" y="463"/>
                  </a:lnTo>
                  <a:lnTo>
                    <a:pt x="2851" y="348"/>
                  </a:lnTo>
                  <a:lnTo>
                    <a:pt x="2851" y="271"/>
                  </a:lnTo>
                  <a:lnTo>
                    <a:pt x="2851" y="155"/>
                  </a:lnTo>
                  <a:lnTo>
                    <a:pt x="2774"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5"/>
            <p:cNvSpPr/>
            <p:nvPr/>
          </p:nvSpPr>
          <p:spPr>
            <a:xfrm>
              <a:off x="3610650" y="-3174838"/>
              <a:ext cx="240146" cy="45468"/>
            </a:xfrm>
            <a:custGeom>
              <a:rect b="b" l="l" r="r" t="t"/>
              <a:pathLst>
                <a:path extrusionOk="0" h="540" w="2852">
                  <a:moveTo>
                    <a:pt x="154" y="1"/>
                  </a:moveTo>
                  <a:lnTo>
                    <a:pt x="77" y="78"/>
                  </a:lnTo>
                  <a:lnTo>
                    <a:pt x="39" y="155"/>
                  </a:lnTo>
                  <a:lnTo>
                    <a:pt x="0" y="270"/>
                  </a:lnTo>
                  <a:lnTo>
                    <a:pt x="39" y="347"/>
                  </a:lnTo>
                  <a:lnTo>
                    <a:pt x="77" y="463"/>
                  </a:lnTo>
                  <a:lnTo>
                    <a:pt x="154" y="501"/>
                  </a:lnTo>
                  <a:lnTo>
                    <a:pt x="270" y="540"/>
                  </a:lnTo>
                  <a:lnTo>
                    <a:pt x="2582" y="540"/>
                  </a:lnTo>
                  <a:lnTo>
                    <a:pt x="2697" y="501"/>
                  </a:lnTo>
                  <a:lnTo>
                    <a:pt x="2774" y="463"/>
                  </a:lnTo>
                  <a:lnTo>
                    <a:pt x="2851" y="347"/>
                  </a:lnTo>
                  <a:lnTo>
                    <a:pt x="2851" y="270"/>
                  </a:lnTo>
                  <a:lnTo>
                    <a:pt x="2851" y="155"/>
                  </a:lnTo>
                  <a:lnTo>
                    <a:pt x="2774" y="78"/>
                  </a:lnTo>
                  <a:lnTo>
                    <a:pt x="26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5"/>
            <p:cNvSpPr/>
            <p:nvPr/>
          </p:nvSpPr>
          <p:spPr>
            <a:xfrm>
              <a:off x="3565180" y="-3083984"/>
              <a:ext cx="334284" cy="65002"/>
            </a:xfrm>
            <a:custGeom>
              <a:rect b="b" l="l" r="r" t="t"/>
              <a:pathLst>
                <a:path extrusionOk="0" h="772" w="3970">
                  <a:moveTo>
                    <a:pt x="617" y="0"/>
                  </a:moveTo>
                  <a:lnTo>
                    <a:pt x="463" y="39"/>
                  </a:lnTo>
                  <a:lnTo>
                    <a:pt x="347" y="116"/>
                  </a:lnTo>
                  <a:lnTo>
                    <a:pt x="232" y="193"/>
                  </a:lnTo>
                  <a:lnTo>
                    <a:pt x="116" y="309"/>
                  </a:lnTo>
                  <a:lnTo>
                    <a:pt x="39" y="463"/>
                  </a:lnTo>
                  <a:lnTo>
                    <a:pt x="1" y="617"/>
                  </a:lnTo>
                  <a:lnTo>
                    <a:pt x="1" y="771"/>
                  </a:lnTo>
                  <a:lnTo>
                    <a:pt x="3969" y="771"/>
                  </a:lnTo>
                  <a:lnTo>
                    <a:pt x="3969" y="617"/>
                  </a:lnTo>
                  <a:lnTo>
                    <a:pt x="3892" y="463"/>
                  </a:lnTo>
                  <a:lnTo>
                    <a:pt x="3815" y="309"/>
                  </a:lnTo>
                  <a:lnTo>
                    <a:pt x="3738" y="193"/>
                  </a:lnTo>
                  <a:lnTo>
                    <a:pt x="3623" y="116"/>
                  </a:lnTo>
                  <a:lnTo>
                    <a:pt x="3507" y="39"/>
                  </a:lnTo>
                  <a:lnTo>
                    <a:pt x="335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5"/>
            <p:cNvSpPr/>
            <p:nvPr/>
          </p:nvSpPr>
          <p:spPr>
            <a:xfrm>
              <a:off x="3584631" y="-3129453"/>
              <a:ext cx="292098" cy="45552"/>
            </a:xfrm>
            <a:custGeom>
              <a:rect b="b" l="l" r="r" t="t"/>
              <a:pathLst>
                <a:path extrusionOk="0" h="541" w="3469">
                  <a:moveTo>
                    <a:pt x="193" y="1"/>
                  </a:moveTo>
                  <a:lnTo>
                    <a:pt x="78" y="78"/>
                  </a:lnTo>
                  <a:lnTo>
                    <a:pt x="39" y="155"/>
                  </a:lnTo>
                  <a:lnTo>
                    <a:pt x="1" y="271"/>
                  </a:lnTo>
                  <a:lnTo>
                    <a:pt x="39" y="348"/>
                  </a:lnTo>
                  <a:lnTo>
                    <a:pt x="78" y="463"/>
                  </a:lnTo>
                  <a:lnTo>
                    <a:pt x="193" y="502"/>
                  </a:lnTo>
                  <a:lnTo>
                    <a:pt x="271" y="540"/>
                  </a:lnTo>
                  <a:lnTo>
                    <a:pt x="3199" y="540"/>
                  </a:lnTo>
                  <a:lnTo>
                    <a:pt x="3315" y="502"/>
                  </a:lnTo>
                  <a:lnTo>
                    <a:pt x="3392" y="463"/>
                  </a:lnTo>
                  <a:lnTo>
                    <a:pt x="3469" y="348"/>
                  </a:lnTo>
                  <a:lnTo>
                    <a:pt x="3469" y="271"/>
                  </a:lnTo>
                  <a:lnTo>
                    <a:pt x="3469" y="155"/>
                  </a:lnTo>
                  <a:lnTo>
                    <a:pt x="3392" y="78"/>
                  </a:lnTo>
                  <a:lnTo>
                    <a:pt x="33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5"/>
            <p:cNvSpPr/>
            <p:nvPr/>
          </p:nvSpPr>
          <p:spPr>
            <a:xfrm>
              <a:off x="3451671" y="-2957429"/>
              <a:ext cx="561294" cy="103903"/>
            </a:xfrm>
            <a:custGeom>
              <a:rect b="b" l="l" r="r" t="t"/>
              <a:pathLst>
                <a:path extrusionOk="0" h="1234" w="6666">
                  <a:moveTo>
                    <a:pt x="617" y="0"/>
                  </a:moveTo>
                  <a:lnTo>
                    <a:pt x="462" y="39"/>
                  </a:lnTo>
                  <a:lnTo>
                    <a:pt x="347" y="77"/>
                  </a:lnTo>
                  <a:lnTo>
                    <a:pt x="154" y="193"/>
                  </a:lnTo>
                  <a:lnTo>
                    <a:pt x="39" y="385"/>
                  </a:lnTo>
                  <a:lnTo>
                    <a:pt x="0" y="501"/>
                  </a:lnTo>
                  <a:lnTo>
                    <a:pt x="0" y="617"/>
                  </a:lnTo>
                  <a:lnTo>
                    <a:pt x="0" y="732"/>
                  </a:lnTo>
                  <a:lnTo>
                    <a:pt x="39" y="848"/>
                  </a:lnTo>
                  <a:lnTo>
                    <a:pt x="154" y="1040"/>
                  </a:lnTo>
                  <a:lnTo>
                    <a:pt x="347" y="1195"/>
                  </a:lnTo>
                  <a:lnTo>
                    <a:pt x="462" y="1233"/>
                  </a:lnTo>
                  <a:lnTo>
                    <a:pt x="6165" y="1233"/>
                  </a:lnTo>
                  <a:lnTo>
                    <a:pt x="6281" y="1195"/>
                  </a:lnTo>
                  <a:lnTo>
                    <a:pt x="6473" y="1040"/>
                  </a:lnTo>
                  <a:lnTo>
                    <a:pt x="6627" y="848"/>
                  </a:lnTo>
                  <a:lnTo>
                    <a:pt x="6666" y="732"/>
                  </a:lnTo>
                  <a:lnTo>
                    <a:pt x="6666" y="617"/>
                  </a:lnTo>
                  <a:lnTo>
                    <a:pt x="6666" y="501"/>
                  </a:lnTo>
                  <a:lnTo>
                    <a:pt x="6627" y="385"/>
                  </a:lnTo>
                  <a:lnTo>
                    <a:pt x="6473" y="193"/>
                  </a:lnTo>
                  <a:lnTo>
                    <a:pt x="6281" y="77"/>
                  </a:lnTo>
                  <a:lnTo>
                    <a:pt x="6165" y="39"/>
                  </a:lnTo>
                  <a:lnTo>
                    <a:pt x="604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5"/>
            <p:cNvSpPr/>
            <p:nvPr/>
          </p:nvSpPr>
          <p:spPr>
            <a:xfrm>
              <a:off x="3490574" y="-3019065"/>
              <a:ext cx="483491" cy="230371"/>
            </a:xfrm>
            <a:custGeom>
              <a:rect b="b" l="l" r="r" t="t"/>
              <a:pathLst>
                <a:path extrusionOk="0" h="2736" w="5742">
                  <a:moveTo>
                    <a:pt x="463" y="0"/>
                  </a:moveTo>
                  <a:lnTo>
                    <a:pt x="347" y="39"/>
                  </a:lnTo>
                  <a:lnTo>
                    <a:pt x="155" y="154"/>
                  </a:lnTo>
                  <a:lnTo>
                    <a:pt x="39" y="347"/>
                  </a:lnTo>
                  <a:lnTo>
                    <a:pt x="0" y="462"/>
                  </a:lnTo>
                  <a:lnTo>
                    <a:pt x="0" y="617"/>
                  </a:lnTo>
                  <a:lnTo>
                    <a:pt x="0" y="2119"/>
                  </a:lnTo>
                  <a:lnTo>
                    <a:pt x="0" y="2235"/>
                  </a:lnTo>
                  <a:lnTo>
                    <a:pt x="39" y="2350"/>
                  </a:lnTo>
                  <a:lnTo>
                    <a:pt x="155" y="2543"/>
                  </a:lnTo>
                  <a:lnTo>
                    <a:pt x="347" y="2697"/>
                  </a:lnTo>
                  <a:lnTo>
                    <a:pt x="463" y="2697"/>
                  </a:lnTo>
                  <a:lnTo>
                    <a:pt x="578" y="2736"/>
                  </a:lnTo>
                  <a:lnTo>
                    <a:pt x="5125" y="2736"/>
                  </a:lnTo>
                  <a:lnTo>
                    <a:pt x="5241" y="2697"/>
                  </a:lnTo>
                  <a:lnTo>
                    <a:pt x="5356" y="2697"/>
                  </a:lnTo>
                  <a:lnTo>
                    <a:pt x="5587" y="2543"/>
                  </a:lnTo>
                  <a:lnTo>
                    <a:pt x="5703" y="2350"/>
                  </a:lnTo>
                  <a:lnTo>
                    <a:pt x="5742" y="2235"/>
                  </a:lnTo>
                  <a:lnTo>
                    <a:pt x="5742" y="2119"/>
                  </a:lnTo>
                  <a:lnTo>
                    <a:pt x="5742" y="617"/>
                  </a:lnTo>
                  <a:lnTo>
                    <a:pt x="5742" y="462"/>
                  </a:lnTo>
                  <a:lnTo>
                    <a:pt x="5703" y="347"/>
                  </a:lnTo>
                  <a:lnTo>
                    <a:pt x="5587" y="154"/>
                  </a:lnTo>
                  <a:lnTo>
                    <a:pt x="5356" y="39"/>
                  </a:lnTo>
                  <a:lnTo>
                    <a:pt x="524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5"/>
            <p:cNvSpPr/>
            <p:nvPr/>
          </p:nvSpPr>
          <p:spPr>
            <a:xfrm>
              <a:off x="3870171" y="-3431147"/>
              <a:ext cx="45469" cy="240138"/>
            </a:xfrm>
            <a:custGeom>
              <a:rect b="b" l="l" r="r" t="t"/>
              <a:pathLst>
                <a:path extrusionOk="0" h="2852" w="540">
                  <a:moveTo>
                    <a:pt x="270" y="1"/>
                  </a:moveTo>
                  <a:lnTo>
                    <a:pt x="155" y="39"/>
                  </a:lnTo>
                  <a:lnTo>
                    <a:pt x="78" y="78"/>
                  </a:lnTo>
                  <a:lnTo>
                    <a:pt x="39" y="155"/>
                  </a:lnTo>
                  <a:lnTo>
                    <a:pt x="1" y="270"/>
                  </a:lnTo>
                  <a:lnTo>
                    <a:pt x="1" y="2582"/>
                  </a:lnTo>
                  <a:lnTo>
                    <a:pt x="39" y="2698"/>
                  </a:lnTo>
                  <a:lnTo>
                    <a:pt x="78" y="2775"/>
                  </a:lnTo>
                  <a:lnTo>
                    <a:pt x="155" y="2852"/>
                  </a:lnTo>
                  <a:lnTo>
                    <a:pt x="386" y="2852"/>
                  </a:lnTo>
                  <a:lnTo>
                    <a:pt x="463" y="2775"/>
                  </a:lnTo>
                  <a:lnTo>
                    <a:pt x="501" y="2698"/>
                  </a:lnTo>
                  <a:lnTo>
                    <a:pt x="540" y="2582"/>
                  </a:lnTo>
                  <a:lnTo>
                    <a:pt x="540" y="270"/>
                  </a:lnTo>
                  <a:lnTo>
                    <a:pt x="501" y="155"/>
                  </a:lnTo>
                  <a:lnTo>
                    <a:pt x="463" y="78"/>
                  </a:lnTo>
                  <a:lnTo>
                    <a:pt x="386" y="39"/>
                  </a:lnTo>
                  <a:lnTo>
                    <a:pt x="27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5"/>
            <p:cNvSpPr/>
            <p:nvPr/>
          </p:nvSpPr>
          <p:spPr>
            <a:xfrm>
              <a:off x="1319929" y="-569556"/>
              <a:ext cx="2293929" cy="159054"/>
            </a:xfrm>
            <a:custGeom>
              <a:rect b="b" l="l" r="r" t="t"/>
              <a:pathLst>
                <a:path extrusionOk="0" h="1889" w="27243">
                  <a:moveTo>
                    <a:pt x="1" y="0"/>
                  </a:moveTo>
                  <a:lnTo>
                    <a:pt x="1" y="1888"/>
                  </a:lnTo>
                  <a:lnTo>
                    <a:pt x="27243" y="1888"/>
                  </a:lnTo>
                  <a:lnTo>
                    <a:pt x="2724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5"/>
            <p:cNvSpPr/>
            <p:nvPr/>
          </p:nvSpPr>
          <p:spPr>
            <a:xfrm>
              <a:off x="1319929" y="-1984143"/>
              <a:ext cx="2293929" cy="159054"/>
            </a:xfrm>
            <a:custGeom>
              <a:rect b="b" l="l" r="r" t="t"/>
              <a:pathLst>
                <a:path extrusionOk="0" h="1889" w="27243">
                  <a:moveTo>
                    <a:pt x="1" y="1"/>
                  </a:moveTo>
                  <a:lnTo>
                    <a:pt x="1" y="1889"/>
                  </a:lnTo>
                  <a:lnTo>
                    <a:pt x="27243" y="1889"/>
                  </a:lnTo>
                  <a:lnTo>
                    <a:pt x="27243"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5"/>
            <p:cNvSpPr/>
            <p:nvPr/>
          </p:nvSpPr>
          <p:spPr>
            <a:xfrm>
              <a:off x="1319929" y="-1984143"/>
              <a:ext cx="2293929" cy="159054"/>
            </a:xfrm>
            <a:custGeom>
              <a:rect b="b" l="l" r="r" t="t"/>
              <a:pathLst>
                <a:path extrusionOk="0" h="1889" w="27243">
                  <a:moveTo>
                    <a:pt x="1" y="1"/>
                  </a:moveTo>
                  <a:lnTo>
                    <a:pt x="1" y="1889"/>
                  </a:lnTo>
                  <a:lnTo>
                    <a:pt x="386" y="270"/>
                  </a:lnTo>
                  <a:lnTo>
                    <a:pt x="2724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5"/>
            <p:cNvSpPr/>
            <p:nvPr/>
          </p:nvSpPr>
          <p:spPr>
            <a:xfrm>
              <a:off x="1319929" y="-569556"/>
              <a:ext cx="2293929" cy="159054"/>
            </a:xfrm>
            <a:custGeom>
              <a:rect b="b" l="l" r="r" t="t"/>
              <a:pathLst>
                <a:path extrusionOk="0" h="1889" w="27243">
                  <a:moveTo>
                    <a:pt x="1" y="0"/>
                  </a:moveTo>
                  <a:lnTo>
                    <a:pt x="1" y="1888"/>
                  </a:lnTo>
                  <a:lnTo>
                    <a:pt x="386" y="270"/>
                  </a:lnTo>
                  <a:lnTo>
                    <a:pt x="27243"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5"/>
            <p:cNvSpPr/>
            <p:nvPr/>
          </p:nvSpPr>
          <p:spPr>
            <a:xfrm>
              <a:off x="2273891" y="-3019065"/>
              <a:ext cx="178509" cy="178504"/>
            </a:xfrm>
            <a:custGeom>
              <a:rect b="b" l="l" r="r" t="t"/>
              <a:pathLst>
                <a:path extrusionOk="0" h="2120" w="2120">
                  <a:moveTo>
                    <a:pt x="1195" y="308"/>
                  </a:moveTo>
                  <a:lnTo>
                    <a:pt x="1349" y="347"/>
                  </a:lnTo>
                  <a:lnTo>
                    <a:pt x="1464" y="424"/>
                  </a:lnTo>
                  <a:lnTo>
                    <a:pt x="1580" y="539"/>
                  </a:lnTo>
                  <a:lnTo>
                    <a:pt x="1657" y="655"/>
                  </a:lnTo>
                  <a:lnTo>
                    <a:pt x="1734" y="771"/>
                  </a:lnTo>
                  <a:lnTo>
                    <a:pt x="1772" y="886"/>
                  </a:lnTo>
                  <a:lnTo>
                    <a:pt x="1811" y="1040"/>
                  </a:lnTo>
                  <a:lnTo>
                    <a:pt x="1772" y="1195"/>
                  </a:lnTo>
                  <a:lnTo>
                    <a:pt x="1734" y="1349"/>
                  </a:lnTo>
                  <a:lnTo>
                    <a:pt x="1657" y="1464"/>
                  </a:lnTo>
                  <a:lnTo>
                    <a:pt x="1580" y="1580"/>
                  </a:lnTo>
                  <a:lnTo>
                    <a:pt x="1464" y="1695"/>
                  </a:lnTo>
                  <a:lnTo>
                    <a:pt x="1349" y="1734"/>
                  </a:lnTo>
                  <a:lnTo>
                    <a:pt x="1195" y="1772"/>
                  </a:lnTo>
                  <a:lnTo>
                    <a:pt x="1040" y="1811"/>
                  </a:lnTo>
                  <a:lnTo>
                    <a:pt x="886" y="1772"/>
                  </a:lnTo>
                  <a:lnTo>
                    <a:pt x="771" y="1734"/>
                  </a:lnTo>
                  <a:lnTo>
                    <a:pt x="617" y="1695"/>
                  </a:lnTo>
                  <a:lnTo>
                    <a:pt x="539" y="1580"/>
                  </a:lnTo>
                  <a:lnTo>
                    <a:pt x="424" y="1464"/>
                  </a:lnTo>
                  <a:lnTo>
                    <a:pt x="347" y="1349"/>
                  </a:lnTo>
                  <a:lnTo>
                    <a:pt x="308" y="1195"/>
                  </a:lnTo>
                  <a:lnTo>
                    <a:pt x="308" y="1040"/>
                  </a:lnTo>
                  <a:lnTo>
                    <a:pt x="308" y="886"/>
                  </a:lnTo>
                  <a:lnTo>
                    <a:pt x="347" y="771"/>
                  </a:lnTo>
                  <a:lnTo>
                    <a:pt x="424" y="655"/>
                  </a:lnTo>
                  <a:lnTo>
                    <a:pt x="539" y="539"/>
                  </a:lnTo>
                  <a:lnTo>
                    <a:pt x="617" y="424"/>
                  </a:lnTo>
                  <a:lnTo>
                    <a:pt x="771" y="347"/>
                  </a:lnTo>
                  <a:lnTo>
                    <a:pt x="886" y="308"/>
                  </a:lnTo>
                  <a:close/>
                  <a:moveTo>
                    <a:pt x="1040" y="0"/>
                  </a:moveTo>
                  <a:lnTo>
                    <a:pt x="848" y="39"/>
                  </a:lnTo>
                  <a:lnTo>
                    <a:pt x="655" y="77"/>
                  </a:lnTo>
                  <a:lnTo>
                    <a:pt x="462" y="193"/>
                  </a:lnTo>
                  <a:lnTo>
                    <a:pt x="308" y="308"/>
                  </a:lnTo>
                  <a:lnTo>
                    <a:pt x="193" y="462"/>
                  </a:lnTo>
                  <a:lnTo>
                    <a:pt x="77" y="655"/>
                  </a:lnTo>
                  <a:lnTo>
                    <a:pt x="39" y="848"/>
                  </a:lnTo>
                  <a:lnTo>
                    <a:pt x="0" y="1040"/>
                  </a:lnTo>
                  <a:lnTo>
                    <a:pt x="39" y="1272"/>
                  </a:lnTo>
                  <a:lnTo>
                    <a:pt x="77" y="1464"/>
                  </a:lnTo>
                  <a:lnTo>
                    <a:pt x="193" y="1657"/>
                  </a:lnTo>
                  <a:lnTo>
                    <a:pt x="308" y="1811"/>
                  </a:lnTo>
                  <a:lnTo>
                    <a:pt x="462" y="1927"/>
                  </a:lnTo>
                  <a:lnTo>
                    <a:pt x="655" y="2042"/>
                  </a:lnTo>
                  <a:lnTo>
                    <a:pt x="848" y="2081"/>
                  </a:lnTo>
                  <a:lnTo>
                    <a:pt x="1040" y="2119"/>
                  </a:lnTo>
                  <a:lnTo>
                    <a:pt x="1272" y="2081"/>
                  </a:lnTo>
                  <a:lnTo>
                    <a:pt x="1464" y="2042"/>
                  </a:lnTo>
                  <a:lnTo>
                    <a:pt x="1657" y="1927"/>
                  </a:lnTo>
                  <a:lnTo>
                    <a:pt x="1811" y="1811"/>
                  </a:lnTo>
                  <a:lnTo>
                    <a:pt x="1927" y="1657"/>
                  </a:lnTo>
                  <a:lnTo>
                    <a:pt x="2042" y="1464"/>
                  </a:lnTo>
                  <a:lnTo>
                    <a:pt x="2081" y="1272"/>
                  </a:lnTo>
                  <a:lnTo>
                    <a:pt x="2119" y="1040"/>
                  </a:lnTo>
                  <a:lnTo>
                    <a:pt x="2081" y="848"/>
                  </a:lnTo>
                  <a:lnTo>
                    <a:pt x="2042" y="655"/>
                  </a:lnTo>
                  <a:lnTo>
                    <a:pt x="1927" y="462"/>
                  </a:lnTo>
                  <a:lnTo>
                    <a:pt x="1811" y="308"/>
                  </a:lnTo>
                  <a:lnTo>
                    <a:pt x="1657" y="193"/>
                  </a:lnTo>
                  <a:lnTo>
                    <a:pt x="1464" y="77"/>
                  </a:lnTo>
                  <a:lnTo>
                    <a:pt x="1272" y="39"/>
                  </a:lnTo>
                  <a:lnTo>
                    <a:pt x="104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5"/>
            <p:cNvSpPr/>
            <p:nvPr/>
          </p:nvSpPr>
          <p:spPr>
            <a:xfrm>
              <a:off x="2481542" y="-3019065"/>
              <a:ext cx="178509" cy="178504"/>
            </a:xfrm>
            <a:custGeom>
              <a:rect b="b" l="l" r="r" t="t"/>
              <a:pathLst>
                <a:path extrusionOk="0" h="2120" w="2120">
                  <a:moveTo>
                    <a:pt x="1195" y="308"/>
                  </a:moveTo>
                  <a:lnTo>
                    <a:pt x="1349" y="347"/>
                  </a:lnTo>
                  <a:lnTo>
                    <a:pt x="1464" y="424"/>
                  </a:lnTo>
                  <a:lnTo>
                    <a:pt x="1580" y="539"/>
                  </a:lnTo>
                  <a:lnTo>
                    <a:pt x="1695" y="655"/>
                  </a:lnTo>
                  <a:lnTo>
                    <a:pt x="1734" y="771"/>
                  </a:lnTo>
                  <a:lnTo>
                    <a:pt x="1773" y="886"/>
                  </a:lnTo>
                  <a:lnTo>
                    <a:pt x="1811" y="1040"/>
                  </a:lnTo>
                  <a:lnTo>
                    <a:pt x="1773" y="1195"/>
                  </a:lnTo>
                  <a:lnTo>
                    <a:pt x="1734" y="1349"/>
                  </a:lnTo>
                  <a:lnTo>
                    <a:pt x="1695" y="1464"/>
                  </a:lnTo>
                  <a:lnTo>
                    <a:pt x="1580" y="1580"/>
                  </a:lnTo>
                  <a:lnTo>
                    <a:pt x="1464" y="1695"/>
                  </a:lnTo>
                  <a:lnTo>
                    <a:pt x="1349" y="1734"/>
                  </a:lnTo>
                  <a:lnTo>
                    <a:pt x="1195" y="1772"/>
                  </a:lnTo>
                  <a:lnTo>
                    <a:pt x="1040" y="1811"/>
                  </a:lnTo>
                  <a:lnTo>
                    <a:pt x="886" y="1772"/>
                  </a:lnTo>
                  <a:lnTo>
                    <a:pt x="771" y="1734"/>
                  </a:lnTo>
                  <a:lnTo>
                    <a:pt x="655" y="1695"/>
                  </a:lnTo>
                  <a:lnTo>
                    <a:pt x="540" y="1580"/>
                  </a:lnTo>
                  <a:lnTo>
                    <a:pt x="424" y="1464"/>
                  </a:lnTo>
                  <a:lnTo>
                    <a:pt x="347" y="1349"/>
                  </a:lnTo>
                  <a:lnTo>
                    <a:pt x="308" y="1195"/>
                  </a:lnTo>
                  <a:lnTo>
                    <a:pt x="308" y="1040"/>
                  </a:lnTo>
                  <a:lnTo>
                    <a:pt x="308" y="886"/>
                  </a:lnTo>
                  <a:lnTo>
                    <a:pt x="347" y="771"/>
                  </a:lnTo>
                  <a:lnTo>
                    <a:pt x="424" y="655"/>
                  </a:lnTo>
                  <a:lnTo>
                    <a:pt x="540" y="539"/>
                  </a:lnTo>
                  <a:lnTo>
                    <a:pt x="655" y="424"/>
                  </a:lnTo>
                  <a:lnTo>
                    <a:pt x="771" y="347"/>
                  </a:lnTo>
                  <a:lnTo>
                    <a:pt x="886" y="308"/>
                  </a:lnTo>
                  <a:close/>
                  <a:moveTo>
                    <a:pt x="1040" y="0"/>
                  </a:moveTo>
                  <a:lnTo>
                    <a:pt x="848" y="39"/>
                  </a:lnTo>
                  <a:lnTo>
                    <a:pt x="655" y="77"/>
                  </a:lnTo>
                  <a:lnTo>
                    <a:pt x="462" y="193"/>
                  </a:lnTo>
                  <a:lnTo>
                    <a:pt x="308" y="308"/>
                  </a:lnTo>
                  <a:lnTo>
                    <a:pt x="193" y="462"/>
                  </a:lnTo>
                  <a:lnTo>
                    <a:pt x="77" y="655"/>
                  </a:lnTo>
                  <a:lnTo>
                    <a:pt x="39" y="848"/>
                  </a:lnTo>
                  <a:lnTo>
                    <a:pt x="0" y="1040"/>
                  </a:lnTo>
                  <a:lnTo>
                    <a:pt x="39" y="1272"/>
                  </a:lnTo>
                  <a:lnTo>
                    <a:pt x="77" y="1464"/>
                  </a:lnTo>
                  <a:lnTo>
                    <a:pt x="193" y="1657"/>
                  </a:lnTo>
                  <a:lnTo>
                    <a:pt x="308" y="1811"/>
                  </a:lnTo>
                  <a:lnTo>
                    <a:pt x="462" y="1927"/>
                  </a:lnTo>
                  <a:lnTo>
                    <a:pt x="655" y="2042"/>
                  </a:lnTo>
                  <a:lnTo>
                    <a:pt x="848" y="2081"/>
                  </a:lnTo>
                  <a:lnTo>
                    <a:pt x="1040" y="2119"/>
                  </a:lnTo>
                  <a:lnTo>
                    <a:pt x="1272" y="2081"/>
                  </a:lnTo>
                  <a:lnTo>
                    <a:pt x="1464" y="2042"/>
                  </a:lnTo>
                  <a:lnTo>
                    <a:pt x="1657" y="1927"/>
                  </a:lnTo>
                  <a:lnTo>
                    <a:pt x="1811" y="1811"/>
                  </a:lnTo>
                  <a:lnTo>
                    <a:pt x="1927" y="1657"/>
                  </a:lnTo>
                  <a:lnTo>
                    <a:pt x="2042" y="1464"/>
                  </a:lnTo>
                  <a:lnTo>
                    <a:pt x="2081" y="1272"/>
                  </a:lnTo>
                  <a:lnTo>
                    <a:pt x="2119" y="1040"/>
                  </a:lnTo>
                  <a:lnTo>
                    <a:pt x="2081" y="848"/>
                  </a:lnTo>
                  <a:lnTo>
                    <a:pt x="2042" y="655"/>
                  </a:lnTo>
                  <a:lnTo>
                    <a:pt x="1927" y="462"/>
                  </a:lnTo>
                  <a:lnTo>
                    <a:pt x="1811" y="308"/>
                  </a:lnTo>
                  <a:lnTo>
                    <a:pt x="1657" y="193"/>
                  </a:lnTo>
                  <a:lnTo>
                    <a:pt x="1464" y="77"/>
                  </a:lnTo>
                  <a:lnTo>
                    <a:pt x="1272" y="39"/>
                  </a:lnTo>
                  <a:lnTo>
                    <a:pt x="1040"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5"/>
            <p:cNvSpPr/>
            <p:nvPr/>
          </p:nvSpPr>
          <p:spPr>
            <a:xfrm>
              <a:off x="2273891" y="-2243652"/>
              <a:ext cx="178509" cy="175220"/>
            </a:xfrm>
            <a:custGeom>
              <a:rect b="b" l="l" r="r" t="t"/>
              <a:pathLst>
                <a:path extrusionOk="0" h="2081" w="2120">
                  <a:moveTo>
                    <a:pt x="1040" y="270"/>
                  </a:moveTo>
                  <a:lnTo>
                    <a:pt x="1195" y="308"/>
                  </a:lnTo>
                  <a:lnTo>
                    <a:pt x="1349" y="347"/>
                  </a:lnTo>
                  <a:lnTo>
                    <a:pt x="1464" y="424"/>
                  </a:lnTo>
                  <a:lnTo>
                    <a:pt x="1580" y="501"/>
                  </a:lnTo>
                  <a:lnTo>
                    <a:pt x="1657" y="617"/>
                  </a:lnTo>
                  <a:lnTo>
                    <a:pt x="1734" y="732"/>
                  </a:lnTo>
                  <a:lnTo>
                    <a:pt x="1772" y="886"/>
                  </a:lnTo>
                  <a:lnTo>
                    <a:pt x="1811" y="1040"/>
                  </a:lnTo>
                  <a:lnTo>
                    <a:pt x="1772" y="1195"/>
                  </a:lnTo>
                  <a:lnTo>
                    <a:pt x="1734" y="1310"/>
                  </a:lnTo>
                  <a:lnTo>
                    <a:pt x="1657" y="1464"/>
                  </a:lnTo>
                  <a:lnTo>
                    <a:pt x="1580" y="1580"/>
                  </a:lnTo>
                  <a:lnTo>
                    <a:pt x="1464" y="1657"/>
                  </a:lnTo>
                  <a:lnTo>
                    <a:pt x="1349" y="1734"/>
                  </a:lnTo>
                  <a:lnTo>
                    <a:pt x="1195" y="1773"/>
                  </a:lnTo>
                  <a:lnTo>
                    <a:pt x="886" y="1773"/>
                  </a:lnTo>
                  <a:lnTo>
                    <a:pt x="771" y="1734"/>
                  </a:lnTo>
                  <a:lnTo>
                    <a:pt x="617" y="1657"/>
                  </a:lnTo>
                  <a:lnTo>
                    <a:pt x="539" y="1580"/>
                  </a:lnTo>
                  <a:lnTo>
                    <a:pt x="424" y="1464"/>
                  </a:lnTo>
                  <a:lnTo>
                    <a:pt x="347" y="1310"/>
                  </a:lnTo>
                  <a:lnTo>
                    <a:pt x="308" y="1195"/>
                  </a:lnTo>
                  <a:lnTo>
                    <a:pt x="308" y="1040"/>
                  </a:lnTo>
                  <a:lnTo>
                    <a:pt x="308" y="886"/>
                  </a:lnTo>
                  <a:lnTo>
                    <a:pt x="347" y="732"/>
                  </a:lnTo>
                  <a:lnTo>
                    <a:pt x="424" y="617"/>
                  </a:lnTo>
                  <a:lnTo>
                    <a:pt x="539" y="501"/>
                  </a:lnTo>
                  <a:lnTo>
                    <a:pt x="617" y="424"/>
                  </a:lnTo>
                  <a:lnTo>
                    <a:pt x="771" y="347"/>
                  </a:lnTo>
                  <a:lnTo>
                    <a:pt x="886" y="308"/>
                  </a:lnTo>
                  <a:lnTo>
                    <a:pt x="1040" y="270"/>
                  </a:lnTo>
                  <a:close/>
                  <a:moveTo>
                    <a:pt x="848" y="0"/>
                  </a:moveTo>
                  <a:lnTo>
                    <a:pt x="655" y="77"/>
                  </a:lnTo>
                  <a:lnTo>
                    <a:pt x="462" y="154"/>
                  </a:lnTo>
                  <a:lnTo>
                    <a:pt x="308" y="308"/>
                  </a:lnTo>
                  <a:lnTo>
                    <a:pt x="193" y="462"/>
                  </a:lnTo>
                  <a:lnTo>
                    <a:pt x="77" y="617"/>
                  </a:lnTo>
                  <a:lnTo>
                    <a:pt x="39" y="809"/>
                  </a:lnTo>
                  <a:lnTo>
                    <a:pt x="0" y="1040"/>
                  </a:lnTo>
                  <a:lnTo>
                    <a:pt x="39" y="1233"/>
                  </a:lnTo>
                  <a:lnTo>
                    <a:pt x="77" y="1426"/>
                  </a:lnTo>
                  <a:lnTo>
                    <a:pt x="193" y="1618"/>
                  </a:lnTo>
                  <a:lnTo>
                    <a:pt x="308" y="1773"/>
                  </a:lnTo>
                  <a:lnTo>
                    <a:pt x="462" y="1888"/>
                  </a:lnTo>
                  <a:lnTo>
                    <a:pt x="655" y="2004"/>
                  </a:lnTo>
                  <a:lnTo>
                    <a:pt x="848" y="2081"/>
                  </a:lnTo>
                  <a:lnTo>
                    <a:pt x="1272" y="2081"/>
                  </a:lnTo>
                  <a:lnTo>
                    <a:pt x="1464" y="2004"/>
                  </a:lnTo>
                  <a:lnTo>
                    <a:pt x="1657" y="1888"/>
                  </a:lnTo>
                  <a:lnTo>
                    <a:pt x="1811" y="1773"/>
                  </a:lnTo>
                  <a:lnTo>
                    <a:pt x="1927" y="1618"/>
                  </a:lnTo>
                  <a:lnTo>
                    <a:pt x="2042" y="1426"/>
                  </a:lnTo>
                  <a:lnTo>
                    <a:pt x="2081" y="1233"/>
                  </a:lnTo>
                  <a:lnTo>
                    <a:pt x="2119" y="1040"/>
                  </a:lnTo>
                  <a:lnTo>
                    <a:pt x="2081" y="809"/>
                  </a:lnTo>
                  <a:lnTo>
                    <a:pt x="2042" y="617"/>
                  </a:lnTo>
                  <a:lnTo>
                    <a:pt x="1927" y="462"/>
                  </a:lnTo>
                  <a:lnTo>
                    <a:pt x="1811" y="308"/>
                  </a:lnTo>
                  <a:lnTo>
                    <a:pt x="1657" y="154"/>
                  </a:lnTo>
                  <a:lnTo>
                    <a:pt x="1464" y="77"/>
                  </a:lnTo>
                  <a:lnTo>
                    <a:pt x="127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5"/>
            <p:cNvSpPr/>
            <p:nvPr/>
          </p:nvSpPr>
          <p:spPr>
            <a:xfrm>
              <a:off x="2481542" y="-2243652"/>
              <a:ext cx="178509" cy="175220"/>
            </a:xfrm>
            <a:custGeom>
              <a:rect b="b" l="l" r="r" t="t"/>
              <a:pathLst>
                <a:path extrusionOk="0" h="2081" w="2120">
                  <a:moveTo>
                    <a:pt x="1040" y="270"/>
                  </a:moveTo>
                  <a:lnTo>
                    <a:pt x="1195" y="308"/>
                  </a:lnTo>
                  <a:lnTo>
                    <a:pt x="1349" y="347"/>
                  </a:lnTo>
                  <a:lnTo>
                    <a:pt x="1464" y="424"/>
                  </a:lnTo>
                  <a:lnTo>
                    <a:pt x="1580" y="501"/>
                  </a:lnTo>
                  <a:lnTo>
                    <a:pt x="1695" y="617"/>
                  </a:lnTo>
                  <a:lnTo>
                    <a:pt x="1734" y="732"/>
                  </a:lnTo>
                  <a:lnTo>
                    <a:pt x="1773" y="886"/>
                  </a:lnTo>
                  <a:lnTo>
                    <a:pt x="1811" y="1040"/>
                  </a:lnTo>
                  <a:lnTo>
                    <a:pt x="1773" y="1195"/>
                  </a:lnTo>
                  <a:lnTo>
                    <a:pt x="1734" y="1310"/>
                  </a:lnTo>
                  <a:lnTo>
                    <a:pt x="1695" y="1464"/>
                  </a:lnTo>
                  <a:lnTo>
                    <a:pt x="1580" y="1580"/>
                  </a:lnTo>
                  <a:lnTo>
                    <a:pt x="1464" y="1657"/>
                  </a:lnTo>
                  <a:lnTo>
                    <a:pt x="1349" y="1734"/>
                  </a:lnTo>
                  <a:lnTo>
                    <a:pt x="1195" y="1773"/>
                  </a:lnTo>
                  <a:lnTo>
                    <a:pt x="886" y="1773"/>
                  </a:lnTo>
                  <a:lnTo>
                    <a:pt x="771" y="1734"/>
                  </a:lnTo>
                  <a:lnTo>
                    <a:pt x="655" y="1657"/>
                  </a:lnTo>
                  <a:lnTo>
                    <a:pt x="540" y="1580"/>
                  </a:lnTo>
                  <a:lnTo>
                    <a:pt x="424" y="1464"/>
                  </a:lnTo>
                  <a:lnTo>
                    <a:pt x="347" y="1310"/>
                  </a:lnTo>
                  <a:lnTo>
                    <a:pt x="308" y="1195"/>
                  </a:lnTo>
                  <a:lnTo>
                    <a:pt x="308" y="1040"/>
                  </a:lnTo>
                  <a:lnTo>
                    <a:pt x="308" y="886"/>
                  </a:lnTo>
                  <a:lnTo>
                    <a:pt x="347" y="732"/>
                  </a:lnTo>
                  <a:lnTo>
                    <a:pt x="424" y="617"/>
                  </a:lnTo>
                  <a:lnTo>
                    <a:pt x="540" y="501"/>
                  </a:lnTo>
                  <a:lnTo>
                    <a:pt x="655" y="424"/>
                  </a:lnTo>
                  <a:lnTo>
                    <a:pt x="771" y="347"/>
                  </a:lnTo>
                  <a:lnTo>
                    <a:pt x="886" y="308"/>
                  </a:lnTo>
                  <a:lnTo>
                    <a:pt x="1040" y="270"/>
                  </a:lnTo>
                  <a:close/>
                  <a:moveTo>
                    <a:pt x="848" y="0"/>
                  </a:moveTo>
                  <a:lnTo>
                    <a:pt x="655" y="77"/>
                  </a:lnTo>
                  <a:lnTo>
                    <a:pt x="462" y="154"/>
                  </a:lnTo>
                  <a:lnTo>
                    <a:pt x="308" y="308"/>
                  </a:lnTo>
                  <a:lnTo>
                    <a:pt x="193" y="462"/>
                  </a:lnTo>
                  <a:lnTo>
                    <a:pt x="77" y="617"/>
                  </a:lnTo>
                  <a:lnTo>
                    <a:pt x="39" y="809"/>
                  </a:lnTo>
                  <a:lnTo>
                    <a:pt x="0" y="1040"/>
                  </a:lnTo>
                  <a:lnTo>
                    <a:pt x="39" y="1233"/>
                  </a:lnTo>
                  <a:lnTo>
                    <a:pt x="77" y="1426"/>
                  </a:lnTo>
                  <a:lnTo>
                    <a:pt x="193" y="1618"/>
                  </a:lnTo>
                  <a:lnTo>
                    <a:pt x="308" y="1773"/>
                  </a:lnTo>
                  <a:lnTo>
                    <a:pt x="462" y="1888"/>
                  </a:lnTo>
                  <a:lnTo>
                    <a:pt x="655" y="2004"/>
                  </a:lnTo>
                  <a:lnTo>
                    <a:pt x="848" y="2081"/>
                  </a:lnTo>
                  <a:lnTo>
                    <a:pt x="1272" y="2081"/>
                  </a:lnTo>
                  <a:lnTo>
                    <a:pt x="1464" y="2004"/>
                  </a:lnTo>
                  <a:lnTo>
                    <a:pt x="1657" y="1888"/>
                  </a:lnTo>
                  <a:lnTo>
                    <a:pt x="1811" y="1773"/>
                  </a:lnTo>
                  <a:lnTo>
                    <a:pt x="1927" y="1618"/>
                  </a:lnTo>
                  <a:lnTo>
                    <a:pt x="2042" y="1426"/>
                  </a:lnTo>
                  <a:lnTo>
                    <a:pt x="2081" y="1233"/>
                  </a:lnTo>
                  <a:lnTo>
                    <a:pt x="2119" y="1040"/>
                  </a:lnTo>
                  <a:lnTo>
                    <a:pt x="2081" y="809"/>
                  </a:lnTo>
                  <a:lnTo>
                    <a:pt x="2042" y="617"/>
                  </a:lnTo>
                  <a:lnTo>
                    <a:pt x="1927" y="462"/>
                  </a:lnTo>
                  <a:lnTo>
                    <a:pt x="1811" y="308"/>
                  </a:lnTo>
                  <a:lnTo>
                    <a:pt x="1657" y="154"/>
                  </a:lnTo>
                  <a:lnTo>
                    <a:pt x="1464" y="77"/>
                  </a:lnTo>
                  <a:lnTo>
                    <a:pt x="1272"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5"/>
            <p:cNvSpPr/>
            <p:nvPr/>
          </p:nvSpPr>
          <p:spPr>
            <a:xfrm>
              <a:off x="2653489" y="-2354041"/>
              <a:ext cx="178509" cy="178588"/>
            </a:xfrm>
            <a:custGeom>
              <a:rect b="b" l="l" r="r" t="t"/>
              <a:pathLst>
                <a:path extrusionOk="0" h="2121" w="2120">
                  <a:moveTo>
                    <a:pt x="1233" y="309"/>
                  </a:moveTo>
                  <a:lnTo>
                    <a:pt x="1349" y="348"/>
                  </a:lnTo>
                  <a:lnTo>
                    <a:pt x="1503" y="425"/>
                  </a:lnTo>
                  <a:lnTo>
                    <a:pt x="1619" y="540"/>
                  </a:lnTo>
                  <a:lnTo>
                    <a:pt x="1696" y="618"/>
                  </a:lnTo>
                  <a:lnTo>
                    <a:pt x="1773" y="772"/>
                  </a:lnTo>
                  <a:lnTo>
                    <a:pt x="1811" y="887"/>
                  </a:lnTo>
                  <a:lnTo>
                    <a:pt x="1811" y="1041"/>
                  </a:lnTo>
                  <a:lnTo>
                    <a:pt x="1811" y="1195"/>
                  </a:lnTo>
                  <a:lnTo>
                    <a:pt x="1773" y="1350"/>
                  </a:lnTo>
                  <a:lnTo>
                    <a:pt x="1696" y="1465"/>
                  </a:lnTo>
                  <a:lnTo>
                    <a:pt x="1619" y="1581"/>
                  </a:lnTo>
                  <a:lnTo>
                    <a:pt x="1503" y="1658"/>
                  </a:lnTo>
                  <a:lnTo>
                    <a:pt x="1349" y="1735"/>
                  </a:lnTo>
                  <a:lnTo>
                    <a:pt x="1233" y="1773"/>
                  </a:lnTo>
                  <a:lnTo>
                    <a:pt x="1079" y="1812"/>
                  </a:lnTo>
                  <a:lnTo>
                    <a:pt x="925" y="1773"/>
                  </a:lnTo>
                  <a:lnTo>
                    <a:pt x="771" y="1735"/>
                  </a:lnTo>
                  <a:lnTo>
                    <a:pt x="655" y="1658"/>
                  </a:lnTo>
                  <a:lnTo>
                    <a:pt x="540" y="1581"/>
                  </a:lnTo>
                  <a:lnTo>
                    <a:pt x="463" y="1465"/>
                  </a:lnTo>
                  <a:lnTo>
                    <a:pt x="386" y="1350"/>
                  </a:lnTo>
                  <a:lnTo>
                    <a:pt x="347" y="1195"/>
                  </a:lnTo>
                  <a:lnTo>
                    <a:pt x="308" y="1041"/>
                  </a:lnTo>
                  <a:lnTo>
                    <a:pt x="347" y="887"/>
                  </a:lnTo>
                  <a:lnTo>
                    <a:pt x="386" y="772"/>
                  </a:lnTo>
                  <a:lnTo>
                    <a:pt x="463" y="618"/>
                  </a:lnTo>
                  <a:lnTo>
                    <a:pt x="540" y="540"/>
                  </a:lnTo>
                  <a:lnTo>
                    <a:pt x="655" y="425"/>
                  </a:lnTo>
                  <a:lnTo>
                    <a:pt x="771" y="348"/>
                  </a:lnTo>
                  <a:lnTo>
                    <a:pt x="925" y="309"/>
                  </a:lnTo>
                  <a:close/>
                  <a:moveTo>
                    <a:pt x="1079" y="1"/>
                  </a:moveTo>
                  <a:lnTo>
                    <a:pt x="848" y="40"/>
                  </a:lnTo>
                  <a:lnTo>
                    <a:pt x="655" y="78"/>
                  </a:lnTo>
                  <a:lnTo>
                    <a:pt x="501" y="194"/>
                  </a:lnTo>
                  <a:lnTo>
                    <a:pt x="308" y="309"/>
                  </a:lnTo>
                  <a:lnTo>
                    <a:pt x="193" y="463"/>
                  </a:lnTo>
                  <a:lnTo>
                    <a:pt x="77" y="656"/>
                  </a:lnTo>
                  <a:lnTo>
                    <a:pt x="39" y="849"/>
                  </a:lnTo>
                  <a:lnTo>
                    <a:pt x="0" y="1041"/>
                  </a:lnTo>
                  <a:lnTo>
                    <a:pt x="39" y="1273"/>
                  </a:lnTo>
                  <a:lnTo>
                    <a:pt x="77" y="1465"/>
                  </a:lnTo>
                  <a:lnTo>
                    <a:pt x="193" y="1619"/>
                  </a:lnTo>
                  <a:lnTo>
                    <a:pt x="308" y="1812"/>
                  </a:lnTo>
                  <a:lnTo>
                    <a:pt x="501" y="1928"/>
                  </a:lnTo>
                  <a:lnTo>
                    <a:pt x="655" y="2043"/>
                  </a:lnTo>
                  <a:lnTo>
                    <a:pt x="848" y="2082"/>
                  </a:lnTo>
                  <a:lnTo>
                    <a:pt x="1079" y="2120"/>
                  </a:lnTo>
                  <a:lnTo>
                    <a:pt x="1272" y="2082"/>
                  </a:lnTo>
                  <a:lnTo>
                    <a:pt x="1464" y="2043"/>
                  </a:lnTo>
                  <a:lnTo>
                    <a:pt x="1657" y="1928"/>
                  </a:lnTo>
                  <a:lnTo>
                    <a:pt x="1811" y="1812"/>
                  </a:lnTo>
                  <a:lnTo>
                    <a:pt x="1965" y="1619"/>
                  </a:lnTo>
                  <a:lnTo>
                    <a:pt x="2042" y="1465"/>
                  </a:lnTo>
                  <a:lnTo>
                    <a:pt x="2119" y="1273"/>
                  </a:lnTo>
                  <a:lnTo>
                    <a:pt x="2119" y="1041"/>
                  </a:lnTo>
                  <a:lnTo>
                    <a:pt x="2119" y="849"/>
                  </a:lnTo>
                  <a:lnTo>
                    <a:pt x="2042" y="656"/>
                  </a:lnTo>
                  <a:lnTo>
                    <a:pt x="1965" y="463"/>
                  </a:lnTo>
                  <a:lnTo>
                    <a:pt x="1811" y="309"/>
                  </a:lnTo>
                  <a:lnTo>
                    <a:pt x="1657" y="194"/>
                  </a:lnTo>
                  <a:lnTo>
                    <a:pt x="1464" y="78"/>
                  </a:lnTo>
                  <a:lnTo>
                    <a:pt x="1272" y="40"/>
                  </a:lnTo>
                  <a:lnTo>
                    <a:pt x="1079"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5"/>
            <p:cNvSpPr/>
            <p:nvPr/>
          </p:nvSpPr>
          <p:spPr>
            <a:xfrm>
              <a:off x="2763798" y="-2736821"/>
              <a:ext cx="178509" cy="178504"/>
            </a:xfrm>
            <a:custGeom>
              <a:rect b="b" l="l" r="r" t="t"/>
              <a:pathLst>
                <a:path extrusionOk="0" h="2120" w="2120">
                  <a:moveTo>
                    <a:pt x="1079" y="309"/>
                  </a:moveTo>
                  <a:lnTo>
                    <a:pt x="1195" y="347"/>
                  </a:lnTo>
                  <a:lnTo>
                    <a:pt x="1349" y="386"/>
                  </a:lnTo>
                  <a:lnTo>
                    <a:pt x="1465" y="424"/>
                  </a:lnTo>
                  <a:lnTo>
                    <a:pt x="1580" y="540"/>
                  </a:lnTo>
                  <a:lnTo>
                    <a:pt x="1696" y="655"/>
                  </a:lnTo>
                  <a:lnTo>
                    <a:pt x="1773" y="771"/>
                  </a:lnTo>
                  <a:lnTo>
                    <a:pt x="1811" y="925"/>
                  </a:lnTo>
                  <a:lnTo>
                    <a:pt x="1811" y="1079"/>
                  </a:lnTo>
                  <a:lnTo>
                    <a:pt x="1811" y="1233"/>
                  </a:lnTo>
                  <a:lnTo>
                    <a:pt x="1773" y="1349"/>
                  </a:lnTo>
                  <a:lnTo>
                    <a:pt x="1696" y="1464"/>
                  </a:lnTo>
                  <a:lnTo>
                    <a:pt x="1580" y="1580"/>
                  </a:lnTo>
                  <a:lnTo>
                    <a:pt x="1465" y="1696"/>
                  </a:lnTo>
                  <a:lnTo>
                    <a:pt x="1349" y="1773"/>
                  </a:lnTo>
                  <a:lnTo>
                    <a:pt x="1195" y="1811"/>
                  </a:lnTo>
                  <a:lnTo>
                    <a:pt x="925" y="1811"/>
                  </a:lnTo>
                  <a:lnTo>
                    <a:pt x="771" y="1773"/>
                  </a:lnTo>
                  <a:lnTo>
                    <a:pt x="655" y="1696"/>
                  </a:lnTo>
                  <a:lnTo>
                    <a:pt x="540" y="1580"/>
                  </a:lnTo>
                  <a:lnTo>
                    <a:pt x="424" y="1464"/>
                  </a:lnTo>
                  <a:lnTo>
                    <a:pt x="386" y="1349"/>
                  </a:lnTo>
                  <a:lnTo>
                    <a:pt x="347" y="1233"/>
                  </a:lnTo>
                  <a:lnTo>
                    <a:pt x="309" y="1079"/>
                  </a:lnTo>
                  <a:lnTo>
                    <a:pt x="347" y="925"/>
                  </a:lnTo>
                  <a:lnTo>
                    <a:pt x="386" y="771"/>
                  </a:lnTo>
                  <a:lnTo>
                    <a:pt x="424" y="655"/>
                  </a:lnTo>
                  <a:lnTo>
                    <a:pt x="540" y="540"/>
                  </a:lnTo>
                  <a:lnTo>
                    <a:pt x="655" y="424"/>
                  </a:lnTo>
                  <a:lnTo>
                    <a:pt x="771" y="386"/>
                  </a:lnTo>
                  <a:lnTo>
                    <a:pt x="925" y="347"/>
                  </a:lnTo>
                  <a:lnTo>
                    <a:pt x="1079" y="309"/>
                  </a:lnTo>
                  <a:close/>
                  <a:moveTo>
                    <a:pt x="1079" y="0"/>
                  </a:moveTo>
                  <a:lnTo>
                    <a:pt x="848" y="39"/>
                  </a:lnTo>
                  <a:lnTo>
                    <a:pt x="655" y="77"/>
                  </a:lnTo>
                  <a:lnTo>
                    <a:pt x="463" y="193"/>
                  </a:lnTo>
                  <a:lnTo>
                    <a:pt x="309" y="309"/>
                  </a:lnTo>
                  <a:lnTo>
                    <a:pt x="193" y="463"/>
                  </a:lnTo>
                  <a:lnTo>
                    <a:pt x="77" y="655"/>
                  </a:lnTo>
                  <a:lnTo>
                    <a:pt x="39" y="848"/>
                  </a:lnTo>
                  <a:lnTo>
                    <a:pt x="0" y="1079"/>
                  </a:lnTo>
                  <a:lnTo>
                    <a:pt x="39" y="1272"/>
                  </a:lnTo>
                  <a:lnTo>
                    <a:pt x="77" y="1464"/>
                  </a:lnTo>
                  <a:lnTo>
                    <a:pt x="193" y="1657"/>
                  </a:lnTo>
                  <a:lnTo>
                    <a:pt x="309" y="1811"/>
                  </a:lnTo>
                  <a:lnTo>
                    <a:pt x="463" y="1927"/>
                  </a:lnTo>
                  <a:lnTo>
                    <a:pt x="655" y="2042"/>
                  </a:lnTo>
                  <a:lnTo>
                    <a:pt x="848" y="2081"/>
                  </a:lnTo>
                  <a:lnTo>
                    <a:pt x="1079" y="2120"/>
                  </a:lnTo>
                  <a:lnTo>
                    <a:pt x="1272" y="2081"/>
                  </a:lnTo>
                  <a:lnTo>
                    <a:pt x="1465" y="2042"/>
                  </a:lnTo>
                  <a:lnTo>
                    <a:pt x="1657" y="1927"/>
                  </a:lnTo>
                  <a:lnTo>
                    <a:pt x="1811" y="1811"/>
                  </a:lnTo>
                  <a:lnTo>
                    <a:pt x="1927" y="1657"/>
                  </a:lnTo>
                  <a:lnTo>
                    <a:pt x="2042" y="1464"/>
                  </a:lnTo>
                  <a:lnTo>
                    <a:pt x="2081" y="1272"/>
                  </a:lnTo>
                  <a:lnTo>
                    <a:pt x="2120" y="1079"/>
                  </a:lnTo>
                  <a:lnTo>
                    <a:pt x="2081" y="848"/>
                  </a:lnTo>
                  <a:lnTo>
                    <a:pt x="2042" y="655"/>
                  </a:lnTo>
                  <a:lnTo>
                    <a:pt x="1927" y="463"/>
                  </a:lnTo>
                  <a:lnTo>
                    <a:pt x="1811" y="309"/>
                  </a:lnTo>
                  <a:lnTo>
                    <a:pt x="1657" y="193"/>
                  </a:lnTo>
                  <a:lnTo>
                    <a:pt x="1465" y="77"/>
                  </a:lnTo>
                  <a:lnTo>
                    <a:pt x="1272" y="39"/>
                  </a:lnTo>
                  <a:lnTo>
                    <a:pt x="107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5"/>
            <p:cNvSpPr/>
            <p:nvPr/>
          </p:nvSpPr>
          <p:spPr>
            <a:xfrm>
              <a:off x="2763798" y="-2529180"/>
              <a:ext cx="178509" cy="178504"/>
            </a:xfrm>
            <a:custGeom>
              <a:rect b="b" l="l" r="r" t="t"/>
              <a:pathLst>
                <a:path extrusionOk="0" h="2120" w="2120">
                  <a:moveTo>
                    <a:pt x="1079" y="309"/>
                  </a:moveTo>
                  <a:lnTo>
                    <a:pt x="1195" y="347"/>
                  </a:lnTo>
                  <a:lnTo>
                    <a:pt x="1349" y="386"/>
                  </a:lnTo>
                  <a:lnTo>
                    <a:pt x="1465" y="463"/>
                  </a:lnTo>
                  <a:lnTo>
                    <a:pt x="1580" y="540"/>
                  </a:lnTo>
                  <a:lnTo>
                    <a:pt x="1696" y="655"/>
                  </a:lnTo>
                  <a:lnTo>
                    <a:pt x="1773" y="771"/>
                  </a:lnTo>
                  <a:lnTo>
                    <a:pt x="1811" y="925"/>
                  </a:lnTo>
                  <a:lnTo>
                    <a:pt x="1811" y="1079"/>
                  </a:lnTo>
                  <a:lnTo>
                    <a:pt x="1811" y="1233"/>
                  </a:lnTo>
                  <a:lnTo>
                    <a:pt x="1773" y="1349"/>
                  </a:lnTo>
                  <a:lnTo>
                    <a:pt x="1696" y="1503"/>
                  </a:lnTo>
                  <a:lnTo>
                    <a:pt x="1580" y="1580"/>
                  </a:lnTo>
                  <a:lnTo>
                    <a:pt x="1465" y="1696"/>
                  </a:lnTo>
                  <a:lnTo>
                    <a:pt x="1349" y="1773"/>
                  </a:lnTo>
                  <a:lnTo>
                    <a:pt x="1195" y="1811"/>
                  </a:lnTo>
                  <a:lnTo>
                    <a:pt x="925" y="1811"/>
                  </a:lnTo>
                  <a:lnTo>
                    <a:pt x="771" y="1773"/>
                  </a:lnTo>
                  <a:lnTo>
                    <a:pt x="655" y="1696"/>
                  </a:lnTo>
                  <a:lnTo>
                    <a:pt x="540" y="1580"/>
                  </a:lnTo>
                  <a:lnTo>
                    <a:pt x="424" y="1503"/>
                  </a:lnTo>
                  <a:lnTo>
                    <a:pt x="386" y="1349"/>
                  </a:lnTo>
                  <a:lnTo>
                    <a:pt x="347" y="1233"/>
                  </a:lnTo>
                  <a:lnTo>
                    <a:pt x="309" y="1079"/>
                  </a:lnTo>
                  <a:lnTo>
                    <a:pt x="347" y="925"/>
                  </a:lnTo>
                  <a:lnTo>
                    <a:pt x="386" y="771"/>
                  </a:lnTo>
                  <a:lnTo>
                    <a:pt x="424" y="655"/>
                  </a:lnTo>
                  <a:lnTo>
                    <a:pt x="540" y="540"/>
                  </a:lnTo>
                  <a:lnTo>
                    <a:pt x="655" y="463"/>
                  </a:lnTo>
                  <a:lnTo>
                    <a:pt x="771" y="386"/>
                  </a:lnTo>
                  <a:lnTo>
                    <a:pt x="925" y="347"/>
                  </a:lnTo>
                  <a:lnTo>
                    <a:pt x="1079" y="309"/>
                  </a:lnTo>
                  <a:close/>
                  <a:moveTo>
                    <a:pt x="1079" y="0"/>
                  </a:moveTo>
                  <a:lnTo>
                    <a:pt x="848" y="39"/>
                  </a:lnTo>
                  <a:lnTo>
                    <a:pt x="655" y="77"/>
                  </a:lnTo>
                  <a:lnTo>
                    <a:pt x="463" y="193"/>
                  </a:lnTo>
                  <a:lnTo>
                    <a:pt x="309" y="309"/>
                  </a:lnTo>
                  <a:lnTo>
                    <a:pt x="193" y="463"/>
                  </a:lnTo>
                  <a:lnTo>
                    <a:pt x="77" y="655"/>
                  </a:lnTo>
                  <a:lnTo>
                    <a:pt x="39" y="848"/>
                  </a:lnTo>
                  <a:lnTo>
                    <a:pt x="0" y="1079"/>
                  </a:lnTo>
                  <a:lnTo>
                    <a:pt x="39" y="1272"/>
                  </a:lnTo>
                  <a:lnTo>
                    <a:pt x="77" y="1464"/>
                  </a:lnTo>
                  <a:lnTo>
                    <a:pt x="193" y="1657"/>
                  </a:lnTo>
                  <a:lnTo>
                    <a:pt x="309" y="1811"/>
                  </a:lnTo>
                  <a:lnTo>
                    <a:pt x="463" y="1927"/>
                  </a:lnTo>
                  <a:lnTo>
                    <a:pt x="655" y="2042"/>
                  </a:lnTo>
                  <a:lnTo>
                    <a:pt x="848" y="2081"/>
                  </a:lnTo>
                  <a:lnTo>
                    <a:pt x="1079" y="2120"/>
                  </a:lnTo>
                  <a:lnTo>
                    <a:pt x="1272" y="2081"/>
                  </a:lnTo>
                  <a:lnTo>
                    <a:pt x="1465" y="2042"/>
                  </a:lnTo>
                  <a:lnTo>
                    <a:pt x="1657" y="1927"/>
                  </a:lnTo>
                  <a:lnTo>
                    <a:pt x="1811" y="1811"/>
                  </a:lnTo>
                  <a:lnTo>
                    <a:pt x="1927" y="1657"/>
                  </a:lnTo>
                  <a:lnTo>
                    <a:pt x="2042" y="1464"/>
                  </a:lnTo>
                  <a:lnTo>
                    <a:pt x="2081" y="1272"/>
                  </a:lnTo>
                  <a:lnTo>
                    <a:pt x="2120" y="1079"/>
                  </a:lnTo>
                  <a:lnTo>
                    <a:pt x="2081" y="848"/>
                  </a:lnTo>
                  <a:lnTo>
                    <a:pt x="2042" y="655"/>
                  </a:lnTo>
                  <a:lnTo>
                    <a:pt x="1927" y="463"/>
                  </a:lnTo>
                  <a:lnTo>
                    <a:pt x="1811" y="309"/>
                  </a:lnTo>
                  <a:lnTo>
                    <a:pt x="1657" y="193"/>
                  </a:lnTo>
                  <a:lnTo>
                    <a:pt x="1465" y="77"/>
                  </a:lnTo>
                  <a:lnTo>
                    <a:pt x="1272" y="39"/>
                  </a:lnTo>
                  <a:lnTo>
                    <a:pt x="107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5"/>
            <p:cNvSpPr/>
            <p:nvPr/>
          </p:nvSpPr>
          <p:spPr>
            <a:xfrm>
              <a:off x="1991551" y="-2736821"/>
              <a:ext cx="175310" cy="178504"/>
            </a:xfrm>
            <a:custGeom>
              <a:rect b="b" l="l" r="r" t="t"/>
              <a:pathLst>
                <a:path extrusionOk="0" h="2120" w="2082">
                  <a:moveTo>
                    <a:pt x="1041" y="309"/>
                  </a:moveTo>
                  <a:lnTo>
                    <a:pt x="1195" y="347"/>
                  </a:lnTo>
                  <a:lnTo>
                    <a:pt x="1349" y="386"/>
                  </a:lnTo>
                  <a:lnTo>
                    <a:pt x="1465" y="424"/>
                  </a:lnTo>
                  <a:lnTo>
                    <a:pt x="1581" y="540"/>
                  </a:lnTo>
                  <a:lnTo>
                    <a:pt x="1658" y="655"/>
                  </a:lnTo>
                  <a:lnTo>
                    <a:pt x="1735" y="771"/>
                  </a:lnTo>
                  <a:lnTo>
                    <a:pt x="1773" y="925"/>
                  </a:lnTo>
                  <a:lnTo>
                    <a:pt x="1812" y="1079"/>
                  </a:lnTo>
                  <a:lnTo>
                    <a:pt x="1773" y="1233"/>
                  </a:lnTo>
                  <a:lnTo>
                    <a:pt x="1735" y="1349"/>
                  </a:lnTo>
                  <a:lnTo>
                    <a:pt x="1658" y="1464"/>
                  </a:lnTo>
                  <a:lnTo>
                    <a:pt x="1581" y="1580"/>
                  </a:lnTo>
                  <a:lnTo>
                    <a:pt x="1465" y="1696"/>
                  </a:lnTo>
                  <a:lnTo>
                    <a:pt x="1349" y="1773"/>
                  </a:lnTo>
                  <a:lnTo>
                    <a:pt x="1195" y="1811"/>
                  </a:lnTo>
                  <a:lnTo>
                    <a:pt x="887" y="1811"/>
                  </a:lnTo>
                  <a:lnTo>
                    <a:pt x="771" y="1773"/>
                  </a:lnTo>
                  <a:lnTo>
                    <a:pt x="617" y="1696"/>
                  </a:lnTo>
                  <a:lnTo>
                    <a:pt x="502" y="1580"/>
                  </a:lnTo>
                  <a:lnTo>
                    <a:pt x="425" y="1464"/>
                  </a:lnTo>
                  <a:lnTo>
                    <a:pt x="348" y="1349"/>
                  </a:lnTo>
                  <a:lnTo>
                    <a:pt x="309" y="1233"/>
                  </a:lnTo>
                  <a:lnTo>
                    <a:pt x="309" y="1079"/>
                  </a:lnTo>
                  <a:lnTo>
                    <a:pt x="309" y="925"/>
                  </a:lnTo>
                  <a:lnTo>
                    <a:pt x="348" y="771"/>
                  </a:lnTo>
                  <a:lnTo>
                    <a:pt x="425" y="655"/>
                  </a:lnTo>
                  <a:lnTo>
                    <a:pt x="502" y="540"/>
                  </a:lnTo>
                  <a:lnTo>
                    <a:pt x="617" y="424"/>
                  </a:lnTo>
                  <a:lnTo>
                    <a:pt x="771" y="386"/>
                  </a:lnTo>
                  <a:lnTo>
                    <a:pt x="887" y="347"/>
                  </a:lnTo>
                  <a:lnTo>
                    <a:pt x="1041" y="309"/>
                  </a:lnTo>
                  <a:close/>
                  <a:moveTo>
                    <a:pt x="1041" y="0"/>
                  </a:moveTo>
                  <a:lnTo>
                    <a:pt x="848" y="39"/>
                  </a:lnTo>
                  <a:lnTo>
                    <a:pt x="656" y="77"/>
                  </a:lnTo>
                  <a:lnTo>
                    <a:pt x="463" y="193"/>
                  </a:lnTo>
                  <a:lnTo>
                    <a:pt x="309" y="309"/>
                  </a:lnTo>
                  <a:lnTo>
                    <a:pt x="155" y="463"/>
                  </a:lnTo>
                  <a:lnTo>
                    <a:pt x="78" y="655"/>
                  </a:lnTo>
                  <a:lnTo>
                    <a:pt x="1" y="848"/>
                  </a:lnTo>
                  <a:lnTo>
                    <a:pt x="1" y="1079"/>
                  </a:lnTo>
                  <a:lnTo>
                    <a:pt x="1" y="1272"/>
                  </a:lnTo>
                  <a:lnTo>
                    <a:pt x="78" y="1464"/>
                  </a:lnTo>
                  <a:lnTo>
                    <a:pt x="155" y="1657"/>
                  </a:lnTo>
                  <a:lnTo>
                    <a:pt x="309" y="1811"/>
                  </a:lnTo>
                  <a:lnTo>
                    <a:pt x="463" y="1927"/>
                  </a:lnTo>
                  <a:lnTo>
                    <a:pt x="656" y="2042"/>
                  </a:lnTo>
                  <a:lnTo>
                    <a:pt x="848" y="2081"/>
                  </a:lnTo>
                  <a:lnTo>
                    <a:pt x="1041" y="2120"/>
                  </a:lnTo>
                  <a:lnTo>
                    <a:pt x="1272" y="2081"/>
                  </a:lnTo>
                  <a:lnTo>
                    <a:pt x="1465" y="2042"/>
                  </a:lnTo>
                  <a:lnTo>
                    <a:pt x="1619" y="1927"/>
                  </a:lnTo>
                  <a:lnTo>
                    <a:pt x="1773" y="1811"/>
                  </a:lnTo>
                  <a:lnTo>
                    <a:pt x="1927" y="1657"/>
                  </a:lnTo>
                  <a:lnTo>
                    <a:pt x="2004" y="1464"/>
                  </a:lnTo>
                  <a:lnTo>
                    <a:pt x="2082" y="1272"/>
                  </a:lnTo>
                  <a:lnTo>
                    <a:pt x="2082" y="1079"/>
                  </a:lnTo>
                  <a:lnTo>
                    <a:pt x="2082" y="848"/>
                  </a:lnTo>
                  <a:lnTo>
                    <a:pt x="2004" y="655"/>
                  </a:lnTo>
                  <a:lnTo>
                    <a:pt x="1927" y="463"/>
                  </a:lnTo>
                  <a:lnTo>
                    <a:pt x="1773" y="309"/>
                  </a:lnTo>
                  <a:lnTo>
                    <a:pt x="1619" y="193"/>
                  </a:lnTo>
                  <a:lnTo>
                    <a:pt x="1465" y="77"/>
                  </a:lnTo>
                  <a:lnTo>
                    <a:pt x="1272"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5"/>
            <p:cNvSpPr/>
            <p:nvPr/>
          </p:nvSpPr>
          <p:spPr>
            <a:xfrm>
              <a:off x="2101860" y="-2908761"/>
              <a:ext cx="175310" cy="175220"/>
            </a:xfrm>
            <a:custGeom>
              <a:rect b="b" l="l" r="r" t="t"/>
              <a:pathLst>
                <a:path extrusionOk="0" h="2081" w="2082">
                  <a:moveTo>
                    <a:pt x="1195" y="308"/>
                  </a:moveTo>
                  <a:lnTo>
                    <a:pt x="1311" y="347"/>
                  </a:lnTo>
                  <a:lnTo>
                    <a:pt x="1465" y="424"/>
                  </a:lnTo>
                  <a:lnTo>
                    <a:pt x="1581" y="501"/>
                  </a:lnTo>
                  <a:lnTo>
                    <a:pt x="1658" y="617"/>
                  </a:lnTo>
                  <a:lnTo>
                    <a:pt x="1735" y="771"/>
                  </a:lnTo>
                  <a:lnTo>
                    <a:pt x="1773" y="886"/>
                  </a:lnTo>
                  <a:lnTo>
                    <a:pt x="1773" y="1040"/>
                  </a:lnTo>
                  <a:lnTo>
                    <a:pt x="1773" y="1195"/>
                  </a:lnTo>
                  <a:lnTo>
                    <a:pt x="1735" y="1310"/>
                  </a:lnTo>
                  <a:lnTo>
                    <a:pt x="1658" y="1464"/>
                  </a:lnTo>
                  <a:lnTo>
                    <a:pt x="1581" y="1580"/>
                  </a:lnTo>
                  <a:lnTo>
                    <a:pt x="1465" y="1657"/>
                  </a:lnTo>
                  <a:lnTo>
                    <a:pt x="1311" y="1734"/>
                  </a:lnTo>
                  <a:lnTo>
                    <a:pt x="1195" y="1773"/>
                  </a:lnTo>
                  <a:lnTo>
                    <a:pt x="887" y="1773"/>
                  </a:lnTo>
                  <a:lnTo>
                    <a:pt x="772" y="1734"/>
                  </a:lnTo>
                  <a:lnTo>
                    <a:pt x="617" y="1657"/>
                  </a:lnTo>
                  <a:lnTo>
                    <a:pt x="502" y="1580"/>
                  </a:lnTo>
                  <a:lnTo>
                    <a:pt x="425" y="1464"/>
                  </a:lnTo>
                  <a:lnTo>
                    <a:pt x="348" y="1310"/>
                  </a:lnTo>
                  <a:lnTo>
                    <a:pt x="309" y="1195"/>
                  </a:lnTo>
                  <a:lnTo>
                    <a:pt x="309" y="1040"/>
                  </a:lnTo>
                  <a:lnTo>
                    <a:pt x="309" y="886"/>
                  </a:lnTo>
                  <a:lnTo>
                    <a:pt x="348" y="771"/>
                  </a:lnTo>
                  <a:lnTo>
                    <a:pt x="425" y="617"/>
                  </a:lnTo>
                  <a:lnTo>
                    <a:pt x="502" y="501"/>
                  </a:lnTo>
                  <a:lnTo>
                    <a:pt x="617" y="424"/>
                  </a:lnTo>
                  <a:lnTo>
                    <a:pt x="772" y="347"/>
                  </a:lnTo>
                  <a:lnTo>
                    <a:pt x="887" y="308"/>
                  </a:lnTo>
                  <a:close/>
                  <a:moveTo>
                    <a:pt x="849" y="0"/>
                  </a:moveTo>
                  <a:lnTo>
                    <a:pt x="656" y="77"/>
                  </a:lnTo>
                  <a:lnTo>
                    <a:pt x="463" y="154"/>
                  </a:lnTo>
                  <a:lnTo>
                    <a:pt x="309" y="308"/>
                  </a:lnTo>
                  <a:lnTo>
                    <a:pt x="155" y="462"/>
                  </a:lnTo>
                  <a:lnTo>
                    <a:pt x="78" y="655"/>
                  </a:lnTo>
                  <a:lnTo>
                    <a:pt x="1" y="848"/>
                  </a:lnTo>
                  <a:lnTo>
                    <a:pt x="1" y="1040"/>
                  </a:lnTo>
                  <a:lnTo>
                    <a:pt x="1" y="1233"/>
                  </a:lnTo>
                  <a:lnTo>
                    <a:pt x="78" y="1426"/>
                  </a:lnTo>
                  <a:lnTo>
                    <a:pt x="155" y="1618"/>
                  </a:lnTo>
                  <a:lnTo>
                    <a:pt x="309" y="1773"/>
                  </a:lnTo>
                  <a:lnTo>
                    <a:pt x="463" y="1927"/>
                  </a:lnTo>
                  <a:lnTo>
                    <a:pt x="656" y="2004"/>
                  </a:lnTo>
                  <a:lnTo>
                    <a:pt x="849" y="2081"/>
                  </a:lnTo>
                  <a:lnTo>
                    <a:pt x="1234" y="2081"/>
                  </a:lnTo>
                  <a:lnTo>
                    <a:pt x="1427" y="2004"/>
                  </a:lnTo>
                  <a:lnTo>
                    <a:pt x="1619" y="1927"/>
                  </a:lnTo>
                  <a:lnTo>
                    <a:pt x="1773" y="1773"/>
                  </a:lnTo>
                  <a:lnTo>
                    <a:pt x="1927" y="1618"/>
                  </a:lnTo>
                  <a:lnTo>
                    <a:pt x="2005" y="1426"/>
                  </a:lnTo>
                  <a:lnTo>
                    <a:pt x="2082" y="1233"/>
                  </a:lnTo>
                  <a:lnTo>
                    <a:pt x="2082" y="1040"/>
                  </a:lnTo>
                  <a:lnTo>
                    <a:pt x="2082" y="848"/>
                  </a:lnTo>
                  <a:lnTo>
                    <a:pt x="2005" y="655"/>
                  </a:lnTo>
                  <a:lnTo>
                    <a:pt x="1927" y="462"/>
                  </a:lnTo>
                  <a:lnTo>
                    <a:pt x="1773" y="308"/>
                  </a:lnTo>
                  <a:lnTo>
                    <a:pt x="1619" y="154"/>
                  </a:lnTo>
                  <a:lnTo>
                    <a:pt x="1427" y="77"/>
                  </a:lnTo>
                  <a:lnTo>
                    <a:pt x="1234"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5"/>
            <p:cNvSpPr/>
            <p:nvPr/>
          </p:nvSpPr>
          <p:spPr>
            <a:xfrm>
              <a:off x="2098660" y="-2354041"/>
              <a:ext cx="178509" cy="175304"/>
            </a:xfrm>
            <a:custGeom>
              <a:rect b="b" l="l" r="r" t="t"/>
              <a:pathLst>
                <a:path extrusionOk="0" h="2082" w="2120">
                  <a:moveTo>
                    <a:pt x="1233" y="309"/>
                  </a:moveTo>
                  <a:lnTo>
                    <a:pt x="1349" y="348"/>
                  </a:lnTo>
                  <a:lnTo>
                    <a:pt x="1465" y="425"/>
                  </a:lnTo>
                  <a:lnTo>
                    <a:pt x="1580" y="502"/>
                  </a:lnTo>
                  <a:lnTo>
                    <a:pt x="1696" y="618"/>
                  </a:lnTo>
                  <a:lnTo>
                    <a:pt x="1773" y="772"/>
                  </a:lnTo>
                  <a:lnTo>
                    <a:pt x="1811" y="887"/>
                  </a:lnTo>
                  <a:lnTo>
                    <a:pt x="1811" y="1041"/>
                  </a:lnTo>
                  <a:lnTo>
                    <a:pt x="1811" y="1195"/>
                  </a:lnTo>
                  <a:lnTo>
                    <a:pt x="1773" y="1311"/>
                  </a:lnTo>
                  <a:lnTo>
                    <a:pt x="1696" y="1465"/>
                  </a:lnTo>
                  <a:lnTo>
                    <a:pt x="1580" y="1581"/>
                  </a:lnTo>
                  <a:lnTo>
                    <a:pt x="1465" y="1658"/>
                  </a:lnTo>
                  <a:lnTo>
                    <a:pt x="1349" y="1735"/>
                  </a:lnTo>
                  <a:lnTo>
                    <a:pt x="1195" y="1773"/>
                  </a:lnTo>
                  <a:lnTo>
                    <a:pt x="925" y="1773"/>
                  </a:lnTo>
                  <a:lnTo>
                    <a:pt x="771" y="1735"/>
                  </a:lnTo>
                  <a:lnTo>
                    <a:pt x="655" y="1658"/>
                  </a:lnTo>
                  <a:lnTo>
                    <a:pt x="540" y="1581"/>
                  </a:lnTo>
                  <a:lnTo>
                    <a:pt x="424" y="1465"/>
                  </a:lnTo>
                  <a:lnTo>
                    <a:pt x="386" y="1311"/>
                  </a:lnTo>
                  <a:lnTo>
                    <a:pt x="347" y="1195"/>
                  </a:lnTo>
                  <a:lnTo>
                    <a:pt x="309" y="1041"/>
                  </a:lnTo>
                  <a:lnTo>
                    <a:pt x="347" y="887"/>
                  </a:lnTo>
                  <a:lnTo>
                    <a:pt x="386" y="772"/>
                  </a:lnTo>
                  <a:lnTo>
                    <a:pt x="424" y="618"/>
                  </a:lnTo>
                  <a:lnTo>
                    <a:pt x="540" y="502"/>
                  </a:lnTo>
                  <a:lnTo>
                    <a:pt x="655" y="425"/>
                  </a:lnTo>
                  <a:lnTo>
                    <a:pt x="771" y="348"/>
                  </a:lnTo>
                  <a:lnTo>
                    <a:pt x="925" y="309"/>
                  </a:lnTo>
                  <a:close/>
                  <a:moveTo>
                    <a:pt x="848" y="1"/>
                  </a:moveTo>
                  <a:lnTo>
                    <a:pt x="655" y="78"/>
                  </a:lnTo>
                  <a:lnTo>
                    <a:pt x="501" y="155"/>
                  </a:lnTo>
                  <a:lnTo>
                    <a:pt x="309" y="309"/>
                  </a:lnTo>
                  <a:lnTo>
                    <a:pt x="193" y="463"/>
                  </a:lnTo>
                  <a:lnTo>
                    <a:pt x="77" y="656"/>
                  </a:lnTo>
                  <a:lnTo>
                    <a:pt x="39" y="849"/>
                  </a:lnTo>
                  <a:lnTo>
                    <a:pt x="0" y="1041"/>
                  </a:lnTo>
                  <a:lnTo>
                    <a:pt x="39" y="1234"/>
                  </a:lnTo>
                  <a:lnTo>
                    <a:pt x="77" y="1427"/>
                  </a:lnTo>
                  <a:lnTo>
                    <a:pt x="193" y="1619"/>
                  </a:lnTo>
                  <a:lnTo>
                    <a:pt x="309" y="1773"/>
                  </a:lnTo>
                  <a:lnTo>
                    <a:pt x="501" y="1928"/>
                  </a:lnTo>
                  <a:lnTo>
                    <a:pt x="655" y="2005"/>
                  </a:lnTo>
                  <a:lnTo>
                    <a:pt x="848" y="2082"/>
                  </a:lnTo>
                  <a:lnTo>
                    <a:pt x="1272" y="2082"/>
                  </a:lnTo>
                  <a:lnTo>
                    <a:pt x="1465" y="2005"/>
                  </a:lnTo>
                  <a:lnTo>
                    <a:pt x="1657" y="1928"/>
                  </a:lnTo>
                  <a:lnTo>
                    <a:pt x="1811" y="1773"/>
                  </a:lnTo>
                  <a:lnTo>
                    <a:pt x="1927" y="1619"/>
                  </a:lnTo>
                  <a:lnTo>
                    <a:pt x="2043" y="1427"/>
                  </a:lnTo>
                  <a:lnTo>
                    <a:pt x="2120" y="1234"/>
                  </a:lnTo>
                  <a:lnTo>
                    <a:pt x="2120" y="1041"/>
                  </a:lnTo>
                  <a:lnTo>
                    <a:pt x="2120" y="849"/>
                  </a:lnTo>
                  <a:lnTo>
                    <a:pt x="2043" y="656"/>
                  </a:lnTo>
                  <a:lnTo>
                    <a:pt x="1927" y="463"/>
                  </a:lnTo>
                  <a:lnTo>
                    <a:pt x="1811" y="309"/>
                  </a:lnTo>
                  <a:lnTo>
                    <a:pt x="1657" y="155"/>
                  </a:lnTo>
                  <a:lnTo>
                    <a:pt x="1465" y="78"/>
                  </a:lnTo>
                  <a:lnTo>
                    <a:pt x="1272"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5"/>
            <p:cNvSpPr/>
            <p:nvPr/>
          </p:nvSpPr>
          <p:spPr>
            <a:xfrm>
              <a:off x="2656689" y="-2908761"/>
              <a:ext cx="175310" cy="178504"/>
            </a:xfrm>
            <a:custGeom>
              <a:rect b="b" l="l" r="r" t="t"/>
              <a:pathLst>
                <a:path extrusionOk="0" h="2120" w="2082">
                  <a:moveTo>
                    <a:pt x="1195" y="308"/>
                  </a:moveTo>
                  <a:lnTo>
                    <a:pt x="1311" y="347"/>
                  </a:lnTo>
                  <a:lnTo>
                    <a:pt x="1465" y="424"/>
                  </a:lnTo>
                  <a:lnTo>
                    <a:pt x="1581" y="501"/>
                  </a:lnTo>
                  <a:lnTo>
                    <a:pt x="1658" y="655"/>
                  </a:lnTo>
                  <a:lnTo>
                    <a:pt x="1735" y="771"/>
                  </a:lnTo>
                  <a:lnTo>
                    <a:pt x="1773" y="925"/>
                  </a:lnTo>
                  <a:lnTo>
                    <a:pt x="1773" y="1040"/>
                  </a:lnTo>
                  <a:lnTo>
                    <a:pt x="1773" y="1195"/>
                  </a:lnTo>
                  <a:lnTo>
                    <a:pt x="1735" y="1349"/>
                  </a:lnTo>
                  <a:lnTo>
                    <a:pt x="1658" y="1464"/>
                  </a:lnTo>
                  <a:lnTo>
                    <a:pt x="1581" y="1580"/>
                  </a:lnTo>
                  <a:lnTo>
                    <a:pt x="1465" y="1657"/>
                  </a:lnTo>
                  <a:lnTo>
                    <a:pt x="1311" y="1734"/>
                  </a:lnTo>
                  <a:lnTo>
                    <a:pt x="1195" y="1773"/>
                  </a:lnTo>
                  <a:lnTo>
                    <a:pt x="887" y="1773"/>
                  </a:lnTo>
                  <a:lnTo>
                    <a:pt x="771" y="1734"/>
                  </a:lnTo>
                  <a:lnTo>
                    <a:pt x="617" y="1657"/>
                  </a:lnTo>
                  <a:lnTo>
                    <a:pt x="502" y="1580"/>
                  </a:lnTo>
                  <a:lnTo>
                    <a:pt x="425" y="1464"/>
                  </a:lnTo>
                  <a:lnTo>
                    <a:pt x="348" y="1349"/>
                  </a:lnTo>
                  <a:lnTo>
                    <a:pt x="309" y="1195"/>
                  </a:lnTo>
                  <a:lnTo>
                    <a:pt x="309" y="1040"/>
                  </a:lnTo>
                  <a:lnTo>
                    <a:pt x="309" y="886"/>
                  </a:lnTo>
                  <a:lnTo>
                    <a:pt x="348" y="771"/>
                  </a:lnTo>
                  <a:lnTo>
                    <a:pt x="425" y="617"/>
                  </a:lnTo>
                  <a:lnTo>
                    <a:pt x="502" y="501"/>
                  </a:lnTo>
                  <a:lnTo>
                    <a:pt x="617" y="424"/>
                  </a:lnTo>
                  <a:lnTo>
                    <a:pt x="771" y="347"/>
                  </a:lnTo>
                  <a:lnTo>
                    <a:pt x="887" y="308"/>
                  </a:lnTo>
                  <a:close/>
                  <a:moveTo>
                    <a:pt x="1041" y="0"/>
                  </a:moveTo>
                  <a:lnTo>
                    <a:pt x="848" y="39"/>
                  </a:lnTo>
                  <a:lnTo>
                    <a:pt x="656" y="77"/>
                  </a:lnTo>
                  <a:lnTo>
                    <a:pt x="463" y="193"/>
                  </a:lnTo>
                  <a:lnTo>
                    <a:pt x="309" y="308"/>
                  </a:lnTo>
                  <a:lnTo>
                    <a:pt x="155" y="462"/>
                  </a:lnTo>
                  <a:lnTo>
                    <a:pt x="78" y="655"/>
                  </a:lnTo>
                  <a:lnTo>
                    <a:pt x="1" y="848"/>
                  </a:lnTo>
                  <a:lnTo>
                    <a:pt x="1" y="1040"/>
                  </a:lnTo>
                  <a:lnTo>
                    <a:pt x="1" y="1272"/>
                  </a:lnTo>
                  <a:lnTo>
                    <a:pt x="78" y="1464"/>
                  </a:lnTo>
                  <a:lnTo>
                    <a:pt x="155" y="1618"/>
                  </a:lnTo>
                  <a:lnTo>
                    <a:pt x="309" y="1811"/>
                  </a:lnTo>
                  <a:lnTo>
                    <a:pt x="463" y="1927"/>
                  </a:lnTo>
                  <a:lnTo>
                    <a:pt x="656" y="2004"/>
                  </a:lnTo>
                  <a:lnTo>
                    <a:pt x="848" y="2081"/>
                  </a:lnTo>
                  <a:lnTo>
                    <a:pt x="1041" y="2119"/>
                  </a:lnTo>
                  <a:lnTo>
                    <a:pt x="1234" y="2081"/>
                  </a:lnTo>
                  <a:lnTo>
                    <a:pt x="1426" y="2004"/>
                  </a:lnTo>
                  <a:lnTo>
                    <a:pt x="1619" y="1927"/>
                  </a:lnTo>
                  <a:lnTo>
                    <a:pt x="1773" y="1811"/>
                  </a:lnTo>
                  <a:lnTo>
                    <a:pt x="1927" y="1618"/>
                  </a:lnTo>
                  <a:lnTo>
                    <a:pt x="2004" y="1464"/>
                  </a:lnTo>
                  <a:lnTo>
                    <a:pt x="2081" y="1233"/>
                  </a:lnTo>
                  <a:lnTo>
                    <a:pt x="2081" y="1040"/>
                  </a:lnTo>
                  <a:lnTo>
                    <a:pt x="2081" y="848"/>
                  </a:lnTo>
                  <a:lnTo>
                    <a:pt x="2004" y="655"/>
                  </a:lnTo>
                  <a:lnTo>
                    <a:pt x="1927" y="462"/>
                  </a:lnTo>
                  <a:lnTo>
                    <a:pt x="1773" y="308"/>
                  </a:lnTo>
                  <a:lnTo>
                    <a:pt x="1619" y="193"/>
                  </a:lnTo>
                  <a:lnTo>
                    <a:pt x="1426" y="77"/>
                  </a:lnTo>
                  <a:lnTo>
                    <a:pt x="1234"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5"/>
            <p:cNvSpPr/>
            <p:nvPr/>
          </p:nvSpPr>
          <p:spPr>
            <a:xfrm>
              <a:off x="1991551" y="-2529180"/>
              <a:ext cx="175310" cy="178504"/>
            </a:xfrm>
            <a:custGeom>
              <a:rect b="b" l="l" r="r" t="t"/>
              <a:pathLst>
                <a:path extrusionOk="0" h="2120" w="2082">
                  <a:moveTo>
                    <a:pt x="1041" y="309"/>
                  </a:moveTo>
                  <a:lnTo>
                    <a:pt x="1195" y="347"/>
                  </a:lnTo>
                  <a:lnTo>
                    <a:pt x="1349" y="386"/>
                  </a:lnTo>
                  <a:lnTo>
                    <a:pt x="1465" y="463"/>
                  </a:lnTo>
                  <a:lnTo>
                    <a:pt x="1581" y="540"/>
                  </a:lnTo>
                  <a:lnTo>
                    <a:pt x="1658" y="655"/>
                  </a:lnTo>
                  <a:lnTo>
                    <a:pt x="1735" y="771"/>
                  </a:lnTo>
                  <a:lnTo>
                    <a:pt x="1773" y="925"/>
                  </a:lnTo>
                  <a:lnTo>
                    <a:pt x="1812" y="1079"/>
                  </a:lnTo>
                  <a:lnTo>
                    <a:pt x="1773" y="1233"/>
                  </a:lnTo>
                  <a:lnTo>
                    <a:pt x="1735" y="1349"/>
                  </a:lnTo>
                  <a:lnTo>
                    <a:pt x="1658" y="1503"/>
                  </a:lnTo>
                  <a:lnTo>
                    <a:pt x="1581" y="1580"/>
                  </a:lnTo>
                  <a:lnTo>
                    <a:pt x="1465" y="1696"/>
                  </a:lnTo>
                  <a:lnTo>
                    <a:pt x="1349" y="1773"/>
                  </a:lnTo>
                  <a:lnTo>
                    <a:pt x="1195" y="1811"/>
                  </a:lnTo>
                  <a:lnTo>
                    <a:pt x="887" y="1811"/>
                  </a:lnTo>
                  <a:lnTo>
                    <a:pt x="771" y="1773"/>
                  </a:lnTo>
                  <a:lnTo>
                    <a:pt x="617" y="1696"/>
                  </a:lnTo>
                  <a:lnTo>
                    <a:pt x="502" y="1580"/>
                  </a:lnTo>
                  <a:lnTo>
                    <a:pt x="425" y="1503"/>
                  </a:lnTo>
                  <a:lnTo>
                    <a:pt x="348" y="1349"/>
                  </a:lnTo>
                  <a:lnTo>
                    <a:pt x="309" y="1233"/>
                  </a:lnTo>
                  <a:lnTo>
                    <a:pt x="309" y="1079"/>
                  </a:lnTo>
                  <a:lnTo>
                    <a:pt x="309" y="925"/>
                  </a:lnTo>
                  <a:lnTo>
                    <a:pt x="348" y="771"/>
                  </a:lnTo>
                  <a:lnTo>
                    <a:pt x="425" y="655"/>
                  </a:lnTo>
                  <a:lnTo>
                    <a:pt x="502" y="540"/>
                  </a:lnTo>
                  <a:lnTo>
                    <a:pt x="617" y="463"/>
                  </a:lnTo>
                  <a:lnTo>
                    <a:pt x="771" y="386"/>
                  </a:lnTo>
                  <a:lnTo>
                    <a:pt x="887" y="347"/>
                  </a:lnTo>
                  <a:lnTo>
                    <a:pt x="1041" y="309"/>
                  </a:lnTo>
                  <a:close/>
                  <a:moveTo>
                    <a:pt x="1041" y="0"/>
                  </a:moveTo>
                  <a:lnTo>
                    <a:pt x="848" y="39"/>
                  </a:lnTo>
                  <a:lnTo>
                    <a:pt x="656" y="77"/>
                  </a:lnTo>
                  <a:lnTo>
                    <a:pt x="463" y="193"/>
                  </a:lnTo>
                  <a:lnTo>
                    <a:pt x="309" y="309"/>
                  </a:lnTo>
                  <a:lnTo>
                    <a:pt x="155" y="463"/>
                  </a:lnTo>
                  <a:lnTo>
                    <a:pt x="78" y="655"/>
                  </a:lnTo>
                  <a:lnTo>
                    <a:pt x="1" y="848"/>
                  </a:lnTo>
                  <a:lnTo>
                    <a:pt x="1" y="1079"/>
                  </a:lnTo>
                  <a:lnTo>
                    <a:pt x="1" y="1272"/>
                  </a:lnTo>
                  <a:lnTo>
                    <a:pt x="78" y="1464"/>
                  </a:lnTo>
                  <a:lnTo>
                    <a:pt x="155" y="1657"/>
                  </a:lnTo>
                  <a:lnTo>
                    <a:pt x="309" y="1811"/>
                  </a:lnTo>
                  <a:lnTo>
                    <a:pt x="463" y="1927"/>
                  </a:lnTo>
                  <a:lnTo>
                    <a:pt x="656" y="2042"/>
                  </a:lnTo>
                  <a:lnTo>
                    <a:pt x="848" y="2081"/>
                  </a:lnTo>
                  <a:lnTo>
                    <a:pt x="1041" y="2120"/>
                  </a:lnTo>
                  <a:lnTo>
                    <a:pt x="1272" y="2081"/>
                  </a:lnTo>
                  <a:lnTo>
                    <a:pt x="1465" y="2042"/>
                  </a:lnTo>
                  <a:lnTo>
                    <a:pt x="1619" y="1927"/>
                  </a:lnTo>
                  <a:lnTo>
                    <a:pt x="1773" y="1811"/>
                  </a:lnTo>
                  <a:lnTo>
                    <a:pt x="1927" y="1657"/>
                  </a:lnTo>
                  <a:lnTo>
                    <a:pt x="2004" y="1464"/>
                  </a:lnTo>
                  <a:lnTo>
                    <a:pt x="2082" y="1272"/>
                  </a:lnTo>
                  <a:lnTo>
                    <a:pt x="2082" y="1079"/>
                  </a:lnTo>
                  <a:lnTo>
                    <a:pt x="2082" y="848"/>
                  </a:lnTo>
                  <a:lnTo>
                    <a:pt x="2004" y="655"/>
                  </a:lnTo>
                  <a:lnTo>
                    <a:pt x="1927" y="463"/>
                  </a:lnTo>
                  <a:lnTo>
                    <a:pt x="1773" y="309"/>
                  </a:lnTo>
                  <a:lnTo>
                    <a:pt x="1619" y="193"/>
                  </a:lnTo>
                  <a:lnTo>
                    <a:pt x="1465" y="77"/>
                  </a:lnTo>
                  <a:lnTo>
                    <a:pt x="1272" y="39"/>
                  </a:lnTo>
                  <a:lnTo>
                    <a:pt x="1041"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5"/>
            <p:cNvSpPr/>
            <p:nvPr/>
          </p:nvSpPr>
          <p:spPr>
            <a:xfrm>
              <a:off x="1884526" y="-3126169"/>
              <a:ext cx="1164857" cy="1164823"/>
            </a:xfrm>
            <a:custGeom>
              <a:rect b="b" l="l" r="r" t="t"/>
              <a:pathLst>
                <a:path extrusionOk="0" h="13834" w="13834">
                  <a:moveTo>
                    <a:pt x="6897" y="925"/>
                  </a:moveTo>
                  <a:lnTo>
                    <a:pt x="7514" y="964"/>
                  </a:lnTo>
                  <a:lnTo>
                    <a:pt x="8130" y="1041"/>
                  </a:lnTo>
                  <a:lnTo>
                    <a:pt x="8708" y="1195"/>
                  </a:lnTo>
                  <a:lnTo>
                    <a:pt x="9248" y="1388"/>
                  </a:lnTo>
                  <a:lnTo>
                    <a:pt x="9787" y="1657"/>
                  </a:lnTo>
                  <a:lnTo>
                    <a:pt x="10250" y="1927"/>
                  </a:lnTo>
                  <a:lnTo>
                    <a:pt x="10712" y="2274"/>
                  </a:lnTo>
                  <a:lnTo>
                    <a:pt x="11136" y="2698"/>
                  </a:lnTo>
                  <a:lnTo>
                    <a:pt x="11560" y="3122"/>
                  </a:lnTo>
                  <a:lnTo>
                    <a:pt x="11907" y="3584"/>
                  </a:lnTo>
                  <a:lnTo>
                    <a:pt x="12176" y="4046"/>
                  </a:lnTo>
                  <a:lnTo>
                    <a:pt x="12446" y="4586"/>
                  </a:lnTo>
                  <a:lnTo>
                    <a:pt x="12639" y="5125"/>
                  </a:lnTo>
                  <a:lnTo>
                    <a:pt x="12793" y="5703"/>
                  </a:lnTo>
                  <a:lnTo>
                    <a:pt x="12870" y="6320"/>
                  </a:lnTo>
                  <a:lnTo>
                    <a:pt x="12908" y="6936"/>
                  </a:lnTo>
                  <a:lnTo>
                    <a:pt x="12870" y="7553"/>
                  </a:lnTo>
                  <a:lnTo>
                    <a:pt x="12793" y="8131"/>
                  </a:lnTo>
                  <a:lnTo>
                    <a:pt x="12639" y="8709"/>
                  </a:lnTo>
                  <a:lnTo>
                    <a:pt x="12446" y="9248"/>
                  </a:lnTo>
                  <a:lnTo>
                    <a:pt x="12176" y="9788"/>
                  </a:lnTo>
                  <a:lnTo>
                    <a:pt x="11907" y="10288"/>
                  </a:lnTo>
                  <a:lnTo>
                    <a:pt x="11560" y="10751"/>
                  </a:lnTo>
                  <a:lnTo>
                    <a:pt x="11136" y="11175"/>
                  </a:lnTo>
                  <a:lnTo>
                    <a:pt x="10712" y="11560"/>
                  </a:lnTo>
                  <a:lnTo>
                    <a:pt x="10250" y="11907"/>
                  </a:lnTo>
                  <a:lnTo>
                    <a:pt x="9787" y="12215"/>
                  </a:lnTo>
                  <a:lnTo>
                    <a:pt x="9248" y="12446"/>
                  </a:lnTo>
                  <a:lnTo>
                    <a:pt x="8708" y="12639"/>
                  </a:lnTo>
                  <a:lnTo>
                    <a:pt x="8130" y="12793"/>
                  </a:lnTo>
                  <a:lnTo>
                    <a:pt x="7514" y="12909"/>
                  </a:lnTo>
                  <a:lnTo>
                    <a:pt x="6281" y="12909"/>
                  </a:lnTo>
                  <a:lnTo>
                    <a:pt x="5703" y="12793"/>
                  </a:lnTo>
                  <a:lnTo>
                    <a:pt x="5125" y="12639"/>
                  </a:lnTo>
                  <a:lnTo>
                    <a:pt x="4586" y="12446"/>
                  </a:lnTo>
                  <a:lnTo>
                    <a:pt x="4046" y="12215"/>
                  </a:lnTo>
                  <a:lnTo>
                    <a:pt x="3545" y="11907"/>
                  </a:lnTo>
                  <a:lnTo>
                    <a:pt x="3083" y="11560"/>
                  </a:lnTo>
                  <a:lnTo>
                    <a:pt x="2659" y="11175"/>
                  </a:lnTo>
                  <a:lnTo>
                    <a:pt x="2274" y="10751"/>
                  </a:lnTo>
                  <a:lnTo>
                    <a:pt x="1927" y="10288"/>
                  </a:lnTo>
                  <a:lnTo>
                    <a:pt x="1619" y="9788"/>
                  </a:lnTo>
                  <a:lnTo>
                    <a:pt x="1387" y="9248"/>
                  </a:lnTo>
                  <a:lnTo>
                    <a:pt x="1195" y="8709"/>
                  </a:lnTo>
                  <a:lnTo>
                    <a:pt x="1041" y="8131"/>
                  </a:lnTo>
                  <a:lnTo>
                    <a:pt x="925" y="7553"/>
                  </a:lnTo>
                  <a:lnTo>
                    <a:pt x="925" y="6936"/>
                  </a:lnTo>
                  <a:lnTo>
                    <a:pt x="925" y="6320"/>
                  </a:lnTo>
                  <a:lnTo>
                    <a:pt x="1041" y="5703"/>
                  </a:lnTo>
                  <a:lnTo>
                    <a:pt x="1195" y="5125"/>
                  </a:lnTo>
                  <a:lnTo>
                    <a:pt x="1387" y="4586"/>
                  </a:lnTo>
                  <a:lnTo>
                    <a:pt x="1619" y="4046"/>
                  </a:lnTo>
                  <a:lnTo>
                    <a:pt x="1927" y="3584"/>
                  </a:lnTo>
                  <a:lnTo>
                    <a:pt x="2274" y="3122"/>
                  </a:lnTo>
                  <a:lnTo>
                    <a:pt x="2659" y="2698"/>
                  </a:lnTo>
                  <a:lnTo>
                    <a:pt x="3083" y="2274"/>
                  </a:lnTo>
                  <a:lnTo>
                    <a:pt x="3545" y="1927"/>
                  </a:lnTo>
                  <a:lnTo>
                    <a:pt x="4046" y="1657"/>
                  </a:lnTo>
                  <a:lnTo>
                    <a:pt x="4586" y="1388"/>
                  </a:lnTo>
                  <a:lnTo>
                    <a:pt x="5125" y="1195"/>
                  </a:lnTo>
                  <a:lnTo>
                    <a:pt x="5703" y="1041"/>
                  </a:lnTo>
                  <a:lnTo>
                    <a:pt x="6281" y="964"/>
                  </a:lnTo>
                  <a:lnTo>
                    <a:pt x="6897" y="925"/>
                  </a:lnTo>
                  <a:close/>
                  <a:moveTo>
                    <a:pt x="6897" y="1"/>
                  </a:moveTo>
                  <a:lnTo>
                    <a:pt x="6204" y="39"/>
                  </a:lnTo>
                  <a:lnTo>
                    <a:pt x="5510" y="155"/>
                  </a:lnTo>
                  <a:lnTo>
                    <a:pt x="4855" y="309"/>
                  </a:lnTo>
                  <a:lnTo>
                    <a:pt x="4239" y="540"/>
                  </a:lnTo>
                  <a:lnTo>
                    <a:pt x="3622" y="848"/>
                  </a:lnTo>
                  <a:lnTo>
                    <a:pt x="3044" y="1195"/>
                  </a:lnTo>
                  <a:lnTo>
                    <a:pt x="2505" y="1580"/>
                  </a:lnTo>
                  <a:lnTo>
                    <a:pt x="2042" y="2043"/>
                  </a:lnTo>
                  <a:lnTo>
                    <a:pt x="1580" y="2544"/>
                  </a:lnTo>
                  <a:lnTo>
                    <a:pt x="1195" y="3044"/>
                  </a:lnTo>
                  <a:lnTo>
                    <a:pt x="848" y="3622"/>
                  </a:lnTo>
                  <a:lnTo>
                    <a:pt x="540" y="4239"/>
                  </a:lnTo>
                  <a:lnTo>
                    <a:pt x="309" y="4855"/>
                  </a:lnTo>
                  <a:lnTo>
                    <a:pt x="154" y="5511"/>
                  </a:lnTo>
                  <a:lnTo>
                    <a:pt x="39" y="6204"/>
                  </a:lnTo>
                  <a:lnTo>
                    <a:pt x="0" y="6936"/>
                  </a:lnTo>
                  <a:lnTo>
                    <a:pt x="39" y="7630"/>
                  </a:lnTo>
                  <a:lnTo>
                    <a:pt x="154" y="8323"/>
                  </a:lnTo>
                  <a:lnTo>
                    <a:pt x="309" y="8978"/>
                  </a:lnTo>
                  <a:lnTo>
                    <a:pt x="540" y="9595"/>
                  </a:lnTo>
                  <a:lnTo>
                    <a:pt x="848" y="10211"/>
                  </a:lnTo>
                  <a:lnTo>
                    <a:pt x="1195" y="10789"/>
                  </a:lnTo>
                  <a:lnTo>
                    <a:pt x="1580" y="11329"/>
                  </a:lnTo>
                  <a:lnTo>
                    <a:pt x="2042" y="11791"/>
                  </a:lnTo>
                  <a:lnTo>
                    <a:pt x="2505" y="12254"/>
                  </a:lnTo>
                  <a:lnTo>
                    <a:pt x="3044" y="12639"/>
                  </a:lnTo>
                  <a:lnTo>
                    <a:pt x="3622" y="12986"/>
                  </a:lnTo>
                  <a:lnTo>
                    <a:pt x="4239" y="13294"/>
                  </a:lnTo>
                  <a:lnTo>
                    <a:pt x="4855" y="13525"/>
                  </a:lnTo>
                  <a:lnTo>
                    <a:pt x="5510" y="13679"/>
                  </a:lnTo>
                  <a:lnTo>
                    <a:pt x="6204" y="13795"/>
                  </a:lnTo>
                  <a:lnTo>
                    <a:pt x="6897" y="13833"/>
                  </a:lnTo>
                  <a:lnTo>
                    <a:pt x="7630" y="13795"/>
                  </a:lnTo>
                  <a:lnTo>
                    <a:pt x="8285" y="13679"/>
                  </a:lnTo>
                  <a:lnTo>
                    <a:pt x="8978" y="13525"/>
                  </a:lnTo>
                  <a:lnTo>
                    <a:pt x="9595" y="13294"/>
                  </a:lnTo>
                  <a:lnTo>
                    <a:pt x="10211" y="12986"/>
                  </a:lnTo>
                  <a:lnTo>
                    <a:pt x="10789" y="12639"/>
                  </a:lnTo>
                  <a:lnTo>
                    <a:pt x="11290" y="12254"/>
                  </a:lnTo>
                  <a:lnTo>
                    <a:pt x="11791" y="11791"/>
                  </a:lnTo>
                  <a:lnTo>
                    <a:pt x="12253" y="11329"/>
                  </a:lnTo>
                  <a:lnTo>
                    <a:pt x="12639" y="10789"/>
                  </a:lnTo>
                  <a:lnTo>
                    <a:pt x="12985" y="10211"/>
                  </a:lnTo>
                  <a:lnTo>
                    <a:pt x="13294" y="9595"/>
                  </a:lnTo>
                  <a:lnTo>
                    <a:pt x="13525" y="8978"/>
                  </a:lnTo>
                  <a:lnTo>
                    <a:pt x="13679" y="8323"/>
                  </a:lnTo>
                  <a:lnTo>
                    <a:pt x="13795" y="7630"/>
                  </a:lnTo>
                  <a:lnTo>
                    <a:pt x="13833" y="6936"/>
                  </a:lnTo>
                  <a:lnTo>
                    <a:pt x="13795" y="6204"/>
                  </a:lnTo>
                  <a:lnTo>
                    <a:pt x="13679" y="5511"/>
                  </a:lnTo>
                  <a:lnTo>
                    <a:pt x="13525" y="4855"/>
                  </a:lnTo>
                  <a:lnTo>
                    <a:pt x="13294" y="4239"/>
                  </a:lnTo>
                  <a:lnTo>
                    <a:pt x="12985" y="3622"/>
                  </a:lnTo>
                  <a:lnTo>
                    <a:pt x="12639" y="3044"/>
                  </a:lnTo>
                  <a:lnTo>
                    <a:pt x="12253" y="2544"/>
                  </a:lnTo>
                  <a:lnTo>
                    <a:pt x="11791" y="2043"/>
                  </a:lnTo>
                  <a:lnTo>
                    <a:pt x="11290" y="1580"/>
                  </a:lnTo>
                  <a:lnTo>
                    <a:pt x="10789" y="1195"/>
                  </a:lnTo>
                  <a:lnTo>
                    <a:pt x="10211" y="848"/>
                  </a:lnTo>
                  <a:lnTo>
                    <a:pt x="9595" y="540"/>
                  </a:lnTo>
                  <a:lnTo>
                    <a:pt x="8978" y="309"/>
                  </a:lnTo>
                  <a:lnTo>
                    <a:pt x="8285" y="155"/>
                  </a:lnTo>
                  <a:lnTo>
                    <a:pt x="7630" y="39"/>
                  </a:lnTo>
                  <a:lnTo>
                    <a:pt x="6897"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5"/>
            <p:cNvSpPr/>
            <p:nvPr/>
          </p:nvSpPr>
          <p:spPr>
            <a:xfrm>
              <a:off x="2277091" y="-2733621"/>
              <a:ext cx="379669" cy="379658"/>
            </a:xfrm>
            <a:custGeom>
              <a:rect b="b" l="l" r="r" t="t"/>
              <a:pathLst>
                <a:path extrusionOk="0" h="4509" w="4509">
                  <a:moveTo>
                    <a:pt x="2235" y="1"/>
                  </a:moveTo>
                  <a:lnTo>
                    <a:pt x="2004" y="39"/>
                  </a:lnTo>
                  <a:lnTo>
                    <a:pt x="1812" y="39"/>
                  </a:lnTo>
                  <a:lnTo>
                    <a:pt x="1388" y="193"/>
                  </a:lnTo>
                  <a:lnTo>
                    <a:pt x="1002" y="386"/>
                  </a:lnTo>
                  <a:lnTo>
                    <a:pt x="656" y="656"/>
                  </a:lnTo>
                  <a:lnTo>
                    <a:pt x="386" y="1003"/>
                  </a:lnTo>
                  <a:lnTo>
                    <a:pt x="193" y="1388"/>
                  </a:lnTo>
                  <a:lnTo>
                    <a:pt x="39" y="1812"/>
                  </a:lnTo>
                  <a:lnTo>
                    <a:pt x="1" y="2043"/>
                  </a:lnTo>
                  <a:lnTo>
                    <a:pt x="1" y="2274"/>
                  </a:lnTo>
                  <a:lnTo>
                    <a:pt x="1" y="2505"/>
                  </a:lnTo>
                  <a:lnTo>
                    <a:pt x="39" y="2698"/>
                  </a:lnTo>
                  <a:lnTo>
                    <a:pt x="193" y="3122"/>
                  </a:lnTo>
                  <a:lnTo>
                    <a:pt x="386" y="3507"/>
                  </a:lnTo>
                  <a:lnTo>
                    <a:pt x="656" y="3854"/>
                  </a:lnTo>
                  <a:lnTo>
                    <a:pt x="1002" y="4124"/>
                  </a:lnTo>
                  <a:lnTo>
                    <a:pt x="1388" y="4316"/>
                  </a:lnTo>
                  <a:lnTo>
                    <a:pt x="1812" y="4470"/>
                  </a:lnTo>
                  <a:lnTo>
                    <a:pt x="2004" y="4509"/>
                  </a:lnTo>
                  <a:lnTo>
                    <a:pt x="2467" y="4509"/>
                  </a:lnTo>
                  <a:lnTo>
                    <a:pt x="2698" y="4470"/>
                  </a:lnTo>
                  <a:lnTo>
                    <a:pt x="3122" y="4316"/>
                  </a:lnTo>
                  <a:lnTo>
                    <a:pt x="3507" y="4124"/>
                  </a:lnTo>
                  <a:lnTo>
                    <a:pt x="3854" y="3854"/>
                  </a:lnTo>
                  <a:lnTo>
                    <a:pt x="4123" y="3507"/>
                  </a:lnTo>
                  <a:lnTo>
                    <a:pt x="4316" y="3122"/>
                  </a:lnTo>
                  <a:lnTo>
                    <a:pt x="4470" y="2698"/>
                  </a:lnTo>
                  <a:lnTo>
                    <a:pt x="4470" y="2505"/>
                  </a:lnTo>
                  <a:lnTo>
                    <a:pt x="4509" y="2274"/>
                  </a:lnTo>
                  <a:lnTo>
                    <a:pt x="4470" y="2043"/>
                  </a:lnTo>
                  <a:lnTo>
                    <a:pt x="4470" y="1812"/>
                  </a:lnTo>
                  <a:lnTo>
                    <a:pt x="4316" y="1388"/>
                  </a:lnTo>
                  <a:lnTo>
                    <a:pt x="4123" y="1003"/>
                  </a:lnTo>
                  <a:lnTo>
                    <a:pt x="3854" y="656"/>
                  </a:lnTo>
                  <a:lnTo>
                    <a:pt x="3507" y="386"/>
                  </a:lnTo>
                  <a:lnTo>
                    <a:pt x="3122" y="193"/>
                  </a:lnTo>
                  <a:lnTo>
                    <a:pt x="2698" y="39"/>
                  </a:lnTo>
                  <a:lnTo>
                    <a:pt x="2467" y="39"/>
                  </a:lnTo>
                  <a:lnTo>
                    <a:pt x="2235"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9" name="Shape 11139"/>
        <p:cNvGrpSpPr/>
        <p:nvPr/>
      </p:nvGrpSpPr>
      <p:grpSpPr>
        <a:xfrm>
          <a:off x="0" y="0"/>
          <a:ext cx="0" cy="0"/>
          <a:chOff x="0" y="0"/>
          <a:chExt cx="0" cy="0"/>
        </a:xfrm>
      </p:grpSpPr>
      <p:grpSp>
        <p:nvGrpSpPr>
          <p:cNvPr id="11140" name="Google Shape;11140;p90"/>
          <p:cNvGrpSpPr/>
          <p:nvPr/>
        </p:nvGrpSpPr>
        <p:grpSpPr>
          <a:xfrm>
            <a:off x="1989449" y="4101269"/>
            <a:ext cx="374774" cy="346073"/>
            <a:chOff x="1989449" y="4282269"/>
            <a:chExt cx="374774" cy="346073"/>
          </a:xfrm>
        </p:grpSpPr>
        <p:sp>
          <p:nvSpPr>
            <p:cNvPr id="11141" name="Google Shape;11141;p9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9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9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9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90"/>
          <p:cNvGrpSpPr/>
          <p:nvPr/>
        </p:nvGrpSpPr>
        <p:grpSpPr>
          <a:xfrm>
            <a:off x="2487439" y="4099740"/>
            <a:ext cx="198775" cy="348972"/>
            <a:chOff x="2487439" y="4280740"/>
            <a:chExt cx="198775" cy="348972"/>
          </a:xfrm>
        </p:grpSpPr>
        <p:sp>
          <p:nvSpPr>
            <p:cNvPr id="11147" name="Google Shape;11147;p9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9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90"/>
          <p:cNvGrpSpPr/>
          <p:nvPr/>
        </p:nvGrpSpPr>
        <p:grpSpPr>
          <a:xfrm>
            <a:off x="2810958" y="4092923"/>
            <a:ext cx="353145" cy="361873"/>
            <a:chOff x="2810958" y="4273923"/>
            <a:chExt cx="353145" cy="361873"/>
          </a:xfrm>
        </p:grpSpPr>
        <p:sp>
          <p:nvSpPr>
            <p:cNvPr id="11152" name="Google Shape;11152;p9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9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9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9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90"/>
          <p:cNvGrpSpPr/>
          <p:nvPr/>
        </p:nvGrpSpPr>
        <p:grpSpPr>
          <a:xfrm>
            <a:off x="6275635" y="4101651"/>
            <a:ext cx="209383" cy="366778"/>
            <a:chOff x="6275635" y="4282651"/>
            <a:chExt cx="209383" cy="366778"/>
          </a:xfrm>
        </p:grpSpPr>
        <p:sp>
          <p:nvSpPr>
            <p:cNvPr id="11160" name="Google Shape;11160;p9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9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90"/>
          <p:cNvGrpSpPr/>
          <p:nvPr/>
        </p:nvGrpSpPr>
        <p:grpSpPr>
          <a:xfrm>
            <a:off x="6701186" y="4102033"/>
            <a:ext cx="280292" cy="366396"/>
            <a:chOff x="6701186" y="4283033"/>
            <a:chExt cx="280292" cy="366396"/>
          </a:xfrm>
        </p:grpSpPr>
        <p:sp>
          <p:nvSpPr>
            <p:cNvPr id="11163" name="Google Shape;11163;p9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90"/>
          <p:cNvGrpSpPr/>
          <p:nvPr/>
        </p:nvGrpSpPr>
        <p:grpSpPr>
          <a:xfrm>
            <a:off x="2609571" y="3643958"/>
            <a:ext cx="373627" cy="347347"/>
            <a:chOff x="2609571" y="3824958"/>
            <a:chExt cx="373627" cy="347347"/>
          </a:xfrm>
        </p:grpSpPr>
        <p:sp>
          <p:nvSpPr>
            <p:cNvPr id="11166" name="Google Shape;11166;p9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8" name="Google Shape;11168;p90"/>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9" name="Google Shape;11169;p90"/>
          <p:cNvGrpSpPr/>
          <p:nvPr/>
        </p:nvGrpSpPr>
        <p:grpSpPr>
          <a:xfrm>
            <a:off x="916127" y="3626056"/>
            <a:ext cx="221902" cy="380795"/>
            <a:chOff x="916127" y="3807056"/>
            <a:chExt cx="221902" cy="380795"/>
          </a:xfrm>
        </p:grpSpPr>
        <p:sp>
          <p:nvSpPr>
            <p:cNvPr id="11170" name="Google Shape;11170;p9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9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9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4" name="Google Shape;11174;p90"/>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90"/>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6" name="Google Shape;11176;p90"/>
          <p:cNvGrpSpPr/>
          <p:nvPr/>
        </p:nvGrpSpPr>
        <p:grpSpPr>
          <a:xfrm>
            <a:off x="3513010" y="3635134"/>
            <a:ext cx="362223" cy="361108"/>
            <a:chOff x="3513010" y="3816134"/>
            <a:chExt cx="362223" cy="361108"/>
          </a:xfrm>
        </p:grpSpPr>
        <p:sp>
          <p:nvSpPr>
            <p:cNvPr id="11177" name="Google Shape;11177;p9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90"/>
          <p:cNvGrpSpPr/>
          <p:nvPr/>
        </p:nvGrpSpPr>
        <p:grpSpPr>
          <a:xfrm>
            <a:off x="3950316" y="3639307"/>
            <a:ext cx="369805" cy="353782"/>
            <a:chOff x="3950316" y="3820307"/>
            <a:chExt cx="369805" cy="353782"/>
          </a:xfrm>
        </p:grpSpPr>
        <p:sp>
          <p:nvSpPr>
            <p:cNvPr id="11182" name="Google Shape;11182;p9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9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9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90"/>
          <p:cNvGrpSpPr/>
          <p:nvPr/>
        </p:nvGrpSpPr>
        <p:grpSpPr>
          <a:xfrm>
            <a:off x="1761909" y="3630961"/>
            <a:ext cx="307974" cy="371716"/>
            <a:chOff x="1761909" y="3811961"/>
            <a:chExt cx="307974" cy="371716"/>
          </a:xfrm>
        </p:grpSpPr>
        <p:sp>
          <p:nvSpPr>
            <p:cNvPr id="11187" name="Google Shape;11187;p9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9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9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9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9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9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90"/>
          <p:cNvGrpSpPr/>
          <p:nvPr/>
        </p:nvGrpSpPr>
        <p:grpSpPr>
          <a:xfrm>
            <a:off x="5373342" y="3627935"/>
            <a:ext cx="231395" cy="353145"/>
            <a:chOff x="5373342" y="3808935"/>
            <a:chExt cx="231395" cy="353145"/>
          </a:xfrm>
        </p:grpSpPr>
        <p:sp>
          <p:nvSpPr>
            <p:cNvPr id="11198" name="Google Shape;11198;p9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9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9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9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9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9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9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7" name="Google Shape;11207;p90"/>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8" name="Google Shape;11208;p90"/>
          <p:cNvGrpSpPr/>
          <p:nvPr/>
        </p:nvGrpSpPr>
        <p:grpSpPr>
          <a:xfrm>
            <a:off x="5833775" y="3628445"/>
            <a:ext cx="235185" cy="352253"/>
            <a:chOff x="5833775" y="3809445"/>
            <a:chExt cx="235185" cy="352253"/>
          </a:xfrm>
        </p:grpSpPr>
        <p:sp>
          <p:nvSpPr>
            <p:cNvPr id="11209" name="Google Shape;11209;p9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90"/>
          <p:cNvGrpSpPr/>
          <p:nvPr/>
        </p:nvGrpSpPr>
        <p:grpSpPr>
          <a:xfrm>
            <a:off x="4942472" y="3628318"/>
            <a:ext cx="238976" cy="352762"/>
            <a:chOff x="4942472" y="3809318"/>
            <a:chExt cx="238976" cy="352762"/>
          </a:xfrm>
        </p:grpSpPr>
        <p:sp>
          <p:nvSpPr>
            <p:cNvPr id="11213" name="Google Shape;11213;p9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9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9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9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90"/>
          <p:cNvGrpSpPr/>
          <p:nvPr/>
        </p:nvGrpSpPr>
        <p:grpSpPr>
          <a:xfrm>
            <a:off x="6266525" y="3626788"/>
            <a:ext cx="260223" cy="353527"/>
            <a:chOff x="6266525" y="3807788"/>
            <a:chExt cx="260223" cy="353527"/>
          </a:xfrm>
        </p:grpSpPr>
        <p:sp>
          <p:nvSpPr>
            <p:cNvPr id="11221" name="Google Shape;11221;p9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9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9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5" name="Google Shape;11225;p90"/>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6" name="Google Shape;11226;p90"/>
          <p:cNvGrpSpPr/>
          <p:nvPr/>
        </p:nvGrpSpPr>
        <p:grpSpPr>
          <a:xfrm>
            <a:off x="7184363" y="3628604"/>
            <a:ext cx="202184" cy="352762"/>
            <a:chOff x="7184363" y="3809604"/>
            <a:chExt cx="202184" cy="352762"/>
          </a:xfrm>
        </p:grpSpPr>
        <p:sp>
          <p:nvSpPr>
            <p:cNvPr id="11227" name="Google Shape;11227;p9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90"/>
          <p:cNvGrpSpPr/>
          <p:nvPr/>
        </p:nvGrpSpPr>
        <p:grpSpPr>
          <a:xfrm>
            <a:off x="7571624" y="3627935"/>
            <a:ext cx="292047" cy="352762"/>
            <a:chOff x="7571624" y="3808935"/>
            <a:chExt cx="292047" cy="352762"/>
          </a:xfrm>
        </p:grpSpPr>
        <p:sp>
          <p:nvSpPr>
            <p:cNvPr id="11230" name="Google Shape;11230;p9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90"/>
          <p:cNvGrpSpPr/>
          <p:nvPr/>
        </p:nvGrpSpPr>
        <p:grpSpPr>
          <a:xfrm>
            <a:off x="2174559" y="3175116"/>
            <a:ext cx="364135" cy="359930"/>
            <a:chOff x="2174559" y="3356116"/>
            <a:chExt cx="364135" cy="359930"/>
          </a:xfrm>
        </p:grpSpPr>
        <p:sp>
          <p:nvSpPr>
            <p:cNvPr id="11237" name="Google Shape;11237;p9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90"/>
          <p:cNvGrpSpPr/>
          <p:nvPr/>
        </p:nvGrpSpPr>
        <p:grpSpPr>
          <a:xfrm>
            <a:off x="1731934" y="3174639"/>
            <a:ext cx="368371" cy="361554"/>
            <a:chOff x="1731934" y="3355639"/>
            <a:chExt cx="368371" cy="361554"/>
          </a:xfrm>
        </p:grpSpPr>
        <p:sp>
          <p:nvSpPr>
            <p:cNvPr id="11240" name="Google Shape;11240;p9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90"/>
          <p:cNvGrpSpPr/>
          <p:nvPr/>
        </p:nvGrpSpPr>
        <p:grpSpPr>
          <a:xfrm>
            <a:off x="3990517" y="3173173"/>
            <a:ext cx="279559" cy="363402"/>
            <a:chOff x="3990517" y="3354173"/>
            <a:chExt cx="279559" cy="363402"/>
          </a:xfrm>
        </p:grpSpPr>
        <p:sp>
          <p:nvSpPr>
            <p:cNvPr id="11243" name="Google Shape;11243;p9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9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9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90"/>
          <p:cNvGrpSpPr/>
          <p:nvPr/>
        </p:nvGrpSpPr>
        <p:grpSpPr>
          <a:xfrm>
            <a:off x="3497847" y="3236374"/>
            <a:ext cx="379680" cy="237606"/>
            <a:chOff x="3497847" y="3417374"/>
            <a:chExt cx="379680" cy="237606"/>
          </a:xfrm>
        </p:grpSpPr>
        <p:sp>
          <p:nvSpPr>
            <p:cNvPr id="11247" name="Google Shape;11247;p9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90"/>
          <p:cNvGrpSpPr/>
          <p:nvPr/>
        </p:nvGrpSpPr>
        <p:grpSpPr>
          <a:xfrm>
            <a:off x="2612597" y="3186075"/>
            <a:ext cx="376271" cy="337982"/>
            <a:chOff x="2612597" y="3367075"/>
            <a:chExt cx="376271" cy="337982"/>
          </a:xfrm>
        </p:grpSpPr>
        <p:sp>
          <p:nvSpPr>
            <p:cNvPr id="11252" name="Google Shape;11252;p9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90"/>
          <p:cNvGrpSpPr/>
          <p:nvPr/>
        </p:nvGrpSpPr>
        <p:grpSpPr>
          <a:xfrm>
            <a:off x="3071914" y="3183431"/>
            <a:ext cx="343652" cy="342505"/>
            <a:chOff x="3071914" y="3364431"/>
            <a:chExt cx="343652" cy="342505"/>
          </a:xfrm>
        </p:grpSpPr>
        <p:sp>
          <p:nvSpPr>
            <p:cNvPr id="11255" name="Google Shape;11255;p9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90"/>
          <p:cNvGrpSpPr/>
          <p:nvPr/>
        </p:nvGrpSpPr>
        <p:grpSpPr>
          <a:xfrm>
            <a:off x="897141" y="3178875"/>
            <a:ext cx="257962" cy="352762"/>
            <a:chOff x="897141" y="3359875"/>
            <a:chExt cx="257962" cy="352762"/>
          </a:xfrm>
        </p:grpSpPr>
        <p:sp>
          <p:nvSpPr>
            <p:cNvPr id="11261" name="Google Shape;11261;p9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9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9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90"/>
          <p:cNvGrpSpPr/>
          <p:nvPr/>
        </p:nvGrpSpPr>
        <p:grpSpPr>
          <a:xfrm>
            <a:off x="1333682" y="3163330"/>
            <a:ext cx="271213" cy="383088"/>
            <a:chOff x="1333682" y="3344330"/>
            <a:chExt cx="271213" cy="383088"/>
          </a:xfrm>
        </p:grpSpPr>
        <p:sp>
          <p:nvSpPr>
            <p:cNvPr id="11270" name="Google Shape;11270;p9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9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9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90"/>
          <p:cNvGrpSpPr/>
          <p:nvPr/>
        </p:nvGrpSpPr>
        <p:grpSpPr>
          <a:xfrm>
            <a:off x="6664394" y="3165974"/>
            <a:ext cx="353113" cy="351998"/>
            <a:chOff x="6664394" y="3346974"/>
            <a:chExt cx="353113" cy="351998"/>
          </a:xfrm>
        </p:grpSpPr>
        <p:sp>
          <p:nvSpPr>
            <p:cNvPr id="11282" name="Google Shape;11282;p9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90"/>
          <p:cNvGrpSpPr/>
          <p:nvPr/>
        </p:nvGrpSpPr>
        <p:grpSpPr>
          <a:xfrm>
            <a:off x="849741" y="1778307"/>
            <a:ext cx="399398" cy="375443"/>
            <a:chOff x="849741" y="1959307"/>
            <a:chExt cx="399398" cy="375443"/>
          </a:xfrm>
        </p:grpSpPr>
        <p:sp>
          <p:nvSpPr>
            <p:cNvPr id="11288" name="Google Shape;11288;p9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90"/>
          <p:cNvGrpSpPr/>
          <p:nvPr/>
        </p:nvGrpSpPr>
        <p:grpSpPr>
          <a:xfrm>
            <a:off x="1284212" y="1782766"/>
            <a:ext cx="379489" cy="366046"/>
            <a:chOff x="1284212" y="1963766"/>
            <a:chExt cx="379489" cy="366046"/>
          </a:xfrm>
        </p:grpSpPr>
        <p:sp>
          <p:nvSpPr>
            <p:cNvPr id="11291" name="Google Shape;11291;p9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90"/>
          <p:cNvGrpSpPr/>
          <p:nvPr/>
        </p:nvGrpSpPr>
        <p:grpSpPr>
          <a:xfrm>
            <a:off x="3037766" y="1788564"/>
            <a:ext cx="370219" cy="354928"/>
            <a:chOff x="3037766" y="1969564"/>
            <a:chExt cx="370219" cy="354928"/>
          </a:xfrm>
        </p:grpSpPr>
        <p:sp>
          <p:nvSpPr>
            <p:cNvPr id="11294" name="Google Shape;11294;p9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90"/>
          <p:cNvGrpSpPr/>
          <p:nvPr/>
        </p:nvGrpSpPr>
        <p:grpSpPr>
          <a:xfrm>
            <a:off x="3982553" y="1790730"/>
            <a:ext cx="304566" cy="350501"/>
            <a:chOff x="3982553" y="1971730"/>
            <a:chExt cx="304566" cy="350501"/>
          </a:xfrm>
        </p:grpSpPr>
        <p:sp>
          <p:nvSpPr>
            <p:cNvPr id="11299" name="Google Shape;11299;p9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90"/>
          <p:cNvGrpSpPr/>
          <p:nvPr/>
        </p:nvGrpSpPr>
        <p:grpSpPr>
          <a:xfrm>
            <a:off x="2567841" y="1813124"/>
            <a:ext cx="399812" cy="306477"/>
            <a:chOff x="2567841" y="1994124"/>
            <a:chExt cx="399812" cy="306477"/>
          </a:xfrm>
        </p:grpSpPr>
        <p:sp>
          <p:nvSpPr>
            <p:cNvPr id="11302" name="Google Shape;11302;p9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90"/>
          <p:cNvGrpSpPr/>
          <p:nvPr/>
        </p:nvGrpSpPr>
        <p:grpSpPr>
          <a:xfrm>
            <a:off x="2212084" y="1779358"/>
            <a:ext cx="324698" cy="372863"/>
            <a:chOff x="2212084" y="1960358"/>
            <a:chExt cx="324698" cy="372863"/>
          </a:xfrm>
        </p:grpSpPr>
        <p:sp>
          <p:nvSpPr>
            <p:cNvPr id="11306" name="Google Shape;11306;p9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90"/>
          <p:cNvGrpSpPr/>
          <p:nvPr/>
        </p:nvGrpSpPr>
        <p:grpSpPr>
          <a:xfrm>
            <a:off x="1805901" y="1779358"/>
            <a:ext cx="284847" cy="373627"/>
            <a:chOff x="1805901" y="1960358"/>
            <a:chExt cx="284847" cy="373627"/>
          </a:xfrm>
        </p:grpSpPr>
        <p:sp>
          <p:nvSpPr>
            <p:cNvPr id="11310" name="Google Shape;11310;p9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2" name="Google Shape;11312;p90"/>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0"/>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0"/>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5" name="Google Shape;11315;p90"/>
          <p:cNvGrpSpPr/>
          <p:nvPr/>
        </p:nvGrpSpPr>
        <p:grpSpPr>
          <a:xfrm>
            <a:off x="6656812" y="1848388"/>
            <a:ext cx="368690" cy="245793"/>
            <a:chOff x="6656812" y="2029388"/>
            <a:chExt cx="368690" cy="245793"/>
          </a:xfrm>
        </p:grpSpPr>
        <p:sp>
          <p:nvSpPr>
            <p:cNvPr id="11316" name="Google Shape;11316;p9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90"/>
          <p:cNvGrpSpPr/>
          <p:nvPr/>
        </p:nvGrpSpPr>
        <p:grpSpPr>
          <a:xfrm>
            <a:off x="4869651" y="1831218"/>
            <a:ext cx="376654" cy="281566"/>
            <a:chOff x="4869651" y="2012218"/>
            <a:chExt cx="376654" cy="281566"/>
          </a:xfrm>
        </p:grpSpPr>
        <p:sp>
          <p:nvSpPr>
            <p:cNvPr id="11327" name="Google Shape;11327;p9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90"/>
          <p:cNvGrpSpPr/>
          <p:nvPr/>
        </p:nvGrpSpPr>
        <p:grpSpPr>
          <a:xfrm>
            <a:off x="5306224" y="1831313"/>
            <a:ext cx="367925" cy="281694"/>
            <a:chOff x="5306224" y="2012313"/>
            <a:chExt cx="367925" cy="281694"/>
          </a:xfrm>
        </p:grpSpPr>
        <p:sp>
          <p:nvSpPr>
            <p:cNvPr id="11332" name="Google Shape;11332;p9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4" name="Google Shape;11334;p90"/>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5" name="Google Shape;11335;p90"/>
          <p:cNvGrpSpPr/>
          <p:nvPr/>
        </p:nvGrpSpPr>
        <p:grpSpPr>
          <a:xfrm>
            <a:off x="6195998" y="1802102"/>
            <a:ext cx="368308" cy="338746"/>
            <a:chOff x="6195998" y="1983102"/>
            <a:chExt cx="368308" cy="338746"/>
          </a:xfrm>
        </p:grpSpPr>
        <p:sp>
          <p:nvSpPr>
            <p:cNvPr id="11336" name="Google Shape;11336;p9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90"/>
          <p:cNvGrpSpPr/>
          <p:nvPr/>
        </p:nvGrpSpPr>
        <p:grpSpPr>
          <a:xfrm>
            <a:off x="7542031" y="1830835"/>
            <a:ext cx="369072" cy="280037"/>
            <a:chOff x="7542031" y="2011835"/>
            <a:chExt cx="369072" cy="280037"/>
          </a:xfrm>
        </p:grpSpPr>
        <p:sp>
          <p:nvSpPr>
            <p:cNvPr id="11340" name="Google Shape;11340;p9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9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90"/>
          <p:cNvGrpSpPr/>
          <p:nvPr/>
        </p:nvGrpSpPr>
        <p:grpSpPr>
          <a:xfrm>
            <a:off x="8010427" y="3167503"/>
            <a:ext cx="278795" cy="351615"/>
            <a:chOff x="8010427" y="3348503"/>
            <a:chExt cx="278795" cy="351615"/>
          </a:xfrm>
        </p:grpSpPr>
        <p:sp>
          <p:nvSpPr>
            <p:cNvPr id="11350" name="Google Shape;11350;p9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9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4" name="Google Shape;11354;p90"/>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5" name="Google Shape;11355;p90"/>
          <p:cNvGrpSpPr/>
          <p:nvPr/>
        </p:nvGrpSpPr>
        <p:grpSpPr>
          <a:xfrm>
            <a:off x="7141900" y="3168204"/>
            <a:ext cx="281057" cy="351010"/>
            <a:chOff x="7141900" y="3349204"/>
            <a:chExt cx="281057" cy="351010"/>
          </a:xfrm>
        </p:grpSpPr>
        <p:sp>
          <p:nvSpPr>
            <p:cNvPr id="11356" name="Google Shape;11356;p9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90"/>
          <p:cNvGrpSpPr/>
          <p:nvPr/>
        </p:nvGrpSpPr>
        <p:grpSpPr>
          <a:xfrm>
            <a:off x="5314188" y="3169032"/>
            <a:ext cx="363752" cy="353113"/>
            <a:chOff x="5314188" y="3350032"/>
            <a:chExt cx="363752" cy="353113"/>
          </a:xfrm>
        </p:grpSpPr>
        <p:sp>
          <p:nvSpPr>
            <p:cNvPr id="11360" name="Google Shape;11360;p9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90"/>
          <p:cNvGrpSpPr/>
          <p:nvPr/>
        </p:nvGrpSpPr>
        <p:grpSpPr>
          <a:xfrm>
            <a:off x="5829984" y="3169032"/>
            <a:ext cx="220755" cy="352348"/>
            <a:chOff x="5829984" y="3350032"/>
            <a:chExt cx="220755" cy="352348"/>
          </a:xfrm>
        </p:grpSpPr>
        <p:sp>
          <p:nvSpPr>
            <p:cNvPr id="11363" name="Google Shape;11363;p9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90"/>
          <p:cNvGrpSpPr/>
          <p:nvPr/>
        </p:nvGrpSpPr>
        <p:grpSpPr>
          <a:xfrm>
            <a:off x="4882170" y="3168841"/>
            <a:ext cx="358464" cy="352316"/>
            <a:chOff x="4882170" y="3349841"/>
            <a:chExt cx="358464" cy="352316"/>
          </a:xfrm>
        </p:grpSpPr>
        <p:sp>
          <p:nvSpPr>
            <p:cNvPr id="11368" name="Google Shape;11368;p9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0" name="Google Shape;11370;p90"/>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0"/>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2" name="Google Shape;11372;p90"/>
          <p:cNvGrpSpPr/>
          <p:nvPr/>
        </p:nvGrpSpPr>
        <p:grpSpPr>
          <a:xfrm>
            <a:off x="3044965" y="2254220"/>
            <a:ext cx="400194" cy="324316"/>
            <a:chOff x="3044965" y="2435220"/>
            <a:chExt cx="400194" cy="324316"/>
          </a:xfrm>
        </p:grpSpPr>
        <p:sp>
          <p:nvSpPr>
            <p:cNvPr id="11373" name="Google Shape;11373;p9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90"/>
          <p:cNvGrpSpPr/>
          <p:nvPr/>
        </p:nvGrpSpPr>
        <p:grpSpPr>
          <a:xfrm>
            <a:off x="6203579" y="3167981"/>
            <a:ext cx="351615" cy="350373"/>
            <a:chOff x="6203579" y="3348981"/>
            <a:chExt cx="351615" cy="350373"/>
          </a:xfrm>
        </p:grpSpPr>
        <p:sp>
          <p:nvSpPr>
            <p:cNvPr id="11377" name="Google Shape;11377;p9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9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90"/>
          <p:cNvGrpSpPr/>
          <p:nvPr/>
        </p:nvGrpSpPr>
        <p:grpSpPr>
          <a:xfrm>
            <a:off x="4878379" y="2292892"/>
            <a:ext cx="367161" cy="287523"/>
            <a:chOff x="4878379" y="2473892"/>
            <a:chExt cx="367161" cy="287523"/>
          </a:xfrm>
        </p:grpSpPr>
        <p:sp>
          <p:nvSpPr>
            <p:cNvPr id="11383" name="Google Shape;11383;p9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90"/>
          <p:cNvGrpSpPr/>
          <p:nvPr/>
        </p:nvGrpSpPr>
        <p:grpSpPr>
          <a:xfrm>
            <a:off x="1325719" y="2706689"/>
            <a:ext cx="290581" cy="372481"/>
            <a:chOff x="1325719" y="2887689"/>
            <a:chExt cx="290581" cy="372481"/>
          </a:xfrm>
        </p:grpSpPr>
        <p:sp>
          <p:nvSpPr>
            <p:cNvPr id="11389" name="Google Shape;11389;p9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1" name="Google Shape;11391;p90"/>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2" name="Google Shape;11392;p90"/>
          <p:cNvGrpSpPr/>
          <p:nvPr/>
        </p:nvGrpSpPr>
        <p:grpSpPr>
          <a:xfrm>
            <a:off x="3510335" y="2711499"/>
            <a:ext cx="360726" cy="361204"/>
            <a:chOff x="3510335" y="2892499"/>
            <a:chExt cx="360726" cy="361204"/>
          </a:xfrm>
        </p:grpSpPr>
        <p:sp>
          <p:nvSpPr>
            <p:cNvPr id="11393" name="Google Shape;11393;p9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9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90"/>
          <p:cNvGrpSpPr/>
          <p:nvPr/>
        </p:nvGrpSpPr>
        <p:grpSpPr>
          <a:xfrm>
            <a:off x="3086313" y="2696049"/>
            <a:ext cx="320143" cy="392581"/>
            <a:chOff x="3086313" y="2877049"/>
            <a:chExt cx="320143" cy="392581"/>
          </a:xfrm>
        </p:grpSpPr>
        <p:sp>
          <p:nvSpPr>
            <p:cNvPr id="11399" name="Google Shape;11399;p9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9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9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1" name="Google Shape;11411;p90"/>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2" name="Google Shape;11412;p90"/>
          <p:cNvGrpSpPr/>
          <p:nvPr/>
        </p:nvGrpSpPr>
        <p:grpSpPr>
          <a:xfrm>
            <a:off x="861113" y="2704746"/>
            <a:ext cx="333809" cy="373277"/>
            <a:chOff x="861113" y="2885746"/>
            <a:chExt cx="333809" cy="373277"/>
          </a:xfrm>
        </p:grpSpPr>
        <p:sp>
          <p:nvSpPr>
            <p:cNvPr id="11413" name="Google Shape;11413;p9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6" name="Google Shape;11416;p90"/>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0"/>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8" name="Google Shape;11418;p90"/>
          <p:cNvGrpSpPr/>
          <p:nvPr/>
        </p:nvGrpSpPr>
        <p:grpSpPr>
          <a:xfrm>
            <a:off x="1297654" y="1323481"/>
            <a:ext cx="349354" cy="362223"/>
            <a:chOff x="1297654" y="1504481"/>
            <a:chExt cx="349354" cy="362223"/>
          </a:xfrm>
        </p:grpSpPr>
        <p:sp>
          <p:nvSpPr>
            <p:cNvPr id="11419" name="Google Shape;11419;p9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2" name="Google Shape;11422;p90"/>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3" name="Google Shape;11423;p90"/>
          <p:cNvGrpSpPr/>
          <p:nvPr/>
        </p:nvGrpSpPr>
        <p:grpSpPr>
          <a:xfrm>
            <a:off x="852385" y="1329916"/>
            <a:ext cx="353145" cy="351998"/>
            <a:chOff x="852385" y="1510916"/>
            <a:chExt cx="353145" cy="351998"/>
          </a:xfrm>
        </p:grpSpPr>
        <p:sp>
          <p:nvSpPr>
            <p:cNvPr id="11424" name="Google Shape;11424;p9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9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90"/>
          <p:cNvGrpSpPr/>
          <p:nvPr/>
        </p:nvGrpSpPr>
        <p:grpSpPr>
          <a:xfrm>
            <a:off x="1745217" y="1334471"/>
            <a:ext cx="343269" cy="342505"/>
            <a:chOff x="1745217" y="1515471"/>
            <a:chExt cx="343269" cy="342505"/>
          </a:xfrm>
        </p:grpSpPr>
        <p:sp>
          <p:nvSpPr>
            <p:cNvPr id="11428" name="Google Shape;11428;p9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2" name="Google Shape;11432;p90"/>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3" name="Google Shape;11433;p90"/>
          <p:cNvGrpSpPr/>
          <p:nvPr/>
        </p:nvGrpSpPr>
        <p:grpSpPr>
          <a:xfrm>
            <a:off x="3042703" y="1348137"/>
            <a:ext cx="411535" cy="315587"/>
            <a:chOff x="3042703" y="1529137"/>
            <a:chExt cx="411535" cy="315587"/>
          </a:xfrm>
        </p:grpSpPr>
        <p:sp>
          <p:nvSpPr>
            <p:cNvPr id="11434" name="Google Shape;11434;p9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9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9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90"/>
          <p:cNvGrpSpPr/>
          <p:nvPr/>
        </p:nvGrpSpPr>
        <p:grpSpPr>
          <a:xfrm>
            <a:off x="2629289" y="1363682"/>
            <a:ext cx="350501" cy="284497"/>
            <a:chOff x="2629289" y="1544682"/>
            <a:chExt cx="350501" cy="284497"/>
          </a:xfrm>
        </p:grpSpPr>
        <p:sp>
          <p:nvSpPr>
            <p:cNvPr id="11445" name="Google Shape;11445;p9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9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90"/>
          <p:cNvGrpSpPr/>
          <p:nvPr/>
        </p:nvGrpSpPr>
        <p:grpSpPr>
          <a:xfrm>
            <a:off x="5305077" y="1321633"/>
            <a:ext cx="367893" cy="365218"/>
            <a:chOff x="5305077" y="1502633"/>
            <a:chExt cx="367893" cy="365218"/>
          </a:xfrm>
        </p:grpSpPr>
        <p:sp>
          <p:nvSpPr>
            <p:cNvPr id="11451" name="Google Shape;11451;p9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90"/>
          <p:cNvGrpSpPr/>
          <p:nvPr/>
        </p:nvGrpSpPr>
        <p:grpSpPr>
          <a:xfrm>
            <a:off x="7100170" y="1319117"/>
            <a:ext cx="368308" cy="367033"/>
            <a:chOff x="7100170" y="1500117"/>
            <a:chExt cx="368308" cy="367033"/>
          </a:xfrm>
        </p:grpSpPr>
        <p:sp>
          <p:nvSpPr>
            <p:cNvPr id="11454" name="Google Shape;11454;p9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9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9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9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9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7" name="Google Shape;11467;p90"/>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8" name="Google Shape;11468;p90"/>
          <p:cNvGrpSpPr/>
          <p:nvPr/>
        </p:nvGrpSpPr>
        <p:grpSpPr>
          <a:xfrm>
            <a:off x="6649231" y="1319021"/>
            <a:ext cx="390287" cy="367065"/>
            <a:chOff x="6649231" y="1500021"/>
            <a:chExt cx="390287" cy="367065"/>
          </a:xfrm>
        </p:grpSpPr>
        <p:sp>
          <p:nvSpPr>
            <p:cNvPr id="11469" name="Google Shape;11469;p9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9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9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9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90"/>
          <p:cNvGrpSpPr/>
          <p:nvPr/>
        </p:nvGrpSpPr>
        <p:grpSpPr>
          <a:xfrm>
            <a:off x="5746938" y="1362503"/>
            <a:ext cx="387261" cy="280356"/>
            <a:chOff x="5746938" y="1543503"/>
            <a:chExt cx="387261" cy="280356"/>
          </a:xfrm>
        </p:grpSpPr>
        <p:sp>
          <p:nvSpPr>
            <p:cNvPr id="11482" name="Google Shape;11482;p9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90"/>
          <p:cNvGrpSpPr/>
          <p:nvPr/>
        </p:nvGrpSpPr>
        <p:grpSpPr>
          <a:xfrm>
            <a:off x="6196730" y="1344346"/>
            <a:ext cx="369072" cy="317467"/>
            <a:chOff x="6196730" y="1525346"/>
            <a:chExt cx="369072" cy="317467"/>
          </a:xfrm>
        </p:grpSpPr>
        <p:sp>
          <p:nvSpPr>
            <p:cNvPr id="11485" name="Google Shape;11485;p9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90"/>
          <p:cNvGrpSpPr/>
          <p:nvPr/>
        </p:nvGrpSpPr>
        <p:grpSpPr>
          <a:xfrm>
            <a:off x="4940592" y="1319690"/>
            <a:ext cx="246558" cy="367161"/>
            <a:chOff x="4940592" y="1500690"/>
            <a:chExt cx="246558" cy="367161"/>
          </a:xfrm>
        </p:grpSpPr>
        <p:sp>
          <p:nvSpPr>
            <p:cNvPr id="11489" name="Google Shape;11489;p9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90"/>
          <p:cNvGrpSpPr/>
          <p:nvPr/>
        </p:nvGrpSpPr>
        <p:grpSpPr>
          <a:xfrm>
            <a:off x="7964906" y="1318894"/>
            <a:ext cx="380858" cy="367575"/>
            <a:chOff x="7964906" y="1499894"/>
            <a:chExt cx="380858" cy="367575"/>
          </a:xfrm>
        </p:grpSpPr>
        <p:sp>
          <p:nvSpPr>
            <p:cNvPr id="11494" name="Google Shape;11494;p9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9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7" name="Google Shape;11497;p90"/>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8" name="Google Shape;11498;p90"/>
          <p:cNvGrpSpPr/>
          <p:nvPr/>
        </p:nvGrpSpPr>
        <p:grpSpPr>
          <a:xfrm>
            <a:off x="8007400" y="2721278"/>
            <a:ext cx="285230" cy="355597"/>
            <a:chOff x="8007400" y="2902278"/>
            <a:chExt cx="285230" cy="355597"/>
          </a:xfrm>
        </p:grpSpPr>
        <p:sp>
          <p:nvSpPr>
            <p:cNvPr id="11499" name="Google Shape;11499;p9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90"/>
          <p:cNvGrpSpPr/>
          <p:nvPr/>
        </p:nvGrpSpPr>
        <p:grpSpPr>
          <a:xfrm>
            <a:off x="6219124" y="2721788"/>
            <a:ext cx="318231" cy="355470"/>
            <a:chOff x="6219124" y="2902788"/>
            <a:chExt cx="318231" cy="355470"/>
          </a:xfrm>
        </p:grpSpPr>
        <p:sp>
          <p:nvSpPr>
            <p:cNvPr id="11502" name="Google Shape;11502;p9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9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9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90"/>
          <p:cNvGrpSpPr/>
          <p:nvPr/>
        </p:nvGrpSpPr>
        <p:grpSpPr>
          <a:xfrm>
            <a:off x="4969421" y="2721852"/>
            <a:ext cx="185109" cy="355406"/>
            <a:chOff x="4969421" y="2902852"/>
            <a:chExt cx="185109" cy="355406"/>
          </a:xfrm>
        </p:grpSpPr>
        <p:sp>
          <p:nvSpPr>
            <p:cNvPr id="11506" name="Google Shape;11506;p9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9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2" name="Google Shape;11512;p90"/>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90"/>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4" name="Google Shape;11514;p90"/>
          <p:cNvGrpSpPr/>
          <p:nvPr/>
        </p:nvGrpSpPr>
        <p:grpSpPr>
          <a:xfrm>
            <a:off x="6685259" y="2721852"/>
            <a:ext cx="311414" cy="355406"/>
            <a:chOff x="6685259" y="2902852"/>
            <a:chExt cx="311414" cy="355406"/>
          </a:xfrm>
        </p:grpSpPr>
        <p:sp>
          <p:nvSpPr>
            <p:cNvPr id="11515" name="Google Shape;11515;p9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9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90"/>
          <p:cNvGrpSpPr/>
          <p:nvPr/>
        </p:nvGrpSpPr>
        <p:grpSpPr>
          <a:xfrm>
            <a:off x="5309250" y="2722170"/>
            <a:ext cx="359579" cy="355852"/>
            <a:chOff x="5309250" y="2903170"/>
            <a:chExt cx="359579" cy="355852"/>
          </a:xfrm>
        </p:grpSpPr>
        <p:sp>
          <p:nvSpPr>
            <p:cNvPr id="11519" name="Google Shape;11519;p9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9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90"/>
          <p:cNvGrpSpPr/>
          <p:nvPr/>
        </p:nvGrpSpPr>
        <p:grpSpPr>
          <a:xfrm>
            <a:off x="2199565" y="2240172"/>
            <a:ext cx="312179" cy="353431"/>
            <a:chOff x="2199565" y="2421172"/>
            <a:chExt cx="312179" cy="353431"/>
          </a:xfrm>
        </p:grpSpPr>
        <p:sp>
          <p:nvSpPr>
            <p:cNvPr id="11523" name="Google Shape;11523;p9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90"/>
          <p:cNvGrpSpPr/>
          <p:nvPr/>
        </p:nvGrpSpPr>
        <p:grpSpPr>
          <a:xfrm>
            <a:off x="1750887" y="2244727"/>
            <a:ext cx="320143" cy="343269"/>
            <a:chOff x="1750887" y="2425727"/>
            <a:chExt cx="320143" cy="343269"/>
          </a:xfrm>
        </p:grpSpPr>
        <p:sp>
          <p:nvSpPr>
            <p:cNvPr id="11526" name="Google Shape;11526;p9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90"/>
          <p:cNvGrpSpPr/>
          <p:nvPr/>
        </p:nvGrpSpPr>
        <p:grpSpPr>
          <a:xfrm>
            <a:off x="1298037" y="2244727"/>
            <a:ext cx="338364" cy="342887"/>
            <a:chOff x="1298037" y="2425727"/>
            <a:chExt cx="338364" cy="342887"/>
          </a:xfrm>
        </p:grpSpPr>
        <p:sp>
          <p:nvSpPr>
            <p:cNvPr id="11529" name="Google Shape;11529;p9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9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3" name="Google Shape;11533;p90"/>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4" name="Google Shape;11534;p90"/>
          <p:cNvGrpSpPr/>
          <p:nvPr/>
        </p:nvGrpSpPr>
        <p:grpSpPr>
          <a:xfrm>
            <a:off x="3974207" y="2248009"/>
            <a:ext cx="320143" cy="338491"/>
            <a:chOff x="3974207" y="2429009"/>
            <a:chExt cx="320143" cy="338491"/>
          </a:xfrm>
        </p:grpSpPr>
        <p:sp>
          <p:nvSpPr>
            <p:cNvPr id="11535" name="Google Shape;11535;p9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90"/>
          <p:cNvGrpSpPr/>
          <p:nvPr/>
        </p:nvGrpSpPr>
        <p:grpSpPr>
          <a:xfrm>
            <a:off x="2623237" y="2250047"/>
            <a:ext cx="355024" cy="332630"/>
            <a:chOff x="2623237" y="2431047"/>
            <a:chExt cx="355024" cy="332630"/>
          </a:xfrm>
        </p:grpSpPr>
        <p:sp>
          <p:nvSpPr>
            <p:cNvPr id="11538" name="Google Shape;11538;p9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90"/>
          <p:cNvGrpSpPr/>
          <p:nvPr/>
        </p:nvGrpSpPr>
        <p:grpSpPr>
          <a:xfrm>
            <a:off x="6657194" y="2253073"/>
            <a:ext cx="375507" cy="367925"/>
            <a:chOff x="6657194" y="2434073"/>
            <a:chExt cx="375507" cy="367925"/>
          </a:xfrm>
        </p:grpSpPr>
        <p:sp>
          <p:nvSpPr>
            <p:cNvPr id="11543" name="Google Shape;11543;p9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9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9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90"/>
          <p:cNvGrpSpPr/>
          <p:nvPr/>
        </p:nvGrpSpPr>
        <p:grpSpPr>
          <a:xfrm>
            <a:off x="7101317" y="2260655"/>
            <a:ext cx="367925" cy="352380"/>
            <a:chOff x="7101317" y="2441655"/>
            <a:chExt cx="367925" cy="352380"/>
          </a:xfrm>
        </p:grpSpPr>
        <p:sp>
          <p:nvSpPr>
            <p:cNvPr id="11547" name="Google Shape;11547;p9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90"/>
          <p:cNvGrpSpPr/>
          <p:nvPr/>
        </p:nvGrpSpPr>
        <p:grpSpPr>
          <a:xfrm>
            <a:off x="5756399" y="2253456"/>
            <a:ext cx="367925" cy="367161"/>
            <a:chOff x="5756399" y="2434456"/>
            <a:chExt cx="367925" cy="367161"/>
          </a:xfrm>
        </p:grpSpPr>
        <p:sp>
          <p:nvSpPr>
            <p:cNvPr id="11550" name="Google Shape;11550;p9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7" name="Google Shape;11557;p90"/>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0"/>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9" name="Google Shape;11559;p90"/>
          <p:cNvGrpSpPr/>
          <p:nvPr/>
        </p:nvGrpSpPr>
        <p:grpSpPr>
          <a:xfrm>
            <a:off x="7964906" y="2253073"/>
            <a:ext cx="373627" cy="367925"/>
            <a:chOff x="7964906" y="2434073"/>
            <a:chExt cx="373627" cy="367925"/>
          </a:xfrm>
        </p:grpSpPr>
        <p:sp>
          <p:nvSpPr>
            <p:cNvPr id="11560" name="Google Shape;11560;p9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9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90"/>
          <p:cNvGrpSpPr/>
          <p:nvPr/>
        </p:nvGrpSpPr>
        <p:grpSpPr>
          <a:xfrm>
            <a:off x="6194086" y="2256737"/>
            <a:ext cx="369837" cy="360471"/>
            <a:chOff x="6194086" y="2437737"/>
            <a:chExt cx="369837" cy="360471"/>
          </a:xfrm>
        </p:grpSpPr>
        <p:sp>
          <p:nvSpPr>
            <p:cNvPr id="11563" name="Google Shape;11563;p9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5" name="Google Shape;11565;p90"/>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1566" name="Google Shape;11566;p90"/>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70" name="Shape 11570"/>
        <p:cNvGrpSpPr/>
        <p:nvPr/>
      </p:nvGrpSpPr>
      <p:grpSpPr>
        <a:xfrm>
          <a:off x="0" y="0"/>
          <a:ext cx="0" cy="0"/>
          <a:chOff x="0" y="0"/>
          <a:chExt cx="0" cy="0"/>
        </a:xfrm>
      </p:grpSpPr>
      <p:grpSp>
        <p:nvGrpSpPr>
          <p:cNvPr id="11571" name="Google Shape;11571;p91"/>
          <p:cNvGrpSpPr/>
          <p:nvPr/>
        </p:nvGrpSpPr>
        <p:grpSpPr>
          <a:xfrm>
            <a:off x="3122257" y="1334344"/>
            <a:ext cx="294850" cy="349434"/>
            <a:chOff x="3122257" y="1508594"/>
            <a:chExt cx="294850" cy="349434"/>
          </a:xfrm>
        </p:grpSpPr>
        <p:sp>
          <p:nvSpPr>
            <p:cNvPr id="11572" name="Google Shape;11572;p9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9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91"/>
          <p:cNvGrpSpPr/>
          <p:nvPr/>
        </p:nvGrpSpPr>
        <p:grpSpPr>
          <a:xfrm>
            <a:off x="910723" y="1333962"/>
            <a:ext cx="251660" cy="350166"/>
            <a:chOff x="910723" y="1508212"/>
            <a:chExt cx="251660" cy="350166"/>
          </a:xfrm>
        </p:grpSpPr>
        <p:sp>
          <p:nvSpPr>
            <p:cNvPr id="11578" name="Google Shape;11578;p9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9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9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9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9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9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9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9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9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9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91"/>
          <p:cNvGrpSpPr/>
          <p:nvPr/>
        </p:nvGrpSpPr>
        <p:grpSpPr>
          <a:xfrm>
            <a:off x="1308631" y="1333580"/>
            <a:ext cx="350166" cy="350198"/>
            <a:chOff x="1308631" y="1507830"/>
            <a:chExt cx="350166" cy="350198"/>
          </a:xfrm>
        </p:grpSpPr>
        <p:sp>
          <p:nvSpPr>
            <p:cNvPr id="11596" name="Google Shape;11596;p9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91"/>
          <p:cNvGrpSpPr/>
          <p:nvPr/>
        </p:nvGrpSpPr>
        <p:grpSpPr>
          <a:xfrm>
            <a:off x="1756921" y="1335489"/>
            <a:ext cx="345997" cy="345997"/>
            <a:chOff x="1756921" y="1509739"/>
            <a:chExt cx="345997" cy="345997"/>
          </a:xfrm>
        </p:grpSpPr>
        <p:sp>
          <p:nvSpPr>
            <p:cNvPr id="11601" name="Google Shape;11601;p9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9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9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9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91"/>
          <p:cNvGrpSpPr/>
          <p:nvPr/>
        </p:nvGrpSpPr>
        <p:grpSpPr>
          <a:xfrm>
            <a:off x="2216956" y="1336253"/>
            <a:ext cx="318721" cy="345615"/>
            <a:chOff x="2216956" y="1510503"/>
            <a:chExt cx="318721" cy="345615"/>
          </a:xfrm>
        </p:grpSpPr>
        <p:sp>
          <p:nvSpPr>
            <p:cNvPr id="11619" name="Google Shape;11619;p9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91"/>
          <p:cNvGrpSpPr/>
          <p:nvPr/>
        </p:nvGrpSpPr>
        <p:grpSpPr>
          <a:xfrm>
            <a:off x="3988156" y="1394211"/>
            <a:ext cx="349052" cy="230049"/>
            <a:chOff x="3988156" y="1568461"/>
            <a:chExt cx="349052" cy="230049"/>
          </a:xfrm>
        </p:grpSpPr>
        <p:sp>
          <p:nvSpPr>
            <p:cNvPr id="11625" name="Google Shape;11625;p9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91"/>
          <p:cNvGrpSpPr/>
          <p:nvPr/>
        </p:nvGrpSpPr>
        <p:grpSpPr>
          <a:xfrm>
            <a:off x="2633037" y="1325623"/>
            <a:ext cx="379002" cy="366112"/>
            <a:chOff x="2633037" y="1499873"/>
            <a:chExt cx="379002" cy="366112"/>
          </a:xfrm>
        </p:grpSpPr>
        <p:sp>
          <p:nvSpPr>
            <p:cNvPr id="11633" name="Google Shape;11633;p9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9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9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9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91"/>
          <p:cNvGrpSpPr/>
          <p:nvPr/>
        </p:nvGrpSpPr>
        <p:grpSpPr>
          <a:xfrm>
            <a:off x="6675256" y="1341919"/>
            <a:ext cx="327823" cy="357009"/>
            <a:chOff x="6675256" y="1516169"/>
            <a:chExt cx="327823" cy="357009"/>
          </a:xfrm>
        </p:grpSpPr>
        <p:sp>
          <p:nvSpPr>
            <p:cNvPr id="11640" name="Google Shape;11640;p9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9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9" name="Google Shape;11649;p91"/>
          <p:cNvGrpSpPr/>
          <p:nvPr/>
        </p:nvGrpSpPr>
        <p:grpSpPr>
          <a:xfrm>
            <a:off x="8020159" y="1342301"/>
            <a:ext cx="300897" cy="356627"/>
            <a:chOff x="8020159" y="1516551"/>
            <a:chExt cx="300897" cy="356627"/>
          </a:xfrm>
        </p:grpSpPr>
        <p:sp>
          <p:nvSpPr>
            <p:cNvPr id="11650" name="Google Shape;11650;p9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9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91"/>
          <p:cNvGrpSpPr/>
          <p:nvPr/>
        </p:nvGrpSpPr>
        <p:grpSpPr>
          <a:xfrm>
            <a:off x="5377363" y="1341919"/>
            <a:ext cx="257357" cy="356627"/>
            <a:chOff x="5377363" y="1516169"/>
            <a:chExt cx="257357" cy="356627"/>
          </a:xfrm>
        </p:grpSpPr>
        <p:sp>
          <p:nvSpPr>
            <p:cNvPr id="11656" name="Google Shape;11656;p9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9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9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9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9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91"/>
          <p:cNvGrpSpPr/>
          <p:nvPr/>
        </p:nvGrpSpPr>
        <p:grpSpPr>
          <a:xfrm>
            <a:off x="4880567" y="1361620"/>
            <a:ext cx="356245" cy="317607"/>
            <a:chOff x="4880567" y="1535870"/>
            <a:chExt cx="356245" cy="317607"/>
          </a:xfrm>
        </p:grpSpPr>
        <p:sp>
          <p:nvSpPr>
            <p:cNvPr id="11674" name="Google Shape;11674;p9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9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9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9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91"/>
          <p:cNvGrpSpPr/>
          <p:nvPr/>
        </p:nvGrpSpPr>
        <p:grpSpPr>
          <a:xfrm>
            <a:off x="5771483" y="1341537"/>
            <a:ext cx="357359" cy="357391"/>
            <a:chOff x="5771483" y="1515787"/>
            <a:chExt cx="357359" cy="357391"/>
          </a:xfrm>
        </p:grpSpPr>
        <p:sp>
          <p:nvSpPr>
            <p:cNvPr id="11680" name="Google Shape;11680;p9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9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91"/>
          <p:cNvGrpSpPr/>
          <p:nvPr/>
        </p:nvGrpSpPr>
        <p:grpSpPr>
          <a:xfrm>
            <a:off x="7121669" y="1359360"/>
            <a:ext cx="321362" cy="321362"/>
            <a:chOff x="7121669" y="1533610"/>
            <a:chExt cx="321362" cy="321362"/>
          </a:xfrm>
        </p:grpSpPr>
        <p:sp>
          <p:nvSpPr>
            <p:cNvPr id="11685" name="Google Shape;11685;p9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9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91"/>
          <p:cNvGrpSpPr/>
          <p:nvPr/>
        </p:nvGrpSpPr>
        <p:grpSpPr>
          <a:xfrm>
            <a:off x="7562766" y="1340614"/>
            <a:ext cx="327059" cy="360192"/>
            <a:chOff x="7562766" y="1514864"/>
            <a:chExt cx="327059" cy="360192"/>
          </a:xfrm>
        </p:grpSpPr>
        <p:sp>
          <p:nvSpPr>
            <p:cNvPr id="11690" name="Google Shape;11690;p9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91"/>
          <p:cNvGrpSpPr/>
          <p:nvPr/>
        </p:nvGrpSpPr>
        <p:grpSpPr>
          <a:xfrm>
            <a:off x="6221229" y="1324423"/>
            <a:ext cx="361636" cy="362183"/>
            <a:chOff x="6259175" y="1559008"/>
            <a:chExt cx="271743" cy="272093"/>
          </a:xfrm>
        </p:grpSpPr>
        <p:sp>
          <p:nvSpPr>
            <p:cNvPr id="11695" name="Google Shape;11695;p9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9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9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9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9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9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9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9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9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91"/>
          <p:cNvGrpSpPr/>
          <p:nvPr/>
        </p:nvGrpSpPr>
        <p:grpSpPr>
          <a:xfrm>
            <a:off x="6671087" y="1835054"/>
            <a:ext cx="332757" cy="281833"/>
            <a:chOff x="6671087" y="2009304"/>
            <a:chExt cx="332757" cy="281833"/>
          </a:xfrm>
        </p:grpSpPr>
        <p:sp>
          <p:nvSpPr>
            <p:cNvPr id="11713" name="Google Shape;11713;p9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5" name="Google Shape;11715;p91"/>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6" name="Google Shape;11716;p91"/>
          <p:cNvGrpSpPr/>
          <p:nvPr/>
        </p:nvGrpSpPr>
        <p:grpSpPr>
          <a:xfrm>
            <a:off x="2201806" y="1802335"/>
            <a:ext cx="349784" cy="349434"/>
            <a:chOff x="2201806" y="1976585"/>
            <a:chExt cx="349784" cy="349434"/>
          </a:xfrm>
        </p:grpSpPr>
        <p:sp>
          <p:nvSpPr>
            <p:cNvPr id="11717" name="Google Shape;11717;p9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9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9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91"/>
          <p:cNvGrpSpPr/>
          <p:nvPr/>
        </p:nvGrpSpPr>
        <p:grpSpPr>
          <a:xfrm>
            <a:off x="3094217" y="1802335"/>
            <a:ext cx="350198" cy="350548"/>
            <a:chOff x="3094217" y="1976585"/>
            <a:chExt cx="350198" cy="350548"/>
          </a:xfrm>
        </p:grpSpPr>
        <p:sp>
          <p:nvSpPr>
            <p:cNvPr id="11722" name="Google Shape;11722;p9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9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9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9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9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9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9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9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9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9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9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9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9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5" name="Google Shape;11735;p91"/>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6" name="Google Shape;11736;p91"/>
          <p:cNvGrpSpPr/>
          <p:nvPr/>
        </p:nvGrpSpPr>
        <p:grpSpPr>
          <a:xfrm>
            <a:off x="3979435" y="1802335"/>
            <a:ext cx="345265" cy="349848"/>
            <a:chOff x="3979435" y="1976585"/>
            <a:chExt cx="345265" cy="349848"/>
          </a:xfrm>
        </p:grpSpPr>
        <p:sp>
          <p:nvSpPr>
            <p:cNvPr id="11737" name="Google Shape;11737;p9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9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9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9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9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9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9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9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9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9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91"/>
          <p:cNvGrpSpPr/>
          <p:nvPr/>
        </p:nvGrpSpPr>
        <p:grpSpPr>
          <a:xfrm>
            <a:off x="3541011" y="1334344"/>
            <a:ext cx="350166" cy="349434"/>
            <a:chOff x="3541011" y="1508594"/>
            <a:chExt cx="350166" cy="349434"/>
          </a:xfrm>
        </p:grpSpPr>
        <p:sp>
          <p:nvSpPr>
            <p:cNvPr id="11755" name="Google Shape;11755;p9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9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9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9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9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9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9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91"/>
          <p:cNvGrpSpPr/>
          <p:nvPr/>
        </p:nvGrpSpPr>
        <p:grpSpPr>
          <a:xfrm>
            <a:off x="3576626" y="1801571"/>
            <a:ext cx="284251" cy="351694"/>
            <a:chOff x="3576626" y="1975821"/>
            <a:chExt cx="284251" cy="351694"/>
          </a:xfrm>
        </p:grpSpPr>
        <p:sp>
          <p:nvSpPr>
            <p:cNvPr id="11769" name="Google Shape;11769;p9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91"/>
          <p:cNvGrpSpPr/>
          <p:nvPr/>
        </p:nvGrpSpPr>
        <p:grpSpPr>
          <a:xfrm>
            <a:off x="2722090" y="2715912"/>
            <a:ext cx="238770" cy="371841"/>
            <a:chOff x="2722090" y="2890162"/>
            <a:chExt cx="238770" cy="371841"/>
          </a:xfrm>
        </p:grpSpPr>
        <p:sp>
          <p:nvSpPr>
            <p:cNvPr id="11773" name="Google Shape;11773;p9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9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9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6" name="Google Shape;11776;p91"/>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7" name="Google Shape;11777;p91"/>
          <p:cNvGrpSpPr/>
          <p:nvPr/>
        </p:nvGrpSpPr>
        <p:grpSpPr>
          <a:xfrm>
            <a:off x="6216367" y="1795906"/>
            <a:ext cx="361147" cy="361147"/>
            <a:chOff x="6216367" y="1970156"/>
            <a:chExt cx="361147" cy="361147"/>
          </a:xfrm>
        </p:grpSpPr>
        <p:sp>
          <p:nvSpPr>
            <p:cNvPr id="11778" name="Google Shape;11778;p9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9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9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9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91"/>
          <p:cNvGrpSpPr/>
          <p:nvPr/>
        </p:nvGrpSpPr>
        <p:grpSpPr>
          <a:xfrm>
            <a:off x="1289311" y="2751972"/>
            <a:ext cx="408156" cy="299783"/>
            <a:chOff x="1289311" y="2926222"/>
            <a:chExt cx="408156" cy="299783"/>
          </a:xfrm>
        </p:grpSpPr>
        <p:sp>
          <p:nvSpPr>
            <p:cNvPr id="11783" name="Google Shape;11783;p9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91"/>
          <p:cNvGrpSpPr/>
          <p:nvPr/>
        </p:nvGrpSpPr>
        <p:grpSpPr>
          <a:xfrm>
            <a:off x="7978465" y="1795142"/>
            <a:ext cx="361147" cy="360797"/>
            <a:chOff x="7978465" y="1969392"/>
            <a:chExt cx="361147" cy="360797"/>
          </a:xfrm>
        </p:grpSpPr>
        <p:sp>
          <p:nvSpPr>
            <p:cNvPr id="11786" name="Google Shape;11786;p9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9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9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9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9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9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9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5" name="Google Shape;11795;p91"/>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6" name="Google Shape;11796;p91"/>
          <p:cNvGrpSpPr/>
          <p:nvPr/>
        </p:nvGrpSpPr>
        <p:grpSpPr>
          <a:xfrm>
            <a:off x="854261" y="2734563"/>
            <a:ext cx="377474" cy="335748"/>
            <a:chOff x="854261" y="2908813"/>
            <a:chExt cx="377474" cy="335748"/>
          </a:xfrm>
        </p:grpSpPr>
        <p:sp>
          <p:nvSpPr>
            <p:cNvPr id="11797" name="Google Shape;11797;p9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9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91"/>
          <p:cNvGrpSpPr/>
          <p:nvPr/>
        </p:nvGrpSpPr>
        <p:grpSpPr>
          <a:xfrm>
            <a:off x="1749728" y="2720527"/>
            <a:ext cx="386927" cy="363438"/>
            <a:chOff x="1749728" y="2894777"/>
            <a:chExt cx="386927" cy="363438"/>
          </a:xfrm>
        </p:grpSpPr>
        <p:sp>
          <p:nvSpPr>
            <p:cNvPr id="11803" name="Google Shape;11803;p9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9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9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9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9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91"/>
          <p:cNvGrpSpPr/>
          <p:nvPr/>
        </p:nvGrpSpPr>
        <p:grpSpPr>
          <a:xfrm>
            <a:off x="7098912" y="1795142"/>
            <a:ext cx="359651" cy="361560"/>
            <a:chOff x="7098912" y="1969392"/>
            <a:chExt cx="359651" cy="361560"/>
          </a:xfrm>
        </p:grpSpPr>
        <p:sp>
          <p:nvSpPr>
            <p:cNvPr id="11811" name="Google Shape;11811;p9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9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9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9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9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9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9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9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4" name="Google Shape;11824;p91"/>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5" name="Google Shape;11825;p91"/>
          <p:cNvGrpSpPr/>
          <p:nvPr/>
        </p:nvGrpSpPr>
        <p:grpSpPr>
          <a:xfrm>
            <a:off x="5352728" y="1815989"/>
            <a:ext cx="327091" cy="322508"/>
            <a:chOff x="5352728" y="1990239"/>
            <a:chExt cx="327091" cy="322508"/>
          </a:xfrm>
        </p:grpSpPr>
        <p:sp>
          <p:nvSpPr>
            <p:cNvPr id="11826" name="Google Shape;11826;p9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9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9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91"/>
          <p:cNvGrpSpPr/>
          <p:nvPr/>
        </p:nvGrpSpPr>
        <p:grpSpPr>
          <a:xfrm>
            <a:off x="7538896" y="1795906"/>
            <a:ext cx="361147" cy="361529"/>
            <a:chOff x="7538896" y="1970156"/>
            <a:chExt cx="361147" cy="361529"/>
          </a:xfrm>
        </p:grpSpPr>
        <p:sp>
          <p:nvSpPr>
            <p:cNvPr id="11830" name="Google Shape;11830;p9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9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9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9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9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91"/>
          <p:cNvGrpSpPr/>
          <p:nvPr/>
        </p:nvGrpSpPr>
        <p:grpSpPr>
          <a:xfrm>
            <a:off x="4896099" y="1796670"/>
            <a:ext cx="358155" cy="358123"/>
            <a:chOff x="4896099" y="1970920"/>
            <a:chExt cx="358155" cy="358123"/>
          </a:xfrm>
        </p:grpSpPr>
        <p:sp>
          <p:nvSpPr>
            <p:cNvPr id="11837" name="Google Shape;11837;p9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9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9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91"/>
          <p:cNvGrpSpPr/>
          <p:nvPr/>
        </p:nvGrpSpPr>
        <p:grpSpPr>
          <a:xfrm>
            <a:off x="4048787" y="2802769"/>
            <a:ext cx="283488" cy="198604"/>
            <a:chOff x="4048787" y="2977019"/>
            <a:chExt cx="283488" cy="198604"/>
          </a:xfrm>
        </p:grpSpPr>
        <p:sp>
          <p:nvSpPr>
            <p:cNvPr id="11841" name="Google Shape;11841;p9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9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9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9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9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91"/>
          <p:cNvGrpSpPr/>
          <p:nvPr/>
        </p:nvGrpSpPr>
        <p:grpSpPr>
          <a:xfrm>
            <a:off x="4054103" y="2255941"/>
            <a:ext cx="218687" cy="349052"/>
            <a:chOff x="4054103" y="2430191"/>
            <a:chExt cx="218687" cy="349052"/>
          </a:xfrm>
        </p:grpSpPr>
        <p:sp>
          <p:nvSpPr>
            <p:cNvPr id="11848" name="Google Shape;11848;p9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9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91"/>
          <p:cNvGrpSpPr/>
          <p:nvPr/>
        </p:nvGrpSpPr>
        <p:grpSpPr>
          <a:xfrm>
            <a:off x="2185128" y="2253299"/>
            <a:ext cx="382758" cy="356595"/>
            <a:chOff x="2185128" y="2427549"/>
            <a:chExt cx="382758" cy="356595"/>
          </a:xfrm>
        </p:grpSpPr>
        <p:sp>
          <p:nvSpPr>
            <p:cNvPr id="11851" name="Google Shape;11851;p9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9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9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9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91"/>
          <p:cNvGrpSpPr/>
          <p:nvPr/>
        </p:nvGrpSpPr>
        <p:grpSpPr>
          <a:xfrm>
            <a:off x="2656907" y="2265043"/>
            <a:ext cx="332757" cy="332343"/>
            <a:chOff x="2656907" y="2439293"/>
            <a:chExt cx="332757" cy="332343"/>
          </a:xfrm>
        </p:grpSpPr>
        <p:sp>
          <p:nvSpPr>
            <p:cNvPr id="11856" name="Google Shape;11856;p9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9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9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9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9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91"/>
          <p:cNvGrpSpPr/>
          <p:nvPr/>
        </p:nvGrpSpPr>
        <p:grpSpPr>
          <a:xfrm>
            <a:off x="1731523" y="2248366"/>
            <a:ext cx="399435" cy="365698"/>
            <a:chOff x="1731523" y="2422616"/>
            <a:chExt cx="399435" cy="365698"/>
          </a:xfrm>
        </p:grpSpPr>
        <p:sp>
          <p:nvSpPr>
            <p:cNvPr id="11864" name="Google Shape;11864;p9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9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9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91"/>
          <p:cNvGrpSpPr/>
          <p:nvPr/>
        </p:nvGrpSpPr>
        <p:grpSpPr>
          <a:xfrm>
            <a:off x="3097241" y="2259314"/>
            <a:ext cx="344883" cy="343387"/>
            <a:chOff x="3097241" y="2433564"/>
            <a:chExt cx="344883" cy="343387"/>
          </a:xfrm>
        </p:grpSpPr>
        <p:sp>
          <p:nvSpPr>
            <p:cNvPr id="11868" name="Google Shape;11868;p9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9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9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9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9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9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91"/>
          <p:cNvGrpSpPr/>
          <p:nvPr/>
        </p:nvGrpSpPr>
        <p:grpSpPr>
          <a:xfrm>
            <a:off x="1278299" y="2265043"/>
            <a:ext cx="410829" cy="332343"/>
            <a:chOff x="1278299" y="2439293"/>
            <a:chExt cx="410829" cy="332343"/>
          </a:xfrm>
        </p:grpSpPr>
        <p:sp>
          <p:nvSpPr>
            <p:cNvPr id="11878" name="Google Shape;11878;p9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9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9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9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91"/>
          <p:cNvGrpSpPr/>
          <p:nvPr/>
        </p:nvGrpSpPr>
        <p:grpSpPr>
          <a:xfrm>
            <a:off x="2661459" y="1840751"/>
            <a:ext cx="322508" cy="273494"/>
            <a:chOff x="2661459" y="2015001"/>
            <a:chExt cx="322508" cy="273494"/>
          </a:xfrm>
        </p:grpSpPr>
        <p:sp>
          <p:nvSpPr>
            <p:cNvPr id="11887" name="Google Shape;11887;p9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9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91"/>
          <p:cNvGrpSpPr/>
          <p:nvPr/>
        </p:nvGrpSpPr>
        <p:grpSpPr>
          <a:xfrm>
            <a:off x="870939" y="2265043"/>
            <a:ext cx="331993" cy="331993"/>
            <a:chOff x="870939" y="2439293"/>
            <a:chExt cx="331993" cy="331993"/>
          </a:xfrm>
        </p:grpSpPr>
        <p:sp>
          <p:nvSpPr>
            <p:cNvPr id="11890" name="Google Shape;11890;p9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9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9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9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9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9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9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9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9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91"/>
          <p:cNvGrpSpPr/>
          <p:nvPr/>
        </p:nvGrpSpPr>
        <p:grpSpPr>
          <a:xfrm>
            <a:off x="6644957" y="2282103"/>
            <a:ext cx="371395" cy="278904"/>
            <a:chOff x="6644957" y="2456353"/>
            <a:chExt cx="371395" cy="278904"/>
          </a:xfrm>
        </p:grpSpPr>
        <p:sp>
          <p:nvSpPr>
            <p:cNvPr id="11907" name="Google Shape;11907;p9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9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9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9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91"/>
          <p:cNvGrpSpPr/>
          <p:nvPr/>
        </p:nvGrpSpPr>
        <p:grpSpPr>
          <a:xfrm>
            <a:off x="5388757" y="2240409"/>
            <a:ext cx="260349" cy="362292"/>
            <a:chOff x="5388757" y="2414659"/>
            <a:chExt cx="260349" cy="362292"/>
          </a:xfrm>
        </p:grpSpPr>
        <p:sp>
          <p:nvSpPr>
            <p:cNvPr id="11913" name="Google Shape;11913;p9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9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9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9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9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9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9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91"/>
          <p:cNvGrpSpPr/>
          <p:nvPr/>
        </p:nvGrpSpPr>
        <p:grpSpPr>
          <a:xfrm>
            <a:off x="3567142" y="2731507"/>
            <a:ext cx="348288" cy="340331"/>
            <a:chOff x="3567142" y="2905757"/>
            <a:chExt cx="348288" cy="340331"/>
          </a:xfrm>
        </p:grpSpPr>
        <p:sp>
          <p:nvSpPr>
            <p:cNvPr id="11934" name="Google Shape;11934;p9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9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9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9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91"/>
          <p:cNvGrpSpPr/>
          <p:nvPr/>
        </p:nvGrpSpPr>
        <p:grpSpPr>
          <a:xfrm>
            <a:off x="870939" y="1801571"/>
            <a:ext cx="332375" cy="350071"/>
            <a:chOff x="870939" y="1975821"/>
            <a:chExt cx="332375" cy="350071"/>
          </a:xfrm>
        </p:grpSpPr>
        <p:sp>
          <p:nvSpPr>
            <p:cNvPr id="11940" name="Google Shape;11940;p9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4" name="Google Shape;11944;p91"/>
          <p:cNvGrpSpPr/>
          <p:nvPr/>
        </p:nvGrpSpPr>
        <p:grpSpPr>
          <a:xfrm>
            <a:off x="7967103" y="2240791"/>
            <a:ext cx="355863" cy="361911"/>
            <a:chOff x="7967103" y="2415041"/>
            <a:chExt cx="355863" cy="361911"/>
          </a:xfrm>
        </p:grpSpPr>
        <p:sp>
          <p:nvSpPr>
            <p:cNvPr id="11945" name="Google Shape;11945;p9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9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9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9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9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9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9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91"/>
          <p:cNvGrpSpPr/>
          <p:nvPr/>
        </p:nvGrpSpPr>
        <p:grpSpPr>
          <a:xfrm>
            <a:off x="7529411" y="2240409"/>
            <a:ext cx="355863" cy="362292"/>
            <a:chOff x="7529411" y="2414659"/>
            <a:chExt cx="355863" cy="362292"/>
          </a:xfrm>
        </p:grpSpPr>
        <p:sp>
          <p:nvSpPr>
            <p:cNvPr id="11957" name="Google Shape;11957;p9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9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9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9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9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9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9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9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9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9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91"/>
          <p:cNvGrpSpPr/>
          <p:nvPr/>
        </p:nvGrpSpPr>
        <p:grpSpPr>
          <a:xfrm>
            <a:off x="5733194" y="2257468"/>
            <a:ext cx="446826" cy="327059"/>
            <a:chOff x="5733194" y="2431718"/>
            <a:chExt cx="446826" cy="327059"/>
          </a:xfrm>
        </p:grpSpPr>
        <p:sp>
          <p:nvSpPr>
            <p:cNvPr id="11970" name="Google Shape;11970;p9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9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91"/>
          <p:cNvGrpSpPr/>
          <p:nvPr/>
        </p:nvGrpSpPr>
        <p:grpSpPr>
          <a:xfrm>
            <a:off x="4876780" y="2243814"/>
            <a:ext cx="407774" cy="356627"/>
            <a:chOff x="4876780" y="2418064"/>
            <a:chExt cx="407774" cy="356627"/>
          </a:xfrm>
        </p:grpSpPr>
        <p:sp>
          <p:nvSpPr>
            <p:cNvPr id="11974" name="Google Shape;11974;p9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9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9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9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9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91"/>
          <p:cNvGrpSpPr/>
          <p:nvPr/>
        </p:nvGrpSpPr>
        <p:grpSpPr>
          <a:xfrm>
            <a:off x="7070872" y="2236621"/>
            <a:ext cx="398321" cy="371013"/>
            <a:chOff x="7070872" y="2410871"/>
            <a:chExt cx="398321" cy="371013"/>
          </a:xfrm>
        </p:grpSpPr>
        <p:sp>
          <p:nvSpPr>
            <p:cNvPr id="11983" name="Google Shape;11983;p9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9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9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7" name="Google Shape;11987;p91"/>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8" name="Google Shape;11988;p91"/>
          <p:cNvGrpSpPr/>
          <p:nvPr/>
        </p:nvGrpSpPr>
        <p:grpSpPr>
          <a:xfrm>
            <a:off x="5318259" y="2807861"/>
            <a:ext cx="371013" cy="220787"/>
            <a:chOff x="5318259" y="2982111"/>
            <a:chExt cx="371013" cy="220787"/>
          </a:xfrm>
        </p:grpSpPr>
        <p:sp>
          <p:nvSpPr>
            <p:cNvPr id="11989" name="Google Shape;11989;p9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9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9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9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9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9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91"/>
          <p:cNvGrpSpPr/>
          <p:nvPr/>
        </p:nvGrpSpPr>
        <p:grpSpPr>
          <a:xfrm>
            <a:off x="7073928" y="2731507"/>
            <a:ext cx="371395" cy="371809"/>
            <a:chOff x="7073928" y="2905757"/>
            <a:chExt cx="371395" cy="371809"/>
          </a:xfrm>
        </p:grpSpPr>
        <p:sp>
          <p:nvSpPr>
            <p:cNvPr id="11998" name="Google Shape;11998;p9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91"/>
          <p:cNvGrpSpPr/>
          <p:nvPr/>
        </p:nvGrpSpPr>
        <p:grpSpPr>
          <a:xfrm>
            <a:off x="6188327" y="2781158"/>
            <a:ext cx="371395" cy="272857"/>
            <a:chOff x="6188327" y="2955408"/>
            <a:chExt cx="371395" cy="272857"/>
          </a:xfrm>
        </p:grpSpPr>
        <p:sp>
          <p:nvSpPr>
            <p:cNvPr id="12002" name="Google Shape;12002;p9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9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91"/>
          <p:cNvGrpSpPr/>
          <p:nvPr/>
        </p:nvGrpSpPr>
        <p:grpSpPr>
          <a:xfrm>
            <a:off x="7521454" y="2731889"/>
            <a:ext cx="359651" cy="371013"/>
            <a:chOff x="7521454" y="2906139"/>
            <a:chExt cx="359651" cy="371013"/>
          </a:xfrm>
        </p:grpSpPr>
        <p:sp>
          <p:nvSpPr>
            <p:cNvPr id="12005" name="Google Shape;12005;p9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9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9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9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91"/>
          <p:cNvGrpSpPr/>
          <p:nvPr/>
        </p:nvGrpSpPr>
        <p:grpSpPr>
          <a:xfrm>
            <a:off x="5782845" y="2732271"/>
            <a:ext cx="301661" cy="371013"/>
            <a:chOff x="5782845" y="2906521"/>
            <a:chExt cx="301661" cy="371013"/>
          </a:xfrm>
        </p:grpSpPr>
        <p:sp>
          <p:nvSpPr>
            <p:cNvPr id="12011" name="Google Shape;12011;p9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9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9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91"/>
          <p:cNvGrpSpPr/>
          <p:nvPr/>
        </p:nvGrpSpPr>
        <p:grpSpPr>
          <a:xfrm>
            <a:off x="3539102" y="2253299"/>
            <a:ext cx="355099" cy="355481"/>
            <a:chOff x="3539102" y="2427549"/>
            <a:chExt cx="355099" cy="355481"/>
          </a:xfrm>
        </p:grpSpPr>
        <p:sp>
          <p:nvSpPr>
            <p:cNvPr id="12015" name="Google Shape;12015;p9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91"/>
          <p:cNvGrpSpPr/>
          <p:nvPr/>
        </p:nvGrpSpPr>
        <p:grpSpPr>
          <a:xfrm>
            <a:off x="6630539" y="2743252"/>
            <a:ext cx="371777" cy="349434"/>
            <a:chOff x="6630539" y="2917502"/>
            <a:chExt cx="371777" cy="349434"/>
          </a:xfrm>
        </p:grpSpPr>
        <p:sp>
          <p:nvSpPr>
            <p:cNvPr id="12018" name="Google Shape;12018;p9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9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9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9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9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9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91"/>
          <p:cNvGrpSpPr/>
          <p:nvPr/>
        </p:nvGrpSpPr>
        <p:grpSpPr>
          <a:xfrm>
            <a:off x="2171474" y="3194979"/>
            <a:ext cx="408156" cy="343737"/>
            <a:chOff x="2171474" y="3369229"/>
            <a:chExt cx="408156" cy="343737"/>
          </a:xfrm>
        </p:grpSpPr>
        <p:sp>
          <p:nvSpPr>
            <p:cNvPr id="12026" name="Google Shape;12026;p9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9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91"/>
          <p:cNvGrpSpPr/>
          <p:nvPr/>
        </p:nvGrpSpPr>
        <p:grpSpPr>
          <a:xfrm>
            <a:off x="4891198" y="2750858"/>
            <a:ext cx="334634" cy="334634"/>
            <a:chOff x="4891198" y="2925108"/>
            <a:chExt cx="334634" cy="334634"/>
          </a:xfrm>
        </p:grpSpPr>
        <p:sp>
          <p:nvSpPr>
            <p:cNvPr id="12031" name="Google Shape;12031;p9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9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9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9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9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91"/>
          <p:cNvGrpSpPr/>
          <p:nvPr/>
        </p:nvGrpSpPr>
        <p:grpSpPr>
          <a:xfrm>
            <a:off x="7976174" y="2750858"/>
            <a:ext cx="334666" cy="334634"/>
            <a:chOff x="7976174" y="2925108"/>
            <a:chExt cx="334666" cy="334634"/>
          </a:xfrm>
        </p:grpSpPr>
        <p:sp>
          <p:nvSpPr>
            <p:cNvPr id="12040" name="Google Shape;12040;p9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9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9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9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9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9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9" name="Google Shape;12049;p91"/>
          <p:cNvGrpSpPr/>
          <p:nvPr/>
        </p:nvGrpSpPr>
        <p:grpSpPr>
          <a:xfrm>
            <a:off x="3091957" y="3199881"/>
            <a:ext cx="354717" cy="332757"/>
            <a:chOff x="3091957" y="3374131"/>
            <a:chExt cx="354717" cy="332757"/>
          </a:xfrm>
        </p:grpSpPr>
        <p:sp>
          <p:nvSpPr>
            <p:cNvPr id="12050" name="Google Shape;12050;p9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9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9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9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91"/>
          <p:cNvGrpSpPr/>
          <p:nvPr/>
        </p:nvGrpSpPr>
        <p:grpSpPr>
          <a:xfrm>
            <a:off x="3988156" y="3205960"/>
            <a:ext cx="353954" cy="318880"/>
            <a:chOff x="3988156" y="3380210"/>
            <a:chExt cx="353954" cy="318880"/>
          </a:xfrm>
        </p:grpSpPr>
        <p:sp>
          <p:nvSpPr>
            <p:cNvPr id="12057" name="Google Shape;12057;p9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9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91"/>
          <p:cNvGrpSpPr/>
          <p:nvPr/>
        </p:nvGrpSpPr>
        <p:grpSpPr>
          <a:xfrm>
            <a:off x="3541011" y="3193070"/>
            <a:ext cx="348257" cy="346188"/>
            <a:chOff x="3541011" y="3367320"/>
            <a:chExt cx="348257" cy="346188"/>
          </a:xfrm>
        </p:grpSpPr>
        <p:sp>
          <p:nvSpPr>
            <p:cNvPr id="12063" name="Google Shape;12063;p9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9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91"/>
          <p:cNvGrpSpPr/>
          <p:nvPr/>
        </p:nvGrpSpPr>
        <p:grpSpPr>
          <a:xfrm>
            <a:off x="1314678" y="3183967"/>
            <a:ext cx="334666" cy="365348"/>
            <a:chOff x="1314678" y="3358217"/>
            <a:chExt cx="334666" cy="365348"/>
          </a:xfrm>
        </p:grpSpPr>
        <p:sp>
          <p:nvSpPr>
            <p:cNvPr id="12068" name="Google Shape;12068;p9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9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9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91"/>
          <p:cNvGrpSpPr/>
          <p:nvPr/>
        </p:nvGrpSpPr>
        <p:grpSpPr>
          <a:xfrm>
            <a:off x="1748582" y="3198385"/>
            <a:ext cx="359269" cy="335780"/>
            <a:chOff x="1748582" y="3372635"/>
            <a:chExt cx="359269" cy="335780"/>
          </a:xfrm>
        </p:grpSpPr>
        <p:sp>
          <p:nvSpPr>
            <p:cNvPr id="12074" name="Google Shape;12074;p9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5" name="Google Shape;12075;p91"/>
            <p:cNvGrpSpPr/>
            <p:nvPr/>
          </p:nvGrpSpPr>
          <p:grpSpPr>
            <a:xfrm>
              <a:off x="1748582" y="3372635"/>
              <a:ext cx="333520" cy="335780"/>
              <a:chOff x="1748582" y="3372635"/>
              <a:chExt cx="333520" cy="335780"/>
            </a:xfrm>
          </p:grpSpPr>
          <p:sp>
            <p:nvSpPr>
              <p:cNvPr id="12076" name="Google Shape;12076;p9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79" name="Google Shape;12079;p91"/>
          <p:cNvGrpSpPr/>
          <p:nvPr/>
        </p:nvGrpSpPr>
        <p:grpSpPr>
          <a:xfrm>
            <a:off x="2640993" y="3183585"/>
            <a:ext cx="365348" cy="364966"/>
            <a:chOff x="2640993" y="3357835"/>
            <a:chExt cx="365348" cy="364966"/>
          </a:xfrm>
        </p:grpSpPr>
        <p:sp>
          <p:nvSpPr>
            <p:cNvPr id="12080" name="Google Shape;12080;p9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9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9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9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9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91"/>
          <p:cNvGrpSpPr/>
          <p:nvPr/>
        </p:nvGrpSpPr>
        <p:grpSpPr>
          <a:xfrm>
            <a:off x="4886264" y="3191924"/>
            <a:ext cx="350548" cy="350198"/>
            <a:chOff x="4886264" y="3366174"/>
            <a:chExt cx="350548" cy="350198"/>
          </a:xfrm>
        </p:grpSpPr>
        <p:sp>
          <p:nvSpPr>
            <p:cNvPr id="12091" name="Google Shape;12091;p9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9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9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9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91"/>
          <p:cNvGrpSpPr/>
          <p:nvPr/>
        </p:nvGrpSpPr>
        <p:grpSpPr>
          <a:xfrm>
            <a:off x="5331913" y="3239697"/>
            <a:ext cx="347143" cy="254684"/>
            <a:chOff x="5331913" y="3413947"/>
            <a:chExt cx="347143" cy="254684"/>
          </a:xfrm>
        </p:grpSpPr>
        <p:sp>
          <p:nvSpPr>
            <p:cNvPr id="12105" name="Google Shape;12105;p9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9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9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9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9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9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91"/>
          <p:cNvGrpSpPr/>
          <p:nvPr/>
        </p:nvGrpSpPr>
        <p:grpSpPr>
          <a:xfrm>
            <a:off x="5776798" y="3235528"/>
            <a:ext cx="346379" cy="264518"/>
            <a:chOff x="5776798" y="3409778"/>
            <a:chExt cx="346379" cy="264518"/>
          </a:xfrm>
        </p:grpSpPr>
        <p:sp>
          <p:nvSpPr>
            <p:cNvPr id="12112" name="Google Shape;12112;p9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9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9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9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9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91"/>
          <p:cNvGrpSpPr/>
          <p:nvPr/>
        </p:nvGrpSpPr>
        <p:grpSpPr>
          <a:xfrm>
            <a:off x="7108015" y="3222255"/>
            <a:ext cx="344883" cy="290299"/>
            <a:chOff x="7108015" y="3396505"/>
            <a:chExt cx="344883" cy="290299"/>
          </a:xfrm>
        </p:grpSpPr>
        <p:sp>
          <p:nvSpPr>
            <p:cNvPr id="12119" name="Google Shape;12119;p9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9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3" name="Google Shape;12123;p91"/>
          <p:cNvGrpSpPr/>
          <p:nvPr/>
        </p:nvGrpSpPr>
        <p:grpSpPr>
          <a:xfrm>
            <a:off x="7551754" y="3216558"/>
            <a:ext cx="344883" cy="301311"/>
            <a:chOff x="7551754" y="3390808"/>
            <a:chExt cx="344883" cy="301311"/>
          </a:xfrm>
        </p:grpSpPr>
        <p:sp>
          <p:nvSpPr>
            <p:cNvPr id="12124" name="Google Shape;12124;p9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9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9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9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91"/>
          <p:cNvGrpSpPr/>
          <p:nvPr/>
        </p:nvGrpSpPr>
        <p:grpSpPr>
          <a:xfrm>
            <a:off x="6707084" y="3213153"/>
            <a:ext cx="261145" cy="308504"/>
            <a:chOff x="6707084" y="3387403"/>
            <a:chExt cx="261145" cy="308504"/>
          </a:xfrm>
        </p:grpSpPr>
        <p:sp>
          <p:nvSpPr>
            <p:cNvPr id="12136" name="Google Shape;12136;p9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9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91"/>
          <p:cNvGrpSpPr/>
          <p:nvPr/>
        </p:nvGrpSpPr>
        <p:grpSpPr>
          <a:xfrm>
            <a:off x="848978" y="4123387"/>
            <a:ext cx="377824" cy="324418"/>
            <a:chOff x="848978" y="4297637"/>
            <a:chExt cx="377824" cy="324418"/>
          </a:xfrm>
        </p:grpSpPr>
        <p:sp>
          <p:nvSpPr>
            <p:cNvPr id="12141" name="Google Shape;12141;p9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91"/>
          <p:cNvGrpSpPr/>
          <p:nvPr/>
        </p:nvGrpSpPr>
        <p:grpSpPr>
          <a:xfrm>
            <a:off x="1754279" y="4112343"/>
            <a:ext cx="351439" cy="345965"/>
            <a:chOff x="1754279" y="4286593"/>
            <a:chExt cx="351439" cy="345965"/>
          </a:xfrm>
        </p:grpSpPr>
        <p:sp>
          <p:nvSpPr>
            <p:cNvPr id="12144" name="Google Shape;12144;p9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9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9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9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9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91"/>
          <p:cNvGrpSpPr/>
          <p:nvPr/>
        </p:nvGrpSpPr>
        <p:grpSpPr>
          <a:xfrm>
            <a:off x="3996113" y="4116926"/>
            <a:ext cx="336512" cy="335048"/>
            <a:chOff x="3996113" y="4291176"/>
            <a:chExt cx="336512" cy="335048"/>
          </a:xfrm>
        </p:grpSpPr>
        <p:sp>
          <p:nvSpPr>
            <p:cNvPr id="12150" name="Google Shape;12150;p9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3" name="Google Shape;12153;p91"/>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4" name="Google Shape;12154;p91"/>
          <p:cNvGrpSpPr/>
          <p:nvPr/>
        </p:nvGrpSpPr>
        <p:grpSpPr>
          <a:xfrm>
            <a:off x="2179081" y="4111261"/>
            <a:ext cx="397525" cy="348670"/>
            <a:chOff x="2179081" y="4285511"/>
            <a:chExt cx="397525" cy="348670"/>
          </a:xfrm>
        </p:grpSpPr>
        <p:sp>
          <p:nvSpPr>
            <p:cNvPr id="12155" name="Google Shape;12155;p9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91"/>
          <p:cNvGrpSpPr/>
          <p:nvPr/>
        </p:nvGrpSpPr>
        <p:grpSpPr>
          <a:xfrm>
            <a:off x="3584201" y="4120746"/>
            <a:ext cx="267574" cy="329415"/>
            <a:chOff x="3584201" y="4294996"/>
            <a:chExt cx="267574" cy="329415"/>
          </a:xfrm>
        </p:grpSpPr>
        <p:sp>
          <p:nvSpPr>
            <p:cNvPr id="12158" name="Google Shape;12158;p9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9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91"/>
          <p:cNvGrpSpPr/>
          <p:nvPr/>
        </p:nvGrpSpPr>
        <p:grpSpPr>
          <a:xfrm>
            <a:off x="3082855" y="4121478"/>
            <a:ext cx="375946" cy="327823"/>
            <a:chOff x="3082855" y="4295728"/>
            <a:chExt cx="375946" cy="327823"/>
          </a:xfrm>
        </p:grpSpPr>
        <p:sp>
          <p:nvSpPr>
            <p:cNvPr id="12163" name="Google Shape;12163;p9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9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9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9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9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91"/>
          <p:cNvGrpSpPr/>
          <p:nvPr/>
        </p:nvGrpSpPr>
        <p:grpSpPr>
          <a:xfrm>
            <a:off x="2749016" y="4116926"/>
            <a:ext cx="150831" cy="336926"/>
            <a:chOff x="2749016" y="4291176"/>
            <a:chExt cx="150831" cy="336926"/>
          </a:xfrm>
        </p:grpSpPr>
        <p:sp>
          <p:nvSpPr>
            <p:cNvPr id="12175" name="Google Shape;12175;p9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91"/>
          <p:cNvGrpSpPr/>
          <p:nvPr/>
        </p:nvGrpSpPr>
        <p:grpSpPr>
          <a:xfrm>
            <a:off x="7127716" y="4105182"/>
            <a:ext cx="248254" cy="361942"/>
            <a:chOff x="7127716" y="4279432"/>
            <a:chExt cx="248254" cy="361942"/>
          </a:xfrm>
        </p:grpSpPr>
        <p:sp>
          <p:nvSpPr>
            <p:cNvPr id="12180" name="Google Shape;12180;p9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9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9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9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9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91"/>
          <p:cNvGrpSpPr/>
          <p:nvPr/>
        </p:nvGrpSpPr>
        <p:grpSpPr>
          <a:xfrm>
            <a:off x="7565408" y="4105182"/>
            <a:ext cx="248255" cy="361942"/>
            <a:chOff x="7565408" y="4279432"/>
            <a:chExt cx="248255" cy="361942"/>
          </a:xfrm>
        </p:grpSpPr>
        <p:sp>
          <p:nvSpPr>
            <p:cNvPr id="12190" name="Google Shape;12190;p9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9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9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91"/>
          <p:cNvGrpSpPr/>
          <p:nvPr/>
        </p:nvGrpSpPr>
        <p:grpSpPr>
          <a:xfrm>
            <a:off x="6264109" y="4105182"/>
            <a:ext cx="225498" cy="361560"/>
            <a:chOff x="6264109" y="4279432"/>
            <a:chExt cx="225498" cy="361560"/>
          </a:xfrm>
        </p:grpSpPr>
        <p:sp>
          <p:nvSpPr>
            <p:cNvPr id="12199" name="Google Shape;12199;p9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91"/>
          <p:cNvGrpSpPr/>
          <p:nvPr/>
        </p:nvGrpSpPr>
        <p:grpSpPr>
          <a:xfrm>
            <a:off x="7929578" y="4110115"/>
            <a:ext cx="395266" cy="351312"/>
            <a:chOff x="7929578" y="4284365"/>
            <a:chExt cx="395266" cy="351312"/>
          </a:xfrm>
        </p:grpSpPr>
        <p:sp>
          <p:nvSpPr>
            <p:cNvPr id="12202" name="Google Shape;12202;p9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9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9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91"/>
          <p:cNvGrpSpPr/>
          <p:nvPr/>
        </p:nvGrpSpPr>
        <p:grpSpPr>
          <a:xfrm>
            <a:off x="6595502" y="4149527"/>
            <a:ext cx="426315" cy="332826"/>
            <a:chOff x="6639652" y="4323777"/>
            <a:chExt cx="426315" cy="332826"/>
          </a:xfrm>
        </p:grpSpPr>
        <p:sp>
          <p:nvSpPr>
            <p:cNvPr id="12207" name="Google Shape;12207;p9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9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9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9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91"/>
          <p:cNvGrpSpPr/>
          <p:nvPr/>
        </p:nvGrpSpPr>
        <p:grpSpPr>
          <a:xfrm>
            <a:off x="5357662" y="4123387"/>
            <a:ext cx="287275" cy="326296"/>
            <a:chOff x="5357662" y="4297637"/>
            <a:chExt cx="287275" cy="326296"/>
          </a:xfrm>
        </p:grpSpPr>
        <p:sp>
          <p:nvSpPr>
            <p:cNvPr id="12218" name="Google Shape;12218;p9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9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91"/>
          <p:cNvGrpSpPr/>
          <p:nvPr/>
        </p:nvGrpSpPr>
        <p:grpSpPr>
          <a:xfrm>
            <a:off x="5774124" y="4120300"/>
            <a:ext cx="331611" cy="331674"/>
            <a:chOff x="5774124" y="4294550"/>
            <a:chExt cx="331611" cy="331674"/>
          </a:xfrm>
        </p:grpSpPr>
        <p:sp>
          <p:nvSpPr>
            <p:cNvPr id="12224" name="Google Shape;12224;p9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9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91"/>
          <p:cNvGrpSpPr/>
          <p:nvPr/>
        </p:nvGrpSpPr>
        <p:grpSpPr>
          <a:xfrm>
            <a:off x="4890434" y="4113139"/>
            <a:ext cx="345997" cy="346029"/>
            <a:chOff x="4890434" y="4287389"/>
            <a:chExt cx="345997" cy="346029"/>
          </a:xfrm>
        </p:grpSpPr>
        <p:sp>
          <p:nvSpPr>
            <p:cNvPr id="12227" name="Google Shape;12227;p9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9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9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9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4" name="Google Shape;12234;p91"/>
          <p:cNvGrpSpPr/>
          <p:nvPr/>
        </p:nvGrpSpPr>
        <p:grpSpPr>
          <a:xfrm>
            <a:off x="2165809" y="3636809"/>
            <a:ext cx="422542" cy="342973"/>
            <a:chOff x="2165809" y="3811059"/>
            <a:chExt cx="422542" cy="342973"/>
          </a:xfrm>
        </p:grpSpPr>
        <p:sp>
          <p:nvSpPr>
            <p:cNvPr id="12235" name="Google Shape;12235;p9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9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9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9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9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9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9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3" name="Google Shape;12253;p91"/>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4" name="Google Shape;12254;p91"/>
          <p:cNvGrpSpPr/>
          <p:nvPr/>
        </p:nvGrpSpPr>
        <p:grpSpPr>
          <a:xfrm>
            <a:off x="903530" y="3631875"/>
            <a:ext cx="264550" cy="353222"/>
            <a:chOff x="903530" y="3806125"/>
            <a:chExt cx="264550" cy="353222"/>
          </a:xfrm>
        </p:grpSpPr>
        <p:sp>
          <p:nvSpPr>
            <p:cNvPr id="12255" name="Google Shape;12255;p9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9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9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9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91"/>
          <p:cNvGrpSpPr/>
          <p:nvPr/>
        </p:nvGrpSpPr>
        <p:grpSpPr>
          <a:xfrm>
            <a:off x="850092" y="3178684"/>
            <a:ext cx="369517" cy="375660"/>
            <a:chOff x="850092" y="3352934"/>
            <a:chExt cx="369517" cy="375660"/>
          </a:xfrm>
        </p:grpSpPr>
        <p:sp>
          <p:nvSpPr>
            <p:cNvPr id="12260" name="Google Shape;12260;p9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5" name="Google Shape;12265;p91"/>
          <p:cNvGrpSpPr/>
          <p:nvPr/>
        </p:nvGrpSpPr>
        <p:grpSpPr>
          <a:xfrm>
            <a:off x="2611458" y="3642124"/>
            <a:ext cx="426329" cy="332375"/>
            <a:chOff x="2611458" y="3816374"/>
            <a:chExt cx="426329" cy="332375"/>
          </a:xfrm>
        </p:grpSpPr>
        <p:sp>
          <p:nvSpPr>
            <p:cNvPr id="12266" name="Google Shape;12266;p9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9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9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9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6" name="Google Shape;12276;p91"/>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7" name="Google Shape;12277;p91"/>
          <p:cNvGrpSpPr/>
          <p:nvPr/>
        </p:nvGrpSpPr>
        <p:grpSpPr>
          <a:xfrm>
            <a:off x="4019984" y="3631143"/>
            <a:ext cx="293704" cy="353954"/>
            <a:chOff x="4019984" y="3805393"/>
            <a:chExt cx="293704" cy="353954"/>
          </a:xfrm>
        </p:grpSpPr>
        <p:sp>
          <p:nvSpPr>
            <p:cNvPr id="12278" name="Google Shape;12278;p9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9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91"/>
          <p:cNvGrpSpPr/>
          <p:nvPr/>
        </p:nvGrpSpPr>
        <p:grpSpPr>
          <a:xfrm>
            <a:off x="8006505" y="3215794"/>
            <a:ext cx="323654" cy="303189"/>
            <a:chOff x="8006505" y="3390044"/>
            <a:chExt cx="323654" cy="303189"/>
          </a:xfrm>
        </p:grpSpPr>
        <p:sp>
          <p:nvSpPr>
            <p:cNvPr id="12281" name="Google Shape;12281;p9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9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9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9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91"/>
          <p:cNvGrpSpPr/>
          <p:nvPr/>
        </p:nvGrpSpPr>
        <p:grpSpPr>
          <a:xfrm>
            <a:off x="1299146" y="3632257"/>
            <a:ext cx="367990" cy="351312"/>
            <a:chOff x="1299146" y="3806507"/>
            <a:chExt cx="367990" cy="351312"/>
          </a:xfrm>
        </p:grpSpPr>
        <p:sp>
          <p:nvSpPr>
            <p:cNvPr id="12288" name="Google Shape;12288;p9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0" name="Google Shape;12290;p91"/>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1" name="Google Shape;12291;p91"/>
          <p:cNvGrpSpPr/>
          <p:nvPr/>
        </p:nvGrpSpPr>
        <p:grpSpPr>
          <a:xfrm>
            <a:off x="7550258" y="3658420"/>
            <a:ext cx="371395" cy="301279"/>
            <a:chOff x="7550258" y="3832670"/>
            <a:chExt cx="371395" cy="301279"/>
          </a:xfrm>
        </p:grpSpPr>
        <p:sp>
          <p:nvSpPr>
            <p:cNvPr id="12292" name="Google Shape;12292;p9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9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9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9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9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9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0" name="Google Shape;12310;p91"/>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1" name="Google Shape;12311;p91"/>
          <p:cNvGrpSpPr/>
          <p:nvPr/>
        </p:nvGrpSpPr>
        <p:grpSpPr>
          <a:xfrm>
            <a:off x="6659725" y="3633785"/>
            <a:ext cx="367608" cy="350548"/>
            <a:chOff x="6659725" y="3808035"/>
            <a:chExt cx="367608" cy="350548"/>
          </a:xfrm>
        </p:grpSpPr>
        <p:sp>
          <p:nvSpPr>
            <p:cNvPr id="12312" name="Google Shape;12312;p9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91"/>
          <p:cNvGrpSpPr/>
          <p:nvPr/>
        </p:nvGrpSpPr>
        <p:grpSpPr>
          <a:xfrm>
            <a:off x="6219391" y="3642506"/>
            <a:ext cx="356627" cy="334252"/>
            <a:chOff x="6219391" y="3816756"/>
            <a:chExt cx="356627" cy="334252"/>
          </a:xfrm>
        </p:grpSpPr>
        <p:sp>
          <p:nvSpPr>
            <p:cNvPr id="12315" name="Google Shape;12315;p9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9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9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91"/>
          <p:cNvGrpSpPr/>
          <p:nvPr/>
        </p:nvGrpSpPr>
        <p:grpSpPr>
          <a:xfrm>
            <a:off x="5778676" y="3652722"/>
            <a:ext cx="349052" cy="313055"/>
            <a:chOff x="5778676" y="3826972"/>
            <a:chExt cx="349052" cy="313055"/>
          </a:xfrm>
        </p:grpSpPr>
        <p:sp>
          <p:nvSpPr>
            <p:cNvPr id="12320" name="Google Shape;12320;p9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9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9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9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91"/>
          <p:cNvGrpSpPr/>
          <p:nvPr/>
        </p:nvGrpSpPr>
        <p:grpSpPr>
          <a:xfrm>
            <a:off x="5355784" y="3660297"/>
            <a:ext cx="299019" cy="297905"/>
            <a:chOff x="5355784" y="3834547"/>
            <a:chExt cx="299019" cy="297905"/>
          </a:xfrm>
        </p:grpSpPr>
        <p:sp>
          <p:nvSpPr>
            <p:cNvPr id="12326" name="Google Shape;12326;p9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9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91"/>
          <p:cNvGrpSpPr/>
          <p:nvPr/>
        </p:nvGrpSpPr>
        <p:grpSpPr>
          <a:xfrm>
            <a:off x="8036455" y="3633021"/>
            <a:ext cx="292176" cy="353985"/>
            <a:chOff x="8036455" y="3807271"/>
            <a:chExt cx="292176" cy="353985"/>
          </a:xfrm>
        </p:grpSpPr>
        <p:sp>
          <p:nvSpPr>
            <p:cNvPr id="12331" name="Google Shape;12331;p9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3" name="Google Shape;12333;p9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334" name="Google Shape;12334;p9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2335" name="Google Shape;12335;p91"/>
          <p:cNvGrpSpPr/>
          <p:nvPr/>
        </p:nvGrpSpPr>
        <p:grpSpPr>
          <a:xfrm>
            <a:off x="4874902" y="3634549"/>
            <a:ext cx="345615" cy="350835"/>
            <a:chOff x="4874902" y="3808799"/>
            <a:chExt cx="345615" cy="350835"/>
          </a:xfrm>
        </p:grpSpPr>
        <p:sp>
          <p:nvSpPr>
            <p:cNvPr id="12336" name="Google Shape;12336;p9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9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9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9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9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9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9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9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9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9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9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3" name="Google Shape;12353;p91"/>
          <p:cNvGrpSpPr/>
          <p:nvPr/>
        </p:nvGrpSpPr>
        <p:grpSpPr>
          <a:xfrm>
            <a:off x="3095745" y="3631143"/>
            <a:ext cx="352840" cy="354717"/>
            <a:chOff x="3095745" y="3805393"/>
            <a:chExt cx="352840" cy="354717"/>
          </a:xfrm>
        </p:grpSpPr>
        <p:sp>
          <p:nvSpPr>
            <p:cNvPr id="12354" name="Google Shape;12354;p9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9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9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9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63" name="Shape 12363"/>
        <p:cNvGrpSpPr/>
        <p:nvPr/>
      </p:nvGrpSpPr>
      <p:grpSpPr>
        <a:xfrm>
          <a:off x="0" y="0"/>
          <a:ext cx="0" cy="0"/>
          <a:chOff x="0" y="0"/>
          <a:chExt cx="0" cy="0"/>
        </a:xfrm>
      </p:grpSpPr>
      <p:grpSp>
        <p:nvGrpSpPr>
          <p:cNvPr id="12364" name="Google Shape;12364;p92"/>
          <p:cNvGrpSpPr/>
          <p:nvPr/>
        </p:nvGrpSpPr>
        <p:grpSpPr>
          <a:xfrm>
            <a:off x="2704005" y="4083381"/>
            <a:ext cx="342144" cy="362704"/>
            <a:chOff x="2704005" y="4258781"/>
            <a:chExt cx="342144" cy="362704"/>
          </a:xfrm>
        </p:grpSpPr>
        <p:sp>
          <p:nvSpPr>
            <p:cNvPr id="12365" name="Google Shape;12365;p9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9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9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9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92"/>
          <p:cNvGrpSpPr/>
          <p:nvPr/>
        </p:nvGrpSpPr>
        <p:grpSpPr>
          <a:xfrm>
            <a:off x="2157462" y="4083096"/>
            <a:ext cx="347435" cy="363370"/>
            <a:chOff x="2157462" y="4258496"/>
            <a:chExt cx="347435" cy="363370"/>
          </a:xfrm>
        </p:grpSpPr>
        <p:sp>
          <p:nvSpPr>
            <p:cNvPr id="12373" name="Google Shape;12373;p9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9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9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92"/>
          <p:cNvGrpSpPr/>
          <p:nvPr/>
        </p:nvGrpSpPr>
        <p:grpSpPr>
          <a:xfrm>
            <a:off x="4010963" y="3588381"/>
            <a:ext cx="343665" cy="363211"/>
            <a:chOff x="4010963" y="3763781"/>
            <a:chExt cx="343665" cy="363211"/>
          </a:xfrm>
        </p:grpSpPr>
        <p:sp>
          <p:nvSpPr>
            <p:cNvPr id="12377" name="Google Shape;12377;p9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9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9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9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2" name="Google Shape;12382;p92"/>
          <p:cNvGrpSpPr/>
          <p:nvPr/>
        </p:nvGrpSpPr>
        <p:grpSpPr>
          <a:xfrm>
            <a:off x="2214042" y="3635109"/>
            <a:ext cx="368153" cy="311193"/>
            <a:chOff x="2214042" y="3810509"/>
            <a:chExt cx="368153" cy="311193"/>
          </a:xfrm>
        </p:grpSpPr>
        <p:sp>
          <p:nvSpPr>
            <p:cNvPr id="12383" name="Google Shape;12383;p9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92"/>
          <p:cNvGrpSpPr/>
          <p:nvPr/>
        </p:nvGrpSpPr>
        <p:grpSpPr>
          <a:xfrm>
            <a:off x="1797413" y="3606819"/>
            <a:ext cx="367805" cy="367773"/>
            <a:chOff x="1768938" y="3782219"/>
            <a:chExt cx="367805" cy="367773"/>
          </a:xfrm>
        </p:grpSpPr>
        <p:sp>
          <p:nvSpPr>
            <p:cNvPr id="12386" name="Google Shape;12386;p9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9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92"/>
          <p:cNvGrpSpPr/>
          <p:nvPr/>
        </p:nvGrpSpPr>
        <p:grpSpPr>
          <a:xfrm>
            <a:off x="2681385" y="3623039"/>
            <a:ext cx="325544" cy="327413"/>
            <a:chOff x="2681385" y="3798439"/>
            <a:chExt cx="325544" cy="327413"/>
          </a:xfrm>
        </p:grpSpPr>
        <p:sp>
          <p:nvSpPr>
            <p:cNvPr id="12392" name="Google Shape;12392;p9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9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9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9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92"/>
          <p:cNvGrpSpPr/>
          <p:nvPr/>
        </p:nvGrpSpPr>
        <p:grpSpPr>
          <a:xfrm>
            <a:off x="6243928" y="4088102"/>
            <a:ext cx="274254" cy="350824"/>
            <a:chOff x="6243928" y="4263502"/>
            <a:chExt cx="274254" cy="350824"/>
          </a:xfrm>
        </p:grpSpPr>
        <p:sp>
          <p:nvSpPr>
            <p:cNvPr id="12400" name="Google Shape;12400;p9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9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9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92"/>
          <p:cNvGrpSpPr/>
          <p:nvPr/>
        </p:nvGrpSpPr>
        <p:grpSpPr>
          <a:xfrm>
            <a:off x="3560600" y="3587938"/>
            <a:ext cx="352345" cy="363655"/>
            <a:chOff x="3560600" y="3763338"/>
            <a:chExt cx="352345" cy="363655"/>
          </a:xfrm>
        </p:grpSpPr>
        <p:sp>
          <p:nvSpPr>
            <p:cNvPr id="12409" name="Google Shape;12409;p9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9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92"/>
          <p:cNvGrpSpPr/>
          <p:nvPr/>
        </p:nvGrpSpPr>
        <p:grpSpPr>
          <a:xfrm>
            <a:off x="5790556" y="4085852"/>
            <a:ext cx="279513" cy="356083"/>
            <a:chOff x="5790556" y="4261252"/>
            <a:chExt cx="279513" cy="356083"/>
          </a:xfrm>
        </p:grpSpPr>
        <p:sp>
          <p:nvSpPr>
            <p:cNvPr id="12413" name="Google Shape;12413;p9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9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9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9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0" name="Google Shape;12420;p92"/>
          <p:cNvGrpSpPr/>
          <p:nvPr/>
        </p:nvGrpSpPr>
        <p:grpSpPr>
          <a:xfrm>
            <a:off x="5341333" y="4085852"/>
            <a:ext cx="278752" cy="356463"/>
            <a:chOff x="5341333" y="4261252"/>
            <a:chExt cx="278752" cy="356463"/>
          </a:xfrm>
        </p:grpSpPr>
        <p:sp>
          <p:nvSpPr>
            <p:cNvPr id="12421" name="Google Shape;12421;p9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9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9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9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8" name="Google Shape;12428;p92"/>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9" name="Google Shape;12429;p92"/>
          <p:cNvGrpSpPr/>
          <p:nvPr/>
        </p:nvGrpSpPr>
        <p:grpSpPr>
          <a:xfrm>
            <a:off x="3103646" y="3590676"/>
            <a:ext cx="360233" cy="362451"/>
            <a:chOff x="3107608" y="3763401"/>
            <a:chExt cx="360233" cy="362451"/>
          </a:xfrm>
        </p:grpSpPr>
        <p:sp>
          <p:nvSpPr>
            <p:cNvPr id="12430" name="Google Shape;12430;p9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92"/>
          <p:cNvGrpSpPr/>
          <p:nvPr/>
        </p:nvGrpSpPr>
        <p:grpSpPr>
          <a:xfrm>
            <a:off x="889343" y="3625827"/>
            <a:ext cx="351585" cy="339705"/>
            <a:chOff x="889343" y="3801227"/>
            <a:chExt cx="351585" cy="339705"/>
          </a:xfrm>
        </p:grpSpPr>
        <p:sp>
          <p:nvSpPr>
            <p:cNvPr id="12434" name="Google Shape;12434;p9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92"/>
          <p:cNvGrpSpPr/>
          <p:nvPr/>
        </p:nvGrpSpPr>
        <p:grpSpPr>
          <a:xfrm>
            <a:off x="4896609" y="4085472"/>
            <a:ext cx="278784" cy="355323"/>
            <a:chOff x="4896609" y="4260872"/>
            <a:chExt cx="278784" cy="355323"/>
          </a:xfrm>
        </p:grpSpPr>
        <p:sp>
          <p:nvSpPr>
            <p:cNvPr id="12440" name="Google Shape;12440;p9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9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9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6" name="Google Shape;12446;p92"/>
          <p:cNvGrpSpPr/>
          <p:nvPr/>
        </p:nvGrpSpPr>
        <p:grpSpPr>
          <a:xfrm>
            <a:off x="7598438" y="4090731"/>
            <a:ext cx="260283" cy="345914"/>
            <a:chOff x="7598438" y="4266131"/>
            <a:chExt cx="260283" cy="345914"/>
          </a:xfrm>
        </p:grpSpPr>
        <p:sp>
          <p:nvSpPr>
            <p:cNvPr id="12447" name="Google Shape;12447;p9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9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9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92"/>
          <p:cNvGrpSpPr/>
          <p:nvPr/>
        </p:nvGrpSpPr>
        <p:grpSpPr>
          <a:xfrm>
            <a:off x="1767069" y="3184746"/>
            <a:ext cx="286324" cy="348163"/>
            <a:chOff x="1767069" y="3360146"/>
            <a:chExt cx="286324" cy="348163"/>
          </a:xfrm>
        </p:grpSpPr>
        <p:sp>
          <p:nvSpPr>
            <p:cNvPr id="12455" name="Google Shape;12455;p9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9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92"/>
          <p:cNvGrpSpPr/>
          <p:nvPr/>
        </p:nvGrpSpPr>
        <p:grpSpPr>
          <a:xfrm>
            <a:off x="7149944" y="4090731"/>
            <a:ext cx="260283" cy="345914"/>
            <a:chOff x="7149944" y="4266131"/>
            <a:chExt cx="260283" cy="345914"/>
          </a:xfrm>
        </p:grpSpPr>
        <p:sp>
          <p:nvSpPr>
            <p:cNvPr id="12463" name="Google Shape;12463;p9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9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9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9" name="Google Shape;12469;p92"/>
          <p:cNvGrpSpPr/>
          <p:nvPr/>
        </p:nvGrpSpPr>
        <p:grpSpPr>
          <a:xfrm>
            <a:off x="6695051" y="4083951"/>
            <a:ext cx="270104" cy="360233"/>
            <a:chOff x="6695051" y="4259351"/>
            <a:chExt cx="270104" cy="360233"/>
          </a:xfrm>
        </p:grpSpPr>
        <p:sp>
          <p:nvSpPr>
            <p:cNvPr id="12470" name="Google Shape;12470;p9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92"/>
          <p:cNvGrpSpPr/>
          <p:nvPr/>
        </p:nvGrpSpPr>
        <p:grpSpPr>
          <a:xfrm>
            <a:off x="8047661" y="4082051"/>
            <a:ext cx="277263" cy="362514"/>
            <a:chOff x="8047661" y="4257451"/>
            <a:chExt cx="277263" cy="362514"/>
          </a:xfrm>
        </p:grpSpPr>
        <p:sp>
          <p:nvSpPr>
            <p:cNvPr id="12475" name="Google Shape;12475;p9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9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9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92"/>
          <p:cNvGrpSpPr/>
          <p:nvPr/>
        </p:nvGrpSpPr>
        <p:grpSpPr>
          <a:xfrm>
            <a:off x="6248078" y="3609068"/>
            <a:ext cx="277263" cy="356115"/>
            <a:chOff x="6248078" y="3784468"/>
            <a:chExt cx="277263" cy="356115"/>
          </a:xfrm>
        </p:grpSpPr>
        <p:sp>
          <p:nvSpPr>
            <p:cNvPr id="12480" name="Google Shape;12480;p9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92"/>
          <p:cNvGrpSpPr/>
          <p:nvPr/>
        </p:nvGrpSpPr>
        <p:grpSpPr>
          <a:xfrm>
            <a:off x="5800725" y="3610589"/>
            <a:ext cx="277644" cy="354594"/>
            <a:chOff x="5800725" y="3785989"/>
            <a:chExt cx="277644" cy="354594"/>
          </a:xfrm>
        </p:grpSpPr>
        <p:sp>
          <p:nvSpPr>
            <p:cNvPr id="12486" name="Google Shape;12486;p9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9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9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9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9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92"/>
          <p:cNvGrpSpPr/>
          <p:nvPr/>
        </p:nvGrpSpPr>
        <p:grpSpPr>
          <a:xfrm>
            <a:off x="2206122" y="3185348"/>
            <a:ext cx="308183" cy="347561"/>
            <a:chOff x="2206122" y="3360748"/>
            <a:chExt cx="308183" cy="347561"/>
          </a:xfrm>
        </p:grpSpPr>
        <p:sp>
          <p:nvSpPr>
            <p:cNvPr id="12494" name="Google Shape;12494;p9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9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92"/>
          <p:cNvGrpSpPr/>
          <p:nvPr/>
        </p:nvGrpSpPr>
        <p:grpSpPr>
          <a:xfrm>
            <a:off x="5353403" y="3610209"/>
            <a:ext cx="277992" cy="354974"/>
            <a:chOff x="5353403" y="3785609"/>
            <a:chExt cx="277992" cy="354974"/>
          </a:xfrm>
        </p:grpSpPr>
        <p:sp>
          <p:nvSpPr>
            <p:cNvPr id="12500" name="Google Shape;12500;p9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9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9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6" name="Google Shape;12506;p92"/>
          <p:cNvGrpSpPr/>
          <p:nvPr/>
        </p:nvGrpSpPr>
        <p:grpSpPr>
          <a:xfrm>
            <a:off x="4896229" y="3610589"/>
            <a:ext cx="278784" cy="354594"/>
            <a:chOff x="4896229" y="3785989"/>
            <a:chExt cx="278784" cy="354594"/>
          </a:xfrm>
        </p:grpSpPr>
        <p:sp>
          <p:nvSpPr>
            <p:cNvPr id="12507" name="Google Shape;12507;p9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9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9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9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9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92"/>
          <p:cNvGrpSpPr/>
          <p:nvPr/>
        </p:nvGrpSpPr>
        <p:grpSpPr>
          <a:xfrm>
            <a:off x="7592387" y="3612458"/>
            <a:ext cx="273874" cy="351204"/>
            <a:chOff x="7592387" y="3787858"/>
            <a:chExt cx="273874" cy="351204"/>
          </a:xfrm>
        </p:grpSpPr>
        <p:sp>
          <p:nvSpPr>
            <p:cNvPr id="12514" name="Google Shape;12514;p9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9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9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92"/>
          <p:cNvGrpSpPr/>
          <p:nvPr/>
        </p:nvGrpSpPr>
        <p:grpSpPr>
          <a:xfrm>
            <a:off x="7145794" y="3612458"/>
            <a:ext cx="274254" cy="350444"/>
            <a:chOff x="7145794" y="3787858"/>
            <a:chExt cx="274254" cy="350444"/>
          </a:xfrm>
        </p:grpSpPr>
        <p:sp>
          <p:nvSpPr>
            <p:cNvPr id="12519" name="Google Shape;12519;p9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9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9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9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9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9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5" name="Google Shape;12525;p92"/>
          <p:cNvGrpSpPr/>
          <p:nvPr/>
        </p:nvGrpSpPr>
        <p:grpSpPr>
          <a:xfrm>
            <a:off x="8054060" y="3611698"/>
            <a:ext cx="266334" cy="353834"/>
            <a:chOff x="8054060" y="3787098"/>
            <a:chExt cx="266334" cy="353834"/>
          </a:xfrm>
        </p:grpSpPr>
        <p:sp>
          <p:nvSpPr>
            <p:cNvPr id="12526" name="Google Shape;12526;p9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92"/>
          <p:cNvGrpSpPr/>
          <p:nvPr/>
        </p:nvGrpSpPr>
        <p:grpSpPr>
          <a:xfrm>
            <a:off x="6702211" y="3607199"/>
            <a:ext cx="270104" cy="361754"/>
            <a:chOff x="6702211" y="3782599"/>
            <a:chExt cx="270104" cy="361754"/>
          </a:xfrm>
        </p:grpSpPr>
        <p:sp>
          <p:nvSpPr>
            <p:cNvPr id="12531" name="Google Shape;12531;p9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9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92"/>
          <p:cNvGrpSpPr/>
          <p:nvPr/>
        </p:nvGrpSpPr>
        <p:grpSpPr>
          <a:xfrm>
            <a:off x="3516886" y="3263327"/>
            <a:ext cx="391854" cy="269922"/>
            <a:chOff x="3516850" y="3406526"/>
            <a:chExt cx="369674" cy="254644"/>
          </a:xfrm>
        </p:grpSpPr>
        <p:sp>
          <p:nvSpPr>
            <p:cNvPr id="12537" name="Google Shape;12537;p9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9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1" name="Google Shape;12541;p92"/>
          <p:cNvGrpSpPr/>
          <p:nvPr/>
        </p:nvGrpSpPr>
        <p:grpSpPr>
          <a:xfrm>
            <a:off x="1310655" y="3185127"/>
            <a:ext cx="306314" cy="347403"/>
            <a:chOff x="1310655" y="3360527"/>
            <a:chExt cx="306314" cy="347403"/>
          </a:xfrm>
        </p:grpSpPr>
        <p:sp>
          <p:nvSpPr>
            <p:cNvPr id="12542" name="Google Shape;12542;p9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9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9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92"/>
          <p:cNvGrpSpPr/>
          <p:nvPr/>
        </p:nvGrpSpPr>
        <p:grpSpPr>
          <a:xfrm>
            <a:off x="3119678" y="3184746"/>
            <a:ext cx="269343" cy="348543"/>
            <a:chOff x="3119678" y="3360146"/>
            <a:chExt cx="269343" cy="348543"/>
          </a:xfrm>
        </p:grpSpPr>
        <p:sp>
          <p:nvSpPr>
            <p:cNvPr id="12548" name="Google Shape;12548;p9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9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9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9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9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92"/>
          <p:cNvGrpSpPr/>
          <p:nvPr/>
        </p:nvGrpSpPr>
        <p:grpSpPr>
          <a:xfrm>
            <a:off x="3967213" y="3181547"/>
            <a:ext cx="368185" cy="354753"/>
            <a:chOff x="3967213" y="3356947"/>
            <a:chExt cx="368185" cy="354753"/>
          </a:xfrm>
        </p:grpSpPr>
        <p:sp>
          <p:nvSpPr>
            <p:cNvPr id="12556" name="Google Shape;12556;p9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9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9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92"/>
          <p:cNvGrpSpPr/>
          <p:nvPr/>
        </p:nvGrpSpPr>
        <p:grpSpPr>
          <a:xfrm>
            <a:off x="871254" y="3184746"/>
            <a:ext cx="285183" cy="347023"/>
            <a:chOff x="871254" y="3360146"/>
            <a:chExt cx="285183" cy="347023"/>
          </a:xfrm>
        </p:grpSpPr>
        <p:sp>
          <p:nvSpPr>
            <p:cNvPr id="12562" name="Google Shape;12562;p9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9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9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9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92"/>
          <p:cNvGrpSpPr/>
          <p:nvPr/>
        </p:nvGrpSpPr>
        <p:grpSpPr>
          <a:xfrm>
            <a:off x="2665165" y="3184746"/>
            <a:ext cx="281794" cy="349684"/>
            <a:chOff x="2665165" y="3360146"/>
            <a:chExt cx="281794" cy="349684"/>
          </a:xfrm>
        </p:grpSpPr>
        <p:sp>
          <p:nvSpPr>
            <p:cNvPr id="12567" name="Google Shape;12567;p9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9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9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9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92"/>
          <p:cNvGrpSpPr/>
          <p:nvPr/>
        </p:nvGrpSpPr>
        <p:grpSpPr>
          <a:xfrm>
            <a:off x="7156344" y="3172296"/>
            <a:ext cx="264465" cy="353074"/>
            <a:chOff x="7156344" y="3347696"/>
            <a:chExt cx="264465" cy="353074"/>
          </a:xfrm>
        </p:grpSpPr>
        <p:sp>
          <p:nvSpPr>
            <p:cNvPr id="12573" name="Google Shape;12573;p9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9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9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92"/>
          <p:cNvGrpSpPr/>
          <p:nvPr/>
        </p:nvGrpSpPr>
        <p:grpSpPr>
          <a:xfrm>
            <a:off x="6703732" y="3171536"/>
            <a:ext cx="264813" cy="352693"/>
            <a:chOff x="6703732" y="3346936"/>
            <a:chExt cx="264813" cy="352693"/>
          </a:xfrm>
        </p:grpSpPr>
        <p:sp>
          <p:nvSpPr>
            <p:cNvPr id="12579" name="Google Shape;12579;p9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9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9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9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9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92"/>
          <p:cNvGrpSpPr/>
          <p:nvPr/>
        </p:nvGrpSpPr>
        <p:grpSpPr>
          <a:xfrm>
            <a:off x="6252228" y="3171536"/>
            <a:ext cx="265193" cy="352693"/>
            <a:chOff x="6252228" y="3346936"/>
            <a:chExt cx="265193" cy="352693"/>
          </a:xfrm>
        </p:grpSpPr>
        <p:sp>
          <p:nvSpPr>
            <p:cNvPr id="12585" name="Google Shape;12585;p9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9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9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92"/>
          <p:cNvGrpSpPr/>
          <p:nvPr/>
        </p:nvGrpSpPr>
        <p:grpSpPr>
          <a:xfrm>
            <a:off x="5801105" y="3172296"/>
            <a:ext cx="264813" cy="351933"/>
            <a:chOff x="5801105" y="3347696"/>
            <a:chExt cx="264813" cy="351933"/>
          </a:xfrm>
        </p:grpSpPr>
        <p:sp>
          <p:nvSpPr>
            <p:cNvPr id="12589" name="Google Shape;12589;p9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92"/>
          <p:cNvGrpSpPr/>
          <p:nvPr/>
        </p:nvGrpSpPr>
        <p:grpSpPr>
          <a:xfrm>
            <a:off x="5349253" y="3171536"/>
            <a:ext cx="265922" cy="352693"/>
            <a:chOff x="5349253" y="3346936"/>
            <a:chExt cx="265922" cy="352693"/>
          </a:xfrm>
        </p:grpSpPr>
        <p:sp>
          <p:nvSpPr>
            <p:cNvPr id="12594" name="Google Shape;12594;p9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9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9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9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92"/>
          <p:cNvGrpSpPr/>
          <p:nvPr/>
        </p:nvGrpSpPr>
        <p:grpSpPr>
          <a:xfrm>
            <a:off x="4907159" y="3171536"/>
            <a:ext cx="264845" cy="354214"/>
            <a:chOff x="4907159" y="3346936"/>
            <a:chExt cx="264845" cy="354214"/>
          </a:xfrm>
        </p:grpSpPr>
        <p:sp>
          <p:nvSpPr>
            <p:cNvPr id="12601" name="Google Shape;12601;p9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9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92"/>
          <p:cNvGrpSpPr/>
          <p:nvPr/>
        </p:nvGrpSpPr>
        <p:grpSpPr>
          <a:xfrm>
            <a:off x="8048421" y="3159086"/>
            <a:ext cx="276503" cy="369674"/>
            <a:chOff x="8048421" y="3334486"/>
            <a:chExt cx="276503" cy="369674"/>
          </a:xfrm>
        </p:grpSpPr>
        <p:sp>
          <p:nvSpPr>
            <p:cNvPr id="12604" name="Google Shape;12604;p9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9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9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9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92"/>
          <p:cNvGrpSpPr/>
          <p:nvPr/>
        </p:nvGrpSpPr>
        <p:grpSpPr>
          <a:xfrm>
            <a:off x="7575787" y="3154555"/>
            <a:ext cx="295384" cy="376834"/>
            <a:chOff x="7575787" y="3329955"/>
            <a:chExt cx="295384" cy="376834"/>
          </a:xfrm>
        </p:grpSpPr>
        <p:sp>
          <p:nvSpPr>
            <p:cNvPr id="12611" name="Google Shape;12611;p9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9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9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9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9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92"/>
          <p:cNvGrpSpPr/>
          <p:nvPr/>
        </p:nvGrpSpPr>
        <p:grpSpPr>
          <a:xfrm>
            <a:off x="864062" y="2709103"/>
            <a:ext cx="264084" cy="347783"/>
            <a:chOff x="864062" y="2884503"/>
            <a:chExt cx="264084" cy="347783"/>
          </a:xfrm>
        </p:grpSpPr>
        <p:sp>
          <p:nvSpPr>
            <p:cNvPr id="12618" name="Google Shape;12618;p9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9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9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9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9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9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9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9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8" name="Google Shape;12628;p92"/>
          <p:cNvGrpSpPr/>
          <p:nvPr/>
        </p:nvGrpSpPr>
        <p:grpSpPr>
          <a:xfrm>
            <a:off x="3978523" y="2709261"/>
            <a:ext cx="348955" cy="346516"/>
            <a:chOff x="3978523" y="2884661"/>
            <a:chExt cx="348955" cy="346516"/>
          </a:xfrm>
        </p:grpSpPr>
        <p:sp>
          <p:nvSpPr>
            <p:cNvPr id="12629" name="Google Shape;12629;p9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9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9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9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9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9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92"/>
          <p:cNvGrpSpPr/>
          <p:nvPr/>
        </p:nvGrpSpPr>
        <p:grpSpPr>
          <a:xfrm>
            <a:off x="3556255" y="2709863"/>
            <a:ext cx="347435" cy="345534"/>
            <a:chOff x="3527780" y="2885263"/>
            <a:chExt cx="347435" cy="345534"/>
          </a:xfrm>
        </p:grpSpPr>
        <p:sp>
          <p:nvSpPr>
            <p:cNvPr id="12638" name="Google Shape;12638;p9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9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9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9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9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9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9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9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9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9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9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9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9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9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9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9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9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9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9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9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92"/>
          <p:cNvGrpSpPr/>
          <p:nvPr/>
        </p:nvGrpSpPr>
        <p:grpSpPr>
          <a:xfrm>
            <a:off x="2239671" y="2709103"/>
            <a:ext cx="218053" cy="348543"/>
            <a:chOff x="2239671" y="2884503"/>
            <a:chExt cx="218053" cy="348543"/>
          </a:xfrm>
        </p:grpSpPr>
        <p:sp>
          <p:nvSpPr>
            <p:cNvPr id="12662" name="Google Shape;12662;p9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9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9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9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9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7" name="Google Shape;12667;p92"/>
          <p:cNvGrpSpPr/>
          <p:nvPr/>
        </p:nvGrpSpPr>
        <p:grpSpPr>
          <a:xfrm>
            <a:off x="2691555" y="2709103"/>
            <a:ext cx="215044" cy="348924"/>
            <a:chOff x="2691555" y="2884503"/>
            <a:chExt cx="215044" cy="348924"/>
          </a:xfrm>
        </p:grpSpPr>
        <p:sp>
          <p:nvSpPr>
            <p:cNvPr id="12668" name="Google Shape;12668;p9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9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9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92"/>
          <p:cNvGrpSpPr/>
          <p:nvPr/>
        </p:nvGrpSpPr>
        <p:grpSpPr>
          <a:xfrm>
            <a:off x="1770459" y="2709103"/>
            <a:ext cx="254644" cy="348828"/>
            <a:chOff x="1770459" y="2884503"/>
            <a:chExt cx="254644" cy="348828"/>
          </a:xfrm>
        </p:grpSpPr>
        <p:sp>
          <p:nvSpPr>
            <p:cNvPr id="12672" name="Google Shape;12672;p9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9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9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9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9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9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9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9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0" name="Google Shape;12680;p92"/>
          <p:cNvGrpSpPr/>
          <p:nvPr/>
        </p:nvGrpSpPr>
        <p:grpSpPr>
          <a:xfrm>
            <a:off x="1317466" y="2709483"/>
            <a:ext cx="258382" cy="348543"/>
            <a:chOff x="1317466" y="2884883"/>
            <a:chExt cx="258382" cy="348543"/>
          </a:xfrm>
        </p:grpSpPr>
        <p:sp>
          <p:nvSpPr>
            <p:cNvPr id="12681" name="Google Shape;12681;p9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9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9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9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9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9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9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9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92"/>
          <p:cNvGrpSpPr/>
          <p:nvPr/>
        </p:nvGrpSpPr>
        <p:grpSpPr>
          <a:xfrm>
            <a:off x="3121167" y="2709483"/>
            <a:ext cx="258414" cy="348543"/>
            <a:chOff x="3121167" y="2884883"/>
            <a:chExt cx="258414" cy="348543"/>
          </a:xfrm>
        </p:grpSpPr>
        <p:sp>
          <p:nvSpPr>
            <p:cNvPr id="12690" name="Google Shape;12690;p9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9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9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9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9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9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9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9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92"/>
          <p:cNvGrpSpPr/>
          <p:nvPr/>
        </p:nvGrpSpPr>
        <p:grpSpPr>
          <a:xfrm>
            <a:off x="4899999" y="2706695"/>
            <a:ext cx="271244" cy="346801"/>
            <a:chOff x="4899999" y="2882095"/>
            <a:chExt cx="271244" cy="346801"/>
          </a:xfrm>
        </p:grpSpPr>
        <p:sp>
          <p:nvSpPr>
            <p:cNvPr id="12699" name="Google Shape;12699;p9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9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9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9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9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9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9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9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9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9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9" name="Google Shape;12709;p92"/>
          <p:cNvGrpSpPr/>
          <p:nvPr/>
        </p:nvGrpSpPr>
        <p:grpSpPr>
          <a:xfrm>
            <a:off x="7162775" y="2705713"/>
            <a:ext cx="259523" cy="346294"/>
            <a:chOff x="7162775" y="2881113"/>
            <a:chExt cx="259523" cy="346294"/>
          </a:xfrm>
        </p:grpSpPr>
        <p:sp>
          <p:nvSpPr>
            <p:cNvPr id="12710" name="Google Shape;12710;p9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9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9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9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9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9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92"/>
          <p:cNvGrpSpPr/>
          <p:nvPr/>
        </p:nvGrpSpPr>
        <p:grpSpPr>
          <a:xfrm>
            <a:off x="6709751" y="2706442"/>
            <a:ext cx="261075" cy="347815"/>
            <a:chOff x="6709751" y="2881842"/>
            <a:chExt cx="261075" cy="347815"/>
          </a:xfrm>
        </p:grpSpPr>
        <p:sp>
          <p:nvSpPr>
            <p:cNvPr id="12717" name="Google Shape;12717;p9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9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9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9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9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92"/>
          <p:cNvGrpSpPr/>
          <p:nvPr/>
        </p:nvGrpSpPr>
        <p:grpSpPr>
          <a:xfrm>
            <a:off x="5807156" y="2705713"/>
            <a:ext cx="261043" cy="348163"/>
            <a:chOff x="5807156" y="2881113"/>
            <a:chExt cx="261043" cy="348163"/>
          </a:xfrm>
        </p:grpSpPr>
        <p:sp>
          <p:nvSpPr>
            <p:cNvPr id="12724" name="Google Shape;12724;p9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9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9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9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9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92"/>
          <p:cNvGrpSpPr/>
          <p:nvPr/>
        </p:nvGrpSpPr>
        <p:grpSpPr>
          <a:xfrm>
            <a:off x="5355653" y="2706093"/>
            <a:ext cx="262184" cy="346643"/>
            <a:chOff x="5355653" y="2881493"/>
            <a:chExt cx="262184" cy="346643"/>
          </a:xfrm>
        </p:grpSpPr>
        <p:sp>
          <p:nvSpPr>
            <p:cNvPr id="12730" name="Google Shape;12730;p9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9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9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9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92"/>
          <p:cNvGrpSpPr/>
          <p:nvPr/>
        </p:nvGrpSpPr>
        <p:grpSpPr>
          <a:xfrm>
            <a:off x="8055961" y="2706442"/>
            <a:ext cx="260283" cy="345914"/>
            <a:chOff x="8055961" y="2881842"/>
            <a:chExt cx="260283" cy="345914"/>
          </a:xfrm>
        </p:grpSpPr>
        <p:sp>
          <p:nvSpPr>
            <p:cNvPr id="12736" name="Google Shape;12736;p9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9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9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9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0" name="Google Shape;12740;p92"/>
          <p:cNvGrpSpPr/>
          <p:nvPr/>
        </p:nvGrpSpPr>
        <p:grpSpPr>
          <a:xfrm>
            <a:off x="7609368" y="2718512"/>
            <a:ext cx="264813" cy="353105"/>
            <a:chOff x="7609368" y="2893912"/>
            <a:chExt cx="264813" cy="353105"/>
          </a:xfrm>
        </p:grpSpPr>
        <p:sp>
          <p:nvSpPr>
            <p:cNvPr id="12741" name="Google Shape;12741;p9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9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9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9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9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9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7" name="Google Shape;12747;p92"/>
          <p:cNvGrpSpPr/>
          <p:nvPr/>
        </p:nvGrpSpPr>
        <p:grpSpPr>
          <a:xfrm>
            <a:off x="6248458" y="2694372"/>
            <a:ext cx="270864" cy="360645"/>
            <a:chOff x="6248458" y="2869772"/>
            <a:chExt cx="270864" cy="360645"/>
          </a:xfrm>
        </p:grpSpPr>
        <p:sp>
          <p:nvSpPr>
            <p:cNvPr id="12748" name="Google Shape;12748;p9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9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9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9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9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92"/>
          <p:cNvGrpSpPr/>
          <p:nvPr/>
        </p:nvGrpSpPr>
        <p:grpSpPr>
          <a:xfrm>
            <a:off x="3075928" y="2270398"/>
            <a:ext cx="363243" cy="300675"/>
            <a:chOff x="3075928" y="2445798"/>
            <a:chExt cx="363243" cy="300675"/>
          </a:xfrm>
        </p:grpSpPr>
        <p:sp>
          <p:nvSpPr>
            <p:cNvPr id="12754" name="Google Shape;12754;p9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9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9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9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9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9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9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9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9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9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9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92"/>
          <p:cNvGrpSpPr/>
          <p:nvPr/>
        </p:nvGrpSpPr>
        <p:grpSpPr>
          <a:xfrm>
            <a:off x="2633105" y="2256459"/>
            <a:ext cx="363243" cy="328585"/>
            <a:chOff x="2633105" y="2431859"/>
            <a:chExt cx="363243" cy="328585"/>
          </a:xfrm>
        </p:grpSpPr>
        <p:sp>
          <p:nvSpPr>
            <p:cNvPr id="12766" name="Google Shape;12766;p9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9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9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9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9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9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9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9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4" name="Google Shape;12774;p92"/>
          <p:cNvGrpSpPr/>
          <p:nvPr/>
        </p:nvGrpSpPr>
        <p:grpSpPr>
          <a:xfrm>
            <a:off x="2189142" y="2245910"/>
            <a:ext cx="365904" cy="350064"/>
            <a:chOff x="2189142" y="2421310"/>
            <a:chExt cx="365904" cy="350064"/>
          </a:xfrm>
        </p:grpSpPr>
        <p:sp>
          <p:nvSpPr>
            <p:cNvPr id="12775" name="Google Shape;12775;p9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9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9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9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9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9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9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9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9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4" name="Google Shape;12784;p92"/>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5" name="Google Shape;12785;p92"/>
          <p:cNvGrpSpPr/>
          <p:nvPr/>
        </p:nvGrpSpPr>
        <p:grpSpPr>
          <a:xfrm>
            <a:off x="3961923" y="2310917"/>
            <a:ext cx="364415" cy="220936"/>
            <a:chOff x="3961923" y="2486317"/>
            <a:chExt cx="364415" cy="220936"/>
          </a:xfrm>
        </p:grpSpPr>
        <p:sp>
          <p:nvSpPr>
            <p:cNvPr id="12786" name="Google Shape;12786;p9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9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9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9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90" name="Google Shape;12790;p92"/>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1" name="Google Shape;12791;p92"/>
          <p:cNvGrpSpPr/>
          <p:nvPr/>
        </p:nvGrpSpPr>
        <p:grpSpPr>
          <a:xfrm>
            <a:off x="1303876" y="2243977"/>
            <a:ext cx="363275" cy="354626"/>
            <a:chOff x="1303876" y="2419377"/>
            <a:chExt cx="363275" cy="354626"/>
          </a:xfrm>
        </p:grpSpPr>
        <p:sp>
          <p:nvSpPr>
            <p:cNvPr id="12792" name="Google Shape;12792;p9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9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9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9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9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9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9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9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92"/>
          <p:cNvGrpSpPr/>
          <p:nvPr/>
        </p:nvGrpSpPr>
        <p:grpSpPr>
          <a:xfrm>
            <a:off x="861053" y="2239510"/>
            <a:ext cx="362134" cy="363623"/>
            <a:chOff x="861053" y="2414910"/>
            <a:chExt cx="362134" cy="363623"/>
          </a:xfrm>
        </p:grpSpPr>
        <p:sp>
          <p:nvSpPr>
            <p:cNvPr id="12801" name="Google Shape;12801;p9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9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9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9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9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92"/>
          <p:cNvGrpSpPr/>
          <p:nvPr/>
        </p:nvGrpSpPr>
        <p:grpSpPr>
          <a:xfrm>
            <a:off x="7594288" y="2239859"/>
            <a:ext cx="279513" cy="355735"/>
            <a:chOff x="7594288" y="2415259"/>
            <a:chExt cx="279513" cy="355735"/>
          </a:xfrm>
        </p:grpSpPr>
        <p:sp>
          <p:nvSpPr>
            <p:cNvPr id="12807" name="Google Shape;12807;p9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9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9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9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9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9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3" name="Google Shape;12813;p92"/>
          <p:cNvGrpSpPr/>
          <p:nvPr/>
        </p:nvGrpSpPr>
        <p:grpSpPr>
          <a:xfrm>
            <a:off x="7145794" y="2240239"/>
            <a:ext cx="278784" cy="355735"/>
            <a:chOff x="7145794" y="2415639"/>
            <a:chExt cx="278784" cy="355735"/>
          </a:xfrm>
        </p:grpSpPr>
        <p:sp>
          <p:nvSpPr>
            <p:cNvPr id="12814" name="Google Shape;12814;p9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9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9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9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9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9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9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9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9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9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92"/>
          <p:cNvGrpSpPr/>
          <p:nvPr/>
        </p:nvGrpSpPr>
        <p:grpSpPr>
          <a:xfrm>
            <a:off x="6698441" y="2239130"/>
            <a:ext cx="277644" cy="357984"/>
            <a:chOff x="6698441" y="2414530"/>
            <a:chExt cx="277644" cy="357984"/>
          </a:xfrm>
        </p:grpSpPr>
        <p:sp>
          <p:nvSpPr>
            <p:cNvPr id="12825" name="Google Shape;12825;p9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9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9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9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9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9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1" name="Google Shape;12831;p92"/>
          <p:cNvGrpSpPr/>
          <p:nvPr/>
        </p:nvGrpSpPr>
        <p:grpSpPr>
          <a:xfrm>
            <a:off x="4897750" y="2240239"/>
            <a:ext cx="279513" cy="357255"/>
            <a:chOff x="4897750" y="2415639"/>
            <a:chExt cx="279513" cy="357255"/>
          </a:xfrm>
        </p:grpSpPr>
        <p:sp>
          <p:nvSpPr>
            <p:cNvPr id="12832" name="Google Shape;12832;p9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9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9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9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9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9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9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9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92"/>
          <p:cNvGrpSpPr/>
          <p:nvPr/>
        </p:nvGrpSpPr>
        <p:grpSpPr>
          <a:xfrm>
            <a:off x="5812066" y="2240619"/>
            <a:ext cx="264813" cy="353454"/>
            <a:chOff x="5812066" y="2416019"/>
            <a:chExt cx="264813" cy="353454"/>
          </a:xfrm>
        </p:grpSpPr>
        <p:sp>
          <p:nvSpPr>
            <p:cNvPr id="12841" name="Google Shape;12841;p9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9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9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9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9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9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9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92"/>
          <p:cNvGrpSpPr/>
          <p:nvPr/>
        </p:nvGrpSpPr>
        <p:grpSpPr>
          <a:xfrm>
            <a:off x="8054820" y="2240999"/>
            <a:ext cx="264433" cy="353454"/>
            <a:chOff x="8054820" y="2416399"/>
            <a:chExt cx="264433" cy="353454"/>
          </a:xfrm>
        </p:grpSpPr>
        <p:sp>
          <p:nvSpPr>
            <p:cNvPr id="12849" name="Google Shape;12849;p9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9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9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9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9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9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5" name="Google Shape;12855;p92"/>
          <p:cNvGrpSpPr/>
          <p:nvPr/>
        </p:nvGrpSpPr>
        <p:grpSpPr>
          <a:xfrm>
            <a:off x="5356413" y="2237990"/>
            <a:ext cx="271212" cy="361374"/>
            <a:chOff x="5356413" y="2413390"/>
            <a:chExt cx="271212" cy="361374"/>
          </a:xfrm>
        </p:grpSpPr>
        <p:sp>
          <p:nvSpPr>
            <p:cNvPr id="12856" name="Google Shape;12856;p9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9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9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9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9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92"/>
          <p:cNvGrpSpPr/>
          <p:nvPr/>
        </p:nvGrpSpPr>
        <p:grpSpPr>
          <a:xfrm>
            <a:off x="6255238" y="2236849"/>
            <a:ext cx="271244" cy="360994"/>
            <a:chOff x="6255238" y="2412249"/>
            <a:chExt cx="271244" cy="360994"/>
          </a:xfrm>
        </p:grpSpPr>
        <p:sp>
          <p:nvSpPr>
            <p:cNvPr id="12862" name="Google Shape;12862;p9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9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9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9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9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9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8" name="Google Shape;12868;p92"/>
          <p:cNvGrpSpPr/>
          <p:nvPr/>
        </p:nvGrpSpPr>
        <p:grpSpPr>
          <a:xfrm>
            <a:off x="2185372" y="1782399"/>
            <a:ext cx="366664" cy="366981"/>
            <a:chOff x="2185372" y="1957799"/>
            <a:chExt cx="366664" cy="366981"/>
          </a:xfrm>
        </p:grpSpPr>
        <p:sp>
          <p:nvSpPr>
            <p:cNvPr id="12869" name="Google Shape;12869;p9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9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9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9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9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9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9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9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92"/>
          <p:cNvGrpSpPr/>
          <p:nvPr/>
        </p:nvGrpSpPr>
        <p:grpSpPr>
          <a:xfrm>
            <a:off x="1737258" y="1812971"/>
            <a:ext cx="370814" cy="307359"/>
            <a:chOff x="1737258" y="1988371"/>
            <a:chExt cx="370814" cy="307359"/>
          </a:xfrm>
        </p:grpSpPr>
        <p:sp>
          <p:nvSpPr>
            <p:cNvPr id="12878" name="Google Shape;12878;p9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9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9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9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92"/>
          <p:cNvGrpSpPr/>
          <p:nvPr/>
        </p:nvGrpSpPr>
        <p:grpSpPr>
          <a:xfrm>
            <a:off x="848983" y="1814111"/>
            <a:ext cx="369294" cy="304350"/>
            <a:chOff x="848983" y="1989511"/>
            <a:chExt cx="369294" cy="304350"/>
          </a:xfrm>
        </p:grpSpPr>
        <p:sp>
          <p:nvSpPr>
            <p:cNvPr id="12883" name="Google Shape;12883;p9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9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9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9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9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92"/>
          <p:cNvGrpSpPr/>
          <p:nvPr/>
        </p:nvGrpSpPr>
        <p:grpSpPr>
          <a:xfrm>
            <a:off x="3074027" y="1808377"/>
            <a:ext cx="380604" cy="313854"/>
            <a:chOff x="3074027" y="1983777"/>
            <a:chExt cx="380604" cy="313854"/>
          </a:xfrm>
        </p:grpSpPr>
        <p:sp>
          <p:nvSpPr>
            <p:cNvPr id="12889" name="Google Shape;12889;p9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9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9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9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9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92"/>
          <p:cNvGrpSpPr/>
          <p:nvPr/>
        </p:nvGrpSpPr>
        <p:grpSpPr>
          <a:xfrm>
            <a:off x="3522521" y="1800457"/>
            <a:ext cx="367013" cy="331278"/>
            <a:chOff x="3522521" y="1975857"/>
            <a:chExt cx="367013" cy="331278"/>
          </a:xfrm>
        </p:grpSpPr>
        <p:sp>
          <p:nvSpPr>
            <p:cNvPr id="12895" name="Google Shape;12895;p9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9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9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9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9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9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9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2" name="Google Shape;12902;p92"/>
          <p:cNvGrpSpPr/>
          <p:nvPr/>
        </p:nvGrpSpPr>
        <p:grpSpPr>
          <a:xfrm>
            <a:off x="2630824" y="1801566"/>
            <a:ext cx="368185" cy="330454"/>
            <a:chOff x="2630824" y="1976966"/>
            <a:chExt cx="368185" cy="330454"/>
          </a:xfrm>
        </p:grpSpPr>
        <p:sp>
          <p:nvSpPr>
            <p:cNvPr id="12903" name="Google Shape;12903;p9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9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9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9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9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9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9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9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1" name="Google Shape;12911;p92"/>
          <p:cNvGrpSpPr/>
          <p:nvPr/>
        </p:nvGrpSpPr>
        <p:grpSpPr>
          <a:xfrm>
            <a:off x="1293706" y="1791016"/>
            <a:ext cx="369294" cy="350444"/>
            <a:chOff x="1293706" y="1966416"/>
            <a:chExt cx="369294" cy="350444"/>
          </a:xfrm>
        </p:grpSpPr>
        <p:sp>
          <p:nvSpPr>
            <p:cNvPr id="12912" name="Google Shape;12912;p9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9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9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9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9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9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9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9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0" name="Google Shape;12920;p92"/>
          <p:cNvGrpSpPr/>
          <p:nvPr/>
        </p:nvGrpSpPr>
        <p:grpSpPr>
          <a:xfrm>
            <a:off x="3967213" y="1800077"/>
            <a:ext cx="368185" cy="331816"/>
            <a:chOff x="3967213" y="1975477"/>
            <a:chExt cx="368185" cy="331816"/>
          </a:xfrm>
        </p:grpSpPr>
        <p:sp>
          <p:nvSpPr>
            <p:cNvPr id="12921" name="Google Shape;12921;p9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9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9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4" name="Google Shape;12924;p92"/>
          <p:cNvGrpSpPr/>
          <p:nvPr/>
        </p:nvGrpSpPr>
        <p:grpSpPr>
          <a:xfrm>
            <a:off x="8047661" y="1793646"/>
            <a:ext cx="279132" cy="356875"/>
            <a:chOff x="8047661" y="1969046"/>
            <a:chExt cx="279132" cy="356875"/>
          </a:xfrm>
        </p:grpSpPr>
        <p:sp>
          <p:nvSpPr>
            <p:cNvPr id="12925" name="Google Shape;12925;p9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9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9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9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9" name="Google Shape;12929;p92"/>
          <p:cNvGrpSpPr/>
          <p:nvPr/>
        </p:nvGrpSpPr>
        <p:grpSpPr>
          <a:xfrm>
            <a:off x="7596157" y="1792759"/>
            <a:ext cx="279544" cy="358142"/>
            <a:chOff x="7596157" y="1968159"/>
            <a:chExt cx="279544" cy="358142"/>
          </a:xfrm>
        </p:grpSpPr>
        <p:sp>
          <p:nvSpPr>
            <p:cNvPr id="12930" name="Google Shape;12930;p9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9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9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9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9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9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92"/>
          <p:cNvGrpSpPr/>
          <p:nvPr/>
        </p:nvGrpSpPr>
        <p:grpSpPr>
          <a:xfrm>
            <a:off x="7147315" y="1793646"/>
            <a:ext cx="279513" cy="357636"/>
            <a:chOff x="7147315" y="1969046"/>
            <a:chExt cx="279513" cy="357636"/>
          </a:xfrm>
        </p:grpSpPr>
        <p:sp>
          <p:nvSpPr>
            <p:cNvPr id="12937" name="Google Shape;12937;p9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9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9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9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9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9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9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4" name="Google Shape;12944;p92"/>
          <p:cNvGrpSpPr/>
          <p:nvPr/>
        </p:nvGrpSpPr>
        <p:grpSpPr>
          <a:xfrm>
            <a:off x="6697681" y="1792917"/>
            <a:ext cx="280305" cy="359093"/>
            <a:chOff x="6697681" y="1968317"/>
            <a:chExt cx="280305" cy="359093"/>
          </a:xfrm>
        </p:grpSpPr>
        <p:sp>
          <p:nvSpPr>
            <p:cNvPr id="12945" name="Google Shape;12945;p9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9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9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9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9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9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9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2" name="Google Shape;12952;p92"/>
          <p:cNvGrpSpPr/>
          <p:nvPr/>
        </p:nvGrpSpPr>
        <p:grpSpPr>
          <a:xfrm>
            <a:off x="6248839" y="1792537"/>
            <a:ext cx="280273" cy="358744"/>
            <a:chOff x="6248839" y="1967937"/>
            <a:chExt cx="280273" cy="358744"/>
          </a:xfrm>
        </p:grpSpPr>
        <p:sp>
          <p:nvSpPr>
            <p:cNvPr id="12953" name="Google Shape;12953;p9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9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9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9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9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9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92"/>
          <p:cNvGrpSpPr/>
          <p:nvPr/>
        </p:nvGrpSpPr>
        <p:grpSpPr>
          <a:xfrm>
            <a:off x="5801485" y="1793646"/>
            <a:ext cx="279164" cy="357794"/>
            <a:chOff x="5801485" y="1969046"/>
            <a:chExt cx="279164" cy="357794"/>
          </a:xfrm>
        </p:grpSpPr>
        <p:sp>
          <p:nvSpPr>
            <p:cNvPr id="12960" name="Google Shape;12960;p9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9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9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9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9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9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9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9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9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9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9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9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9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3" name="Google Shape;12973;p92"/>
          <p:cNvGrpSpPr/>
          <p:nvPr/>
        </p:nvGrpSpPr>
        <p:grpSpPr>
          <a:xfrm>
            <a:off x="5352643" y="1793646"/>
            <a:ext cx="278404" cy="358364"/>
            <a:chOff x="5352643" y="1969046"/>
            <a:chExt cx="278404" cy="358364"/>
          </a:xfrm>
        </p:grpSpPr>
        <p:sp>
          <p:nvSpPr>
            <p:cNvPr id="12974" name="Google Shape;12974;p9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9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9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9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8" name="Google Shape;12978;p92"/>
          <p:cNvGrpSpPr/>
          <p:nvPr/>
        </p:nvGrpSpPr>
        <p:grpSpPr>
          <a:xfrm>
            <a:off x="4897750" y="1792917"/>
            <a:ext cx="279132" cy="358364"/>
            <a:chOff x="4897750" y="1968317"/>
            <a:chExt cx="279132" cy="358364"/>
          </a:xfrm>
        </p:grpSpPr>
        <p:sp>
          <p:nvSpPr>
            <p:cNvPr id="12979" name="Google Shape;12979;p9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9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9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9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9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9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9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9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9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9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9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9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9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92" name="Google Shape;12992;p92"/>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3" name="Google Shape;12993;p92"/>
          <p:cNvGrpSpPr/>
          <p:nvPr/>
        </p:nvGrpSpPr>
        <p:grpSpPr>
          <a:xfrm>
            <a:off x="1767449" y="1337644"/>
            <a:ext cx="324403" cy="347783"/>
            <a:chOff x="1767449" y="1513044"/>
            <a:chExt cx="324403" cy="347783"/>
          </a:xfrm>
        </p:grpSpPr>
        <p:sp>
          <p:nvSpPr>
            <p:cNvPr id="12994" name="Google Shape;12994;p9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9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9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9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9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9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9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9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9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3" name="Google Shape;13003;p92"/>
          <p:cNvGrpSpPr/>
          <p:nvPr/>
        </p:nvGrpSpPr>
        <p:grpSpPr>
          <a:xfrm>
            <a:off x="4007193" y="1337327"/>
            <a:ext cx="320633" cy="348100"/>
            <a:chOff x="4007193" y="1512727"/>
            <a:chExt cx="320633" cy="348100"/>
          </a:xfrm>
        </p:grpSpPr>
        <p:sp>
          <p:nvSpPr>
            <p:cNvPr id="13004" name="Google Shape;13004;p9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9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9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9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9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9" name="Google Shape;13009;p92"/>
          <p:cNvGrpSpPr/>
          <p:nvPr/>
        </p:nvGrpSpPr>
        <p:grpSpPr>
          <a:xfrm>
            <a:off x="3530425" y="1333347"/>
            <a:ext cx="368175" cy="344594"/>
            <a:chOff x="3530425" y="1508747"/>
            <a:chExt cx="368175" cy="344594"/>
          </a:xfrm>
        </p:grpSpPr>
        <p:sp>
          <p:nvSpPr>
            <p:cNvPr id="13010" name="Google Shape;13010;p9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9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9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9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92"/>
          <p:cNvGrpSpPr/>
          <p:nvPr/>
        </p:nvGrpSpPr>
        <p:grpSpPr>
          <a:xfrm>
            <a:off x="3127598" y="1337834"/>
            <a:ext cx="289714" cy="347593"/>
            <a:chOff x="3127598" y="1513234"/>
            <a:chExt cx="289714" cy="347593"/>
          </a:xfrm>
        </p:grpSpPr>
        <p:sp>
          <p:nvSpPr>
            <p:cNvPr id="13015" name="Google Shape;13015;p9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9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9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9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9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0" name="Google Shape;13020;p92"/>
          <p:cNvGrpSpPr/>
          <p:nvPr/>
        </p:nvGrpSpPr>
        <p:grpSpPr>
          <a:xfrm>
            <a:off x="2662884" y="1337644"/>
            <a:ext cx="322914" cy="348543"/>
            <a:chOff x="2662884" y="1513044"/>
            <a:chExt cx="322914" cy="348543"/>
          </a:xfrm>
        </p:grpSpPr>
        <p:sp>
          <p:nvSpPr>
            <p:cNvPr id="13021" name="Google Shape;13021;p9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9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9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9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9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9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9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9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9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9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1" name="Google Shape;13031;p92"/>
          <p:cNvGrpSpPr/>
          <p:nvPr/>
        </p:nvGrpSpPr>
        <p:grpSpPr>
          <a:xfrm>
            <a:off x="2232511" y="1337359"/>
            <a:ext cx="299534" cy="348068"/>
            <a:chOff x="2232511" y="1512759"/>
            <a:chExt cx="299534" cy="348068"/>
          </a:xfrm>
        </p:grpSpPr>
        <p:sp>
          <p:nvSpPr>
            <p:cNvPr id="13032" name="Google Shape;13032;p9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9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9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9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9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9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9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9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9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9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9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3" name="Google Shape;13043;p92"/>
          <p:cNvGrpSpPr/>
          <p:nvPr/>
        </p:nvGrpSpPr>
        <p:grpSpPr>
          <a:xfrm>
            <a:off x="1331406" y="1337961"/>
            <a:ext cx="301784" cy="348607"/>
            <a:chOff x="1331406" y="1513361"/>
            <a:chExt cx="301784" cy="348607"/>
          </a:xfrm>
        </p:grpSpPr>
        <p:sp>
          <p:nvSpPr>
            <p:cNvPr id="13044" name="Google Shape;13044;p9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9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9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9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8" name="Google Shape;13048;p92"/>
          <p:cNvGrpSpPr/>
          <p:nvPr/>
        </p:nvGrpSpPr>
        <p:grpSpPr>
          <a:xfrm>
            <a:off x="7144274" y="1324814"/>
            <a:ext cx="282174" cy="355735"/>
            <a:chOff x="7144274" y="1500214"/>
            <a:chExt cx="282174" cy="355735"/>
          </a:xfrm>
        </p:grpSpPr>
        <p:sp>
          <p:nvSpPr>
            <p:cNvPr id="13049" name="Google Shape;13049;p9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9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9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9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9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9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5" name="Google Shape;13055;p92"/>
          <p:cNvGrpSpPr/>
          <p:nvPr/>
        </p:nvGrpSpPr>
        <p:grpSpPr>
          <a:xfrm>
            <a:off x="6685262" y="1324814"/>
            <a:ext cx="289682" cy="354594"/>
            <a:chOff x="6685262" y="1500214"/>
            <a:chExt cx="289682" cy="354594"/>
          </a:xfrm>
        </p:grpSpPr>
        <p:sp>
          <p:nvSpPr>
            <p:cNvPr id="13056" name="Google Shape;13056;p9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9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9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9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92"/>
          <p:cNvGrpSpPr/>
          <p:nvPr/>
        </p:nvGrpSpPr>
        <p:grpSpPr>
          <a:xfrm>
            <a:off x="6200938" y="1325194"/>
            <a:ext cx="322154" cy="355355"/>
            <a:chOff x="6200938" y="1500594"/>
            <a:chExt cx="322154" cy="355355"/>
          </a:xfrm>
        </p:grpSpPr>
        <p:sp>
          <p:nvSpPr>
            <p:cNvPr id="13061" name="Google Shape;13061;p9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9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9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9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9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6" name="Google Shape;13066;p92"/>
          <p:cNvGrpSpPr/>
          <p:nvPr/>
        </p:nvGrpSpPr>
        <p:grpSpPr>
          <a:xfrm>
            <a:off x="5289631" y="1324814"/>
            <a:ext cx="332355" cy="354974"/>
            <a:chOff x="5289631" y="1500214"/>
            <a:chExt cx="332355" cy="354974"/>
          </a:xfrm>
        </p:grpSpPr>
        <p:sp>
          <p:nvSpPr>
            <p:cNvPr id="13067" name="Google Shape;13067;p9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9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9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9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9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9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3" name="Google Shape;13073;p92"/>
          <p:cNvGrpSpPr/>
          <p:nvPr/>
        </p:nvGrpSpPr>
        <p:grpSpPr>
          <a:xfrm>
            <a:off x="5748295" y="1324433"/>
            <a:ext cx="323294" cy="356115"/>
            <a:chOff x="5748295" y="1499833"/>
            <a:chExt cx="323294" cy="356115"/>
          </a:xfrm>
        </p:grpSpPr>
        <p:sp>
          <p:nvSpPr>
            <p:cNvPr id="13074" name="Google Shape;13074;p9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9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9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9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9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9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9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1" name="Google Shape;13081;p92"/>
          <p:cNvGrpSpPr/>
          <p:nvPr/>
        </p:nvGrpSpPr>
        <p:grpSpPr>
          <a:xfrm>
            <a:off x="8047661" y="1325637"/>
            <a:ext cx="278404" cy="355260"/>
            <a:chOff x="8047661" y="1501037"/>
            <a:chExt cx="278404" cy="355260"/>
          </a:xfrm>
        </p:grpSpPr>
        <p:sp>
          <p:nvSpPr>
            <p:cNvPr id="13082" name="Google Shape;13082;p9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9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9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9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6" name="Google Shape;13086;p92"/>
          <p:cNvGrpSpPr/>
          <p:nvPr/>
        </p:nvGrpSpPr>
        <p:grpSpPr>
          <a:xfrm>
            <a:off x="4903389" y="1324814"/>
            <a:ext cx="267854" cy="355735"/>
            <a:chOff x="4903389" y="1500214"/>
            <a:chExt cx="267854" cy="355735"/>
          </a:xfrm>
        </p:grpSpPr>
        <p:sp>
          <p:nvSpPr>
            <p:cNvPr id="13087" name="Google Shape;13087;p9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9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9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9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9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2" name="Google Shape;13092;p92"/>
          <p:cNvGrpSpPr/>
          <p:nvPr/>
        </p:nvGrpSpPr>
        <p:grpSpPr>
          <a:xfrm>
            <a:off x="7613518" y="1325954"/>
            <a:ext cx="264433" cy="353074"/>
            <a:chOff x="7613518" y="1501354"/>
            <a:chExt cx="264433" cy="353074"/>
          </a:xfrm>
        </p:grpSpPr>
        <p:sp>
          <p:nvSpPr>
            <p:cNvPr id="13093" name="Google Shape;13093;p9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9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9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9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9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9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99" name="Google Shape;13099;p92"/>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100" name="Google Shape;13100;p92"/>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04" name="Shape 13104"/>
        <p:cNvGrpSpPr/>
        <p:nvPr/>
      </p:nvGrpSpPr>
      <p:grpSpPr>
        <a:xfrm>
          <a:off x="0" y="0"/>
          <a:ext cx="0" cy="0"/>
          <a:chOff x="0" y="0"/>
          <a:chExt cx="0" cy="0"/>
        </a:xfrm>
      </p:grpSpPr>
      <p:grpSp>
        <p:nvGrpSpPr>
          <p:cNvPr id="13105" name="Google Shape;13105;p93"/>
          <p:cNvGrpSpPr/>
          <p:nvPr/>
        </p:nvGrpSpPr>
        <p:grpSpPr>
          <a:xfrm>
            <a:off x="1757085" y="1325225"/>
            <a:ext cx="371069" cy="359396"/>
            <a:chOff x="1757085" y="1500675"/>
            <a:chExt cx="371069" cy="359396"/>
          </a:xfrm>
        </p:grpSpPr>
        <p:sp>
          <p:nvSpPr>
            <p:cNvPr id="13106" name="Google Shape;13106;p9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9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9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9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9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9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9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9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9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9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9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9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9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9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9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9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9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9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9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9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9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9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9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9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9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93"/>
          <p:cNvGrpSpPr/>
          <p:nvPr/>
        </p:nvGrpSpPr>
        <p:grpSpPr>
          <a:xfrm>
            <a:off x="2774209" y="1779241"/>
            <a:ext cx="116693" cy="374186"/>
            <a:chOff x="2774209" y="1954691"/>
            <a:chExt cx="116693" cy="374186"/>
          </a:xfrm>
        </p:grpSpPr>
        <p:sp>
          <p:nvSpPr>
            <p:cNvPr id="13136" name="Google Shape;13136;p9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9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8" name="Google Shape;13138;p93"/>
          <p:cNvGrpSpPr/>
          <p:nvPr/>
        </p:nvGrpSpPr>
        <p:grpSpPr>
          <a:xfrm>
            <a:off x="4017435" y="1324462"/>
            <a:ext cx="315092" cy="359397"/>
            <a:chOff x="4017435" y="1499912"/>
            <a:chExt cx="315092" cy="359397"/>
          </a:xfrm>
        </p:grpSpPr>
        <p:sp>
          <p:nvSpPr>
            <p:cNvPr id="13139" name="Google Shape;13139;p9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9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1" name="Google Shape;13141;p93"/>
          <p:cNvGrpSpPr/>
          <p:nvPr/>
        </p:nvGrpSpPr>
        <p:grpSpPr>
          <a:xfrm>
            <a:off x="3963652" y="1824309"/>
            <a:ext cx="374154" cy="284050"/>
            <a:chOff x="3963652" y="1999759"/>
            <a:chExt cx="374154" cy="284050"/>
          </a:xfrm>
        </p:grpSpPr>
        <p:sp>
          <p:nvSpPr>
            <p:cNvPr id="13142" name="Google Shape;13142;p9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9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9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5" name="Google Shape;13145;p93"/>
          <p:cNvGrpSpPr/>
          <p:nvPr/>
        </p:nvGrpSpPr>
        <p:grpSpPr>
          <a:xfrm>
            <a:off x="1777536" y="1839416"/>
            <a:ext cx="376444" cy="253772"/>
            <a:chOff x="1777536" y="2014866"/>
            <a:chExt cx="376444" cy="253772"/>
          </a:xfrm>
        </p:grpSpPr>
        <p:sp>
          <p:nvSpPr>
            <p:cNvPr id="13146" name="Google Shape;13146;p9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9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9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9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9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93"/>
          <p:cNvGrpSpPr/>
          <p:nvPr/>
        </p:nvGrpSpPr>
        <p:grpSpPr>
          <a:xfrm>
            <a:off x="1309875" y="1881876"/>
            <a:ext cx="374154" cy="169680"/>
            <a:chOff x="1309875" y="2057326"/>
            <a:chExt cx="374154" cy="169680"/>
          </a:xfrm>
        </p:grpSpPr>
        <p:sp>
          <p:nvSpPr>
            <p:cNvPr id="13152" name="Google Shape;13152;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9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9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9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9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9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9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3" name="Google Shape;13163;p93"/>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4" name="Google Shape;13164;p93"/>
          <p:cNvGrpSpPr/>
          <p:nvPr/>
        </p:nvGrpSpPr>
        <p:grpSpPr>
          <a:xfrm>
            <a:off x="2347450" y="1779114"/>
            <a:ext cx="113639" cy="373168"/>
            <a:chOff x="2347450" y="1954564"/>
            <a:chExt cx="113639" cy="373168"/>
          </a:xfrm>
        </p:grpSpPr>
        <p:sp>
          <p:nvSpPr>
            <p:cNvPr id="13165" name="Google Shape;13165;p9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9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7" name="Google Shape;13167;p93"/>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8" name="Google Shape;13168;p93"/>
          <p:cNvGrpSpPr/>
          <p:nvPr/>
        </p:nvGrpSpPr>
        <p:grpSpPr>
          <a:xfrm>
            <a:off x="3110102" y="1324430"/>
            <a:ext cx="330613" cy="358379"/>
            <a:chOff x="3110102" y="1499880"/>
            <a:chExt cx="330613" cy="358379"/>
          </a:xfrm>
        </p:grpSpPr>
        <p:sp>
          <p:nvSpPr>
            <p:cNvPr id="13169" name="Google Shape;13169;p9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9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9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9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9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9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9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6" name="Google Shape;13176;p93"/>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7" name="Google Shape;13177;p93"/>
          <p:cNvGrpSpPr/>
          <p:nvPr/>
        </p:nvGrpSpPr>
        <p:grpSpPr>
          <a:xfrm>
            <a:off x="3485575" y="1824309"/>
            <a:ext cx="373772" cy="284050"/>
            <a:chOff x="3531200" y="1999759"/>
            <a:chExt cx="373772" cy="284050"/>
          </a:xfrm>
        </p:grpSpPr>
        <p:sp>
          <p:nvSpPr>
            <p:cNvPr id="13178" name="Google Shape;13178;p9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9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9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9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2" name="Google Shape;13182;p93"/>
          <p:cNvGrpSpPr/>
          <p:nvPr/>
        </p:nvGrpSpPr>
        <p:grpSpPr>
          <a:xfrm>
            <a:off x="2667058" y="1324843"/>
            <a:ext cx="330231" cy="359015"/>
            <a:chOff x="2667058" y="1500293"/>
            <a:chExt cx="330231" cy="359015"/>
          </a:xfrm>
        </p:grpSpPr>
        <p:sp>
          <p:nvSpPr>
            <p:cNvPr id="13183" name="Google Shape;13183;p9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9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9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9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9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9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9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9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9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9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9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9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9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9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93"/>
          <p:cNvGrpSpPr/>
          <p:nvPr/>
        </p:nvGrpSpPr>
        <p:grpSpPr>
          <a:xfrm>
            <a:off x="3567553" y="1324462"/>
            <a:ext cx="320022" cy="359778"/>
            <a:chOff x="3567553" y="1499912"/>
            <a:chExt cx="320022" cy="359778"/>
          </a:xfrm>
        </p:grpSpPr>
        <p:sp>
          <p:nvSpPr>
            <p:cNvPr id="13202" name="Google Shape;13202;p9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9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9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9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9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9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93"/>
          <p:cNvGrpSpPr/>
          <p:nvPr/>
        </p:nvGrpSpPr>
        <p:grpSpPr>
          <a:xfrm>
            <a:off x="1309875" y="1324462"/>
            <a:ext cx="359015" cy="358633"/>
            <a:chOff x="1309875" y="1499912"/>
            <a:chExt cx="359015" cy="358633"/>
          </a:xfrm>
        </p:grpSpPr>
        <p:sp>
          <p:nvSpPr>
            <p:cNvPr id="13209" name="Google Shape;13209;p9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9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9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9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9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9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9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9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9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93"/>
          <p:cNvGrpSpPr/>
          <p:nvPr/>
        </p:nvGrpSpPr>
        <p:grpSpPr>
          <a:xfrm>
            <a:off x="2219466" y="1324843"/>
            <a:ext cx="330613" cy="359015"/>
            <a:chOff x="2219466" y="1500293"/>
            <a:chExt cx="330613" cy="359015"/>
          </a:xfrm>
        </p:grpSpPr>
        <p:sp>
          <p:nvSpPr>
            <p:cNvPr id="13219" name="Google Shape;13219;p9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9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1" name="Google Shape;13221;p93"/>
          <p:cNvGrpSpPr/>
          <p:nvPr/>
        </p:nvGrpSpPr>
        <p:grpSpPr>
          <a:xfrm>
            <a:off x="5343544" y="1333908"/>
            <a:ext cx="244676" cy="351095"/>
            <a:chOff x="5343544" y="1509358"/>
            <a:chExt cx="244676" cy="351095"/>
          </a:xfrm>
        </p:grpSpPr>
        <p:sp>
          <p:nvSpPr>
            <p:cNvPr id="13222" name="Google Shape;13222;p9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9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9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5" name="Google Shape;13225;p93"/>
          <p:cNvGrpSpPr/>
          <p:nvPr/>
        </p:nvGrpSpPr>
        <p:grpSpPr>
          <a:xfrm>
            <a:off x="4882340" y="1333908"/>
            <a:ext cx="246171" cy="351095"/>
            <a:chOff x="4882340" y="1509358"/>
            <a:chExt cx="246171" cy="351095"/>
          </a:xfrm>
        </p:grpSpPr>
        <p:sp>
          <p:nvSpPr>
            <p:cNvPr id="13226" name="Google Shape;13226;p9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9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9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9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9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93"/>
          <p:cNvGrpSpPr/>
          <p:nvPr/>
        </p:nvGrpSpPr>
        <p:grpSpPr>
          <a:xfrm>
            <a:off x="6273204" y="1333558"/>
            <a:ext cx="236343" cy="351445"/>
            <a:chOff x="6273204" y="1509008"/>
            <a:chExt cx="236343" cy="351445"/>
          </a:xfrm>
        </p:grpSpPr>
        <p:sp>
          <p:nvSpPr>
            <p:cNvPr id="13232" name="Google Shape;13232;p9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9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4" name="Google Shape;13234;p93"/>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5" name="Google Shape;13235;p93"/>
          <p:cNvGrpSpPr/>
          <p:nvPr/>
        </p:nvGrpSpPr>
        <p:grpSpPr>
          <a:xfrm>
            <a:off x="7219530" y="1332794"/>
            <a:ext cx="191625" cy="352209"/>
            <a:chOff x="7219530" y="1508244"/>
            <a:chExt cx="191625" cy="352209"/>
          </a:xfrm>
        </p:grpSpPr>
        <p:sp>
          <p:nvSpPr>
            <p:cNvPr id="13236" name="Google Shape;13236;p9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9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93"/>
          <p:cNvGrpSpPr/>
          <p:nvPr/>
        </p:nvGrpSpPr>
        <p:grpSpPr>
          <a:xfrm>
            <a:off x="7699309" y="1333176"/>
            <a:ext cx="154922" cy="351827"/>
            <a:chOff x="7699309" y="1508626"/>
            <a:chExt cx="154922" cy="351827"/>
          </a:xfrm>
        </p:grpSpPr>
        <p:sp>
          <p:nvSpPr>
            <p:cNvPr id="13239" name="Google Shape;13239;p9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9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9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9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9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9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9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6" name="Google Shape;13246;p93"/>
          <p:cNvGrpSpPr/>
          <p:nvPr/>
        </p:nvGrpSpPr>
        <p:grpSpPr>
          <a:xfrm>
            <a:off x="8161690" y="1333558"/>
            <a:ext cx="153396" cy="351064"/>
            <a:chOff x="8161690" y="1509008"/>
            <a:chExt cx="153396" cy="351064"/>
          </a:xfrm>
        </p:grpSpPr>
        <p:sp>
          <p:nvSpPr>
            <p:cNvPr id="13247" name="Google Shape;13247;p9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9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9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9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1" name="Google Shape;13251;p93"/>
          <p:cNvGrpSpPr/>
          <p:nvPr/>
        </p:nvGrpSpPr>
        <p:grpSpPr>
          <a:xfrm>
            <a:off x="6746940" y="1333431"/>
            <a:ext cx="213221" cy="352304"/>
            <a:chOff x="6746940" y="1508881"/>
            <a:chExt cx="213221" cy="352304"/>
          </a:xfrm>
        </p:grpSpPr>
        <p:sp>
          <p:nvSpPr>
            <p:cNvPr id="13252" name="Google Shape;13252;p9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9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9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9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6" name="Google Shape;13256;p93"/>
          <p:cNvGrpSpPr/>
          <p:nvPr/>
        </p:nvGrpSpPr>
        <p:grpSpPr>
          <a:xfrm>
            <a:off x="5770336" y="1832165"/>
            <a:ext cx="350682" cy="292097"/>
            <a:chOff x="5770336" y="2007615"/>
            <a:chExt cx="350682" cy="292097"/>
          </a:xfrm>
        </p:grpSpPr>
        <p:sp>
          <p:nvSpPr>
            <p:cNvPr id="13257" name="Google Shape;13257;p9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9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9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9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93"/>
          <p:cNvGrpSpPr/>
          <p:nvPr/>
        </p:nvGrpSpPr>
        <p:grpSpPr>
          <a:xfrm>
            <a:off x="5326878" y="1804908"/>
            <a:ext cx="350332" cy="346229"/>
            <a:chOff x="5326878" y="1980358"/>
            <a:chExt cx="350332" cy="346229"/>
          </a:xfrm>
        </p:grpSpPr>
        <p:sp>
          <p:nvSpPr>
            <p:cNvPr id="13262" name="Google Shape;13262;p9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9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9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9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6" name="Google Shape;13266;p93"/>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7" name="Google Shape;13267;p93"/>
          <p:cNvGrpSpPr/>
          <p:nvPr/>
        </p:nvGrpSpPr>
        <p:grpSpPr>
          <a:xfrm>
            <a:off x="4883835" y="1817121"/>
            <a:ext cx="350300" cy="323043"/>
            <a:chOff x="4883835" y="1992571"/>
            <a:chExt cx="350300" cy="323043"/>
          </a:xfrm>
        </p:grpSpPr>
        <p:sp>
          <p:nvSpPr>
            <p:cNvPr id="13268" name="Google Shape;13268;p9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9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9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9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9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9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4" name="Google Shape;13274;p93"/>
          <p:cNvGrpSpPr/>
          <p:nvPr/>
        </p:nvGrpSpPr>
        <p:grpSpPr>
          <a:xfrm>
            <a:off x="7548967" y="1803477"/>
            <a:ext cx="333285" cy="349950"/>
            <a:chOff x="7548967" y="1978927"/>
            <a:chExt cx="333285" cy="349950"/>
          </a:xfrm>
        </p:grpSpPr>
        <p:sp>
          <p:nvSpPr>
            <p:cNvPr id="13275" name="Google Shape;13275;p9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9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9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9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9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9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9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2" name="Google Shape;13282;p93"/>
          <p:cNvGrpSpPr/>
          <p:nvPr/>
        </p:nvGrpSpPr>
        <p:grpSpPr>
          <a:xfrm>
            <a:off x="6214142" y="1803477"/>
            <a:ext cx="346515" cy="350300"/>
            <a:chOff x="6214142" y="1978927"/>
            <a:chExt cx="346515" cy="350300"/>
          </a:xfrm>
        </p:grpSpPr>
        <p:sp>
          <p:nvSpPr>
            <p:cNvPr id="13283" name="Google Shape;13283;p9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9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93"/>
          <p:cNvGrpSpPr/>
          <p:nvPr/>
        </p:nvGrpSpPr>
        <p:grpSpPr>
          <a:xfrm>
            <a:off x="7105923" y="1803095"/>
            <a:ext cx="333285" cy="350682"/>
            <a:chOff x="7105923" y="1978545"/>
            <a:chExt cx="333285" cy="350682"/>
          </a:xfrm>
        </p:grpSpPr>
        <p:sp>
          <p:nvSpPr>
            <p:cNvPr id="13286" name="Google Shape;13286;p9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9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9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9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9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9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9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3" name="Google Shape;13293;p93"/>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93"/>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5" name="Google Shape;13295;p93"/>
          <p:cNvGrpSpPr/>
          <p:nvPr/>
        </p:nvGrpSpPr>
        <p:grpSpPr>
          <a:xfrm>
            <a:off x="3616406" y="2246902"/>
            <a:ext cx="203393" cy="351827"/>
            <a:chOff x="3616406" y="2422352"/>
            <a:chExt cx="203393" cy="351827"/>
          </a:xfrm>
        </p:grpSpPr>
        <p:sp>
          <p:nvSpPr>
            <p:cNvPr id="13296" name="Google Shape;13296;p9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9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8" name="Google Shape;13298;p93"/>
          <p:cNvGrpSpPr/>
          <p:nvPr/>
        </p:nvGrpSpPr>
        <p:grpSpPr>
          <a:xfrm>
            <a:off x="878187" y="2246520"/>
            <a:ext cx="272696" cy="351827"/>
            <a:chOff x="913012" y="2421970"/>
            <a:chExt cx="272696" cy="351827"/>
          </a:xfrm>
        </p:grpSpPr>
        <p:sp>
          <p:nvSpPr>
            <p:cNvPr id="13299" name="Google Shape;13299;p9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9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9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9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3" name="Google Shape;13303;p93"/>
          <p:cNvGrpSpPr/>
          <p:nvPr/>
        </p:nvGrpSpPr>
        <p:grpSpPr>
          <a:xfrm>
            <a:off x="2274743" y="2246902"/>
            <a:ext cx="255649" cy="351445"/>
            <a:chOff x="2274743" y="2422352"/>
            <a:chExt cx="255649" cy="351445"/>
          </a:xfrm>
        </p:grpSpPr>
        <p:sp>
          <p:nvSpPr>
            <p:cNvPr id="13304" name="Google Shape;13304;p9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9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9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7" name="Google Shape;13307;p93"/>
          <p:cNvGrpSpPr/>
          <p:nvPr/>
        </p:nvGrpSpPr>
        <p:grpSpPr>
          <a:xfrm>
            <a:off x="2708723" y="2245789"/>
            <a:ext cx="246552" cy="352558"/>
            <a:chOff x="2708723" y="2421239"/>
            <a:chExt cx="246552" cy="352558"/>
          </a:xfrm>
        </p:grpSpPr>
        <p:sp>
          <p:nvSpPr>
            <p:cNvPr id="13308" name="Google Shape;13308;p9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9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93"/>
          <p:cNvGrpSpPr/>
          <p:nvPr/>
        </p:nvGrpSpPr>
        <p:grpSpPr>
          <a:xfrm>
            <a:off x="1835485" y="2246902"/>
            <a:ext cx="259433" cy="350714"/>
            <a:chOff x="1835485" y="2422352"/>
            <a:chExt cx="259433" cy="350714"/>
          </a:xfrm>
        </p:grpSpPr>
        <p:sp>
          <p:nvSpPr>
            <p:cNvPr id="13311" name="Google Shape;13311;p9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9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9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9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9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9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9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8" name="Google Shape;13318;p93"/>
          <p:cNvGrpSpPr/>
          <p:nvPr/>
        </p:nvGrpSpPr>
        <p:grpSpPr>
          <a:xfrm>
            <a:off x="3150240" y="2246902"/>
            <a:ext cx="212489" cy="351445"/>
            <a:chOff x="3150240" y="2422352"/>
            <a:chExt cx="212489" cy="351445"/>
          </a:xfrm>
        </p:grpSpPr>
        <p:sp>
          <p:nvSpPr>
            <p:cNvPr id="13319" name="Google Shape;13319;p9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9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93"/>
          <p:cNvGrpSpPr/>
          <p:nvPr/>
        </p:nvGrpSpPr>
        <p:grpSpPr>
          <a:xfrm>
            <a:off x="1367060" y="2246679"/>
            <a:ext cx="269261" cy="352050"/>
            <a:chOff x="1367060" y="2422129"/>
            <a:chExt cx="269261" cy="352050"/>
          </a:xfrm>
        </p:grpSpPr>
        <p:sp>
          <p:nvSpPr>
            <p:cNvPr id="13322" name="Google Shape;13322;p9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9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9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9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9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9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9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9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9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9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9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9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9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9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6" name="Google Shape;13336;p93"/>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7" name="Google Shape;13337;p93"/>
          <p:cNvGrpSpPr/>
          <p:nvPr/>
        </p:nvGrpSpPr>
        <p:grpSpPr>
          <a:xfrm>
            <a:off x="4882690" y="2249955"/>
            <a:ext cx="274573" cy="350682"/>
            <a:chOff x="4882690" y="2425405"/>
            <a:chExt cx="274573" cy="350682"/>
          </a:xfrm>
        </p:grpSpPr>
        <p:sp>
          <p:nvSpPr>
            <p:cNvPr id="13338" name="Google Shape;13338;p9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9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0" name="Google Shape;13340;p93"/>
          <p:cNvGrpSpPr/>
          <p:nvPr/>
        </p:nvGrpSpPr>
        <p:grpSpPr>
          <a:xfrm>
            <a:off x="6627639" y="2268434"/>
            <a:ext cx="355993" cy="313247"/>
            <a:chOff x="6627639" y="2443884"/>
            <a:chExt cx="355993" cy="313247"/>
          </a:xfrm>
        </p:grpSpPr>
        <p:sp>
          <p:nvSpPr>
            <p:cNvPr id="13341" name="Google Shape;13341;p9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9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9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4" name="Google Shape;13344;p93"/>
          <p:cNvGrpSpPr/>
          <p:nvPr/>
        </p:nvGrpSpPr>
        <p:grpSpPr>
          <a:xfrm>
            <a:off x="6183451" y="2286690"/>
            <a:ext cx="351445" cy="277976"/>
            <a:chOff x="6183451" y="2462140"/>
            <a:chExt cx="351445" cy="277976"/>
          </a:xfrm>
        </p:grpSpPr>
        <p:sp>
          <p:nvSpPr>
            <p:cNvPr id="13345" name="Google Shape;13345;p9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9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9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9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9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9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9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2" name="Google Shape;13352;p93"/>
          <p:cNvGrpSpPr/>
          <p:nvPr/>
        </p:nvGrpSpPr>
        <p:grpSpPr>
          <a:xfrm>
            <a:off x="5735477" y="2254408"/>
            <a:ext cx="353354" cy="341299"/>
            <a:chOff x="5735477" y="2429858"/>
            <a:chExt cx="353354" cy="341299"/>
          </a:xfrm>
        </p:grpSpPr>
        <p:sp>
          <p:nvSpPr>
            <p:cNvPr id="13353" name="Google Shape;13353;p9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9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9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9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9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9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9" name="Google Shape;13359;p93"/>
          <p:cNvGrpSpPr/>
          <p:nvPr/>
        </p:nvGrpSpPr>
        <p:grpSpPr>
          <a:xfrm>
            <a:off x="5243735" y="2271523"/>
            <a:ext cx="405255" cy="275499"/>
            <a:chOff x="5283337" y="2478774"/>
            <a:chExt cx="358633" cy="243913"/>
          </a:xfrm>
        </p:grpSpPr>
        <p:sp>
          <p:nvSpPr>
            <p:cNvPr id="13360" name="Google Shape;13360;p9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9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9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9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9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9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9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9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9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9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9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9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9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9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9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9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9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7" name="Google Shape;13377;p93"/>
          <p:cNvGrpSpPr/>
          <p:nvPr/>
        </p:nvGrpSpPr>
        <p:grpSpPr>
          <a:xfrm>
            <a:off x="7964753" y="2295373"/>
            <a:ext cx="362068" cy="258670"/>
            <a:chOff x="7964753" y="2470823"/>
            <a:chExt cx="362068" cy="258670"/>
          </a:xfrm>
        </p:grpSpPr>
        <p:sp>
          <p:nvSpPr>
            <p:cNvPr id="13378" name="Google Shape;13378;p9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9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9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9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9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9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9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9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9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7" name="Google Shape;13387;p93"/>
          <p:cNvGrpSpPr/>
          <p:nvPr/>
        </p:nvGrpSpPr>
        <p:grpSpPr>
          <a:xfrm>
            <a:off x="7524349" y="2280997"/>
            <a:ext cx="350332" cy="288948"/>
            <a:chOff x="7524349" y="2456447"/>
            <a:chExt cx="350332" cy="288948"/>
          </a:xfrm>
        </p:grpSpPr>
        <p:sp>
          <p:nvSpPr>
            <p:cNvPr id="13388" name="Google Shape;13388;p9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9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9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9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9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93"/>
          <p:cNvGrpSpPr/>
          <p:nvPr/>
        </p:nvGrpSpPr>
        <p:grpSpPr>
          <a:xfrm>
            <a:off x="3972749" y="2719143"/>
            <a:ext cx="355230" cy="356725"/>
            <a:chOff x="3972749" y="2894211"/>
            <a:chExt cx="355230" cy="356725"/>
          </a:xfrm>
        </p:grpSpPr>
        <p:sp>
          <p:nvSpPr>
            <p:cNvPr id="13394" name="Google Shape;13394;p9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9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9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9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9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9" name="Google Shape;13399;p93"/>
          <p:cNvGrpSpPr/>
          <p:nvPr/>
        </p:nvGrpSpPr>
        <p:grpSpPr>
          <a:xfrm>
            <a:off x="3527797" y="2743553"/>
            <a:ext cx="355993" cy="307904"/>
            <a:chOff x="3527797" y="2918796"/>
            <a:chExt cx="355993" cy="307904"/>
          </a:xfrm>
        </p:grpSpPr>
        <p:sp>
          <p:nvSpPr>
            <p:cNvPr id="13400" name="Google Shape;13400;p9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9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9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9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9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9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9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9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9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9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0" name="Google Shape;13410;p93"/>
          <p:cNvGrpSpPr/>
          <p:nvPr/>
        </p:nvGrpSpPr>
        <p:grpSpPr>
          <a:xfrm>
            <a:off x="3082845" y="2746336"/>
            <a:ext cx="356375" cy="302338"/>
            <a:chOff x="3082845" y="2920959"/>
            <a:chExt cx="356375" cy="302338"/>
          </a:xfrm>
        </p:grpSpPr>
        <p:sp>
          <p:nvSpPr>
            <p:cNvPr id="13411" name="Google Shape;13411;p9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9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3" name="Google Shape;13413;p93"/>
          <p:cNvGrpSpPr/>
          <p:nvPr/>
        </p:nvGrpSpPr>
        <p:grpSpPr>
          <a:xfrm>
            <a:off x="2639038" y="2719699"/>
            <a:ext cx="355612" cy="355612"/>
            <a:chOff x="2639038" y="2894942"/>
            <a:chExt cx="355612" cy="355612"/>
          </a:xfrm>
        </p:grpSpPr>
        <p:sp>
          <p:nvSpPr>
            <p:cNvPr id="13414" name="Google Shape;13414;p9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9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6" name="Google Shape;13416;p93"/>
          <p:cNvGrpSpPr/>
          <p:nvPr/>
        </p:nvGrpSpPr>
        <p:grpSpPr>
          <a:xfrm>
            <a:off x="2194468" y="2763622"/>
            <a:ext cx="355993" cy="267766"/>
            <a:chOff x="2194468" y="2938865"/>
            <a:chExt cx="355993" cy="267766"/>
          </a:xfrm>
        </p:grpSpPr>
        <p:sp>
          <p:nvSpPr>
            <p:cNvPr id="13417" name="Google Shape;13417;p9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9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9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9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9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9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9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9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9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9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9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9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9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9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9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9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9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9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9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9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7" name="Google Shape;13437;p93"/>
          <p:cNvGrpSpPr/>
          <p:nvPr/>
        </p:nvGrpSpPr>
        <p:grpSpPr>
          <a:xfrm>
            <a:off x="1749897" y="2719699"/>
            <a:ext cx="355993" cy="355612"/>
            <a:chOff x="1749897" y="2894561"/>
            <a:chExt cx="355993" cy="355612"/>
          </a:xfrm>
        </p:grpSpPr>
        <p:sp>
          <p:nvSpPr>
            <p:cNvPr id="13438" name="Google Shape;13438;p9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9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9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9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9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9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9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9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9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9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9" name="Google Shape;13449;p93"/>
          <p:cNvGrpSpPr/>
          <p:nvPr/>
        </p:nvGrpSpPr>
        <p:grpSpPr>
          <a:xfrm>
            <a:off x="1305327" y="2718761"/>
            <a:ext cx="357520" cy="357488"/>
            <a:chOff x="1305327" y="2894211"/>
            <a:chExt cx="357520" cy="357488"/>
          </a:xfrm>
        </p:grpSpPr>
        <p:sp>
          <p:nvSpPr>
            <p:cNvPr id="13450" name="Google Shape;13450;p9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9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9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9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9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5" name="Google Shape;13455;p93"/>
          <p:cNvGrpSpPr/>
          <p:nvPr/>
        </p:nvGrpSpPr>
        <p:grpSpPr>
          <a:xfrm>
            <a:off x="853950" y="2720860"/>
            <a:ext cx="364104" cy="353290"/>
            <a:chOff x="853950" y="2894720"/>
            <a:chExt cx="364104" cy="353290"/>
          </a:xfrm>
        </p:grpSpPr>
        <p:sp>
          <p:nvSpPr>
            <p:cNvPr id="13456" name="Google Shape;13456;p9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9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9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9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9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9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9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93"/>
          <p:cNvGrpSpPr/>
          <p:nvPr/>
        </p:nvGrpSpPr>
        <p:grpSpPr>
          <a:xfrm>
            <a:off x="7066548" y="2737144"/>
            <a:ext cx="352209" cy="334938"/>
            <a:chOff x="7066548" y="2912594"/>
            <a:chExt cx="352209" cy="334938"/>
          </a:xfrm>
        </p:grpSpPr>
        <p:sp>
          <p:nvSpPr>
            <p:cNvPr id="13464" name="Google Shape;13464;p9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9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9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9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0" name="Google Shape;13470;p93"/>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93"/>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2" name="Google Shape;13472;p93"/>
          <p:cNvGrpSpPr/>
          <p:nvPr/>
        </p:nvGrpSpPr>
        <p:grpSpPr>
          <a:xfrm>
            <a:off x="7541397" y="2729352"/>
            <a:ext cx="318495" cy="352209"/>
            <a:chOff x="7541397" y="2904802"/>
            <a:chExt cx="318495" cy="352209"/>
          </a:xfrm>
        </p:grpSpPr>
        <p:sp>
          <p:nvSpPr>
            <p:cNvPr id="13473" name="Google Shape;13473;p9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9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5" name="Google Shape;13475;p93"/>
          <p:cNvGrpSpPr/>
          <p:nvPr/>
        </p:nvGrpSpPr>
        <p:grpSpPr>
          <a:xfrm>
            <a:off x="8003015" y="2728589"/>
            <a:ext cx="306759" cy="351445"/>
            <a:chOff x="8003015" y="2904039"/>
            <a:chExt cx="306759" cy="351445"/>
          </a:xfrm>
        </p:grpSpPr>
        <p:sp>
          <p:nvSpPr>
            <p:cNvPr id="13476" name="Google Shape;13476;p9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9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9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9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9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9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2" name="Google Shape;13482;p93"/>
          <p:cNvGrpSpPr/>
          <p:nvPr/>
        </p:nvGrpSpPr>
        <p:grpSpPr>
          <a:xfrm>
            <a:off x="5687770" y="2710046"/>
            <a:ext cx="369638" cy="369606"/>
            <a:chOff x="5687770" y="2885496"/>
            <a:chExt cx="369638" cy="369606"/>
          </a:xfrm>
        </p:grpSpPr>
        <p:sp>
          <p:nvSpPr>
            <p:cNvPr id="13483" name="Google Shape;13483;p9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9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9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9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9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9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9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3" name="Google Shape;13493;p93"/>
          <p:cNvGrpSpPr/>
          <p:nvPr/>
        </p:nvGrpSpPr>
        <p:grpSpPr>
          <a:xfrm>
            <a:off x="4881958" y="2729352"/>
            <a:ext cx="156417" cy="349537"/>
            <a:chOff x="4881958" y="2904802"/>
            <a:chExt cx="156417" cy="349537"/>
          </a:xfrm>
        </p:grpSpPr>
        <p:sp>
          <p:nvSpPr>
            <p:cNvPr id="13494" name="Google Shape;13494;p9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9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9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9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9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1" name="Google Shape;13501;p93"/>
          <p:cNvGrpSpPr/>
          <p:nvPr/>
        </p:nvGrpSpPr>
        <p:grpSpPr>
          <a:xfrm>
            <a:off x="5230318" y="2711064"/>
            <a:ext cx="371133" cy="367443"/>
            <a:chOff x="5230318" y="2886514"/>
            <a:chExt cx="371133" cy="367443"/>
          </a:xfrm>
        </p:grpSpPr>
        <p:sp>
          <p:nvSpPr>
            <p:cNvPr id="13502" name="Google Shape;13502;p9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9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9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9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9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1" name="Google Shape;13511;p93"/>
          <p:cNvGrpSpPr/>
          <p:nvPr/>
        </p:nvGrpSpPr>
        <p:grpSpPr>
          <a:xfrm>
            <a:off x="5748358" y="3259128"/>
            <a:ext cx="352590" cy="182561"/>
            <a:chOff x="5748358" y="3434578"/>
            <a:chExt cx="352590" cy="182561"/>
          </a:xfrm>
        </p:grpSpPr>
        <p:sp>
          <p:nvSpPr>
            <p:cNvPr id="13512" name="Google Shape;13512;p9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9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9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9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9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8" name="Google Shape;13518;p93"/>
          <p:cNvGrpSpPr/>
          <p:nvPr/>
        </p:nvGrpSpPr>
        <p:grpSpPr>
          <a:xfrm>
            <a:off x="862283" y="4099321"/>
            <a:ext cx="341204" cy="359301"/>
            <a:chOff x="862283" y="4274771"/>
            <a:chExt cx="341204" cy="359301"/>
          </a:xfrm>
        </p:grpSpPr>
        <p:sp>
          <p:nvSpPr>
            <p:cNvPr id="13519" name="Google Shape;13519;p9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9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9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2" name="Google Shape;13522;p93"/>
          <p:cNvGrpSpPr/>
          <p:nvPr/>
        </p:nvGrpSpPr>
        <p:grpSpPr>
          <a:xfrm>
            <a:off x="1396957" y="4111915"/>
            <a:ext cx="301861" cy="332871"/>
            <a:chOff x="1396957" y="4287365"/>
            <a:chExt cx="301861" cy="332871"/>
          </a:xfrm>
        </p:grpSpPr>
        <p:sp>
          <p:nvSpPr>
            <p:cNvPr id="13523" name="Google Shape;13523;p9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9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9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9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9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9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9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9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9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9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9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9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93"/>
          <p:cNvGrpSpPr/>
          <p:nvPr/>
        </p:nvGrpSpPr>
        <p:grpSpPr>
          <a:xfrm>
            <a:off x="1865381" y="4102056"/>
            <a:ext cx="396131" cy="355612"/>
            <a:chOff x="1865381" y="4277506"/>
            <a:chExt cx="396131" cy="355612"/>
          </a:xfrm>
        </p:grpSpPr>
        <p:sp>
          <p:nvSpPr>
            <p:cNvPr id="13539" name="Google Shape;13539;p9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9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9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9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9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9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93"/>
          <p:cNvGrpSpPr/>
          <p:nvPr/>
        </p:nvGrpSpPr>
        <p:grpSpPr>
          <a:xfrm>
            <a:off x="2411823" y="4128549"/>
            <a:ext cx="334398" cy="299953"/>
            <a:chOff x="2411823" y="4303999"/>
            <a:chExt cx="334398" cy="299953"/>
          </a:xfrm>
        </p:grpSpPr>
        <p:sp>
          <p:nvSpPr>
            <p:cNvPr id="13546" name="Google Shape;13546;p9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9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9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9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9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3" name="Google Shape;13553;p93"/>
          <p:cNvGrpSpPr/>
          <p:nvPr/>
        </p:nvGrpSpPr>
        <p:grpSpPr>
          <a:xfrm>
            <a:off x="2903337" y="4103582"/>
            <a:ext cx="382519" cy="350682"/>
            <a:chOff x="2903337" y="4279032"/>
            <a:chExt cx="382519" cy="350682"/>
          </a:xfrm>
        </p:grpSpPr>
        <p:sp>
          <p:nvSpPr>
            <p:cNvPr id="13554" name="Google Shape;13554;p9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9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9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9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9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9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9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9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9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9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9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9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9" name="Google Shape;13569;p93"/>
          <p:cNvGrpSpPr/>
          <p:nvPr/>
        </p:nvGrpSpPr>
        <p:grpSpPr>
          <a:xfrm>
            <a:off x="3933342" y="4140317"/>
            <a:ext cx="383632" cy="276449"/>
            <a:chOff x="3933342" y="4315767"/>
            <a:chExt cx="383632" cy="276449"/>
          </a:xfrm>
        </p:grpSpPr>
        <p:sp>
          <p:nvSpPr>
            <p:cNvPr id="13570" name="Google Shape;13570;p9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9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9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9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9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9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6" name="Google Shape;13576;p93"/>
          <p:cNvGrpSpPr/>
          <p:nvPr/>
        </p:nvGrpSpPr>
        <p:grpSpPr>
          <a:xfrm>
            <a:off x="3441065" y="4127055"/>
            <a:ext cx="337069" cy="302593"/>
            <a:chOff x="3441065" y="4302505"/>
            <a:chExt cx="337069" cy="302593"/>
          </a:xfrm>
        </p:grpSpPr>
        <p:sp>
          <p:nvSpPr>
            <p:cNvPr id="13577" name="Google Shape;13577;p9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9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9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9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9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9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9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9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9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9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9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0" name="Google Shape;13590;p93"/>
          <p:cNvGrpSpPr/>
          <p:nvPr/>
        </p:nvGrpSpPr>
        <p:grpSpPr>
          <a:xfrm>
            <a:off x="3532345" y="3187185"/>
            <a:ext cx="339328" cy="336274"/>
            <a:chOff x="3532345" y="3362635"/>
            <a:chExt cx="339328" cy="336274"/>
          </a:xfrm>
        </p:grpSpPr>
        <p:sp>
          <p:nvSpPr>
            <p:cNvPr id="13591" name="Google Shape;13591;p9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9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9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9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6" name="Google Shape;13596;p93"/>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97" name="Google Shape;13597;p93"/>
          <p:cNvGrpSpPr/>
          <p:nvPr/>
        </p:nvGrpSpPr>
        <p:grpSpPr>
          <a:xfrm>
            <a:off x="1883955" y="3633250"/>
            <a:ext cx="162873" cy="351445"/>
            <a:chOff x="1883955" y="3808700"/>
            <a:chExt cx="162873" cy="351445"/>
          </a:xfrm>
        </p:grpSpPr>
        <p:sp>
          <p:nvSpPr>
            <p:cNvPr id="13598" name="Google Shape;13598;p9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9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0" name="Google Shape;13600;p93"/>
          <p:cNvGrpSpPr/>
          <p:nvPr/>
        </p:nvGrpSpPr>
        <p:grpSpPr>
          <a:xfrm>
            <a:off x="939156" y="3633759"/>
            <a:ext cx="192007" cy="351318"/>
            <a:chOff x="939156" y="3809209"/>
            <a:chExt cx="192007" cy="351318"/>
          </a:xfrm>
        </p:grpSpPr>
        <p:sp>
          <p:nvSpPr>
            <p:cNvPr id="13601" name="Google Shape;13601;p9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9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3" name="Google Shape;13603;p93"/>
          <p:cNvGrpSpPr/>
          <p:nvPr/>
        </p:nvGrpSpPr>
        <p:grpSpPr>
          <a:xfrm>
            <a:off x="2306167" y="3634395"/>
            <a:ext cx="193915" cy="349155"/>
            <a:chOff x="2306167" y="3809845"/>
            <a:chExt cx="193915" cy="349155"/>
          </a:xfrm>
        </p:grpSpPr>
        <p:sp>
          <p:nvSpPr>
            <p:cNvPr id="13604" name="Google Shape;13604;p9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9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9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9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9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9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9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1" name="Google Shape;13611;p93"/>
          <p:cNvGrpSpPr/>
          <p:nvPr/>
        </p:nvGrpSpPr>
        <p:grpSpPr>
          <a:xfrm>
            <a:off x="1323901" y="3631723"/>
            <a:ext cx="356343" cy="356757"/>
            <a:chOff x="1323901" y="3807173"/>
            <a:chExt cx="356343" cy="356757"/>
          </a:xfrm>
        </p:grpSpPr>
        <p:sp>
          <p:nvSpPr>
            <p:cNvPr id="13612" name="Google Shape;13612;p9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9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9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9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9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9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9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9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9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9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9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9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9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9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9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9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9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9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9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9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9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6" name="Google Shape;13636;p93"/>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7" name="Google Shape;13637;p93"/>
          <p:cNvGrpSpPr/>
          <p:nvPr/>
        </p:nvGrpSpPr>
        <p:grpSpPr>
          <a:xfrm>
            <a:off x="859262" y="3178470"/>
            <a:ext cx="306759" cy="351445"/>
            <a:chOff x="859262" y="3353920"/>
            <a:chExt cx="306759" cy="351445"/>
          </a:xfrm>
        </p:grpSpPr>
        <p:sp>
          <p:nvSpPr>
            <p:cNvPr id="13638" name="Google Shape;13638;p9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9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9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9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3" name="Google Shape;13643;p93"/>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4" name="Google Shape;13644;p93"/>
          <p:cNvGrpSpPr/>
          <p:nvPr/>
        </p:nvGrpSpPr>
        <p:grpSpPr>
          <a:xfrm>
            <a:off x="3967437" y="3661652"/>
            <a:ext cx="364708" cy="295405"/>
            <a:chOff x="3967437" y="3837102"/>
            <a:chExt cx="364708" cy="295405"/>
          </a:xfrm>
        </p:grpSpPr>
        <p:sp>
          <p:nvSpPr>
            <p:cNvPr id="13645" name="Google Shape;13645;p9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9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9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9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9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50" name="Google Shape;13650;p93"/>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93"/>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93"/>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3" name="Google Shape;13653;p93"/>
          <p:cNvGrpSpPr/>
          <p:nvPr/>
        </p:nvGrpSpPr>
        <p:grpSpPr>
          <a:xfrm>
            <a:off x="5811827" y="3631001"/>
            <a:ext cx="283743" cy="308444"/>
            <a:chOff x="5964227" y="3858701"/>
            <a:chExt cx="283743" cy="308444"/>
          </a:xfrm>
        </p:grpSpPr>
        <p:sp>
          <p:nvSpPr>
            <p:cNvPr id="13654" name="Google Shape;13654;p9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9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9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8" name="Google Shape;13658;p93"/>
          <p:cNvGrpSpPr/>
          <p:nvPr/>
        </p:nvGrpSpPr>
        <p:grpSpPr>
          <a:xfrm>
            <a:off x="6243508" y="3697623"/>
            <a:ext cx="320372" cy="213602"/>
            <a:chOff x="6395908" y="3873073"/>
            <a:chExt cx="320372" cy="213602"/>
          </a:xfrm>
        </p:grpSpPr>
        <p:sp>
          <p:nvSpPr>
            <p:cNvPr id="13659" name="Google Shape;13659;p9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9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9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9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9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9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9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9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9" name="Google Shape;13669;p93"/>
          <p:cNvGrpSpPr/>
          <p:nvPr/>
        </p:nvGrpSpPr>
        <p:grpSpPr>
          <a:xfrm>
            <a:off x="7262890" y="3627366"/>
            <a:ext cx="357138" cy="352018"/>
            <a:chOff x="7415290" y="3802816"/>
            <a:chExt cx="357138" cy="352018"/>
          </a:xfrm>
        </p:grpSpPr>
        <p:sp>
          <p:nvSpPr>
            <p:cNvPr id="13670" name="Google Shape;13670;p9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9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9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9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9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9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9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9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93"/>
          <p:cNvGrpSpPr/>
          <p:nvPr/>
        </p:nvGrpSpPr>
        <p:grpSpPr>
          <a:xfrm>
            <a:off x="6737312" y="3657963"/>
            <a:ext cx="355230" cy="293401"/>
            <a:chOff x="6889712" y="3833413"/>
            <a:chExt cx="355230" cy="293401"/>
          </a:xfrm>
        </p:grpSpPr>
        <p:sp>
          <p:nvSpPr>
            <p:cNvPr id="13679" name="Google Shape;13679;p9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9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9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9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9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4" name="Google Shape;13684;p93"/>
          <p:cNvGrpSpPr/>
          <p:nvPr/>
        </p:nvGrpSpPr>
        <p:grpSpPr>
          <a:xfrm>
            <a:off x="7707152" y="3660420"/>
            <a:ext cx="282318" cy="337168"/>
            <a:chOff x="1635875" y="237775"/>
            <a:chExt cx="4370250" cy="5219325"/>
          </a:xfrm>
        </p:grpSpPr>
        <p:sp>
          <p:nvSpPr>
            <p:cNvPr id="13685" name="Google Shape;13685;p9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9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7" name="Google Shape;13687;p93"/>
          <p:cNvGrpSpPr/>
          <p:nvPr/>
        </p:nvGrpSpPr>
        <p:grpSpPr>
          <a:xfrm>
            <a:off x="3103963" y="3185690"/>
            <a:ext cx="297886" cy="337578"/>
            <a:chOff x="3103963" y="3361140"/>
            <a:chExt cx="297886" cy="337578"/>
          </a:xfrm>
        </p:grpSpPr>
        <p:sp>
          <p:nvSpPr>
            <p:cNvPr id="13688" name="Google Shape;13688;p9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9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9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9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9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9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9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9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9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9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9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9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9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9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9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9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9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93"/>
          <p:cNvGrpSpPr/>
          <p:nvPr/>
        </p:nvGrpSpPr>
        <p:grpSpPr>
          <a:xfrm>
            <a:off x="2667821" y="3185658"/>
            <a:ext cx="273046" cy="337801"/>
            <a:chOff x="2667821" y="3361108"/>
            <a:chExt cx="273046" cy="337801"/>
          </a:xfrm>
        </p:grpSpPr>
        <p:sp>
          <p:nvSpPr>
            <p:cNvPr id="13713" name="Google Shape;13713;p9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9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9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9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9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9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9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9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9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9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9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9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9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9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9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9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9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9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9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2" name="Google Shape;13732;p93"/>
          <p:cNvGrpSpPr/>
          <p:nvPr/>
        </p:nvGrpSpPr>
        <p:grpSpPr>
          <a:xfrm>
            <a:off x="2212469" y="3184863"/>
            <a:ext cx="282715" cy="338660"/>
            <a:chOff x="2212469" y="3360313"/>
            <a:chExt cx="282715" cy="338660"/>
          </a:xfrm>
        </p:grpSpPr>
        <p:sp>
          <p:nvSpPr>
            <p:cNvPr id="13733" name="Google Shape;13733;p9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9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9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93"/>
          <p:cNvGrpSpPr/>
          <p:nvPr/>
        </p:nvGrpSpPr>
        <p:grpSpPr>
          <a:xfrm>
            <a:off x="1768821" y="3185658"/>
            <a:ext cx="278739" cy="339073"/>
            <a:chOff x="1768821" y="3361108"/>
            <a:chExt cx="278739" cy="339073"/>
          </a:xfrm>
        </p:grpSpPr>
        <p:sp>
          <p:nvSpPr>
            <p:cNvPr id="13737" name="Google Shape;13737;p9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9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9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9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9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9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9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9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8" name="Google Shape;13748;p93"/>
          <p:cNvGrpSpPr/>
          <p:nvPr/>
        </p:nvGrpSpPr>
        <p:grpSpPr>
          <a:xfrm>
            <a:off x="5337883" y="3161423"/>
            <a:ext cx="307141" cy="376826"/>
            <a:chOff x="5337883" y="3336873"/>
            <a:chExt cx="307141" cy="376826"/>
          </a:xfrm>
        </p:grpSpPr>
        <p:sp>
          <p:nvSpPr>
            <p:cNvPr id="13749" name="Google Shape;13749;p9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9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1" name="Google Shape;13751;p93"/>
          <p:cNvGrpSpPr/>
          <p:nvPr/>
        </p:nvGrpSpPr>
        <p:grpSpPr>
          <a:xfrm>
            <a:off x="4883835" y="3161805"/>
            <a:ext cx="323425" cy="377557"/>
            <a:chOff x="4883835" y="3337255"/>
            <a:chExt cx="323425" cy="377557"/>
          </a:xfrm>
        </p:grpSpPr>
        <p:sp>
          <p:nvSpPr>
            <p:cNvPr id="13752" name="Google Shape;13752;p9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9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5" name="Google Shape;13755;p93"/>
          <p:cNvGrpSpPr/>
          <p:nvPr/>
        </p:nvGrpSpPr>
        <p:grpSpPr>
          <a:xfrm>
            <a:off x="6193310" y="3231839"/>
            <a:ext cx="352590" cy="237488"/>
            <a:chOff x="6193310" y="3407289"/>
            <a:chExt cx="352590" cy="237488"/>
          </a:xfrm>
        </p:grpSpPr>
        <p:sp>
          <p:nvSpPr>
            <p:cNvPr id="13756" name="Google Shape;13756;p9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9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9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9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9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1" name="Google Shape;13761;p93"/>
          <p:cNvGrpSpPr/>
          <p:nvPr/>
        </p:nvGrpSpPr>
        <p:grpSpPr>
          <a:xfrm>
            <a:off x="6637117" y="3222393"/>
            <a:ext cx="353735" cy="254504"/>
            <a:chOff x="6637117" y="3397843"/>
            <a:chExt cx="353735" cy="254504"/>
          </a:xfrm>
        </p:grpSpPr>
        <p:sp>
          <p:nvSpPr>
            <p:cNvPr id="13762" name="Google Shape;13762;p9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9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9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93"/>
          <p:cNvGrpSpPr/>
          <p:nvPr/>
        </p:nvGrpSpPr>
        <p:grpSpPr>
          <a:xfrm>
            <a:off x="7075994" y="3174081"/>
            <a:ext cx="360637" cy="352336"/>
            <a:chOff x="7075994" y="3349531"/>
            <a:chExt cx="360637" cy="352336"/>
          </a:xfrm>
        </p:grpSpPr>
        <p:sp>
          <p:nvSpPr>
            <p:cNvPr id="13769" name="Google Shape;13769;p9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9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9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9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9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9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6" name="Google Shape;13776;p93"/>
          <p:cNvGrpSpPr/>
          <p:nvPr/>
        </p:nvGrpSpPr>
        <p:grpSpPr>
          <a:xfrm>
            <a:off x="7651983" y="3173731"/>
            <a:ext cx="107183" cy="352399"/>
            <a:chOff x="7651983" y="3349181"/>
            <a:chExt cx="107183" cy="352399"/>
          </a:xfrm>
        </p:grpSpPr>
        <p:sp>
          <p:nvSpPr>
            <p:cNvPr id="13777" name="Google Shape;13777;p9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9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9" name="Google Shape;13779;p93"/>
          <p:cNvGrpSpPr/>
          <p:nvPr/>
        </p:nvGrpSpPr>
        <p:grpSpPr>
          <a:xfrm>
            <a:off x="7973468" y="3206872"/>
            <a:ext cx="352590" cy="287072"/>
            <a:chOff x="7973468" y="3382322"/>
            <a:chExt cx="352590" cy="287072"/>
          </a:xfrm>
        </p:grpSpPr>
        <p:sp>
          <p:nvSpPr>
            <p:cNvPr id="13780" name="Google Shape;13780;p9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9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9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9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9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9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9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9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9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9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9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9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92" name="Google Shape;13792;p9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3793" name="Google Shape;13793;p9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97" name="Shape 13797"/>
        <p:cNvGrpSpPr/>
        <p:nvPr/>
      </p:nvGrpSpPr>
      <p:grpSpPr>
        <a:xfrm>
          <a:off x="0" y="0"/>
          <a:ext cx="0" cy="0"/>
          <a:chOff x="0" y="0"/>
          <a:chExt cx="0" cy="0"/>
        </a:xfrm>
      </p:grpSpPr>
      <p:grpSp>
        <p:nvGrpSpPr>
          <p:cNvPr id="13798" name="Google Shape;13798;p94"/>
          <p:cNvGrpSpPr/>
          <p:nvPr/>
        </p:nvGrpSpPr>
        <p:grpSpPr>
          <a:xfrm>
            <a:off x="821808" y="1576858"/>
            <a:ext cx="347872" cy="347488"/>
            <a:chOff x="849677" y="1500658"/>
            <a:chExt cx="347872" cy="347488"/>
          </a:xfrm>
        </p:grpSpPr>
        <p:sp>
          <p:nvSpPr>
            <p:cNvPr id="13799" name="Google Shape;13799;p9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9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9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9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9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5" name="Google Shape;13805;p94"/>
          <p:cNvGrpSpPr/>
          <p:nvPr/>
        </p:nvGrpSpPr>
        <p:grpSpPr>
          <a:xfrm>
            <a:off x="1387984" y="1576858"/>
            <a:ext cx="315872" cy="347488"/>
            <a:chOff x="1415853" y="1500658"/>
            <a:chExt cx="315872" cy="347488"/>
          </a:xfrm>
        </p:grpSpPr>
        <p:sp>
          <p:nvSpPr>
            <p:cNvPr id="13806" name="Google Shape;13806;p9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9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9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9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94"/>
          <p:cNvGrpSpPr/>
          <p:nvPr/>
        </p:nvGrpSpPr>
        <p:grpSpPr>
          <a:xfrm>
            <a:off x="4669520" y="1576858"/>
            <a:ext cx="347520" cy="347104"/>
            <a:chOff x="4697389" y="1500658"/>
            <a:chExt cx="347520" cy="347104"/>
          </a:xfrm>
        </p:grpSpPr>
        <p:sp>
          <p:nvSpPr>
            <p:cNvPr id="13811" name="Google Shape;13811;p9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9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9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4" name="Google Shape;13814;p94"/>
          <p:cNvGrpSpPr/>
          <p:nvPr/>
        </p:nvGrpSpPr>
        <p:grpSpPr>
          <a:xfrm>
            <a:off x="3575664" y="2041146"/>
            <a:ext cx="347520" cy="353760"/>
            <a:chOff x="3603533" y="1964946"/>
            <a:chExt cx="347520" cy="353760"/>
          </a:xfrm>
        </p:grpSpPr>
        <p:sp>
          <p:nvSpPr>
            <p:cNvPr id="13815" name="Google Shape;13815;p9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9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9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94"/>
          <p:cNvGrpSpPr/>
          <p:nvPr/>
        </p:nvGrpSpPr>
        <p:grpSpPr>
          <a:xfrm>
            <a:off x="1922896" y="2040538"/>
            <a:ext cx="357792" cy="352448"/>
            <a:chOff x="1950765" y="1964338"/>
            <a:chExt cx="357792" cy="352448"/>
          </a:xfrm>
        </p:grpSpPr>
        <p:sp>
          <p:nvSpPr>
            <p:cNvPr id="13819" name="Google Shape;13819;p9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9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9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9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3" name="Google Shape;13823;p94"/>
          <p:cNvGrpSpPr/>
          <p:nvPr/>
        </p:nvGrpSpPr>
        <p:grpSpPr>
          <a:xfrm>
            <a:off x="7407760" y="2040890"/>
            <a:ext cx="367712" cy="353248"/>
            <a:chOff x="7435629" y="1964690"/>
            <a:chExt cx="367712" cy="353248"/>
          </a:xfrm>
        </p:grpSpPr>
        <p:sp>
          <p:nvSpPr>
            <p:cNvPr id="13824" name="Google Shape;13824;p9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9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8" name="Google Shape;13828;p94"/>
          <p:cNvGrpSpPr/>
          <p:nvPr/>
        </p:nvGrpSpPr>
        <p:grpSpPr>
          <a:xfrm>
            <a:off x="2484880" y="2041242"/>
            <a:ext cx="333024" cy="352896"/>
            <a:chOff x="2512749" y="1965042"/>
            <a:chExt cx="333024" cy="352896"/>
          </a:xfrm>
        </p:grpSpPr>
        <p:sp>
          <p:nvSpPr>
            <p:cNvPr id="13829" name="Google Shape;13829;p9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9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9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4" name="Google Shape;13834;p94"/>
          <p:cNvGrpSpPr/>
          <p:nvPr/>
        </p:nvGrpSpPr>
        <p:grpSpPr>
          <a:xfrm>
            <a:off x="1370448" y="2057978"/>
            <a:ext cx="365792" cy="335392"/>
            <a:chOff x="1398317" y="1981778"/>
            <a:chExt cx="365792" cy="335392"/>
          </a:xfrm>
        </p:grpSpPr>
        <p:sp>
          <p:nvSpPr>
            <p:cNvPr id="13835" name="Google Shape;13835;p9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9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9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9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9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1" name="Google Shape;13841;p94"/>
          <p:cNvGrpSpPr/>
          <p:nvPr/>
        </p:nvGrpSpPr>
        <p:grpSpPr>
          <a:xfrm>
            <a:off x="3024368" y="2079770"/>
            <a:ext cx="353600" cy="314752"/>
            <a:chOff x="3052237" y="2003570"/>
            <a:chExt cx="353600" cy="314752"/>
          </a:xfrm>
        </p:grpSpPr>
        <p:sp>
          <p:nvSpPr>
            <p:cNvPr id="13842" name="Google Shape;13842;p9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9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9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5" name="Google Shape;13845;p94"/>
          <p:cNvGrpSpPr/>
          <p:nvPr/>
        </p:nvGrpSpPr>
        <p:grpSpPr>
          <a:xfrm>
            <a:off x="1376144" y="3034266"/>
            <a:ext cx="368096" cy="223968"/>
            <a:chOff x="1404013" y="2958066"/>
            <a:chExt cx="368096" cy="223968"/>
          </a:xfrm>
        </p:grpSpPr>
        <p:sp>
          <p:nvSpPr>
            <p:cNvPr id="13846" name="Google Shape;13846;p9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9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48" name="Google Shape;13848;p94"/>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94"/>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50" name="Google Shape;13850;p94"/>
          <p:cNvGrpSpPr/>
          <p:nvPr/>
        </p:nvGrpSpPr>
        <p:grpSpPr>
          <a:xfrm>
            <a:off x="1923280" y="2961402"/>
            <a:ext cx="370368" cy="367328"/>
            <a:chOff x="1951149" y="2885202"/>
            <a:chExt cx="370368" cy="367328"/>
          </a:xfrm>
        </p:grpSpPr>
        <p:sp>
          <p:nvSpPr>
            <p:cNvPr id="13851" name="Google Shape;13851;p9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9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9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94"/>
          <p:cNvGrpSpPr/>
          <p:nvPr/>
        </p:nvGrpSpPr>
        <p:grpSpPr>
          <a:xfrm>
            <a:off x="2473808" y="2982362"/>
            <a:ext cx="367328" cy="327296"/>
            <a:chOff x="2501677" y="2906162"/>
            <a:chExt cx="367328" cy="327296"/>
          </a:xfrm>
        </p:grpSpPr>
        <p:sp>
          <p:nvSpPr>
            <p:cNvPr id="13855" name="Google Shape;13855;p9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9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58" name="Google Shape;13858;p94"/>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59" name="Google Shape;13859;p94"/>
          <p:cNvGrpSpPr/>
          <p:nvPr/>
        </p:nvGrpSpPr>
        <p:grpSpPr>
          <a:xfrm>
            <a:off x="3022448" y="2969914"/>
            <a:ext cx="367712" cy="354240"/>
            <a:chOff x="3050317" y="2893714"/>
            <a:chExt cx="367712" cy="354240"/>
          </a:xfrm>
        </p:grpSpPr>
        <p:sp>
          <p:nvSpPr>
            <p:cNvPr id="13860" name="Google Shape;13860;p9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9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2" name="Google Shape;13862;p94"/>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94"/>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64" name="Google Shape;13864;p94"/>
          <p:cNvGrpSpPr/>
          <p:nvPr/>
        </p:nvGrpSpPr>
        <p:grpSpPr>
          <a:xfrm>
            <a:off x="7503408" y="2962554"/>
            <a:ext cx="185184" cy="367296"/>
            <a:chOff x="7531277" y="2886354"/>
            <a:chExt cx="185184" cy="367296"/>
          </a:xfrm>
        </p:grpSpPr>
        <p:sp>
          <p:nvSpPr>
            <p:cNvPr id="13865" name="Google Shape;13865;p9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8" name="Google Shape;13868;p94"/>
          <p:cNvGrpSpPr/>
          <p:nvPr/>
        </p:nvGrpSpPr>
        <p:grpSpPr>
          <a:xfrm>
            <a:off x="6898768" y="2962938"/>
            <a:ext cx="297184" cy="367296"/>
            <a:chOff x="6926637" y="2886738"/>
            <a:chExt cx="297184" cy="367296"/>
          </a:xfrm>
        </p:grpSpPr>
        <p:sp>
          <p:nvSpPr>
            <p:cNvPr id="13869" name="Google Shape;13869;p9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9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2" name="Google Shape;13872;p94"/>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94"/>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4" name="Google Shape;13874;p94"/>
          <p:cNvGrpSpPr/>
          <p:nvPr/>
        </p:nvGrpSpPr>
        <p:grpSpPr>
          <a:xfrm>
            <a:off x="6312784" y="2962554"/>
            <a:ext cx="370368" cy="368064"/>
            <a:chOff x="6340653" y="2886354"/>
            <a:chExt cx="370368" cy="368064"/>
          </a:xfrm>
        </p:grpSpPr>
        <p:sp>
          <p:nvSpPr>
            <p:cNvPr id="13875" name="Google Shape;13875;p9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9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9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9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9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9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1" name="Google Shape;13881;p94"/>
          <p:cNvGrpSpPr/>
          <p:nvPr/>
        </p:nvGrpSpPr>
        <p:grpSpPr>
          <a:xfrm>
            <a:off x="5218928" y="2057626"/>
            <a:ext cx="354752" cy="336512"/>
            <a:chOff x="5246797" y="1981426"/>
            <a:chExt cx="354752" cy="336512"/>
          </a:xfrm>
        </p:grpSpPr>
        <p:sp>
          <p:nvSpPr>
            <p:cNvPr id="13882" name="Google Shape;13882;p9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9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4" name="Google Shape;13884;p94"/>
          <p:cNvGrpSpPr/>
          <p:nvPr/>
        </p:nvGrpSpPr>
        <p:grpSpPr>
          <a:xfrm>
            <a:off x="4120880" y="2178266"/>
            <a:ext cx="355136" cy="216256"/>
            <a:chOff x="4148749" y="2102066"/>
            <a:chExt cx="355136" cy="216256"/>
          </a:xfrm>
        </p:grpSpPr>
        <p:sp>
          <p:nvSpPr>
            <p:cNvPr id="13885" name="Google Shape;13885;p9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9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7" name="Google Shape;13887;p94"/>
          <p:cNvGrpSpPr/>
          <p:nvPr/>
        </p:nvGrpSpPr>
        <p:grpSpPr>
          <a:xfrm>
            <a:off x="5766800" y="2077626"/>
            <a:ext cx="354752" cy="315360"/>
            <a:chOff x="5794669" y="2001426"/>
            <a:chExt cx="354752" cy="315360"/>
          </a:xfrm>
        </p:grpSpPr>
        <p:sp>
          <p:nvSpPr>
            <p:cNvPr id="13888" name="Google Shape;13888;p9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9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0" name="Google Shape;13890;p94"/>
          <p:cNvGrpSpPr/>
          <p:nvPr/>
        </p:nvGrpSpPr>
        <p:grpSpPr>
          <a:xfrm>
            <a:off x="6317360" y="2106042"/>
            <a:ext cx="352832" cy="289216"/>
            <a:chOff x="6345229" y="2029842"/>
            <a:chExt cx="352832" cy="289216"/>
          </a:xfrm>
        </p:grpSpPr>
        <p:sp>
          <p:nvSpPr>
            <p:cNvPr id="13891" name="Google Shape;13891;p9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9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3" name="Google Shape;13893;p94"/>
          <p:cNvGrpSpPr/>
          <p:nvPr/>
        </p:nvGrpSpPr>
        <p:grpSpPr>
          <a:xfrm>
            <a:off x="4669520" y="2112538"/>
            <a:ext cx="354752" cy="281984"/>
            <a:chOff x="4697389" y="2036338"/>
            <a:chExt cx="354752" cy="281984"/>
          </a:xfrm>
        </p:grpSpPr>
        <p:sp>
          <p:nvSpPr>
            <p:cNvPr id="13894" name="Google Shape;13894;p9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9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94"/>
          <p:cNvGrpSpPr/>
          <p:nvPr/>
        </p:nvGrpSpPr>
        <p:grpSpPr>
          <a:xfrm>
            <a:off x="1376144" y="2500954"/>
            <a:ext cx="353600" cy="354944"/>
            <a:chOff x="1404013" y="2424754"/>
            <a:chExt cx="353600" cy="354944"/>
          </a:xfrm>
        </p:grpSpPr>
        <p:sp>
          <p:nvSpPr>
            <p:cNvPr id="13897" name="Google Shape;13897;p9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9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9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9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9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94"/>
          <p:cNvGrpSpPr/>
          <p:nvPr/>
        </p:nvGrpSpPr>
        <p:grpSpPr>
          <a:xfrm>
            <a:off x="826384" y="2504474"/>
            <a:ext cx="355104" cy="351040"/>
            <a:chOff x="854253" y="2428274"/>
            <a:chExt cx="355104" cy="351040"/>
          </a:xfrm>
        </p:grpSpPr>
        <p:sp>
          <p:nvSpPr>
            <p:cNvPr id="13903" name="Google Shape;13903;p9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9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5" name="Google Shape;13905;p94"/>
          <p:cNvGrpSpPr/>
          <p:nvPr/>
        </p:nvGrpSpPr>
        <p:grpSpPr>
          <a:xfrm>
            <a:off x="6869040" y="2517146"/>
            <a:ext cx="354752" cy="275904"/>
            <a:chOff x="6896909" y="2440946"/>
            <a:chExt cx="354752" cy="275904"/>
          </a:xfrm>
        </p:grpSpPr>
        <p:sp>
          <p:nvSpPr>
            <p:cNvPr id="13906" name="Google Shape;13906;p9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08" name="Google Shape;13908;p94"/>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09" name="Google Shape;13909;p94"/>
          <p:cNvGrpSpPr/>
          <p:nvPr/>
        </p:nvGrpSpPr>
        <p:grpSpPr>
          <a:xfrm>
            <a:off x="5237200" y="2500954"/>
            <a:ext cx="321984" cy="354560"/>
            <a:chOff x="5265069" y="2424754"/>
            <a:chExt cx="321984" cy="354560"/>
          </a:xfrm>
        </p:grpSpPr>
        <p:sp>
          <p:nvSpPr>
            <p:cNvPr id="13910" name="Google Shape;13910;p9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9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2" name="Google Shape;13912;p94"/>
          <p:cNvGrpSpPr/>
          <p:nvPr/>
        </p:nvGrpSpPr>
        <p:grpSpPr>
          <a:xfrm>
            <a:off x="4122800" y="2542970"/>
            <a:ext cx="355104" cy="259584"/>
            <a:chOff x="4150669" y="2466770"/>
            <a:chExt cx="355104" cy="259584"/>
          </a:xfrm>
        </p:grpSpPr>
        <p:sp>
          <p:nvSpPr>
            <p:cNvPr id="13913" name="Google Shape;13913;p9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9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9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94"/>
          <p:cNvGrpSpPr/>
          <p:nvPr/>
        </p:nvGrpSpPr>
        <p:grpSpPr>
          <a:xfrm>
            <a:off x="4671824" y="2501146"/>
            <a:ext cx="354336" cy="353984"/>
            <a:chOff x="4699693" y="2424946"/>
            <a:chExt cx="354336" cy="353984"/>
          </a:xfrm>
        </p:grpSpPr>
        <p:sp>
          <p:nvSpPr>
            <p:cNvPr id="13918" name="Google Shape;13918;p9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9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0" name="Google Shape;13920;p94"/>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94"/>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2" name="Google Shape;13922;p94"/>
          <p:cNvGrpSpPr/>
          <p:nvPr/>
        </p:nvGrpSpPr>
        <p:grpSpPr>
          <a:xfrm>
            <a:off x="1925168" y="2628442"/>
            <a:ext cx="355136" cy="227072"/>
            <a:chOff x="1953037" y="2552242"/>
            <a:chExt cx="355136" cy="227072"/>
          </a:xfrm>
        </p:grpSpPr>
        <p:sp>
          <p:nvSpPr>
            <p:cNvPr id="13923" name="Google Shape;13923;p9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9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5" name="Google Shape;13925;p94"/>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6" name="Google Shape;13926;p94"/>
          <p:cNvGrpSpPr/>
          <p:nvPr/>
        </p:nvGrpSpPr>
        <p:grpSpPr>
          <a:xfrm>
            <a:off x="2473072" y="2603418"/>
            <a:ext cx="355104" cy="250944"/>
            <a:chOff x="2500941" y="2527218"/>
            <a:chExt cx="355104" cy="250944"/>
          </a:xfrm>
        </p:grpSpPr>
        <p:sp>
          <p:nvSpPr>
            <p:cNvPr id="13927" name="Google Shape;13927;p9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9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9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2" name="Google Shape;13932;p94"/>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3" name="Google Shape;13933;p94"/>
          <p:cNvGrpSpPr/>
          <p:nvPr/>
        </p:nvGrpSpPr>
        <p:grpSpPr>
          <a:xfrm>
            <a:off x="7965936" y="2503322"/>
            <a:ext cx="356256" cy="351808"/>
            <a:chOff x="7993805" y="2427122"/>
            <a:chExt cx="356256" cy="351808"/>
          </a:xfrm>
        </p:grpSpPr>
        <p:sp>
          <p:nvSpPr>
            <p:cNvPr id="13934" name="Google Shape;13934;p9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9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9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7" name="Google Shape;13937;p94"/>
          <p:cNvGrpSpPr/>
          <p:nvPr/>
        </p:nvGrpSpPr>
        <p:grpSpPr>
          <a:xfrm>
            <a:off x="850768" y="2041210"/>
            <a:ext cx="308640" cy="353312"/>
            <a:chOff x="878637" y="1965010"/>
            <a:chExt cx="308640" cy="353312"/>
          </a:xfrm>
        </p:grpSpPr>
        <p:sp>
          <p:nvSpPr>
            <p:cNvPr id="13938" name="Google Shape;13938;p9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9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9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1" name="Google Shape;13941;p94"/>
          <p:cNvGrpSpPr/>
          <p:nvPr/>
        </p:nvGrpSpPr>
        <p:grpSpPr>
          <a:xfrm>
            <a:off x="6868272" y="2040922"/>
            <a:ext cx="348256" cy="352448"/>
            <a:chOff x="6896141" y="1964722"/>
            <a:chExt cx="348256" cy="352448"/>
          </a:xfrm>
        </p:grpSpPr>
        <p:sp>
          <p:nvSpPr>
            <p:cNvPr id="13942" name="Google Shape;13942;p9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9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5" name="Google Shape;13945;p94"/>
          <p:cNvGrpSpPr/>
          <p:nvPr/>
        </p:nvGrpSpPr>
        <p:grpSpPr>
          <a:xfrm>
            <a:off x="7962128" y="2091578"/>
            <a:ext cx="355136" cy="303328"/>
            <a:chOff x="7989997" y="2015378"/>
            <a:chExt cx="355136" cy="303328"/>
          </a:xfrm>
        </p:grpSpPr>
        <p:sp>
          <p:nvSpPr>
            <p:cNvPr id="13946" name="Google Shape;13946;p9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9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9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9" name="Google Shape;13949;p94"/>
          <p:cNvGrpSpPr/>
          <p:nvPr/>
        </p:nvGrpSpPr>
        <p:grpSpPr>
          <a:xfrm>
            <a:off x="3570352" y="1585562"/>
            <a:ext cx="348640" cy="330784"/>
            <a:chOff x="3598221" y="1509362"/>
            <a:chExt cx="348640" cy="330784"/>
          </a:xfrm>
        </p:grpSpPr>
        <p:sp>
          <p:nvSpPr>
            <p:cNvPr id="13950" name="Google Shape;13950;p9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9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9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9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4" name="Google Shape;13954;p94"/>
          <p:cNvGrpSpPr/>
          <p:nvPr/>
        </p:nvGrpSpPr>
        <p:grpSpPr>
          <a:xfrm>
            <a:off x="5218928" y="1576858"/>
            <a:ext cx="347872" cy="347488"/>
            <a:chOff x="5246797" y="1500658"/>
            <a:chExt cx="347872" cy="347488"/>
          </a:xfrm>
        </p:grpSpPr>
        <p:sp>
          <p:nvSpPr>
            <p:cNvPr id="13955" name="Google Shape;13955;p9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9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9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9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9" name="Google Shape;13959;p94"/>
          <p:cNvGrpSpPr/>
          <p:nvPr/>
        </p:nvGrpSpPr>
        <p:grpSpPr>
          <a:xfrm>
            <a:off x="5768720" y="1576858"/>
            <a:ext cx="349024" cy="346752"/>
            <a:chOff x="5796589" y="1500658"/>
            <a:chExt cx="349024" cy="346752"/>
          </a:xfrm>
        </p:grpSpPr>
        <p:sp>
          <p:nvSpPr>
            <p:cNvPr id="13960" name="Google Shape;13960;p9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61" name="Google Shape;13961;p94"/>
            <p:cNvGrpSpPr/>
            <p:nvPr/>
          </p:nvGrpSpPr>
          <p:grpSpPr>
            <a:xfrm>
              <a:off x="5796589" y="1500658"/>
              <a:ext cx="349024" cy="346752"/>
              <a:chOff x="5796589" y="1500658"/>
              <a:chExt cx="349024" cy="346752"/>
            </a:xfrm>
          </p:grpSpPr>
          <p:sp>
            <p:nvSpPr>
              <p:cNvPr id="13962" name="Google Shape;13962;p9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9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9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66" name="Google Shape;13966;p94"/>
          <p:cNvGrpSpPr/>
          <p:nvPr/>
        </p:nvGrpSpPr>
        <p:grpSpPr>
          <a:xfrm>
            <a:off x="6867504" y="1578778"/>
            <a:ext cx="348640" cy="343296"/>
            <a:chOff x="6895373" y="1502578"/>
            <a:chExt cx="348640" cy="343296"/>
          </a:xfrm>
        </p:grpSpPr>
        <p:sp>
          <p:nvSpPr>
            <p:cNvPr id="13967" name="Google Shape;13967;p9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9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94"/>
          <p:cNvGrpSpPr/>
          <p:nvPr/>
        </p:nvGrpSpPr>
        <p:grpSpPr>
          <a:xfrm>
            <a:off x="4119728" y="1581658"/>
            <a:ext cx="347904" cy="336992"/>
            <a:chOff x="4147597" y="1505458"/>
            <a:chExt cx="347904" cy="336992"/>
          </a:xfrm>
        </p:grpSpPr>
        <p:sp>
          <p:nvSpPr>
            <p:cNvPr id="13971" name="Google Shape;13971;p9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9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9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9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9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9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8" name="Google Shape;13978;p94"/>
          <p:cNvGrpSpPr/>
          <p:nvPr/>
        </p:nvGrpSpPr>
        <p:grpSpPr>
          <a:xfrm>
            <a:off x="2471536" y="1576090"/>
            <a:ext cx="347488" cy="348256"/>
            <a:chOff x="2499405" y="1499890"/>
            <a:chExt cx="347488" cy="348256"/>
          </a:xfrm>
        </p:grpSpPr>
        <p:sp>
          <p:nvSpPr>
            <p:cNvPr id="13979" name="Google Shape;13979;p9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9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9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9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9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4" name="Google Shape;13984;p94"/>
          <p:cNvGrpSpPr/>
          <p:nvPr/>
        </p:nvGrpSpPr>
        <p:grpSpPr>
          <a:xfrm>
            <a:off x="1928976" y="1576698"/>
            <a:ext cx="331520" cy="348032"/>
            <a:chOff x="1956845" y="1500498"/>
            <a:chExt cx="331520" cy="348032"/>
          </a:xfrm>
        </p:grpSpPr>
        <p:sp>
          <p:nvSpPr>
            <p:cNvPr id="13985" name="Google Shape;13985;p9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9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9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9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9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9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9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9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9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9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7" name="Google Shape;13997;p94"/>
          <p:cNvGrpSpPr/>
          <p:nvPr/>
        </p:nvGrpSpPr>
        <p:grpSpPr>
          <a:xfrm>
            <a:off x="6317744" y="1626074"/>
            <a:ext cx="348640" cy="250656"/>
            <a:chOff x="6345613" y="1549874"/>
            <a:chExt cx="348640" cy="250656"/>
          </a:xfrm>
        </p:grpSpPr>
        <p:sp>
          <p:nvSpPr>
            <p:cNvPr id="13998" name="Google Shape;13998;p9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9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9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9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9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9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94"/>
          <p:cNvGrpSpPr/>
          <p:nvPr/>
        </p:nvGrpSpPr>
        <p:grpSpPr>
          <a:xfrm>
            <a:off x="7416912" y="1583226"/>
            <a:ext cx="348640" cy="334272"/>
            <a:chOff x="7444781" y="1507026"/>
            <a:chExt cx="348640" cy="334272"/>
          </a:xfrm>
        </p:grpSpPr>
        <p:sp>
          <p:nvSpPr>
            <p:cNvPr id="14005" name="Google Shape;14005;p9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9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9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9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9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0" name="Google Shape;14010;p94"/>
          <p:cNvGrpSpPr/>
          <p:nvPr/>
        </p:nvGrpSpPr>
        <p:grpSpPr>
          <a:xfrm>
            <a:off x="7967472" y="1582938"/>
            <a:ext cx="347872" cy="334944"/>
            <a:chOff x="7995341" y="1506738"/>
            <a:chExt cx="347872" cy="334944"/>
          </a:xfrm>
        </p:grpSpPr>
        <p:sp>
          <p:nvSpPr>
            <p:cNvPr id="14011" name="Google Shape;14011;p9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9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9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9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9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9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7" name="Google Shape;14017;p94"/>
          <p:cNvGrpSpPr/>
          <p:nvPr/>
        </p:nvGrpSpPr>
        <p:grpSpPr>
          <a:xfrm>
            <a:off x="3020176" y="1599130"/>
            <a:ext cx="347872" cy="303904"/>
            <a:chOff x="3048045" y="1522930"/>
            <a:chExt cx="347872" cy="303904"/>
          </a:xfrm>
        </p:grpSpPr>
        <p:sp>
          <p:nvSpPr>
            <p:cNvPr id="14018" name="Google Shape;14018;p9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9" name="Google Shape;14019;p94"/>
            <p:cNvGrpSpPr/>
            <p:nvPr/>
          </p:nvGrpSpPr>
          <p:grpSpPr>
            <a:xfrm>
              <a:off x="3048045" y="1522930"/>
              <a:ext cx="347872" cy="303904"/>
              <a:chOff x="3048045" y="1522930"/>
              <a:chExt cx="347872" cy="303904"/>
            </a:xfrm>
          </p:grpSpPr>
          <p:sp>
            <p:nvSpPr>
              <p:cNvPr id="14020" name="Google Shape;14020;p9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9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22" name="Google Shape;14022;p94"/>
          <p:cNvGrpSpPr/>
          <p:nvPr/>
        </p:nvGrpSpPr>
        <p:grpSpPr>
          <a:xfrm>
            <a:off x="1105264" y="3428122"/>
            <a:ext cx="313984" cy="358560"/>
            <a:chOff x="1133133" y="3351922"/>
            <a:chExt cx="313984" cy="358560"/>
          </a:xfrm>
        </p:grpSpPr>
        <p:sp>
          <p:nvSpPr>
            <p:cNvPr id="14023" name="Google Shape;14023;p9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9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9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9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9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9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9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9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9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9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9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9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9" name="Google Shape;14039;p94"/>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0" name="Google Shape;14040;p94"/>
          <p:cNvGrpSpPr/>
          <p:nvPr/>
        </p:nvGrpSpPr>
        <p:grpSpPr>
          <a:xfrm>
            <a:off x="2767184" y="3428794"/>
            <a:ext cx="288448" cy="357120"/>
            <a:chOff x="2795053" y="3352594"/>
            <a:chExt cx="288448" cy="357120"/>
          </a:xfrm>
        </p:grpSpPr>
        <p:sp>
          <p:nvSpPr>
            <p:cNvPr id="14041" name="Google Shape;14041;p9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9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9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9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9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9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9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0" name="Google Shape;14050;p94"/>
          <p:cNvGrpSpPr/>
          <p:nvPr/>
        </p:nvGrpSpPr>
        <p:grpSpPr>
          <a:xfrm>
            <a:off x="2208656" y="3429402"/>
            <a:ext cx="304832" cy="356512"/>
            <a:chOff x="2236525" y="3353202"/>
            <a:chExt cx="304832" cy="356512"/>
          </a:xfrm>
        </p:grpSpPr>
        <p:sp>
          <p:nvSpPr>
            <p:cNvPr id="14051" name="Google Shape;14051;p9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9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4" name="Google Shape;14054;p94"/>
          <p:cNvGrpSpPr/>
          <p:nvPr/>
        </p:nvGrpSpPr>
        <p:grpSpPr>
          <a:xfrm>
            <a:off x="3882768" y="3428890"/>
            <a:ext cx="256800" cy="357024"/>
            <a:chOff x="3910637" y="3352690"/>
            <a:chExt cx="256800" cy="357024"/>
          </a:xfrm>
        </p:grpSpPr>
        <p:sp>
          <p:nvSpPr>
            <p:cNvPr id="14055" name="Google Shape;14055;p9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9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9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8" name="Google Shape;14058;p94"/>
          <p:cNvGrpSpPr/>
          <p:nvPr/>
        </p:nvGrpSpPr>
        <p:grpSpPr>
          <a:xfrm>
            <a:off x="6028560" y="3428122"/>
            <a:ext cx="360064" cy="360096"/>
            <a:chOff x="6056429" y="3351922"/>
            <a:chExt cx="360064" cy="360096"/>
          </a:xfrm>
        </p:grpSpPr>
        <p:sp>
          <p:nvSpPr>
            <p:cNvPr id="14059" name="Google Shape;14059;p9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9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9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2" name="Google Shape;14062;p94"/>
          <p:cNvGrpSpPr/>
          <p:nvPr/>
        </p:nvGrpSpPr>
        <p:grpSpPr>
          <a:xfrm>
            <a:off x="6581008" y="3429274"/>
            <a:ext cx="357408" cy="357408"/>
            <a:chOff x="6608877" y="3353074"/>
            <a:chExt cx="357408" cy="357408"/>
          </a:xfrm>
        </p:grpSpPr>
        <p:sp>
          <p:nvSpPr>
            <p:cNvPr id="14063" name="Google Shape;14063;p9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9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9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9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9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9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0" name="Google Shape;14070;p94"/>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94"/>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72" name="Google Shape;14072;p94"/>
          <p:cNvGrpSpPr/>
          <p:nvPr/>
        </p:nvGrpSpPr>
        <p:grpSpPr>
          <a:xfrm>
            <a:off x="4931664" y="3446426"/>
            <a:ext cx="357408" cy="323488"/>
            <a:chOff x="4959533" y="3370226"/>
            <a:chExt cx="357408" cy="323488"/>
          </a:xfrm>
        </p:grpSpPr>
        <p:sp>
          <p:nvSpPr>
            <p:cNvPr id="14073" name="Google Shape;14073;p9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9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5" name="Google Shape;14075;p94"/>
          <p:cNvGrpSpPr/>
          <p:nvPr/>
        </p:nvGrpSpPr>
        <p:grpSpPr>
          <a:xfrm>
            <a:off x="7130768" y="3429274"/>
            <a:ext cx="357056" cy="357408"/>
            <a:chOff x="7158637" y="3353074"/>
            <a:chExt cx="357056" cy="357408"/>
          </a:xfrm>
        </p:grpSpPr>
        <p:sp>
          <p:nvSpPr>
            <p:cNvPr id="14076" name="Google Shape;14076;p9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9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9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94"/>
          <p:cNvGrpSpPr/>
          <p:nvPr/>
        </p:nvGrpSpPr>
        <p:grpSpPr>
          <a:xfrm>
            <a:off x="3288400" y="3428602"/>
            <a:ext cx="344832" cy="356544"/>
            <a:chOff x="3316269" y="3352402"/>
            <a:chExt cx="344832" cy="356544"/>
          </a:xfrm>
        </p:grpSpPr>
        <p:sp>
          <p:nvSpPr>
            <p:cNvPr id="14081" name="Google Shape;14081;p9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9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9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4" name="Google Shape;14084;p94"/>
          <p:cNvGrpSpPr/>
          <p:nvPr/>
        </p:nvGrpSpPr>
        <p:grpSpPr>
          <a:xfrm>
            <a:off x="5481040" y="3447706"/>
            <a:ext cx="358560" cy="319552"/>
            <a:chOff x="5508909" y="3371506"/>
            <a:chExt cx="358560" cy="319552"/>
          </a:xfrm>
        </p:grpSpPr>
        <p:sp>
          <p:nvSpPr>
            <p:cNvPr id="14085" name="Google Shape;14085;p9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9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9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9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9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9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5" name="Google Shape;14095;p9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099" name="Shape 14099"/>
        <p:cNvGrpSpPr/>
        <p:nvPr/>
      </p:nvGrpSpPr>
      <p:grpSpPr>
        <a:xfrm>
          <a:off x="0" y="0"/>
          <a:ext cx="0" cy="0"/>
          <a:chOff x="0" y="0"/>
          <a:chExt cx="0" cy="0"/>
        </a:xfrm>
      </p:grpSpPr>
      <p:sp>
        <p:nvSpPr>
          <p:cNvPr id="14100" name="Google Shape;14100;p95"/>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01" name="Google Shape;14101;p95"/>
          <p:cNvGrpSpPr/>
          <p:nvPr/>
        </p:nvGrpSpPr>
        <p:grpSpPr>
          <a:xfrm>
            <a:off x="3026217" y="3893352"/>
            <a:ext cx="346056" cy="345674"/>
            <a:chOff x="3303268" y="3817349"/>
            <a:chExt cx="346056" cy="345674"/>
          </a:xfrm>
        </p:grpSpPr>
        <p:sp>
          <p:nvSpPr>
            <p:cNvPr id="14102" name="Google Shape;14102;p9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9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9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6" name="Google Shape;14106;p95"/>
          <p:cNvGrpSpPr/>
          <p:nvPr/>
        </p:nvGrpSpPr>
        <p:grpSpPr>
          <a:xfrm>
            <a:off x="3475306" y="3893352"/>
            <a:ext cx="346056" cy="345674"/>
            <a:chOff x="3752358" y="3817349"/>
            <a:chExt cx="346056" cy="345674"/>
          </a:xfrm>
        </p:grpSpPr>
        <p:sp>
          <p:nvSpPr>
            <p:cNvPr id="14107" name="Google Shape;14107;p9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9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9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1" name="Google Shape;14111;p95"/>
          <p:cNvGrpSpPr/>
          <p:nvPr/>
        </p:nvGrpSpPr>
        <p:grpSpPr>
          <a:xfrm>
            <a:off x="4822956" y="3893352"/>
            <a:ext cx="346024" cy="345674"/>
            <a:chOff x="5100008" y="3817349"/>
            <a:chExt cx="346024" cy="345674"/>
          </a:xfrm>
        </p:grpSpPr>
        <p:sp>
          <p:nvSpPr>
            <p:cNvPr id="14112" name="Google Shape;14112;p9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9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5" name="Google Shape;14115;p95"/>
          <p:cNvGrpSpPr/>
          <p:nvPr/>
        </p:nvGrpSpPr>
        <p:grpSpPr>
          <a:xfrm>
            <a:off x="5721867" y="3893352"/>
            <a:ext cx="345674" cy="345674"/>
            <a:chOff x="5998919" y="3817349"/>
            <a:chExt cx="345674" cy="345674"/>
          </a:xfrm>
        </p:grpSpPr>
        <p:sp>
          <p:nvSpPr>
            <p:cNvPr id="14116" name="Google Shape;14116;p9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9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9" name="Google Shape;14119;p95"/>
          <p:cNvGrpSpPr/>
          <p:nvPr/>
        </p:nvGrpSpPr>
        <p:grpSpPr>
          <a:xfrm>
            <a:off x="3924396" y="3893352"/>
            <a:ext cx="346024" cy="345674"/>
            <a:chOff x="4201447" y="3817349"/>
            <a:chExt cx="346024" cy="345674"/>
          </a:xfrm>
        </p:grpSpPr>
        <p:sp>
          <p:nvSpPr>
            <p:cNvPr id="14120" name="Google Shape;14120;p9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9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2" name="Google Shape;14122;p95"/>
          <p:cNvGrpSpPr/>
          <p:nvPr/>
        </p:nvGrpSpPr>
        <p:grpSpPr>
          <a:xfrm>
            <a:off x="4373867" y="3893352"/>
            <a:ext cx="346024" cy="345674"/>
            <a:chOff x="4650919" y="3817349"/>
            <a:chExt cx="346024" cy="345674"/>
          </a:xfrm>
        </p:grpSpPr>
        <p:sp>
          <p:nvSpPr>
            <p:cNvPr id="14123" name="Google Shape;14123;p9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9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9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6" name="Google Shape;14126;p95"/>
          <p:cNvGrpSpPr/>
          <p:nvPr/>
        </p:nvGrpSpPr>
        <p:grpSpPr>
          <a:xfrm>
            <a:off x="5272810" y="3893352"/>
            <a:ext cx="345642" cy="345674"/>
            <a:chOff x="5549861" y="3817349"/>
            <a:chExt cx="345642" cy="345674"/>
          </a:xfrm>
        </p:grpSpPr>
        <p:sp>
          <p:nvSpPr>
            <p:cNvPr id="14127" name="Google Shape;14127;p9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9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0" name="Google Shape;14130;p95"/>
          <p:cNvGrpSpPr/>
          <p:nvPr/>
        </p:nvGrpSpPr>
        <p:grpSpPr>
          <a:xfrm>
            <a:off x="1281335" y="3474029"/>
            <a:ext cx="367255" cy="269855"/>
            <a:chOff x="1306445" y="3397829"/>
            <a:chExt cx="367255" cy="269855"/>
          </a:xfrm>
        </p:grpSpPr>
        <p:sp>
          <p:nvSpPr>
            <p:cNvPr id="14131" name="Google Shape;14131;p9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9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9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9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9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95"/>
          <p:cNvGrpSpPr/>
          <p:nvPr/>
        </p:nvGrpSpPr>
        <p:grpSpPr>
          <a:xfrm>
            <a:off x="1756207" y="3467600"/>
            <a:ext cx="367255" cy="282364"/>
            <a:chOff x="1781317" y="3391400"/>
            <a:chExt cx="367255" cy="282364"/>
          </a:xfrm>
        </p:grpSpPr>
        <p:sp>
          <p:nvSpPr>
            <p:cNvPr id="14138" name="Google Shape;14138;p9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9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4" name="Google Shape;14144;p95"/>
          <p:cNvGrpSpPr/>
          <p:nvPr/>
        </p:nvGrpSpPr>
        <p:grpSpPr>
          <a:xfrm>
            <a:off x="3653720" y="3447133"/>
            <a:ext cx="369164" cy="323297"/>
            <a:chOff x="3678830" y="3370933"/>
            <a:chExt cx="369164" cy="323297"/>
          </a:xfrm>
        </p:grpSpPr>
        <p:sp>
          <p:nvSpPr>
            <p:cNvPr id="14145" name="Google Shape;14145;p9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9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9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9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9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9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9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9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9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9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6" name="Google Shape;14156;p95"/>
          <p:cNvGrpSpPr/>
          <p:nvPr/>
        </p:nvGrpSpPr>
        <p:grpSpPr>
          <a:xfrm>
            <a:off x="834155" y="3424375"/>
            <a:ext cx="312316" cy="368400"/>
            <a:chOff x="859265" y="3348175"/>
            <a:chExt cx="312316" cy="368400"/>
          </a:xfrm>
        </p:grpSpPr>
        <p:sp>
          <p:nvSpPr>
            <p:cNvPr id="14157" name="Google Shape;14157;p9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9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9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62" name="Google Shape;14162;p95"/>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63" name="Google Shape;14163;p95"/>
          <p:cNvGrpSpPr/>
          <p:nvPr/>
        </p:nvGrpSpPr>
        <p:grpSpPr>
          <a:xfrm>
            <a:off x="2741264" y="3437213"/>
            <a:ext cx="330110" cy="308908"/>
            <a:chOff x="2766264" y="3394042"/>
            <a:chExt cx="294873" cy="275934"/>
          </a:xfrm>
        </p:grpSpPr>
        <p:sp>
          <p:nvSpPr>
            <p:cNvPr id="14164" name="Google Shape;14164;p9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9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9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8" name="Google Shape;14168;p95"/>
          <p:cNvGrpSpPr/>
          <p:nvPr/>
        </p:nvGrpSpPr>
        <p:grpSpPr>
          <a:xfrm>
            <a:off x="3189862" y="3435388"/>
            <a:ext cx="346406" cy="347552"/>
            <a:chOff x="3214972" y="3359188"/>
            <a:chExt cx="346406" cy="347552"/>
          </a:xfrm>
        </p:grpSpPr>
        <p:sp>
          <p:nvSpPr>
            <p:cNvPr id="14169" name="Google Shape;14169;p9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9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9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9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9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9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9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9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9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9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9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9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9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3" name="Google Shape;14183;p95"/>
          <p:cNvGrpSpPr/>
          <p:nvPr/>
        </p:nvGrpSpPr>
        <p:grpSpPr>
          <a:xfrm>
            <a:off x="4604196" y="3485393"/>
            <a:ext cx="367255" cy="244486"/>
            <a:chOff x="4629306" y="3409193"/>
            <a:chExt cx="367255" cy="244486"/>
          </a:xfrm>
        </p:grpSpPr>
        <p:sp>
          <p:nvSpPr>
            <p:cNvPr id="14184" name="Google Shape;14184;p9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9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9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9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9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9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9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9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9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9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4" name="Google Shape;14194;p95"/>
          <p:cNvGrpSpPr/>
          <p:nvPr/>
        </p:nvGrpSpPr>
        <p:grpSpPr>
          <a:xfrm>
            <a:off x="4168380" y="3426284"/>
            <a:ext cx="289939" cy="334661"/>
            <a:chOff x="4193490" y="3350084"/>
            <a:chExt cx="289939" cy="334661"/>
          </a:xfrm>
        </p:grpSpPr>
        <p:sp>
          <p:nvSpPr>
            <p:cNvPr id="14195" name="Google Shape;14195;p9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9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9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9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9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9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9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95"/>
          <p:cNvGrpSpPr/>
          <p:nvPr/>
        </p:nvGrpSpPr>
        <p:grpSpPr>
          <a:xfrm>
            <a:off x="6508171" y="3427430"/>
            <a:ext cx="357037" cy="357005"/>
            <a:chOff x="6533281" y="3351230"/>
            <a:chExt cx="357037" cy="357005"/>
          </a:xfrm>
        </p:grpSpPr>
        <p:sp>
          <p:nvSpPr>
            <p:cNvPr id="14206" name="Google Shape;14206;p9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9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9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9" name="Google Shape;14209;p95"/>
          <p:cNvGrpSpPr/>
          <p:nvPr/>
        </p:nvGrpSpPr>
        <p:grpSpPr>
          <a:xfrm>
            <a:off x="6033331" y="3427430"/>
            <a:ext cx="357387" cy="357005"/>
            <a:chOff x="6058441" y="3351230"/>
            <a:chExt cx="357387" cy="357005"/>
          </a:xfrm>
        </p:grpSpPr>
        <p:sp>
          <p:nvSpPr>
            <p:cNvPr id="14210" name="Google Shape;14210;p9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9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2" name="Google Shape;14212;p95"/>
          <p:cNvGrpSpPr/>
          <p:nvPr/>
        </p:nvGrpSpPr>
        <p:grpSpPr>
          <a:xfrm>
            <a:off x="7932373" y="3427048"/>
            <a:ext cx="357387" cy="357387"/>
            <a:chOff x="7957483" y="3350848"/>
            <a:chExt cx="357387" cy="357387"/>
          </a:xfrm>
        </p:grpSpPr>
        <p:sp>
          <p:nvSpPr>
            <p:cNvPr id="14213" name="Google Shape;14213;p9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9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9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6" name="Google Shape;14216;p95"/>
          <p:cNvGrpSpPr/>
          <p:nvPr/>
        </p:nvGrpSpPr>
        <p:grpSpPr>
          <a:xfrm>
            <a:off x="6982661" y="3427430"/>
            <a:ext cx="357387" cy="357005"/>
            <a:chOff x="7007771" y="3351230"/>
            <a:chExt cx="357387" cy="357005"/>
          </a:xfrm>
        </p:grpSpPr>
        <p:sp>
          <p:nvSpPr>
            <p:cNvPr id="14217" name="Google Shape;14217;p9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9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9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9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9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2" name="Google Shape;14222;p95"/>
          <p:cNvGrpSpPr/>
          <p:nvPr/>
        </p:nvGrpSpPr>
        <p:grpSpPr>
          <a:xfrm>
            <a:off x="5083620" y="3427430"/>
            <a:ext cx="357005" cy="357005"/>
            <a:chOff x="5108729" y="3351230"/>
            <a:chExt cx="357005" cy="357005"/>
          </a:xfrm>
        </p:grpSpPr>
        <p:sp>
          <p:nvSpPr>
            <p:cNvPr id="14223" name="Google Shape;14223;p9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9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5" name="Google Shape;14225;p95"/>
          <p:cNvGrpSpPr/>
          <p:nvPr/>
        </p:nvGrpSpPr>
        <p:grpSpPr>
          <a:xfrm>
            <a:off x="5558459" y="3427430"/>
            <a:ext cx="357419" cy="357005"/>
            <a:chOff x="5583569" y="3351230"/>
            <a:chExt cx="357419" cy="357005"/>
          </a:xfrm>
        </p:grpSpPr>
        <p:sp>
          <p:nvSpPr>
            <p:cNvPr id="14226" name="Google Shape;14226;p9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9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8" name="Google Shape;14228;p95"/>
          <p:cNvGrpSpPr/>
          <p:nvPr/>
        </p:nvGrpSpPr>
        <p:grpSpPr>
          <a:xfrm>
            <a:off x="7457119" y="3427430"/>
            <a:ext cx="357419" cy="357005"/>
            <a:chOff x="7482229" y="3351230"/>
            <a:chExt cx="357419" cy="357005"/>
          </a:xfrm>
        </p:grpSpPr>
        <p:sp>
          <p:nvSpPr>
            <p:cNvPr id="14229" name="Google Shape;14229;p9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9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9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9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9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4" name="Google Shape;14234;p95"/>
          <p:cNvGrpSpPr/>
          <p:nvPr/>
        </p:nvGrpSpPr>
        <p:grpSpPr>
          <a:xfrm>
            <a:off x="3739375" y="2966882"/>
            <a:ext cx="222874" cy="345737"/>
            <a:chOff x="3764485" y="2890682"/>
            <a:chExt cx="222874" cy="345737"/>
          </a:xfrm>
        </p:grpSpPr>
        <p:sp>
          <p:nvSpPr>
            <p:cNvPr id="14235" name="Google Shape;14235;p9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9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8" name="Google Shape;14238;p95"/>
          <p:cNvGrpSpPr/>
          <p:nvPr/>
        </p:nvGrpSpPr>
        <p:grpSpPr>
          <a:xfrm>
            <a:off x="2213507" y="2984331"/>
            <a:ext cx="422596" cy="310382"/>
            <a:chOff x="2278533" y="2937377"/>
            <a:chExt cx="346788" cy="254704"/>
          </a:xfrm>
        </p:grpSpPr>
        <p:sp>
          <p:nvSpPr>
            <p:cNvPr id="14239" name="Google Shape;14239;p9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9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41" name="Google Shape;14241;p95"/>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2" name="Google Shape;14242;p95"/>
          <p:cNvGrpSpPr/>
          <p:nvPr/>
        </p:nvGrpSpPr>
        <p:grpSpPr>
          <a:xfrm>
            <a:off x="1811527" y="2967710"/>
            <a:ext cx="286152" cy="346438"/>
            <a:chOff x="1836637" y="2891510"/>
            <a:chExt cx="286152" cy="346438"/>
          </a:xfrm>
        </p:grpSpPr>
        <p:sp>
          <p:nvSpPr>
            <p:cNvPr id="14243" name="Google Shape;14243;p9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9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9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6" name="Google Shape;14246;p95"/>
          <p:cNvGrpSpPr/>
          <p:nvPr/>
        </p:nvGrpSpPr>
        <p:grpSpPr>
          <a:xfrm>
            <a:off x="5560751" y="2982129"/>
            <a:ext cx="379764" cy="337684"/>
            <a:chOff x="5585861" y="2905929"/>
            <a:chExt cx="379764" cy="337684"/>
          </a:xfrm>
        </p:grpSpPr>
        <p:sp>
          <p:nvSpPr>
            <p:cNvPr id="14247" name="Google Shape;14247;p9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9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9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9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1" name="Google Shape;14251;p95"/>
          <p:cNvGrpSpPr/>
          <p:nvPr/>
        </p:nvGrpSpPr>
        <p:grpSpPr>
          <a:xfrm>
            <a:off x="1302566" y="2986680"/>
            <a:ext cx="347934" cy="310024"/>
            <a:chOff x="1327676" y="2910480"/>
            <a:chExt cx="347934" cy="310024"/>
          </a:xfrm>
        </p:grpSpPr>
        <p:sp>
          <p:nvSpPr>
            <p:cNvPr id="14252" name="Google Shape;14252;p9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9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9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9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9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7" name="Google Shape;14257;p95"/>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8" name="Google Shape;14258;p95"/>
          <p:cNvGrpSpPr/>
          <p:nvPr/>
        </p:nvGrpSpPr>
        <p:grpSpPr>
          <a:xfrm>
            <a:off x="2728291" y="2945764"/>
            <a:ext cx="382828" cy="358601"/>
            <a:chOff x="2753373" y="2902523"/>
            <a:chExt cx="347552" cy="325557"/>
          </a:xfrm>
        </p:grpSpPr>
        <p:sp>
          <p:nvSpPr>
            <p:cNvPr id="14259" name="Google Shape;14259;p9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9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9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9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9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9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5" name="Google Shape;14265;p95"/>
          <p:cNvGrpSpPr/>
          <p:nvPr/>
        </p:nvGrpSpPr>
        <p:grpSpPr>
          <a:xfrm>
            <a:off x="823906" y="2979455"/>
            <a:ext cx="356655" cy="335425"/>
            <a:chOff x="849016" y="2903255"/>
            <a:chExt cx="356655" cy="335425"/>
          </a:xfrm>
        </p:grpSpPr>
        <p:sp>
          <p:nvSpPr>
            <p:cNvPr id="14266" name="Google Shape;14266;p9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9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9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9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9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9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9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9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9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9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9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7" name="Google Shape;14277;p95"/>
          <p:cNvGrpSpPr/>
          <p:nvPr/>
        </p:nvGrpSpPr>
        <p:grpSpPr>
          <a:xfrm>
            <a:off x="4185823" y="3002977"/>
            <a:ext cx="280072" cy="275520"/>
            <a:chOff x="4210933" y="2926777"/>
            <a:chExt cx="280072" cy="275520"/>
          </a:xfrm>
        </p:grpSpPr>
        <p:sp>
          <p:nvSpPr>
            <p:cNvPr id="14278" name="Google Shape;14278;p9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9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9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9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9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9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9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9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9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9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9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9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95"/>
          <p:cNvGrpSpPr/>
          <p:nvPr/>
        </p:nvGrpSpPr>
        <p:grpSpPr>
          <a:xfrm>
            <a:off x="4642106" y="2991582"/>
            <a:ext cx="320273" cy="318395"/>
            <a:chOff x="4667216" y="2915382"/>
            <a:chExt cx="320273" cy="318395"/>
          </a:xfrm>
        </p:grpSpPr>
        <p:sp>
          <p:nvSpPr>
            <p:cNvPr id="14292" name="Google Shape;14292;p9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9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9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9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6" name="Google Shape;14296;p95"/>
          <p:cNvGrpSpPr/>
          <p:nvPr/>
        </p:nvGrpSpPr>
        <p:grpSpPr>
          <a:xfrm>
            <a:off x="5145370" y="3010839"/>
            <a:ext cx="261929" cy="280550"/>
            <a:chOff x="5170480" y="2934639"/>
            <a:chExt cx="261929" cy="280550"/>
          </a:xfrm>
        </p:grpSpPr>
        <p:sp>
          <p:nvSpPr>
            <p:cNvPr id="14297" name="Google Shape;14297;p9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9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9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9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9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9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9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4" name="Google Shape;14304;p95"/>
          <p:cNvGrpSpPr/>
          <p:nvPr/>
        </p:nvGrpSpPr>
        <p:grpSpPr>
          <a:xfrm>
            <a:off x="6044313" y="2968091"/>
            <a:ext cx="362321" cy="364231"/>
            <a:chOff x="6069423" y="2891892"/>
            <a:chExt cx="362321" cy="364231"/>
          </a:xfrm>
        </p:grpSpPr>
        <p:sp>
          <p:nvSpPr>
            <p:cNvPr id="14305" name="Google Shape;14305;p9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9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9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9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9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9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1" name="Google Shape;14311;p95"/>
          <p:cNvGrpSpPr/>
          <p:nvPr/>
        </p:nvGrpSpPr>
        <p:grpSpPr>
          <a:xfrm>
            <a:off x="6546845" y="2995370"/>
            <a:ext cx="308878" cy="311170"/>
            <a:chOff x="6571955" y="2919170"/>
            <a:chExt cx="308878" cy="311170"/>
          </a:xfrm>
        </p:grpSpPr>
        <p:sp>
          <p:nvSpPr>
            <p:cNvPr id="14312" name="Google Shape;14312;p9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9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9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9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9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9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9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9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9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9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2" name="Google Shape;14322;p95"/>
          <p:cNvGrpSpPr/>
          <p:nvPr/>
        </p:nvGrpSpPr>
        <p:grpSpPr>
          <a:xfrm>
            <a:off x="7474944" y="3010935"/>
            <a:ext cx="350576" cy="280454"/>
            <a:chOff x="7500054" y="2934735"/>
            <a:chExt cx="350576" cy="280454"/>
          </a:xfrm>
        </p:grpSpPr>
        <p:sp>
          <p:nvSpPr>
            <p:cNvPr id="14323" name="Google Shape;14323;p9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9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9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9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9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9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9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1" name="Google Shape;14331;p95"/>
          <p:cNvGrpSpPr/>
          <p:nvPr/>
        </p:nvGrpSpPr>
        <p:grpSpPr>
          <a:xfrm>
            <a:off x="6987570" y="2950862"/>
            <a:ext cx="332012" cy="355454"/>
            <a:chOff x="7055134" y="2919170"/>
            <a:chExt cx="290321" cy="310820"/>
          </a:xfrm>
        </p:grpSpPr>
        <p:sp>
          <p:nvSpPr>
            <p:cNvPr id="14332" name="Google Shape;14332;p9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9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9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9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9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9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9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9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9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9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9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9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6" name="Google Shape;14346;p95"/>
          <p:cNvGrpSpPr/>
          <p:nvPr/>
        </p:nvGrpSpPr>
        <p:grpSpPr>
          <a:xfrm>
            <a:off x="7960033" y="2976813"/>
            <a:ext cx="330109" cy="347552"/>
            <a:chOff x="7985143" y="2900613"/>
            <a:chExt cx="330109" cy="347552"/>
          </a:xfrm>
        </p:grpSpPr>
        <p:sp>
          <p:nvSpPr>
            <p:cNvPr id="14347" name="Google Shape;14347;p9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9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9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9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9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5" name="Google Shape;14355;p95"/>
          <p:cNvGrpSpPr/>
          <p:nvPr/>
        </p:nvGrpSpPr>
        <p:grpSpPr>
          <a:xfrm>
            <a:off x="7965731" y="2511426"/>
            <a:ext cx="354363" cy="353631"/>
            <a:chOff x="7990840" y="2435226"/>
            <a:chExt cx="354363" cy="353631"/>
          </a:xfrm>
        </p:grpSpPr>
        <p:sp>
          <p:nvSpPr>
            <p:cNvPr id="14356" name="Google Shape;14356;p9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9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95"/>
          <p:cNvGrpSpPr/>
          <p:nvPr/>
        </p:nvGrpSpPr>
        <p:grpSpPr>
          <a:xfrm>
            <a:off x="1792207" y="2556530"/>
            <a:ext cx="350958" cy="263043"/>
            <a:chOff x="1817317" y="2480330"/>
            <a:chExt cx="350958" cy="263043"/>
          </a:xfrm>
        </p:grpSpPr>
        <p:sp>
          <p:nvSpPr>
            <p:cNvPr id="14360" name="Google Shape;14360;p9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9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9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9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9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5" name="Google Shape;14365;p95"/>
          <p:cNvGrpSpPr/>
          <p:nvPr/>
        </p:nvGrpSpPr>
        <p:grpSpPr>
          <a:xfrm>
            <a:off x="1316617" y="2559549"/>
            <a:ext cx="419913" cy="308109"/>
            <a:chOff x="1341727" y="2483349"/>
            <a:chExt cx="419913" cy="308109"/>
          </a:xfrm>
        </p:grpSpPr>
        <p:sp>
          <p:nvSpPr>
            <p:cNvPr id="14366" name="Google Shape;14366;p9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9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9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9" name="Google Shape;14369;p95"/>
          <p:cNvGrpSpPr/>
          <p:nvPr/>
        </p:nvGrpSpPr>
        <p:grpSpPr>
          <a:xfrm>
            <a:off x="829222" y="2523936"/>
            <a:ext cx="376358" cy="330109"/>
            <a:chOff x="854332" y="2447736"/>
            <a:chExt cx="376358" cy="330109"/>
          </a:xfrm>
        </p:grpSpPr>
        <p:sp>
          <p:nvSpPr>
            <p:cNvPr id="14370" name="Google Shape;14370;p9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9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9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9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9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9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9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9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8" name="Google Shape;14378;p95"/>
          <p:cNvGrpSpPr/>
          <p:nvPr/>
        </p:nvGrpSpPr>
        <p:grpSpPr>
          <a:xfrm>
            <a:off x="4181653" y="2527151"/>
            <a:ext cx="322151" cy="322374"/>
            <a:chOff x="4206763" y="2450951"/>
            <a:chExt cx="322151" cy="322374"/>
          </a:xfrm>
        </p:grpSpPr>
        <p:sp>
          <p:nvSpPr>
            <p:cNvPr id="14379" name="Google Shape;14379;p9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9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1" name="Google Shape;14381;p95"/>
          <p:cNvGrpSpPr/>
          <p:nvPr/>
        </p:nvGrpSpPr>
        <p:grpSpPr>
          <a:xfrm>
            <a:off x="7491236" y="2526259"/>
            <a:ext cx="327976" cy="324316"/>
            <a:chOff x="7528096" y="2450059"/>
            <a:chExt cx="327976" cy="324316"/>
          </a:xfrm>
        </p:grpSpPr>
        <p:sp>
          <p:nvSpPr>
            <p:cNvPr id="14382" name="Google Shape;14382;p9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9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9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9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7" name="Google Shape;14387;p95"/>
          <p:cNvGrpSpPr/>
          <p:nvPr/>
        </p:nvGrpSpPr>
        <p:grpSpPr>
          <a:xfrm>
            <a:off x="7052019" y="2588742"/>
            <a:ext cx="282364" cy="198619"/>
            <a:chOff x="7077129" y="2512542"/>
            <a:chExt cx="282364" cy="198619"/>
          </a:xfrm>
        </p:grpSpPr>
        <p:sp>
          <p:nvSpPr>
            <p:cNvPr id="14388" name="Google Shape;14388;p9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9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9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9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9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9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4" name="Google Shape;14394;p95"/>
          <p:cNvGrpSpPr/>
          <p:nvPr/>
        </p:nvGrpSpPr>
        <p:grpSpPr>
          <a:xfrm>
            <a:off x="3700351" y="2520912"/>
            <a:ext cx="334279" cy="334661"/>
            <a:chOff x="3725461" y="2444712"/>
            <a:chExt cx="334279" cy="334661"/>
          </a:xfrm>
        </p:grpSpPr>
        <p:sp>
          <p:nvSpPr>
            <p:cNvPr id="14395" name="Google Shape;14395;p9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9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9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9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9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9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9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2" name="Google Shape;14402;p95"/>
          <p:cNvGrpSpPr/>
          <p:nvPr/>
        </p:nvGrpSpPr>
        <p:grpSpPr>
          <a:xfrm>
            <a:off x="6552128" y="2533421"/>
            <a:ext cx="332019" cy="310788"/>
            <a:chOff x="6577238" y="2457221"/>
            <a:chExt cx="332019" cy="310788"/>
          </a:xfrm>
        </p:grpSpPr>
        <p:sp>
          <p:nvSpPr>
            <p:cNvPr id="14403" name="Google Shape;14403;p9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9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9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9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9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9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9" name="Google Shape;14409;p95"/>
          <p:cNvGrpSpPr/>
          <p:nvPr/>
        </p:nvGrpSpPr>
        <p:grpSpPr>
          <a:xfrm>
            <a:off x="2793451" y="2515978"/>
            <a:ext cx="247892" cy="346024"/>
            <a:chOff x="2818561" y="2439778"/>
            <a:chExt cx="247892" cy="346024"/>
          </a:xfrm>
        </p:grpSpPr>
        <p:sp>
          <p:nvSpPr>
            <p:cNvPr id="14410" name="Google Shape;14410;p9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9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9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9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9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9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9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9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9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9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9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9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95"/>
          <p:cNvGrpSpPr/>
          <p:nvPr/>
        </p:nvGrpSpPr>
        <p:grpSpPr>
          <a:xfrm>
            <a:off x="3182668" y="2550832"/>
            <a:ext cx="419933" cy="275170"/>
            <a:chOff x="3207778" y="2474632"/>
            <a:chExt cx="419933" cy="275170"/>
          </a:xfrm>
        </p:grpSpPr>
        <p:sp>
          <p:nvSpPr>
            <p:cNvPr id="14423" name="Google Shape;14423;p9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9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9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9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9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9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9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9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9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9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9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9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9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9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7" name="Google Shape;14437;p95"/>
          <p:cNvGrpSpPr/>
          <p:nvPr/>
        </p:nvGrpSpPr>
        <p:grpSpPr>
          <a:xfrm>
            <a:off x="6074265" y="2532275"/>
            <a:ext cx="337684" cy="314194"/>
            <a:chOff x="6099375" y="2456075"/>
            <a:chExt cx="337684" cy="314194"/>
          </a:xfrm>
        </p:grpSpPr>
        <p:sp>
          <p:nvSpPr>
            <p:cNvPr id="14438" name="Google Shape;14438;p9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9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95"/>
          <p:cNvGrpSpPr/>
          <p:nvPr/>
        </p:nvGrpSpPr>
        <p:grpSpPr>
          <a:xfrm>
            <a:off x="2287513" y="2544784"/>
            <a:ext cx="312698" cy="286534"/>
            <a:chOff x="2312623" y="2468584"/>
            <a:chExt cx="312698" cy="286534"/>
          </a:xfrm>
        </p:grpSpPr>
        <p:sp>
          <p:nvSpPr>
            <p:cNvPr id="14441" name="Google Shape;14441;p9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9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9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4" name="Google Shape;14444;p95"/>
          <p:cNvGrpSpPr/>
          <p:nvPr/>
        </p:nvGrpSpPr>
        <p:grpSpPr>
          <a:xfrm>
            <a:off x="5593695" y="2517124"/>
            <a:ext cx="345292" cy="342618"/>
            <a:chOff x="5618805" y="2440924"/>
            <a:chExt cx="345292" cy="342618"/>
          </a:xfrm>
        </p:grpSpPr>
        <p:sp>
          <p:nvSpPr>
            <p:cNvPr id="14445" name="Google Shape;14445;p9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9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9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9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9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0" name="Google Shape;14450;p95"/>
          <p:cNvGrpSpPr/>
          <p:nvPr/>
        </p:nvGrpSpPr>
        <p:grpSpPr>
          <a:xfrm>
            <a:off x="4628069" y="2522790"/>
            <a:ext cx="377886" cy="331255"/>
            <a:chOff x="4653179" y="2446590"/>
            <a:chExt cx="377886" cy="331255"/>
          </a:xfrm>
        </p:grpSpPr>
        <p:sp>
          <p:nvSpPr>
            <p:cNvPr id="14451" name="Google Shape;14451;p9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9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9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9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5" name="Google Shape;14455;p95"/>
          <p:cNvGrpSpPr/>
          <p:nvPr/>
        </p:nvGrpSpPr>
        <p:grpSpPr>
          <a:xfrm>
            <a:off x="5159407" y="2535681"/>
            <a:ext cx="252062" cy="305122"/>
            <a:chOff x="5184517" y="2459481"/>
            <a:chExt cx="252062" cy="305122"/>
          </a:xfrm>
        </p:grpSpPr>
        <p:sp>
          <p:nvSpPr>
            <p:cNvPr id="14456" name="Google Shape;14456;p9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9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9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9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9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9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2" name="Google Shape;14462;p95"/>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3" name="Google Shape;14463;p95"/>
          <p:cNvGrpSpPr/>
          <p:nvPr/>
        </p:nvGrpSpPr>
        <p:grpSpPr>
          <a:xfrm>
            <a:off x="6130349" y="2045308"/>
            <a:ext cx="249770" cy="363849"/>
            <a:chOff x="6155459" y="1969108"/>
            <a:chExt cx="249770" cy="363849"/>
          </a:xfrm>
        </p:grpSpPr>
        <p:sp>
          <p:nvSpPr>
            <p:cNvPr id="14464" name="Google Shape;14464;p9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9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9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9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9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9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9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3" name="Google Shape;14473;p95"/>
          <p:cNvGrpSpPr/>
          <p:nvPr/>
        </p:nvGrpSpPr>
        <p:grpSpPr>
          <a:xfrm>
            <a:off x="2254919" y="2046804"/>
            <a:ext cx="353631" cy="354395"/>
            <a:chOff x="2280029" y="1970604"/>
            <a:chExt cx="353631" cy="354395"/>
          </a:xfrm>
        </p:grpSpPr>
        <p:sp>
          <p:nvSpPr>
            <p:cNvPr id="14474" name="Google Shape;14474;p9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9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9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9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8" name="Google Shape;14478;p95"/>
          <p:cNvGrpSpPr/>
          <p:nvPr/>
        </p:nvGrpSpPr>
        <p:grpSpPr>
          <a:xfrm>
            <a:off x="8039990" y="2076374"/>
            <a:ext cx="255086" cy="301685"/>
            <a:chOff x="8065100" y="2000174"/>
            <a:chExt cx="255086" cy="301685"/>
          </a:xfrm>
        </p:grpSpPr>
        <p:sp>
          <p:nvSpPr>
            <p:cNvPr id="14479" name="Google Shape;14479;p9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9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9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9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3" name="Google Shape;14483;p95"/>
          <p:cNvGrpSpPr/>
          <p:nvPr/>
        </p:nvGrpSpPr>
        <p:grpSpPr>
          <a:xfrm>
            <a:off x="6608595" y="2045308"/>
            <a:ext cx="249420" cy="363849"/>
            <a:chOff x="6633705" y="1969108"/>
            <a:chExt cx="249420" cy="363849"/>
          </a:xfrm>
        </p:grpSpPr>
        <p:sp>
          <p:nvSpPr>
            <p:cNvPr id="14484" name="Google Shape;14484;p9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9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9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9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9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9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9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9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2" name="Google Shape;14492;p95"/>
          <p:cNvGrpSpPr/>
          <p:nvPr/>
        </p:nvGrpSpPr>
        <p:grpSpPr>
          <a:xfrm>
            <a:off x="5185921" y="2045308"/>
            <a:ext cx="226661" cy="363467"/>
            <a:chOff x="5211031" y="1969108"/>
            <a:chExt cx="226661" cy="363467"/>
          </a:xfrm>
        </p:grpSpPr>
        <p:sp>
          <p:nvSpPr>
            <p:cNvPr id="14493" name="Google Shape;14493;p9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9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5" name="Google Shape;14495;p95"/>
          <p:cNvGrpSpPr/>
          <p:nvPr/>
        </p:nvGrpSpPr>
        <p:grpSpPr>
          <a:xfrm>
            <a:off x="3687842" y="2046804"/>
            <a:ext cx="354363" cy="354395"/>
            <a:chOff x="3712952" y="1970604"/>
            <a:chExt cx="354363" cy="354395"/>
          </a:xfrm>
        </p:grpSpPr>
        <p:sp>
          <p:nvSpPr>
            <p:cNvPr id="14496" name="Google Shape;14496;p9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9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9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9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9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9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9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9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5" name="Google Shape;14505;p95"/>
          <p:cNvGrpSpPr/>
          <p:nvPr/>
        </p:nvGrpSpPr>
        <p:grpSpPr>
          <a:xfrm>
            <a:off x="3210329" y="2046804"/>
            <a:ext cx="354363" cy="354745"/>
            <a:chOff x="3235438" y="1970604"/>
            <a:chExt cx="354363" cy="354745"/>
          </a:xfrm>
        </p:grpSpPr>
        <p:sp>
          <p:nvSpPr>
            <p:cNvPr id="14506" name="Google Shape;14506;p9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9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9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9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9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9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9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9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9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9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9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9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9" name="Google Shape;14519;p95"/>
          <p:cNvGrpSpPr/>
          <p:nvPr/>
        </p:nvGrpSpPr>
        <p:grpSpPr>
          <a:xfrm>
            <a:off x="1304475" y="2066125"/>
            <a:ext cx="341472" cy="335074"/>
            <a:chOff x="1329585" y="1989925"/>
            <a:chExt cx="341472" cy="335074"/>
          </a:xfrm>
        </p:grpSpPr>
        <p:sp>
          <p:nvSpPr>
            <p:cNvPr id="14520" name="Google Shape;14520;p9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9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9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3" name="Google Shape;14523;p95"/>
          <p:cNvGrpSpPr/>
          <p:nvPr/>
        </p:nvGrpSpPr>
        <p:grpSpPr>
          <a:xfrm>
            <a:off x="5566761" y="2066106"/>
            <a:ext cx="416649" cy="325597"/>
            <a:chOff x="5626763" y="2013829"/>
            <a:chExt cx="351722" cy="274788"/>
          </a:xfrm>
        </p:grpSpPr>
        <p:sp>
          <p:nvSpPr>
            <p:cNvPr id="14524" name="Google Shape;14524;p9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9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9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9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9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9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9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9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9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9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4" name="Google Shape;14534;p95"/>
          <p:cNvGrpSpPr/>
          <p:nvPr/>
        </p:nvGrpSpPr>
        <p:grpSpPr>
          <a:xfrm>
            <a:off x="7551495" y="2060077"/>
            <a:ext cx="276698" cy="333133"/>
            <a:chOff x="7576605" y="1983877"/>
            <a:chExt cx="276698" cy="333133"/>
          </a:xfrm>
        </p:grpSpPr>
        <p:sp>
          <p:nvSpPr>
            <p:cNvPr id="14535" name="Google Shape;14535;p9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9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7" name="Google Shape;14537;p95"/>
          <p:cNvGrpSpPr/>
          <p:nvPr/>
        </p:nvGrpSpPr>
        <p:grpSpPr>
          <a:xfrm>
            <a:off x="828458" y="2051738"/>
            <a:ext cx="337334" cy="353599"/>
            <a:chOff x="853568" y="1975538"/>
            <a:chExt cx="337334" cy="353599"/>
          </a:xfrm>
        </p:grpSpPr>
        <p:sp>
          <p:nvSpPr>
            <p:cNvPr id="14538" name="Google Shape;14538;p9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9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9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9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2" name="Google Shape;14542;p95"/>
          <p:cNvGrpSpPr/>
          <p:nvPr/>
        </p:nvGrpSpPr>
        <p:grpSpPr>
          <a:xfrm>
            <a:off x="2733192" y="2085828"/>
            <a:ext cx="327085" cy="277080"/>
            <a:chOff x="2770052" y="2009628"/>
            <a:chExt cx="327085" cy="277080"/>
          </a:xfrm>
        </p:grpSpPr>
        <p:sp>
          <p:nvSpPr>
            <p:cNvPr id="14543" name="Google Shape;14543;p9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9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45" name="Google Shape;14545;p95"/>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6" name="Google Shape;14546;p95"/>
          <p:cNvGrpSpPr/>
          <p:nvPr/>
        </p:nvGrpSpPr>
        <p:grpSpPr>
          <a:xfrm>
            <a:off x="4170289" y="2046804"/>
            <a:ext cx="344878" cy="343573"/>
            <a:chOff x="4195399" y="1970604"/>
            <a:chExt cx="344878" cy="343573"/>
          </a:xfrm>
        </p:grpSpPr>
        <p:sp>
          <p:nvSpPr>
            <p:cNvPr id="14547" name="Google Shape;14547;p9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9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9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9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1" name="Google Shape;14551;p95"/>
          <p:cNvGrpSpPr/>
          <p:nvPr/>
        </p:nvGrpSpPr>
        <p:grpSpPr>
          <a:xfrm>
            <a:off x="4649681" y="2053647"/>
            <a:ext cx="344528" cy="344114"/>
            <a:chOff x="4674791" y="1977447"/>
            <a:chExt cx="344528" cy="344114"/>
          </a:xfrm>
        </p:grpSpPr>
        <p:sp>
          <p:nvSpPr>
            <p:cNvPr id="14552" name="Google Shape;14552;p9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9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9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9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9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9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9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9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9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9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9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9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9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9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9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9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9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9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9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9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9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9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9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9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9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9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8" name="Google Shape;14578;p95"/>
          <p:cNvGrpSpPr/>
          <p:nvPr/>
        </p:nvGrpSpPr>
        <p:grpSpPr>
          <a:xfrm>
            <a:off x="6058700" y="1623497"/>
            <a:ext cx="382819" cy="310788"/>
            <a:chOff x="6083810" y="1547297"/>
            <a:chExt cx="382819" cy="310788"/>
          </a:xfrm>
        </p:grpSpPr>
        <p:sp>
          <p:nvSpPr>
            <p:cNvPr id="14579" name="Google Shape;14579;p9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9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9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9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9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9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9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9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9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9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9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9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9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9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9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9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7" name="Google Shape;14597;p95"/>
          <p:cNvGrpSpPr/>
          <p:nvPr/>
        </p:nvGrpSpPr>
        <p:grpSpPr>
          <a:xfrm>
            <a:off x="6533190" y="1614393"/>
            <a:ext cx="382788" cy="328613"/>
            <a:chOff x="6558300" y="1538193"/>
            <a:chExt cx="382788" cy="328613"/>
          </a:xfrm>
        </p:grpSpPr>
        <p:sp>
          <p:nvSpPr>
            <p:cNvPr id="14598" name="Google Shape;14598;p9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9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95"/>
          <p:cNvGrpSpPr/>
          <p:nvPr/>
        </p:nvGrpSpPr>
        <p:grpSpPr>
          <a:xfrm>
            <a:off x="5168892" y="1587497"/>
            <a:ext cx="259605" cy="346024"/>
            <a:chOff x="5194002" y="1511297"/>
            <a:chExt cx="259605" cy="346024"/>
          </a:xfrm>
        </p:grpSpPr>
        <p:sp>
          <p:nvSpPr>
            <p:cNvPr id="14601" name="Google Shape;14601;p9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9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9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9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5" name="Google Shape;14605;p95"/>
          <p:cNvGrpSpPr/>
          <p:nvPr/>
        </p:nvGrpSpPr>
        <p:grpSpPr>
          <a:xfrm>
            <a:off x="1369631" y="1588261"/>
            <a:ext cx="252444" cy="351722"/>
            <a:chOff x="1394741" y="1512061"/>
            <a:chExt cx="252444" cy="351722"/>
          </a:xfrm>
        </p:grpSpPr>
        <p:sp>
          <p:nvSpPr>
            <p:cNvPr id="14606" name="Google Shape;14606;p9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9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9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9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9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9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9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9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9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9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9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9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9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9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9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9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9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3" name="Google Shape;14623;p95"/>
          <p:cNvGrpSpPr/>
          <p:nvPr/>
        </p:nvGrpSpPr>
        <p:grpSpPr>
          <a:xfrm>
            <a:off x="829986" y="1580685"/>
            <a:ext cx="380910" cy="339594"/>
            <a:chOff x="855096" y="1504485"/>
            <a:chExt cx="380910" cy="339594"/>
          </a:xfrm>
        </p:grpSpPr>
        <p:sp>
          <p:nvSpPr>
            <p:cNvPr id="14624" name="Google Shape;14624;p9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9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9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9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9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9" name="Google Shape;14629;p95"/>
          <p:cNvGrpSpPr/>
          <p:nvPr/>
        </p:nvGrpSpPr>
        <p:grpSpPr>
          <a:xfrm>
            <a:off x="1794466" y="1587879"/>
            <a:ext cx="352103" cy="352103"/>
            <a:chOff x="1819576" y="1511679"/>
            <a:chExt cx="352103" cy="352103"/>
          </a:xfrm>
        </p:grpSpPr>
        <p:sp>
          <p:nvSpPr>
            <p:cNvPr id="14630" name="Google Shape;14630;p9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9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9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9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4" name="Google Shape;14634;p95"/>
          <p:cNvGrpSpPr/>
          <p:nvPr/>
        </p:nvGrpSpPr>
        <p:grpSpPr>
          <a:xfrm>
            <a:off x="5595987" y="1576961"/>
            <a:ext cx="371424" cy="355446"/>
            <a:chOff x="5621097" y="1500761"/>
            <a:chExt cx="371424" cy="355446"/>
          </a:xfrm>
        </p:grpSpPr>
        <p:sp>
          <p:nvSpPr>
            <p:cNvPr id="14635" name="Google Shape;14635;p9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7" name="Google Shape;14637;p95"/>
          <p:cNvGrpSpPr/>
          <p:nvPr/>
        </p:nvGrpSpPr>
        <p:grpSpPr>
          <a:xfrm>
            <a:off x="4645129" y="1617799"/>
            <a:ext cx="359679" cy="321833"/>
            <a:chOff x="4670239" y="1541599"/>
            <a:chExt cx="359679" cy="321833"/>
          </a:xfrm>
        </p:grpSpPr>
        <p:sp>
          <p:nvSpPr>
            <p:cNvPr id="14638" name="Google Shape;14638;p9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9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9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9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3" name="Google Shape;14643;p95"/>
          <p:cNvGrpSpPr/>
          <p:nvPr/>
        </p:nvGrpSpPr>
        <p:grpSpPr>
          <a:xfrm>
            <a:off x="4187319" y="1578585"/>
            <a:ext cx="321037" cy="353822"/>
            <a:chOff x="4212429" y="1502385"/>
            <a:chExt cx="321037" cy="353822"/>
          </a:xfrm>
        </p:grpSpPr>
        <p:sp>
          <p:nvSpPr>
            <p:cNvPr id="14644" name="Google Shape;14644;p9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9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9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9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8" name="Google Shape;14648;p95"/>
          <p:cNvGrpSpPr/>
          <p:nvPr/>
        </p:nvGrpSpPr>
        <p:grpSpPr>
          <a:xfrm>
            <a:off x="2277678" y="1582181"/>
            <a:ext cx="336188" cy="335425"/>
            <a:chOff x="2302788" y="1505981"/>
            <a:chExt cx="336188" cy="335425"/>
          </a:xfrm>
        </p:grpSpPr>
        <p:sp>
          <p:nvSpPr>
            <p:cNvPr id="14649" name="Google Shape;14649;p9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9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9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9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9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9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9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9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9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9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9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9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9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9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9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9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6" name="Google Shape;14666;p95"/>
          <p:cNvGrpSpPr/>
          <p:nvPr/>
        </p:nvGrpSpPr>
        <p:grpSpPr>
          <a:xfrm>
            <a:off x="2755191" y="1598096"/>
            <a:ext cx="333133" cy="321037"/>
            <a:chOff x="2780301" y="1521896"/>
            <a:chExt cx="333133" cy="321037"/>
          </a:xfrm>
        </p:grpSpPr>
        <p:sp>
          <p:nvSpPr>
            <p:cNvPr id="14667" name="Google Shape;14667;p9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9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9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9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9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9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9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9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9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9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9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9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9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9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9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9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9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9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7" name="Google Shape;14687;p95"/>
          <p:cNvGrpSpPr/>
          <p:nvPr/>
        </p:nvGrpSpPr>
        <p:grpSpPr>
          <a:xfrm>
            <a:off x="3291049" y="1591285"/>
            <a:ext cx="211892" cy="339594"/>
            <a:chOff x="3316159" y="1515085"/>
            <a:chExt cx="211892" cy="339594"/>
          </a:xfrm>
        </p:grpSpPr>
        <p:sp>
          <p:nvSpPr>
            <p:cNvPr id="14688" name="Google Shape;14688;p9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9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9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1" name="Google Shape;14691;p95"/>
            <p:cNvGrpSpPr/>
            <p:nvPr/>
          </p:nvGrpSpPr>
          <p:grpSpPr>
            <a:xfrm>
              <a:off x="3316159" y="1515085"/>
              <a:ext cx="211892" cy="339594"/>
              <a:chOff x="3316159" y="1515085"/>
              <a:chExt cx="211892" cy="339594"/>
            </a:xfrm>
          </p:grpSpPr>
          <p:sp>
            <p:nvSpPr>
              <p:cNvPr id="14692" name="Google Shape;14692;p9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9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9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9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9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9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98" name="Google Shape;14698;p95"/>
          <p:cNvGrpSpPr/>
          <p:nvPr/>
        </p:nvGrpSpPr>
        <p:grpSpPr>
          <a:xfrm>
            <a:off x="3691248" y="1620855"/>
            <a:ext cx="361971" cy="314958"/>
            <a:chOff x="3716358" y="1544655"/>
            <a:chExt cx="361971" cy="314958"/>
          </a:xfrm>
        </p:grpSpPr>
        <p:sp>
          <p:nvSpPr>
            <p:cNvPr id="14699" name="Google Shape;14699;p9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9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9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9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9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4" name="Google Shape;14704;p95"/>
            <p:cNvGrpSpPr/>
            <p:nvPr/>
          </p:nvGrpSpPr>
          <p:grpSpPr>
            <a:xfrm>
              <a:off x="3716358" y="1544655"/>
              <a:ext cx="361971" cy="314958"/>
              <a:chOff x="3716358" y="1544655"/>
              <a:chExt cx="361971" cy="314958"/>
            </a:xfrm>
          </p:grpSpPr>
          <p:sp>
            <p:nvSpPr>
              <p:cNvPr id="14705" name="Google Shape;14705;p9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9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9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9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9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10" name="Google Shape;14710;p95"/>
          <p:cNvGrpSpPr/>
          <p:nvPr/>
        </p:nvGrpSpPr>
        <p:grpSpPr>
          <a:xfrm>
            <a:off x="6986814" y="1633752"/>
            <a:ext cx="499533" cy="305136"/>
            <a:chOff x="7009649" y="1541981"/>
            <a:chExt cx="524940" cy="320655"/>
          </a:xfrm>
        </p:grpSpPr>
        <p:sp>
          <p:nvSpPr>
            <p:cNvPr id="14711" name="Google Shape;14711;p9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9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9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9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9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9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9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9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9" name="Google Shape;14719;p95"/>
          <p:cNvGrpSpPr/>
          <p:nvPr/>
        </p:nvGrpSpPr>
        <p:grpSpPr>
          <a:xfrm>
            <a:off x="8008924" y="1594309"/>
            <a:ext cx="282746" cy="340358"/>
            <a:chOff x="8034034" y="1518109"/>
            <a:chExt cx="282746" cy="340358"/>
          </a:xfrm>
        </p:grpSpPr>
        <p:sp>
          <p:nvSpPr>
            <p:cNvPr id="14720" name="Google Shape;14720;p9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9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9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9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4" name="Google Shape;14724;p95"/>
          <p:cNvGrpSpPr/>
          <p:nvPr/>
        </p:nvGrpSpPr>
        <p:grpSpPr>
          <a:xfrm>
            <a:off x="7557192" y="1576134"/>
            <a:ext cx="369133" cy="360411"/>
            <a:chOff x="7582302" y="1499934"/>
            <a:chExt cx="369133" cy="360411"/>
          </a:xfrm>
        </p:grpSpPr>
        <p:sp>
          <p:nvSpPr>
            <p:cNvPr id="14725" name="Google Shape;14725;p9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9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9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9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9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0" name="Google Shape;14730;p95"/>
          <p:cNvGrpSpPr/>
          <p:nvPr/>
        </p:nvGrpSpPr>
        <p:grpSpPr>
          <a:xfrm>
            <a:off x="6170979" y="3893352"/>
            <a:ext cx="346056" cy="345674"/>
            <a:chOff x="2238181" y="4120624"/>
            <a:chExt cx="346056" cy="345674"/>
          </a:xfrm>
        </p:grpSpPr>
        <p:grpSp>
          <p:nvGrpSpPr>
            <p:cNvPr id="14731" name="Google Shape;14731;p95"/>
            <p:cNvGrpSpPr/>
            <p:nvPr/>
          </p:nvGrpSpPr>
          <p:grpSpPr>
            <a:xfrm>
              <a:off x="2309155" y="4177413"/>
              <a:ext cx="203862" cy="231903"/>
              <a:chOff x="1512725" y="258500"/>
              <a:chExt cx="4570900" cy="5199625"/>
            </a:xfrm>
          </p:grpSpPr>
          <p:sp>
            <p:nvSpPr>
              <p:cNvPr id="14732" name="Google Shape;14732;p9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9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34" name="Google Shape;14734;p9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35" name="Google Shape;14735;p9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39" name="Shape 14739"/>
        <p:cNvGrpSpPr/>
        <p:nvPr/>
      </p:nvGrpSpPr>
      <p:grpSpPr>
        <a:xfrm>
          <a:off x="0" y="0"/>
          <a:ext cx="0" cy="0"/>
          <a:chOff x="0" y="0"/>
          <a:chExt cx="0" cy="0"/>
        </a:xfrm>
      </p:grpSpPr>
      <p:pic>
        <p:nvPicPr>
          <p:cNvPr id="14740" name="Google Shape;14740;p9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7" name="Shape 747"/>
        <p:cNvGrpSpPr/>
        <p:nvPr/>
      </p:nvGrpSpPr>
      <p:grpSpPr>
        <a:xfrm>
          <a:off x="0" y="0"/>
          <a:ext cx="0" cy="0"/>
          <a:chOff x="0" y="0"/>
          <a:chExt cx="0" cy="0"/>
        </a:xfrm>
      </p:grpSpPr>
      <p:sp>
        <p:nvSpPr>
          <p:cNvPr id="748" name="Google Shape;748;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749" name="Google Shape;749;p46"/>
          <p:cNvSpPr txBox="1"/>
          <p:nvPr>
            <p:ph idx="1" type="subTitle"/>
          </p:nvPr>
        </p:nvSpPr>
        <p:spPr>
          <a:xfrm>
            <a:off x="4714051" y="1438850"/>
            <a:ext cx="3219000" cy="266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750" name="Google Shape;750;p46"/>
          <p:cNvSpPr txBox="1"/>
          <p:nvPr>
            <p:ph idx="2" type="subTitle"/>
          </p:nvPr>
        </p:nvSpPr>
        <p:spPr>
          <a:xfrm>
            <a:off x="1211050" y="1438850"/>
            <a:ext cx="3219000" cy="266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a:t>
            </a:r>
            <a:r>
              <a:rPr lang="en"/>
              <a:t>Venus</a:t>
            </a:r>
            <a:r>
              <a:rPr lang="en"/>
              <a:t>, its temperatures aren't as terribly hot as that planet's. Its surface is quite similar to that of Earth's Moon, which means there are a lot of craters and plains</a:t>
            </a:r>
            <a:endParaRPr/>
          </a:p>
        </p:txBody>
      </p:sp>
      <p:grpSp>
        <p:nvGrpSpPr>
          <p:cNvPr id="751" name="Google Shape;751;p46"/>
          <p:cNvGrpSpPr/>
          <p:nvPr/>
        </p:nvGrpSpPr>
        <p:grpSpPr>
          <a:xfrm rot="1255931">
            <a:off x="7960127" y="350112"/>
            <a:ext cx="681415" cy="1000024"/>
            <a:chOff x="5661214" y="539474"/>
            <a:chExt cx="2769557" cy="4064520"/>
          </a:xfrm>
        </p:grpSpPr>
        <p:sp>
          <p:nvSpPr>
            <p:cNvPr id="752" name="Google Shape;752;p46"/>
            <p:cNvSpPr/>
            <p:nvPr/>
          </p:nvSpPr>
          <p:spPr>
            <a:xfrm>
              <a:off x="5661214" y="1579519"/>
              <a:ext cx="968481" cy="3008549"/>
            </a:xfrm>
            <a:custGeom>
              <a:rect b="b" l="l" r="r" t="t"/>
              <a:pathLst>
                <a:path extrusionOk="0" h="29092" w="9365">
                  <a:moveTo>
                    <a:pt x="4509" y="0"/>
                  </a:moveTo>
                  <a:lnTo>
                    <a:pt x="4124" y="39"/>
                  </a:lnTo>
                  <a:lnTo>
                    <a:pt x="3777" y="154"/>
                  </a:lnTo>
                  <a:lnTo>
                    <a:pt x="3469" y="308"/>
                  </a:lnTo>
                  <a:lnTo>
                    <a:pt x="3199" y="540"/>
                  </a:lnTo>
                  <a:lnTo>
                    <a:pt x="2968" y="809"/>
                  </a:lnTo>
                  <a:lnTo>
                    <a:pt x="2775" y="1156"/>
                  </a:lnTo>
                  <a:lnTo>
                    <a:pt x="2660" y="1503"/>
                  </a:lnTo>
                  <a:lnTo>
                    <a:pt x="2621" y="1888"/>
                  </a:lnTo>
                  <a:lnTo>
                    <a:pt x="2621" y="25123"/>
                  </a:lnTo>
                  <a:lnTo>
                    <a:pt x="2582" y="25315"/>
                  </a:lnTo>
                  <a:lnTo>
                    <a:pt x="2467" y="25508"/>
                  </a:lnTo>
                  <a:lnTo>
                    <a:pt x="2313" y="25624"/>
                  </a:lnTo>
                  <a:lnTo>
                    <a:pt x="2120" y="25662"/>
                  </a:lnTo>
                  <a:lnTo>
                    <a:pt x="1889" y="25662"/>
                  </a:lnTo>
                  <a:lnTo>
                    <a:pt x="1504" y="25701"/>
                  </a:lnTo>
                  <a:lnTo>
                    <a:pt x="1157" y="25778"/>
                  </a:lnTo>
                  <a:lnTo>
                    <a:pt x="849" y="25932"/>
                  </a:lnTo>
                  <a:lnTo>
                    <a:pt x="579" y="26163"/>
                  </a:lnTo>
                  <a:lnTo>
                    <a:pt x="348" y="26394"/>
                  </a:lnTo>
                  <a:lnTo>
                    <a:pt x="155" y="26702"/>
                  </a:lnTo>
                  <a:lnTo>
                    <a:pt x="39" y="27011"/>
                  </a:lnTo>
                  <a:lnTo>
                    <a:pt x="1" y="27358"/>
                  </a:lnTo>
                  <a:lnTo>
                    <a:pt x="39" y="27704"/>
                  </a:lnTo>
                  <a:lnTo>
                    <a:pt x="155" y="28051"/>
                  </a:lnTo>
                  <a:lnTo>
                    <a:pt x="348" y="28321"/>
                  </a:lnTo>
                  <a:lnTo>
                    <a:pt x="579" y="28591"/>
                  </a:lnTo>
                  <a:lnTo>
                    <a:pt x="849" y="28822"/>
                  </a:lnTo>
                  <a:lnTo>
                    <a:pt x="1157" y="28976"/>
                  </a:lnTo>
                  <a:lnTo>
                    <a:pt x="1504" y="29053"/>
                  </a:lnTo>
                  <a:lnTo>
                    <a:pt x="1889" y="29091"/>
                  </a:lnTo>
                  <a:lnTo>
                    <a:pt x="9364" y="29091"/>
                  </a:lnTo>
                  <a:lnTo>
                    <a:pt x="9364" y="28475"/>
                  </a:lnTo>
                  <a:lnTo>
                    <a:pt x="1889" y="28475"/>
                  </a:lnTo>
                  <a:lnTo>
                    <a:pt x="1658" y="28436"/>
                  </a:lnTo>
                  <a:lnTo>
                    <a:pt x="1388" y="28398"/>
                  </a:lnTo>
                  <a:lnTo>
                    <a:pt x="1195" y="28282"/>
                  </a:lnTo>
                  <a:lnTo>
                    <a:pt x="1003" y="28128"/>
                  </a:lnTo>
                  <a:lnTo>
                    <a:pt x="849" y="27974"/>
                  </a:lnTo>
                  <a:lnTo>
                    <a:pt x="733" y="27781"/>
                  </a:lnTo>
                  <a:lnTo>
                    <a:pt x="656" y="27589"/>
                  </a:lnTo>
                  <a:lnTo>
                    <a:pt x="656" y="27358"/>
                  </a:lnTo>
                  <a:lnTo>
                    <a:pt x="656" y="27165"/>
                  </a:lnTo>
                  <a:lnTo>
                    <a:pt x="733" y="26934"/>
                  </a:lnTo>
                  <a:lnTo>
                    <a:pt x="849" y="26780"/>
                  </a:lnTo>
                  <a:lnTo>
                    <a:pt x="1003" y="26587"/>
                  </a:lnTo>
                  <a:lnTo>
                    <a:pt x="1195" y="26471"/>
                  </a:lnTo>
                  <a:lnTo>
                    <a:pt x="1388" y="26356"/>
                  </a:lnTo>
                  <a:lnTo>
                    <a:pt x="1658" y="26317"/>
                  </a:lnTo>
                  <a:lnTo>
                    <a:pt x="1889" y="26279"/>
                  </a:lnTo>
                  <a:lnTo>
                    <a:pt x="2120" y="26279"/>
                  </a:lnTo>
                  <a:lnTo>
                    <a:pt x="2351" y="26240"/>
                  </a:lnTo>
                  <a:lnTo>
                    <a:pt x="2544" y="26202"/>
                  </a:lnTo>
                  <a:lnTo>
                    <a:pt x="2775" y="26086"/>
                  </a:lnTo>
                  <a:lnTo>
                    <a:pt x="2929" y="25932"/>
                  </a:lnTo>
                  <a:lnTo>
                    <a:pt x="3083" y="25778"/>
                  </a:lnTo>
                  <a:lnTo>
                    <a:pt x="3199" y="25585"/>
                  </a:lnTo>
                  <a:lnTo>
                    <a:pt x="3238" y="25354"/>
                  </a:lnTo>
                  <a:lnTo>
                    <a:pt x="3276" y="25123"/>
                  </a:lnTo>
                  <a:lnTo>
                    <a:pt x="3276" y="1888"/>
                  </a:lnTo>
                  <a:lnTo>
                    <a:pt x="3315" y="1619"/>
                  </a:lnTo>
                  <a:lnTo>
                    <a:pt x="3353" y="1387"/>
                  </a:lnTo>
                  <a:lnTo>
                    <a:pt x="3469" y="1195"/>
                  </a:lnTo>
                  <a:lnTo>
                    <a:pt x="3623" y="1002"/>
                  </a:lnTo>
                  <a:lnTo>
                    <a:pt x="3815" y="848"/>
                  </a:lnTo>
                  <a:lnTo>
                    <a:pt x="4047" y="732"/>
                  </a:lnTo>
                  <a:lnTo>
                    <a:pt x="4278" y="655"/>
                  </a:lnTo>
                  <a:lnTo>
                    <a:pt x="4509" y="617"/>
                  </a:lnTo>
                  <a:lnTo>
                    <a:pt x="6975" y="617"/>
                  </a:lnTo>
                  <a:lnTo>
                    <a:pt x="7206" y="655"/>
                  </a:lnTo>
                  <a:lnTo>
                    <a:pt x="7437" y="732"/>
                  </a:lnTo>
                  <a:lnTo>
                    <a:pt x="7669" y="848"/>
                  </a:lnTo>
                  <a:lnTo>
                    <a:pt x="7861" y="963"/>
                  </a:lnTo>
                  <a:lnTo>
                    <a:pt x="8015" y="1156"/>
                  </a:lnTo>
                  <a:lnTo>
                    <a:pt x="8131" y="1349"/>
                  </a:lnTo>
                  <a:lnTo>
                    <a:pt x="8208" y="1580"/>
                  </a:lnTo>
                  <a:lnTo>
                    <a:pt x="8208" y="1811"/>
                  </a:lnTo>
                  <a:lnTo>
                    <a:pt x="8208" y="3738"/>
                  </a:lnTo>
                  <a:lnTo>
                    <a:pt x="8863" y="3738"/>
                  </a:lnTo>
                  <a:lnTo>
                    <a:pt x="8863" y="1811"/>
                  </a:lnTo>
                  <a:lnTo>
                    <a:pt x="8825" y="1464"/>
                  </a:lnTo>
                  <a:lnTo>
                    <a:pt x="8709" y="1118"/>
                  </a:lnTo>
                  <a:lnTo>
                    <a:pt x="8516" y="809"/>
                  </a:lnTo>
                  <a:lnTo>
                    <a:pt x="8285" y="540"/>
                  </a:lnTo>
                  <a:lnTo>
                    <a:pt x="8015" y="308"/>
                  </a:lnTo>
                  <a:lnTo>
                    <a:pt x="7707" y="154"/>
                  </a:lnTo>
                  <a:lnTo>
                    <a:pt x="7360" y="39"/>
                  </a:lnTo>
                  <a:lnTo>
                    <a:pt x="6975"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6"/>
            <p:cNvSpPr/>
            <p:nvPr/>
          </p:nvSpPr>
          <p:spPr>
            <a:xfrm>
              <a:off x="6458233" y="1858429"/>
              <a:ext cx="171462" cy="358747"/>
            </a:xfrm>
            <a:custGeom>
              <a:rect b="b" l="l" r="r" t="t"/>
              <a:pathLst>
                <a:path extrusionOk="0" h="3469" w="1658">
                  <a:moveTo>
                    <a:pt x="193" y="0"/>
                  </a:moveTo>
                  <a:lnTo>
                    <a:pt x="116" y="77"/>
                  </a:lnTo>
                  <a:lnTo>
                    <a:pt x="39" y="193"/>
                  </a:lnTo>
                  <a:lnTo>
                    <a:pt x="0" y="347"/>
                  </a:lnTo>
                  <a:lnTo>
                    <a:pt x="0" y="3468"/>
                  </a:lnTo>
                  <a:lnTo>
                    <a:pt x="1657" y="3468"/>
                  </a:lnTo>
                  <a:lnTo>
                    <a:pt x="1657" y="347"/>
                  </a:lnTo>
                  <a:lnTo>
                    <a:pt x="1619" y="193"/>
                  </a:lnTo>
                  <a:lnTo>
                    <a:pt x="1541" y="77"/>
                  </a:lnTo>
                  <a:lnTo>
                    <a:pt x="142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6"/>
            <p:cNvSpPr/>
            <p:nvPr/>
          </p:nvSpPr>
          <p:spPr>
            <a:xfrm>
              <a:off x="6171257" y="1906207"/>
              <a:ext cx="745312" cy="1669739"/>
            </a:xfrm>
            <a:custGeom>
              <a:rect b="b" l="l" r="r" t="t"/>
              <a:pathLst>
                <a:path extrusionOk="0" h="16146" w="7207">
                  <a:moveTo>
                    <a:pt x="2698" y="1"/>
                  </a:moveTo>
                  <a:lnTo>
                    <a:pt x="2583" y="39"/>
                  </a:lnTo>
                  <a:lnTo>
                    <a:pt x="2467" y="78"/>
                  </a:lnTo>
                  <a:lnTo>
                    <a:pt x="2351" y="116"/>
                  </a:lnTo>
                  <a:lnTo>
                    <a:pt x="2236" y="232"/>
                  </a:lnTo>
                  <a:lnTo>
                    <a:pt x="2159" y="309"/>
                  </a:lnTo>
                  <a:lnTo>
                    <a:pt x="2082" y="425"/>
                  </a:lnTo>
                  <a:lnTo>
                    <a:pt x="2043" y="540"/>
                  </a:lnTo>
                  <a:lnTo>
                    <a:pt x="2043" y="694"/>
                  </a:lnTo>
                  <a:lnTo>
                    <a:pt x="2043" y="6513"/>
                  </a:lnTo>
                  <a:lnTo>
                    <a:pt x="2043" y="7322"/>
                  </a:lnTo>
                  <a:lnTo>
                    <a:pt x="1966" y="8208"/>
                  </a:lnTo>
                  <a:lnTo>
                    <a:pt x="1812" y="9133"/>
                  </a:lnTo>
                  <a:lnTo>
                    <a:pt x="1619" y="10096"/>
                  </a:lnTo>
                  <a:lnTo>
                    <a:pt x="1504" y="10520"/>
                  </a:lnTo>
                  <a:lnTo>
                    <a:pt x="1350" y="10944"/>
                  </a:lnTo>
                  <a:lnTo>
                    <a:pt x="1195" y="11368"/>
                  </a:lnTo>
                  <a:lnTo>
                    <a:pt x="1003" y="11753"/>
                  </a:lnTo>
                  <a:lnTo>
                    <a:pt x="772" y="12100"/>
                  </a:lnTo>
                  <a:lnTo>
                    <a:pt x="540" y="12369"/>
                  </a:lnTo>
                  <a:lnTo>
                    <a:pt x="271" y="12639"/>
                  </a:lnTo>
                  <a:lnTo>
                    <a:pt x="1" y="12832"/>
                  </a:lnTo>
                  <a:lnTo>
                    <a:pt x="1" y="16145"/>
                  </a:lnTo>
                  <a:lnTo>
                    <a:pt x="7206" y="16145"/>
                  </a:lnTo>
                  <a:lnTo>
                    <a:pt x="7206" y="12832"/>
                  </a:lnTo>
                  <a:lnTo>
                    <a:pt x="6937" y="12639"/>
                  </a:lnTo>
                  <a:lnTo>
                    <a:pt x="6667" y="12369"/>
                  </a:lnTo>
                  <a:lnTo>
                    <a:pt x="6436" y="12100"/>
                  </a:lnTo>
                  <a:lnTo>
                    <a:pt x="6204" y="11753"/>
                  </a:lnTo>
                  <a:lnTo>
                    <a:pt x="6012" y="11368"/>
                  </a:lnTo>
                  <a:lnTo>
                    <a:pt x="5858" y="10944"/>
                  </a:lnTo>
                  <a:lnTo>
                    <a:pt x="5704" y="10520"/>
                  </a:lnTo>
                  <a:lnTo>
                    <a:pt x="5588" y="10096"/>
                  </a:lnTo>
                  <a:lnTo>
                    <a:pt x="5395" y="9133"/>
                  </a:lnTo>
                  <a:lnTo>
                    <a:pt x="5241" y="8208"/>
                  </a:lnTo>
                  <a:lnTo>
                    <a:pt x="5164" y="7322"/>
                  </a:lnTo>
                  <a:lnTo>
                    <a:pt x="5164" y="6513"/>
                  </a:lnTo>
                  <a:lnTo>
                    <a:pt x="5164" y="694"/>
                  </a:lnTo>
                  <a:lnTo>
                    <a:pt x="5126" y="540"/>
                  </a:lnTo>
                  <a:lnTo>
                    <a:pt x="5087" y="425"/>
                  </a:lnTo>
                  <a:lnTo>
                    <a:pt x="5049" y="309"/>
                  </a:lnTo>
                  <a:lnTo>
                    <a:pt x="4971" y="232"/>
                  </a:lnTo>
                  <a:lnTo>
                    <a:pt x="4856" y="116"/>
                  </a:lnTo>
                  <a:lnTo>
                    <a:pt x="4740" y="78"/>
                  </a:lnTo>
                  <a:lnTo>
                    <a:pt x="4625" y="39"/>
                  </a:lnTo>
                  <a:lnTo>
                    <a:pt x="450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6"/>
            <p:cNvSpPr/>
            <p:nvPr/>
          </p:nvSpPr>
          <p:spPr>
            <a:xfrm>
              <a:off x="6095557" y="3292899"/>
              <a:ext cx="896711" cy="215310"/>
            </a:xfrm>
            <a:custGeom>
              <a:rect b="b" l="l" r="r" t="t"/>
              <a:pathLst>
                <a:path extrusionOk="0" h="2082" w="8671">
                  <a:moveTo>
                    <a:pt x="810" y="1"/>
                  </a:moveTo>
                  <a:lnTo>
                    <a:pt x="617" y="78"/>
                  </a:lnTo>
                  <a:lnTo>
                    <a:pt x="463" y="155"/>
                  </a:lnTo>
                  <a:lnTo>
                    <a:pt x="309" y="309"/>
                  </a:lnTo>
                  <a:lnTo>
                    <a:pt x="155" y="463"/>
                  </a:lnTo>
                  <a:lnTo>
                    <a:pt x="78" y="617"/>
                  </a:lnTo>
                  <a:lnTo>
                    <a:pt x="1" y="848"/>
                  </a:lnTo>
                  <a:lnTo>
                    <a:pt x="1" y="1041"/>
                  </a:lnTo>
                  <a:lnTo>
                    <a:pt x="1" y="1234"/>
                  </a:lnTo>
                  <a:lnTo>
                    <a:pt x="78" y="1465"/>
                  </a:lnTo>
                  <a:lnTo>
                    <a:pt x="155" y="1619"/>
                  </a:lnTo>
                  <a:lnTo>
                    <a:pt x="309" y="1773"/>
                  </a:lnTo>
                  <a:lnTo>
                    <a:pt x="463" y="1889"/>
                  </a:lnTo>
                  <a:lnTo>
                    <a:pt x="617" y="2004"/>
                  </a:lnTo>
                  <a:lnTo>
                    <a:pt x="810" y="2081"/>
                  </a:lnTo>
                  <a:lnTo>
                    <a:pt x="7861" y="2081"/>
                  </a:lnTo>
                  <a:lnTo>
                    <a:pt x="8054" y="2004"/>
                  </a:lnTo>
                  <a:lnTo>
                    <a:pt x="8208" y="1889"/>
                  </a:lnTo>
                  <a:lnTo>
                    <a:pt x="8362" y="1773"/>
                  </a:lnTo>
                  <a:lnTo>
                    <a:pt x="8516" y="1619"/>
                  </a:lnTo>
                  <a:lnTo>
                    <a:pt x="8593" y="1465"/>
                  </a:lnTo>
                  <a:lnTo>
                    <a:pt x="8670" y="1234"/>
                  </a:lnTo>
                  <a:lnTo>
                    <a:pt x="8670" y="1041"/>
                  </a:lnTo>
                  <a:lnTo>
                    <a:pt x="8670" y="848"/>
                  </a:lnTo>
                  <a:lnTo>
                    <a:pt x="8593" y="617"/>
                  </a:lnTo>
                  <a:lnTo>
                    <a:pt x="8516" y="463"/>
                  </a:lnTo>
                  <a:lnTo>
                    <a:pt x="8362" y="309"/>
                  </a:lnTo>
                  <a:lnTo>
                    <a:pt x="8208" y="155"/>
                  </a:lnTo>
                  <a:lnTo>
                    <a:pt x="8054" y="78"/>
                  </a:lnTo>
                  <a:lnTo>
                    <a:pt x="7861"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6"/>
            <p:cNvSpPr/>
            <p:nvPr/>
          </p:nvSpPr>
          <p:spPr>
            <a:xfrm>
              <a:off x="6346648" y="1989870"/>
              <a:ext cx="717286" cy="390702"/>
            </a:xfrm>
            <a:custGeom>
              <a:rect b="b" l="l" r="r" t="t"/>
              <a:pathLst>
                <a:path extrusionOk="0" h="3778" w="6936">
                  <a:moveTo>
                    <a:pt x="2158" y="694"/>
                  </a:moveTo>
                  <a:lnTo>
                    <a:pt x="2389" y="772"/>
                  </a:lnTo>
                  <a:lnTo>
                    <a:pt x="2582" y="887"/>
                  </a:lnTo>
                  <a:lnTo>
                    <a:pt x="2775" y="1041"/>
                  </a:lnTo>
                  <a:lnTo>
                    <a:pt x="2890" y="1195"/>
                  </a:lnTo>
                  <a:lnTo>
                    <a:pt x="3006" y="1427"/>
                  </a:lnTo>
                  <a:lnTo>
                    <a:pt x="3083" y="1658"/>
                  </a:lnTo>
                  <a:lnTo>
                    <a:pt x="3121" y="1889"/>
                  </a:lnTo>
                  <a:lnTo>
                    <a:pt x="3083" y="2120"/>
                  </a:lnTo>
                  <a:lnTo>
                    <a:pt x="3006" y="2351"/>
                  </a:lnTo>
                  <a:lnTo>
                    <a:pt x="2890" y="2544"/>
                  </a:lnTo>
                  <a:lnTo>
                    <a:pt x="2775" y="2737"/>
                  </a:lnTo>
                  <a:lnTo>
                    <a:pt x="2582" y="2891"/>
                  </a:lnTo>
                  <a:lnTo>
                    <a:pt x="2389" y="3006"/>
                  </a:lnTo>
                  <a:lnTo>
                    <a:pt x="2158" y="3083"/>
                  </a:lnTo>
                  <a:lnTo>
                    <a:pt x="1657" y="3083"/>
                  </a:lnTo>
                  <a:lnTo>
                    <a:pt x="1426" y="3006"/>
                  </a:lnTo>
                  <a:lnTo>
                    <a:pt x="1233" y="2891"/>
                  </a:lnTo>
                  <a:lnTo>
                    <a:pt x="1041" y="2737"/>
                  </a:lnTo>
                  <a:lnTo>
                    <a:pt x="925" y="2544"/>
                  </a:lnTo>
                  <a:lnTo>
                    <a:pt x="809" y="2351"/>
                  </a:lnTo>
                  <a:lnTo>
                    <a:pt x="732" y="2120"/>
                  </a:lnTo>
                  <a:lnTo>
                    <a:pt x="694" y="1889"/>
                  </a:lnTo>
                  <a:lnTo>
                    <a:pt x="732" y="1658"/>
                  </a:lnTo>
                  <a:lnTo>
                    <a:pt x="809" y="1427"/>
                  </a:lnTo>
                  <a:lnTo>
                    <a:pt x="925" y="1195"/>
                  </a:lnTo>
                  <a:lnTo>
                    <a:pt x="1041" y="1041"/>
                  </a:lnTo>
                  <a:lnTo>
                    <a:pt x="1233" y="887"/>
                  </a:lnTo>
                  <a:lnTo>
                    <a:pt x="1426" y="772"/>
                  </a:lnTo>
                  <a:lnTo>
                    <a:pt x="1657" y="694"/>
                  </a:lnTo>
                  <a:close/>
                  <a:moveTo>
                    <a:pt x="1888" y="1"/>
                  </a:moveTo>
                  <a:lnTo>
                    <a:pt x="1542" y="39"/>
                  </a:lnTo>
                  <a:lnTo>
                    <a:pt x="1156" y="155"/>
                  </a:lnTo>
                  <a:lnTo>
                    <a:pt x="848" y="309"/>
                  </a:lnTo>
                  <a:lnTo>
                    <a:pt x="578" y="540"/>
                  </a:lnTo>
                  <a:lnTo>
                    <a:pt x="347" y="810"/>
                  </a:lnTo>
                  <a:lnTo>
                    <a:pt x="154" y="1157"/>
                  </a:lnTo>
                  <a:lnTo>
                    <a:pt x="39" y="1504"/>
                  </a:lnTo>
                  <a:lnTo>
                    <a:pt x="0" y="1889"/>
                  </a:lnTo>
                  <a:lnTo>
                    <a:pt x="39" y="2274"/>
                  </a:lnTo>
                  <a:lnTo>
                    <a:pt x="154" y="2621"/>
                  </a:lnTo>
                  <a:lnTo>
                    <a:pt x="347" y="2929"/>
                  </a:lnTo>
                  <a:lnTo>
                    <a:pt x="578" y="3238"/>
                  </a:lnTo>
                  <a:lnTo>
                    <a:pt x="848" y="3469"/>
                  </a:lnTo>
                  <a:lnTo>
                    <a:pt x="1156" y="3623"/>
                  </a:lnTo>
                  <a:lnTo>
                    <a:pt x="1542" y="3738"/>
                  </a:lnTo>
                  <a:lnTo>
                    <a:pt x="1888" y="3777"/>
                  </a:lnTo>
                  <a:lnTo>
                    <a:pt x="2197" y="3738"/>
                  </a:lnTo>
                  <a:lnTo>
                    <a:pt x="2466" y="3700"/>
                  </a:lnTo>
                  <a:lnTo>
                    <a:pt x="2698" y="3584"/>
                  </a:lnTo>
                  <a:lnTo>
                    <a:pt x="2929" y="3469"/>
                  </a:lnTo>
                  <a:lnTo>
                    <a:pt x="3314" y="3199"/>
                  </a:lnTo>
                  <a:lnTo>
                    <a:pt x="3622" y="2929"/>
                  </a:lnTo>
                  <a:lnTo>
                    <a:pt x="3776" y="2814"/>
                  </a:lnTo>
                  <a:lnTo>
                    <a:pt x="3931" y="2698"/>
                  </a:lnTo>
                  <a:lnTo>
                    <a:pt x="4123" y="2660"/>
                  </a:lnTo>
                  <a:lnTo>
                    <a:pt x="4277" y="2621"/>
                  </a:lnTo>
                  <a:lnTo>
                    <a:pt x="4586" y="2621"/>
                  </a:lnTo>
                  <a:lnTo>
                    <a:pt x="4855" y="2544"/>
                  </a:lnTo>
                  <a:lnTo>
                    <a:pt x="5048" y="2467"/>
                  </a:lnTo>
                  <a:lnTo>
                    <a:pt x="5279" y="2390"/>
                  </a:lnTo>
                  <a:lnTo>
                    <a:pt x="5664" y="2197"/>
                  </a:lnTo>
                  <a:lnTo>
                    <a:pt x="5896" y="2120"/>
                  </a:lnTo>
                  <a:lnTo>
                    <a:pt x="6204" y="2082"/>
                  </a:lnTo>
                  <a:lnTo>
                    <a:pt x="6358" y="2082"/>
                  </a:lnTo>
                  <a:lnTo>
                    <a:pt x="6474" y="2197"/>
                  </a:lnTo>
                  <a:lnTo>
                    <a:pt x="6628" y="2313"/>
                  </a:lnTo>
                  <a:lnTo>
                    <a:pt x="6743" y="2505"/>
                  </a:lnTo>
                  <a:lnTo>
                    <a:pt x="6897" y="2814"/>
                  </a:lnTo>
                  <a:lnTo>
                    <a:pt x="6936" y="2968"/>
                  </a:lnTo>
                  <a:lnTo>
                    <a:pt x="6936" y="810"/>
                  </a:lnTo>
                  <a:lnTo>
                    <a:pt x="6474" y="849"/>
                  </a:lnTo>
                  <a:lnTo>
                    <a:pt x="6088" y="887"/>
                  </a:lnTo>
                  <a:lnTo>
                    <a:pt x="5780" y="1003"/>
                  </a:lnTo>
                  <a:lnTo>
                    <a:pt x="5510" y="1118"/>
                  </a:lnTo>
                  <a:lnTo>
                    <a:pt x="5241" y="1234"/>
                  </a:lnTo>
                  <a:lnTo>
                    <a:pt x="5009" y="1311"/>
                  </a:lnTo>
                  <a:lnTo>
                    <a:pt x="4701" y="1388"/>
                  </a:lnTo>
                  <a:lnTo>
                    <a:pt x="4123" y="1388"/>
                  </a:lnTo>
                  <a:lnTo>
                    <a:pt x="4008" y="1311"/>
                  </a:lnTo>
                  <a:lnTo>
                    <a:pt x="3853" y="1195"/>
                  </a:lnTo>
                  <a:lnTo>
                    <a:pt x="3738" y="1080"/>
                  </a:lnTo>
                  <a:lnTo>
                    <a:pt x="3430" y="733"/>
                  </a:lnTo>
                  <a:lnTo>
                    <a:pt x="3083" y="425"/>
                  </a:lnTo>
                  <a:lnTo>
                    <a:pt x="2813" y="232"/>
                  </a:lnTo>
                  <a:lnTo>
                    <a:pt x="2543" y="117"/>
                  </a:lnTo>
                  <a:lnTo>
                    <a:pt x="2235" y="39"/>
                  </a:lnTo>
                  <a:lnTo>
                    <a:pt x="188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6"/>
            <p:cNvSpPr/>
            <p:nvPr/>
          </p:nvSpPr>
          <p:spPr>
            <a:xfrm>
              <a:off x="6474159" y="2141373"/>
              <a:ext cx="16029" cy="87696"/>
            </a:xfrm>
            <a:custGeom>
              <a:rect b="b" l="l" r="r" t="t"/>
              <a:pathLst>
                <a:path extrusionOk="0" h="848" w="155">
                  <a:moveTo>
                    <a:pt x="154" y="0"/>
                  </a:moveTo>
                  <a:lnTo>
                    <a:pt x="39" y="193"/>
                  </a:lnTo>
                  <a:lnTo>
                    <a:pt x="0" y="424"/>
                  </a:lnTo>
                  <a:lnTo>
                    <a:pt x="39" y="655"/>
                  </a:lnTo>
                  <a:lnTo>
                    <a:pt x="154" y="848"/>
                  </a:lnTo>
                  <a:lnTo>
                    <a:pt x="154"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6"/>
            <p:cNvSpPr/>
            <p:nvPr/>
          </p:nvSpPr>
          <p:spPr>
            <a:xfrm>
              <a:off x="6310763" y="2416250"/>
              <a:ext cx="179425" cy="816979"/>
            </a:xfrm>
            <a:custGeom>
              <a:rect b="b" l="l" r="r" t="t"/>
              <a:pathLst>
                <a:path extrusionOk="0" h="7900" w="1735">
                  <a:moveTo>
                    <a:pt x="1272" y="1"/>
                  </a:moveTo>
                  <a:lnTo>
                    <a:pt x="1272" y="1581"/>
                  </a:lnTo>
                  <a:lnTo>
                    <a:pt x="1272" y="2390"/>
                  </a:lnTo>
                  <a:lnTo>
                    <a:pt x="1234" y="3276"/>
                  </a:lnTo>
                  <a:lnTo>
                    <a:pt x="1118" y="4201"/>
                  </a:lnTo>
                  <a:lnTo>
                    <a:pt x="1002" y="5164"/>
                  </a:lnTo>
                  <a:lnTo>
                    <a:pt x="848" y="6012"/>
                  </a:lnTo>
                  <a:lnTo>
                    <a:pt x="617" y="6821"/>
                  </a:lnTo>
                  <a:lnTo>
                    <a:pt x="501" y="7168"/>
                  </a:lnTo>
                  <a:lnTo>
                    <a:pt x="347" y="7437"/>
                  </a:lnTo>
                  <a:lnTo>
                    <a:pt x="155" y="7707"/>
                  </a:lnTo>
                  <a:lnTo>
                    <a:pt x="1" y="7900"/>
                  </a:lnTo>
                  <a:lnTo>
                    <a:pt x="1079" y="7900"/>
                  </a:lnTo>
                  <a:lnTo>
                    <a:pt x="1156" y="7707"/>
                  </a:lnTo>
                  <a:lnTo>
                    <a:pt x="1272" y="7437"/>
                  </a:lnTo>
                  <a:lnTo>
                    <a:pt x="1388" y="6821"/>
                  </a:lnTo>
                  <a:lnTo>
                    <a:pt x="1503" y="6012"/>
                  </a:lnTo>
                  <a:lnTo>
                    <a:pt x="1619" y="5164"/>
                  </a:lnTo>
                  <a:lnTo>
                    <a:pt x="1657" y="4201"/>
                  </a:lnTo>
                  <a:lnTo>
                    <a:pt x="1734" y="3276"/>
                  </a:lnTo>
                  <a:lnTo>
                    <a:pt x="1734" y="1581"/>
                  </a:lnTo>
                  <a:lnTo>
                    <a:pt x="1734" y="155"/>
                  </a:lnTo>
                  <a:lnTo>
                    <a:pt x="1503" y="78"/>
                  </a:lnTo>
                  <a:lnTo>
                    <a:pt x="12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6"/>
            <p:cNvSpPr/>
            <p:nvPr/>
          </p:nvSpPr>
          <p:spPr>
            <a:xfrm>
              <a:off x="6446237" y="1906207"/>
              <a:ext cx="67840" cy="47985"/>
            </a:xfrm>
            <a:custGeom>
              <a:rect b="b" l="l" r="r" t="t"/>
              <a:pathLst>
                <a:path extrusionOk="0" h="464" w="656">
                  <a:moveTo>
                    <a:pt x="386" y="1"/>
                  </a:moveTo>
                  <a:lnTo>
                    <a:pt x="270" y="39"/>
                  </a:lnTo>
                  <a:lnTo>
                    <a:pt x="155" y="155"/>
                  </a:lnTo>
                  <a:lnTo>
                    <a:pt x="39" y="270"/>
                  </a:lnTo>
                  <a:lnTo>
                    <a:pt x="1" y="463"/>
                  </a:lnTo>
                  <a:lnTo>
                    <a:pt x="232" y="386"/>
                  </a:lnTo>
                  <a:lnTo>
                    <a:pt x="463" y="309"/>
                  </a:lnTo>
                  <a:lnTo>
                    <a:pt x="540" y="116"/>
                  </a:lnTo>
                  <a:lnTo>
                    <a:pt x="617" y="39"/>
                  </a:lnTo>
                  <a:lnTo>
                    <a:pt x="656"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6"/>
            <p:cNvSpPr/>
            <p:nvPr/>
          </p:nvSpPr>
          <p:spPr>
            <a:xfrm>
              <a:off x="7063832" y="1970014"/>
              <a:ext cx="546031" cy="2199637"/>
            </a:xfrm>
            <a:custGeom>
              <a:rect b="b" l="l" r="r" t="t"/>
              <a:pathLst>
                <a:path extrusionOk="0" h="21270" w="5280">
                  <a:moveTo>
                    <a:pt x="1" y="0"/>
                  </a:moveTo>
                  <a:lnTo>
                    <a:pt x="1" y="21270"/>
                  </a:lnTo>
                  <a:lnTo>
                    <a:pt x="5280" y="21270"/>
                  </a:lnTo>
                  <a:lnTo>
                    <a:pt x="528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6"/>
            <p:cNvSpPr/>
            <p:nvPr/>
          </p:nvSpPr>
          <p:spPr>
            <a:xfrm>
              <a:off x="7151527" y="2009829"/>
              <a:ext cx="79836" cy="1960645"/>
            </a:xfrm>
            <a:custGeom>
              <a:rect b="b" l="l" r="r" t="t"/>
              <a:pathLst>
                <a:path extrusionOk="0" h="18959" w="772">
                  <a:moveTo>
                    <a:pt x="1" y="1"/>
                  </a:moveTo>
                  <a:lnTo>
                    <a:pt x="1" y="18958"/>
                  </a:lnTo>
                  <a:lnTo>
                    <a:pt x="771" y="18958"/>
                  </a:lnTo>
                  <a:lnTo>
                    <a:pt x="771"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6"/>
            <p:cNvSpPr/>
            <p:nvPr/>
          </p:nvSpPr>
          <p:spPr>
            <a:xfrm>
              <a:off x="7063832" y="1029558"/>
              <a:ext cx="546031" cy="940559"/>
            </a:xfrm>
            <a:custGeom>
              <a:rect b="b" l="l" r="r" t="t"/>
              <a:pathLst>
                <a:path extrusionOk="0" h="9095" w="5280">
                  <a:moveTo>
                    <a:pt x="2005" y="1"/>
                  </a:moveTo>
                  <a:lnTo>
                    <a:pt x="2005" y="4740"/>
                  </a:lnTo>
                  <a:lnTo>
                    <a:pt x="1966" y="5280"/>
                  </a:lnTo>
                  <a:lnTo>
                    <a:pt x="1850" y="5781"/>
                  </a:lnTo>
                  <a:lnTo>
                    <a:pt x="1696" y="6281"/>
                  </a:lnTo>
                  <a:lnTo>
                    <a:pt x="1427" y="6744"/>
                  </a:lnTo>
                  <a:lnTo>
                    <a:pt x="1157" y="7168"/>
                  </a:lnTo>
                  <a:lnTo>
                    <a:pt x="810" y="7514"/>
                  </a:lnTo>
                  <a:lnTo>
                    <a:pt x="425" y="7861"/>
                  </a:lnTo>
                  <a:lnTo>
                    <a:pt x="1" y="8131"/>
                  </a:lnTo>
                  <a:lnTo>
                    <a:pt x="1" y="9094"/>
                  </a:lnTo>
                  <a:lnTo>
                    <a:pt x="5280" y="9094"/>
                  </a:lnTo>
                  <a:lnTo>
                    <a:pt x="5280" y="8131"/>
                  </a:lnTo>
                  <a:lnTo>
                    <a:pt x="4856" y="7861"/>
                  </a:lnTo>
                  <a:lnTo>
                    <a:pt x="4471" y="7514"/>
                  </a:lnTo>
                  <a:lnTo>
                    <a:pt x="4124" y="7168"/>
                  </a:lnTo>
                  <a:lnTo>
                    <a:pt x="3854" y="6744"/>
                  </a:lnTo>
                  <a:lnTo>
                    <a:pt x="3623" y="6281"/>
                  </a:lnTo>
                  <a:lnTo>
                    <a:pt x="3430" y="5781"/>
                  </a:lnTo>
                  <a:lnTo>
                    <a:pt x="3315" y="5280"/>
                  </a:lnTo>
                  <a:lnTo>
                    <a:pt x="3315" y="4740"/>
                  </a:lnTo>
                  <a:lnTo>
                    <a:pt x="3315"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6"/>
            <p:cNvSpPr/>
            <p:nvPr/>
          </p:nvSpPr>
          <p:spPr>
            <a:xfrm>
              <a:off x="7147598" y="1519745"/>
              <a:ext cx="167429" cy="414487"/>
            </a:xfrm>
            <a:custGeom>
              <a:rect b="b" l="l" r="r" t="t"/>
              <a:pathLst>
                <a:path extrusionOk="0" h="4008" w="1619">
                  <a:moveTo>
                    <a:pt x="1387" y="0"/>
                  </a:moveTo>
                  <a:lnTo>
                    <a:pt x="1349" y="540"/>
                  </a:lnTo>
                  <a:lnTo>
                    <a:pt x="1272" y="1041"/>
                  </a:lnTo>
                  <a:lnTo>
                    <a:pt x="1156" y="1541"/>
                  </a:lnTo>
                  <a:lnTo>
                    <a:pt x="1002" y="2004"/>
                  </a:lnTo>
                  <a:lnTo>
                    <a:pt x="809" y="2428"/>
                  </a:lnTo>
                  <a:lnTo>
                    <a:pt x="578" y="2774"/>
                  </a:lnTo>
                  <a:lnTo>
                    <a:pt x="308" y="3121"/>
                  </a:lnTo>
                  <a:lnTo>
                    <a:pt x="0" y="3391"/>
                  </a:lnTo>
                  <a:lnTo>
                    <a:pt x="0" y="4007"/>
                  </a:lnTo>
                  <a:lnTo>
                    <a:pt x="886" y="4007"/>
                  </a:lnTo>
                  <a:lnTo>
                    <a:pt x="886" y="3391"/>
                  </a:lnTo>
                  <a:lnTo>
                    <a:pt x="1040" y="3121"/>
                  </a:lnTo>
                  <a:lnTo>
                    <a:pt x="1195" y="2774"/>
                  </a:lnTo>
                  <a:lnTo>
                    <a:pt x="1310" y="2428"/>
                  </a:lnTo>
                  <a:lnTo>
                    <a:pt x="1426" y="2004"/>
                  </a:lnTo>
                  <a:lnTo>
                    <a:pt x="1503" y="1541"/>
                  </a:lnTo>
                  <a:lnTo>
                    <a:pt x="1541" y="1041"/>
                  </a:lnTo>
                  <a:lnTo>
                    <a:pt x="1580" y="540"/>
                  </a:lnTo>
                  <a:lnTo>
                    <a:pt x="161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6"/>
            <p:cNvSpPr/>
            <p:nvPr/>
          </p:nvSpPr>
          <p:spPr>
            <a:xfrm>
              <a:off x="6454200" y="4014115"/>
              <a:ext cx="1765397" cy="565990"/>
            </a:xfrm>
            <a:custGeom>
              <a:rect b="b" l="l" r="r" t="t"/>
              <a:pathLst>
                <a:path extrusionOk="0" h="5473" w="17071">
                  <a:moveTo>
                    <a:pt x="2467" y="1"/>
                  </a:moveTo>
                  <a:lnTo>
                    <a:pt x="2197" y="39"/>
                  </a:lnTo>
                  <a:lnTo>
                    <a:pt x="1927" y="117"/>
                  </a:lnTo>
                  <a:lnTo>
                    <a:pt x="1696" y="194"/>
                  </a:lnTo>
                  <a:lnTo>
                    <a:pt x="1426" y="309"/>
                  </a:lnTo>
                  <a:lnTo>
                    <a:pt x="1234" y="463"/>
                  </a:lnTo>
                  <a:lnTo>
                    <a:pt x="1002" y="617"/>
                  </a:lnTo>
                  <a:lnTo>
                    <a:pt x="810" y="772"/>
                  </a:lnTo>
                  <a:lnTo>
                    <a:pt x="617" y="1003"/>
                  </a:lnTo>
                  <a:lnTo>
                    <a:pt x="463" y="1195"/>
                  </a:lnTo>
                  <a:lnTo>
                    <a:pt x="347" y="1427"/>
                  </a:lnTo>
                  <a:lnTo>
                    <a:pt x="232" y="1658"/>
                  </a:lnTo>
                  <a:lnTo>
                    <a:pt x="116" y="1927"/>
                  </a:lnTo>
                  <a:lnTo>
                    <a:pt x="78" y="2159"/>
                  </a:lnTo>
                  <a:lnTo>
                    <a:pt x="39" y="2428"/>
                  </a:lnTo>
                  <a:lnTo>
                    <a:pt x="1" y="2737"/>
                  </a:lnTo>
                  <a:lnTo>
                    <a:pt x="39" y="3006"/>
                  </a:lnTo>
                  <a:lnTo>
                    <a:pt x="78" y="3276"/>
                  </a:lnTo>
                  <a:lnTo>
                    <a:pt x="116" y="3546"/>
                  </a:lnTo>
                  <a:lnTo>
                    <a:pt x="232" y="3777"/>
                  </a:lnTo>
                  <a:lnTo>
                    <a:pt x="347" y="4008"/>
                  </a:lnTo>
                  <a:lnTo>
                    <a:pt x="463" y="4239"/>
                  </a:lnTo>
                  <a:lnTo>
                    <a:pt x="617" y="4471"/>
                  </a:lnTo>
                  <a:lnTo>
                    <a:pt x="810" y="4663"/>
                  </a:lnTo>
                  <a:lnTo>
                    <a:pt x="1002" y="4817"/>
                  </a:lnTo>
                  <a:lnTo>
                    <a:pt x="1234" y="4971"/>
                  </a:lnTo>
                  <a:lnTo>
                    <a:pt x="1426" y="5126"/>
                  </a:lnTo>
                  <a:lnTo>
                    <a:pt x="1696" y="5241"/>
                  </a:lnTo>
                  <a:lnTo>
                    <a:pt x="1927" y="5318"/>
                  </a:lnTo>
                  <a:lnTo>
                    <a:pt x="2197" y="5395"/>
                  </a:lnTo>
                  <a:lnTo>
                    <a:pt x="2467" y="5434"/>
                  </a:lnTo>
                  <a:lnTo>
                    <a:pt x="2736" y="5472"/>
                  </a:lnTo>
                  <a:lnTo>
                    <a:pt x="14334" y="5472"/>
                  </a:lnTo>
                  <a:lnTo>
                    <a:pt x="14604" y="5434"/>
                  </a:lnTo>
                  <a:lnTo>
                    <a:pt x="14874" y="5395"/>
                  </a:lnTo>
                  <a:lnTo>
                    <a:pt x="15144" y="5318"/>
                  </a:lnTo>
                  <a:lnTo>
                    <a:pt x="15413" y="5241"/>
                  </a:lnTo>
                  <a:lnTo>
                    <a:pt x="15644" y="5126"/>
                  </a:lnTo>
                  <a:lnTo>
                    <a:pt x="15876" y="4971"/>
                  </a:lnTo>
                  <a:lnTo>
                    <a:pt x="16068" y="4817"/>
                  </a:lnTo>
                  <a:lnTo>
                    <a:pt x="16261" y="4663"/>
                  </a:lnTo>
                  <a:lnTo>
                    <a:pt x="16454" y="4471"/>
                  </a:lnTo>
                  <a:lnTo>
                    <a:pt x="16608" y="4239"/>
                  </a:lnTo>
                  <a:lnTo>
                    <a:pt x="16723" y="4008"/>
                  </a:lnTo>
                  <a:lnTo>
                    <a:pt x="16839" y="3777"/>
                  </a:lnTo>
                  <a:lnTo>
                    <a:pt x="16955" y="3546"/>
                  </a:lnTo>
                  <a:lnTo>
                    <a:pt x="17032" y="3276"/>
                  </a:lnTo>
                  <a:lnTo>
                    <a:pt x="17070" y="3006"/>
                  </a:lnTo>
                  <a:lnTo>
                    <a:pt x="17070" y="2737"/>
                  </a:lnTo>
                  <a:lnTo>
                    <a:pt x="17070" y="2428"/>
                  </a:lnTo>
                  <a:lnTo>
                    <a:pt x="17032" y="2159"/>
                  </a:lnTo>
                  <a:lnTo>
                    <a:pt x="16955" y="1927"/>
                  </a:lnTo>
                  <a:lnTo>
                    <a:pt x="16839" y="1658"/>
                  </a:lnTo>
                  <a:lnTo>
                    <a:pt x="16723" y="1427"/>
                  </a:lnTo>
                  <a:lnTo>
                    <a:pt x="16608" y="1195"/>
                  </a:lnTo>
                  <a:lnTo>
                    <a:pt x="16454" y="1003"/>
                  </a:lnTo>
                  <a:lnTo>
                    <a:pt x="16261" y="772"/>
                  </a:lnTo>
                  <a:lnTo>
                    <a:pt x="16068" y="617"/>
                  </a:lnTo>
                  <a:lnTo>
                    <a:pt x="15876" y="463"/>
                  </a:lnTo>
                  <a:lnTo>
                    <a:pt x="15644" y="309"/>
                  </a:lnTo>
                  <a:lnTo>
                    <a:pt x="15413" y="194"/>
                  </a:lnTo>
                  <a:lnTo>
                    <a:pt x="15144" y="117"/>
                  </a:lnTo>
                  <a:lnTo>
                    <a:pt x="14874" y="39"/>
                  </a:lnTo>
                  <a:lnTo>
                    <a:pt x="14604"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6"/>
            <p:cNvSpPr/>
            <p:nvPr/>
          </p:nvSpPr>
          <p:spPr>
            <a:xfrm>
              <a:off x="6617596" y="4014115"/>
              <a:ext cx="326895" cy="565990"/>
            </a:xfrm>
            <a:custGeom>
              <a:rect b="b" l="l" r="r" t="t"/>
              <a:pathLst>
                <a:path extrusionOk="0" h="5473" w="3161">
                  <a:moveTo>
                    <a:pt x="2004" y="1"/>
                  </a:moveTo>
                  <a:lnTo>
                    <a:pt x="1773" y="39"/>
                  </a:lnTo>
                  <a:lnTo>
                    <a:pt x="1542" y="117"/>
                  </a:lnTo>
                  <a:lnTo>
                    <a:pt x="1349" y="194"/>
                  </a:lnTo>
                  <a:lnTo>
                    <a:pt x="1156" y="309"/>
                  </a:lnTo>
                  <a:lnTo>
                    <a:pt x="964" y="463"/>
                  </a:lnTo>
                  <a:lnTo>
                    <a:pt x="655" y="772"/>
                  </a:lnTo>
                  <a:lnTo>
                    <a:pt x="386" y="1195"/>
                  </a:lnTo>
                  <a:lnTo>
                    <a:pt x="155" y="1658"/>
                  </a:lnTo>
                  <a:lnTo>
                    <a:pt x="39" y="2159"/>
                  </a:lnTo>
                  <a:lnTo>
                    <a:pt x="0" y="2428"/>
                  </a:lnTo>
                  <a:lnTo>
                    <a:pt x="0" y="2737"/>
                  </a:lnTo>
                  <a:lnTo>
                    <a:pt x="0" y="3006"/>
                  </a:lnTo>
                  <a:lnTo>
                    <a:pt x="39" y="3276"/>
                  </a:lnTo>
                  <a:lnTo>
                    <a:pt x="155" y="3777"/>
                  </a:lnTo>
                  <a:lnTo>
                    <a:pt x="386" y="4239"/>
                  </a:lnTo>
                  <a:lnTo>
                    <a:pt x="655" y="4663"/>
                  </a:lnTo>
                  <a:lnTo>
                    <a:pt x="964" y="4971"/>
                  </a:lnTo>
                  <a:lnTo>
                    <a:pt x="1156" y="5126"/>
                  </a:lnTo>
                  <a:lnTo>
                    <a:pt x="1349" y="5241"/>
                  </a:lnTo>
                  <a:lnTo>
                    <a:pt x="1542" y="5318"/>
                  </a:lnTo>
                  <a:lnTo>
                    <a:pt x="1773" y="5395"/>
                  </a:lnTo>
                  <a:lnTo>
                    <a:pt x="2004" y="5434"/>
                  </a:lnTo>
                  <a:lnTo>
                    <a:pt x="2235" y="5472"/>
                  </a:lnTo>
                  <a:lnTo>
                    <a:pt x="3160" y="5472"/>
                  </a:lnTo>
                  <a:lnTo>
                    <a:pt x="2967" y="5434"/>
                  </a:lnTo>
                  <a:lnTo>
                    <a:pt x="2813" y="5395"/>
                  </a:lnTo>
                  <a:lnTo>
                    <a:pt x="2621" y="5318"/>
                  </a:lnTo>
                  <a:lnTo>
                    <a:pt x="2466" y="5241"/>
                  </a:lnTo>
                  <a:lnTo>
                    <a:pt x="2158" y="4971"/>
                  </a:lnTo>
                  <a:lnTo>
                    <a:pt x="1888" y="4663"/>
                  </a:lnTo>
                  <a:lnTo>
                    <a:pt x="1696" y="4239"/>
                  </a:lnTo>
                  <a:lnTo>
                    <a:pt x="1503" y="3777"/>
                  </a:lnTo>
                  <a:lnTo>
                    <a:pt x="1426" y="3276"/>
                  </a:lnTo>
                  <a:lnTo>
                    <a:pt x="1388" y="2737"/>
                  </a:lnTo>
                  <a:lnTo>
                    <a:pt x="1426" y="2159"/>
                  </a:lnTo>
                  <a:lnTo>
                    <a:pt x="1503" y="1658"/>
                  </a:lnTo>
                  <a:lnTo>
                    <a:pt x="1696" y="1195"/>
                  </a:lnTo>
                  <a:lnTo>
                    <a:pt x="1888" y="772"/>
                  </a:lnTo>
                  <a:lnTo>
                    <a:pt x="2158" y="463"/>
                  </a:lnTo>
                  <a:lnTo>
                    <a:pt x="2466" y="194"/>
                  </a:lnTo>
                  <a:lnTo>
                    <a:pt x="2621" y="117"/>
                  </a:lnTo>
                  <a:lnTo>
                    <a:pt x="2813" y="39"/>
                  </a:lnTo>
                  <a:lnTo>
                    <a:pt x="2967"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6"/>
            <p:cNvSpPr/>
            <p:nvPr/>
          </p:nvSpPr>
          <p:spPr>
            <a:xfrm>
              <a:off x="6247060" y="4297058"/>
              <a:ext cx="2183711" cy="306936"/>
            </a:xfrm>
            <a:custGeom>
              <a:rect b="b" l="l" r="r" t="t"/>
              <a:pathLst>
                <a:path extrusionOk="0" h="2968" w="21116">
                  <a:moveTo>
                    <a:pt x="0" y="1"/>
                  </a:moveTo>
                  <a:lnTo>
                    <a:pt x="462" y="2968"/>
                  </a:lnTo>
                  <a:lnTo>
                    <a:pt x="20614" y="2968"/>
                  </a:lnTo>
                  <a:lnTo>
                    <a:pt x="21115"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6"/>
            <p:cNvSpPr/>
            <p:nvPr/>
          </p:nvSpPr>
          <p:spPr>
            <a:xfrm>
              <a:off x="6430311" y="4297058"/>
              <a:ext cx="199384" cy="306936"/>
            </a:xfrm>
            <a:custGeom>
              <a:rect b="b" l="l" r="r" t="t"/>
              <a:pathLst>
                <a:path extrusionOk="0" h="2968" w="1928">
                  <a:moveTo>
                    <a:pt x="0" y="1"/>
                  </a:moveTo>
                  <a:lnTo>
                    <a:pt x="424" y="2968"/>
                  </a:lnTo>
                  <a:lnTo>
                    <a:pt x="1927" y="2968"/>
                  </a:lnTo>
                  <a:lnTo>
                    <a:pt x="1580"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6"/>
            <p:cNvSpPr/>
            <p:nvPr/>
          </p:nvSpPr>
          <p:spPr>
            <a:xfrm>
              <a:off x="6848728" y="539474"/>
              <a:ext cx="976341" cy="980374"/>
            </a:xfrm>
            <a:custGeom>
              <a:rect b="b" l="l" r="r" t="t"/>
              <a:pathLst>
                <a:path extrusionOk="0" h="9480" w="9441">
                  <a:moveTo>
                    <a:pt x="4740" y="0"/>
                  </a:moveTo>
                  <a:lnTo>
                    <a:pt x="4239" y="39"/>
                  </a:lnTo>
                  <a:lnTo>
                    <a:pt x="3776" y="116"/>
                  </a:lnTo>
                  <a:lnTo>
                    <a:pt x="3314" y="232"/>
                  </a:lnTo>
                  <a:lnTo>
                    <a:pt x="2890" y="386"/>
                  </a:lnTo>
                  <a:lnTo>
                    <a:pt x="2466" y="578"/>
                  </a:lnTo>
                  <a:lnTo>
                    <a:pt x="2081" y="810"/>
                  </a:lnTo>
                  <a:lnTo>
                    <a:pt x="1734" y="1079"/>
                  </a:lnTo>
                  <a:lnTo>
                    <a:pt x="1387" y="1388"/>
                  </a:lnTo>
                  <a:lnTo>
                    <a:pt x="1079" y="1734"/>
                  </a:lnTo>
                  <a:lnTo>
                    <a:pt x="809" y="2120"/>
                  </a:lnTo>
                  <a:lnTo>
                    <a:pt x="578" y="2505"/>
                  </a:lnTo>
                  <a:lnTo>
                    <a:pt x="386" y="2890"/>
                  </a:lnTo>
                  <a:lnTo>
                    <a:pt x="193" y="3353"/>
                  </a:lnTo>
                  <a:lnTo>
                    <a:pt x="77" y="3777"/>
                  </a:lnTo>
                  <a:lnTo>
                    <a:pt x="39" y="4277"/>
                  </a:lnTo>
                  <a:lnTo>
                    <a:pt x="0" y="4740"/>
                  </a:lnTo>
                  <a:lnTo>
                    <a:pt x="39" y="5241"/>
                  </a:lnTo>
                  <a:lnTo>
                    <a:pt x="77" y="5703"/>
                  </a:lnTo>
                  <a:lnTo>
                    <a:pt x="193" y="6166"/>
                  </a:lnTo>
                  <a:lnTo>
                    <a:pt x="386" y="6589"/>
                  </a:lnTo>
                  <a:lnTo>
                    <a:pt x="578" y="7013"/>
                  </a:lnTo>
                  <a:lnTo>
                    <a:pt x="809" y="7399"/>
                  </a:lnTo>
                  <a:lnTo>
                    <a:pt x="1079" y="7745"/>
                  </a:lnTo>
                  <a:lnTo>
                    <a:pt x="1387" y="8092"/>
                  </a:lnTo>
                  <a:lnTo>
                    <a:pt x="1734" y="8400"/>
                  </a:lnTo>
                  <a:lnTo>
                    <a:pt x="2081" y="8670"/>
                  </a:lnTo>
                  <a:lnTo>
                    <a:pt x="2466" y="8901"/>
                  </a:lnTo>
                  <a:lnTo>
                    <a:pt x="2890" y="9094"/>
                  </a:lnTo>
                  <a:lnTo>
                    <a:pt x="3314" y="9248"/>
                  </a:lnTo>
                  <a:lnTo>
                    <a:pt x="3776" y="9364"/>
                  </a:lnTo>
                  <a:lnTo>
                    <a:pt x="4239" y="9441"/>
                  </a:lnTo>
                  <a:lnTo>
                    <a:pt x="4740" y="9479"/>
                  </a:lnTo>
                  <a:lnTo>
                    <a:pt x="5202" y="9441"/>
                  </a:lnTo>
                  <a:lnTo>
                    <a:pt x="5664" y="9364"/>
                  </a:lnTo>
                  <a:lnTo>
                    <a:pt x="6127" y="9248"/>
                  </a:lnTo>
                  <a:lnTo>
                    <a:pt x="6551" y="9094"/>
                  </a:lnTo>
                  <a:lnTo>
                    <a:pt x="6974" y="8901"/>
                  </a:lnTo>
                  <a:lnTo>
                    <a:pt x="7360" y="8670"/>
                  </a:lnTo>
                  <a:lnTo>
                    <a:pt x="7745" y="8400"/>
                  </a:lnTo>
                  <a:lnTo>
                    <a:pt x="8053" y="8092"/>
                  </a:lnTo>
                  <a:lnTo>
                    <a:pt x="8362" y="7745"/>
                  </a:lnTo>
                  <a:lnTo>
                    <a:pt x="8631" y="7399"/>
                  </a:lnTo>
                  <a:lnTo>
                    <a:pt x="8863" y="7013"/>
                  </a:lnTo>
                  <a:lnTo>
                    <a:pt x="9094" y="6589"/>
                  </a:lnTo>
                  <a:lnTo>
                    <a:pt x="9248" y="6166"/>
                  </a:lnTo>
                  <a:lnTo>
                    <a:pt x="9363" y="5703"/>
                  </a:lnTo>
                  <a:lnTo>
                    <a:pt x="9441" y="5241"/>
                  </a:lnTo>
                  <a:lnTo>
                    <a:pt x="9441" y="4740"/>
                  </a:lnTo>
                  <a:lnTo>
                    <a:pt x="9441" y="4277"/>
                  </a:lnTo>
                  <a:lnTo>
                    <a:pt x="9363" y="3777"/>
                  </a:lnTo>
                  <a:lnTo>
                    <a:pt x="9248" y="3353"/>
                  </a:lnTo>
                  <a:lnTo>
                    <a:pt x="9094" y="2890"/>
                  </a:lnTo>
                  <a:lnTo>
                    <a:pt x="8863" y="2505"/>
                  </a:lnTo>
                  <a:lnTo>
                    <a:pt x="8631" y="2120"/>
                  </a:lnTo>
                  <a:lnTo>
                    <a:pt x="8362" y="1734"/>
                  </a:lnTo>
                  <a:lnTo>
                    <a:pt x="8053" y="1388"/>
                  </a:lnTo>
                  <a:lnTo>
                    <a:pt x="7745" y="1079"/>
                  </a:lnTo>
                  <a:lnTo>
                    <a:pt x="7360" y="810"/>
                  </a:lnTo>
                  <a:lnTo>
                    <a:pt x="6974" y="578"/>
                  </a:lnTo>
                  <a:lnTo>
                    <a:pt x="6551" y="386"/>
                  </a:lnTo>
                  <a:lnTo>
                    <a:pt x="6127" y="232"/>
                  </a:lnTo>
                  <a:lnTo>
                    <a:pt x="5664" y="116"/>
                  </a:lnTo>
                  <a:lnTo>
                    <a:pt x="5202" y="39"/>
                  </a:lnTo>
                  <a:lnTo>
                    <a:pt x="4740"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6"/>
            <p:cNvSpPr/>
            <p:nvPr/>
          </p:nvSpPr>
          <p:spPr>
            <a:xfrm>
              <a:off x="6932391" y="627170"/>
              <a:ext cx="557924" cy="557924"/>
            </a:xfrm>
            <a:custGeom>
              <a:rect b="b" l="l" r="r" t="t"/>
              <a:pathLst>
                <a:path extrusionOk="0" h="5395" w="5395">
                  <a:moveTo>
                    <a:pt x="3160" y="0"/>
                  </a:moveTo>
                  <a:lnTo>
                    <a:pt x="2852" y="39"/>
                  </a:lnTo>
                  <a:lnTo>
                    <a:pt x="2582" y="77"/>
                  </a:lnTo>
                  <a:lnTo>
                    <a:pt x="2274" y="154"/>
                  </a:lnTo>
                  <a:lnTo>
                    <a:pt x="2004" y="270"/>
                  </a:lnTo>
                  <a:lnTo>
                    <a:pt x="1734" y="424"/>
                  </a:lnTo>
                  <a:lnTo>
                    <a:pt x="1465" y="578"/>
                  </a:lnTo>
                  <a:lnTo>
                    <a:pt x="1233" y="771"/>
                  </a:lnTo>
                  <a:lnTo>
                    <a:pt x="1002" y="963"/>
                  </a:lnTo>
                  <a:lnTo>
                    <a:pt x="771" y="1195"/>
                  </a:lnTo>
                  <a:lnTo>
                    <a:pt x="578" y="1464"/>
                  </a:lnTo>
                  <a:lnTo>
                    <a:pt x="424" y="1734"/>
                  </a:lnTo>
                  <a:lnTo>
                    <a:pt x="309" y="2004"/>
                  </a:lnTo>
                  <a:lnTo>
                    <a:pt x="193" y="2274"/>
                  </a:lnTo>
                  <a:lnTo>
                    <a:pt x="116" y="2543"/>
                  </a:lnTo>
                  <a:lnTo>
                    <a:pt x="39" y="2851"/>
                  </a:lnTo>
                  <a:lnTo>
                    <a:pt x="39" y="3160"/>
                  </a:lnTo>
                  <a:lnTo>
                    <a:pt x="0" y="3429"/>
                  </a:lnTo>
                  <a:lnTo>
                    <a:pt x="39" y="3738"/>
                  </a:lnTo>
                  <a:lnTo>
                    <a:pt x="77" y="4046"/>
                  </a:lnTo>
                  <a:lnTo>
                    <a:pt x="155" y="4316"/>
                  </a:lnTo>
                  <a:lnTo>
                    <a:pt x="270" y="4585"/>
                  </a:lnTo>
                  <a:lnTo>
                    <a:pt x="386" y="4855"/>
                  </a:lnTo>
                  <a:lnTo>
                    <a:pt x="540" y="5125"/>
                  </a:lnTo>
                  <a:lnTo>
                    <a:pt x="733" y="5395"/>
                  </a:lnTo>
                  <a:lnTo>
                    <a:pt x="617" y="4894"/>
                  </a:lnTo>
                  <a:lnTo>
                    <a:pt x="578" y="4393"/>
                  </a:lnTo>
                  <a:lnTo>
                    <a:pt x="578" y="3930"/>
                  </a:lnTo>
                  <a:lnTo>
                    <a:pt x="694" y="3429"/>
                  </a:lnTo>
                  <a:lnTo>
                    <a:pt x="810" y="2929"/>
                  </a:lnTo>
                  <a:lnTo>
                    <a:pt x="1041" y="2466"/>
                  </a:lnTo>
                  <a:lnTo>
                    <a:pt x="1311" y="2042"/>
                  </a:lnTo>
                  <a:lnTo>
                    <a:pt x="1657" y="1657"/>
                  </a:lnTo>
                  <a:lnTo>
                    <a:pt x="2081" y="1310"/>
                  </a:lnTo>
                  <a:lnTo>
                    <a:pt x="2505" y="1041"/>
                  </a:lnTo>
                  <a:lnTo>
                    <a:pt x="2967" y="809"/>
                  </a:lnTo>
                  <a:lnTo>
                    <a:pt x="3430" y="655"/>
                  </a:lnTo>
                  <a:lnTo>
                    <a:pt x="3931" y="578"/>
                  </a:lnTo>
                  <a:lnTo>
                    <a:pt x="4432" y="540"/>
                  </a:lnTo>
                  <a:lnTo>
                    <a:pt x="4932" y="578"/>
                  </a:lnTo>
                  <a:lnTo>
                    <a:pt x="5395" y="694"/>
                  </a:lnTo>
                  <a:lnTo>
                    <a:pt x="5395" y="694"/>
                  </a:lnTo>
                  <a:lnTo>
                    <a:pt x="5164" y="501"/>
                  </a:lnTo>
                  <a:lnTo>
                    <a:pt x="4894" y="347"/>
                  </a:lnTo>
                  <a:lnTo>
                    <a:pt x="4624" y="231"/>
                  </a:lnTo>
                  <a:lnTo>
                    <a:pt x="4316" y="154"/>
                  </a:lnTo>
                  <a:lnTo>
                    <a:pt x="4046" y="77"/>
                  </a:lnTo>
                  <a:lnTo>
                    <a:pt x="373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6"/>
            <p:cNvSpPr/>
            <p:nvPr/>
          </p:nvSpPr>
          <p:spPr>
            <a:xfrm>
              <a:off x="7087824" y="782500"/>
              <a:ext cx="498150" cy="498253"/>
            </a:xfrm>
            <a:custGeom>
              <a:rect b="b" l="l" r="r" t="t"/>
              <a:pathLst>
                <a:path extrusionOk="0" h="4818" w="4817">
                  <a:moveTo>
                    <a:pt x="2158" y="1"/>
                  </a:moveTo>
                  <a:lnTo>
                    <a:pt x="1927" y="39"/>
                  </a:lnTo>
                  <a:lnTo>
                    <a:pt x="1696" y="78"/>
                  </a:lnTo>
                  <a:lnTo>
                    <a:pt x="1464" y="194"/>
                  </a:lnTo>
                  <a:lnTo>
                    <a:pt x="1079" y="386"/>
                  </a:lnTo>
                  <a:lnTo>
                    <a:pt x="694" y="694"/>
                  </a:lnTo>
                  <a:lnTo>
                    <a:pt x="424" y="1041"/>
                  </a:lnTo>
                  <a:lnTo>
                    <a:pt x="193" y="1465"/>
                  </a:lnTo>
                  <a:lnTo>
                    <a:pt x="116" y="1696"/>
                  </a:lnTo>
                  <a:lnTo>
                    <a:pt x="39" y="1927"/>
                  </a:lnTo>
                  <a:lnTo>
                    <a:pt x="0" y="2159"/>
                  </a:lnTo>
                  <a:lnTo>
                    <a:pt x="0" y="2390"/>
                  </a:lnTo>
                  <a:lnTo>
                    <a:pt x="0" y="2660"/>
                  </a:lnTo>
                  <a:lnTo>
                    <a:pt x="39" y="2891"/>
                  </a:lnTo>
                  <a:lnTo>
                    <a:pt x="116" y="3122"/>
                  </a:lnTo>
                  <a:lnTo>
                    <a:pt x="193" y="3315"/>
                  </a:lnTo>
                  <a:lnTo>
                    <a:pt x="424" y="3738"/>
                  </a:lnTo>
                  <a:lnTo>
                    <a:pt x="694" y="4085"/>
                  </a:lnTo>
                  <a:lnTo>
                    <a:pt x="1079" y="4393"/>
                  </a:lnTo>
                  <a:lnTo>
                    <a:pt x="1464" y="4625"/>
                  </a:lnTo>
                  <a:lnTo>
                    <a:pt x="1696" y="4702"/>
                  </a:lnTo>
                  <a:lnTo>
                    <a:pt x="1927" y="4740"/>
                  </a:lnTo>
                  <a:lnTo>
                    <a:pt x="2158" y="4779"/>
                  </a:lnTo>
                  <a:lnTo>
                    <a:pt x="2428" y="4817"/>
                  </a:lnTo>
                  <a:lnTo>
                    <a:pt x="2659" y="4779"/>
                  </a:lnTo>
                  <a:lnTo>
                    <a:pt x="2890" y="4740"/>
                  </a:lnTo>
                  <a:lnTo>
                    <a:pt x="3121" y="4702"/>
                  </a:lnTo>
                  <a:lnTo>
                    <a:pt x="3352" y="4625"/>
                  </a:lnTo>
                  <a:lnTo>
                    <a:pt x="3776" y="4393"/>
                  </a:lnTo>
                  <a:lnTo>
                    <a:pt x="4123" y="4085"/>
                  </a:lnTo>
                  <a:lnTo>
                    <a:pt x="4393" y="3738"/>
                  </a:lnTo>
                  <a:lnTo>
                    <a:pt x="4624" y="3315"/>
                  </a:lnTo>
                  <a:lnTo>
                    <a:pt x="4701" y="3122"/>
                  </a:lnTo>
                  <a:lnTo>
                    <a:pt x="4778" y="2891"/>
                  </a:lnTo>
                  <a:lnTo>
                    <a:pt x="4817" y="2660"/>
                  </a:lnTo>
                  <a:lnTo>
                    <a:pt x="4817" y="2390"/>
                  </a:lnTo>
                  <a:lnTo>
                    <a:pt x="4817" y="2159"/>
                  </a:lnTo>
                  <a:lnTo>
                    <a:pt x="4778" y="1927"/>
                  </a:lnTo>
                  <a:lnTo>
                    <a:pt x="4701" y="1696"/>
                  </a:lnTo>
                  <a:lnTo>
                    <a:pt x="4624" y="1465"/>
                  </a:lnTo>
                  <a:lnTo>
                    <a:pt x="4393" y="1041"/>
                  </a:lnTo>
                  <a:lnTo>
                    <a:pt x="4123" y="694"/>
                  </a:lnTo>
                  <a:lnTo>
                    <a:pt x="3776" y="386"/>
                  </a:lnTo>
                  <a:lnTo>
                    <a:pt x="3352" y="194"/>
                  </a:lnTo>
                  <a:lnTo>
                    <a:pt x="3121" y="78"/>
                  </a:lnTo>
                  <a:lnTo>
                    <a:pt x="2890" y="39"/>
                  </a:lnTo>
                  <a:lnTo>
                    <a:pt x="2659" y="1"/>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6"/>
            <p:cNvSpPr/>
            <p:nvPr/>
          </p:nvSpPr>
          <p:spPr>
            <a:xfrm>
              <a:off x="7151527" y="842273"/>
              <a:ext cx="370743" cy="374673"/>
            </a:xfrm>
            <a:custGeom>
              <a:rect b="b" l="l" r="r" t="t"/>
              <a:pathLst>
                <a:path extrusionOk="0" h="3623" w="3585">
                  <a:moveTo>
                    <a:pt x="1812" y="1"/>
                  </a:moveTo>
                  <a:lnTo>
                    <a:pt x="1426" y="39"/>
                  </a:lnTo>
                  <a:lnTo>
                    <a:pt x="1080" y="155"/>
                  </a:lnTo>
                  <a:lnTo>
                    <a:pt x="771" y="309"/>
                  </a:lnTo>
                  <a:lnTo>
                    <a:pt x="502" y="540"/>
                  </a:lnTo>
                  <a:lnTo>
                    <a:pt x="309" y="810"/>
                  </a:lnTo>
                  <a:lnTo>
                    <a:pt x="116" y="1118"/>
                  </a:lnTo>
                  <a:lnTo>
                    <a:pt x="39" y="1465"/>
                  </a:lnTo>
                  <a:lnTo>
                    <a:pt x="1" y="1812"/>
                  </a:lnTo>
                  <a:lnTo>
                    <a:pt x="39" y="2197"/>
                  </a:lnTo>
                  <a:lnTo>
                    <a:pt x="116" y="2505"/>
                  </a:lnTo>
                  <a:lnTo>
                    <a:pt x="309" y="2814"/>
                  </a:lnTo>
                  <a:lnTo>
                    <a:pt x="502" y="3083"/>
                  </a:lnTo>
                  <a:lnTo>
                    <a:pt x="771" y="3315"/>
                  </a:lnTo>
                  <a:lnTo>
                    <a:pt x="1080" y="3469"/>
                  </a:lnTo>
                  <a:lnTo>
                    <a:pt x="1426" y="3584"/>
                  </a:lnTo>
                  <a:lnTo>
                    <a:pt x="1812" y="3623"/>
                  </a:lnTo>
                  <a:lnTo>
                    <a:pt x="2158" y="3584"/>
                  </a:lnTo>
                  <a:lnTo>
                    <a:pt x="2505" y="3469"/>
                  </a:lnTo>
                  <a:lnTo>
                    <a:pt x="2813" y="3315"/>
                  </a:lnTo>
                  <a:lnTo>
                    <a:pt x="3083" y="3083"/>
                  </a:lnTo>
                  <a:lnTo>
                    <a:pt x="3276" y="2814"/>
                  </a:lnTo>
                  <a:lnTo>
                    <a:pt x="3469" y="2505"/>
                  </a:lnTo>
                  <a:lnTo>
                    <a:pt x="3584" y="2197"/>
                  </a:lnTo>
                  <a:lnTo>
                    <a:pt x="3584" y="1812"/>
                  </a:lnTo>
                  <a:lnTo>
                    <a:pt x="3584" y="1465"/>
                  </a:lnTo>
                  <a:lnTo>
                    <a:pt x="3469" y="1118"/>
                  </a:lnTo>
                  <a:lnTo>
                    <a:pt x="3276" y="810"/>
                  </a:lnTo>
                  <a:lnTo>
                    <a:pt x="3083" y="540"/>
                  </a:lnTo>
                  <a:lnTo>
                    <a:pt x="2813" y="309"/>
                  </a:lnTo>
                  <a:lnTo>
                    <a:pt x="2505" y="155"/>
                  </a:lnTo>
                  <a:lnTo>
                    <a:pt x="2158" y="39"/>
                  </a:lnTo>
                  <a:lnTo>
                    <a:pt x="181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6"/>
            <p:cNvSpPr/>
            <p:nvPr/>
          </p:nvSpPr>
          <p:spPr>
            <a:xfrm>
              <a:off x="7211301" y="906080"/>
              <a:ext cx="251195" cy="247162"/>
            </a:xfrm>
            <a:custGeom>
              <a:rect b="b" l="l" r="r" t="t"/>
              <a:pathLst>
                <a:path extrusionOk="0" h="2390" w="2429">
                  <a:moveTo>
                    <a:pt x="1234" y="0"/>
                  </a:moveTo>
                  <a:lnTo>
                    <a:pt x="964" y="39"/>
                  </a:lnTo>
                  <a:lnTo>
                    <a:pt x="733" y="77"/>
                  </a:lnTo>
                  <a:lnTo>
                    <a:pt x="540" y="193"/>
                  </a:lnTo>
                  <a:lnTo>
                    <a:pt x="386" y="347"/>
                  </a:lnTo>
                  <a:lnTo>
                    <a:pt x="232" y="540"/>
                  </a:lnTo>
                  <a:lnTo>
                    <a:pt x="116" y="732"/>
                  </a:lnTo>
                  <a:lnTo>
                    <a:pt x="39" y="964"/>
                  </a:lnTo>
                  <a:lnTo>
                    <a:pt x="1" y="1195"/>
                  </a:lnTo>
                  <a:lnTo>
                    <a:pt x="39" y="1426"/>
                  </a:lnTo>
                  <a:lnTo>
                    <a:pt x="116" y="1657"/>
                  </a:lnTo>
                  <a:lnTo>
                    <a:pt x="232" y="1888"/>
                  </a:lnTo>
                  <a:lnTo>
                    <a:pt x="386" y="2043"/>
                  </a:lnTo>
                  <a:lnTo>
                    <a:pt x="540" y="2197"/>
                  </a:lnTo>
                  <a:lnTo>
                    <a:pt x="733" y="2312"/>
                  </a:lnTo>
                  <a:lnTo>
                    <a:pt x="964" y="2389"/>
                  </a:lnTo>
                  <a:lnTo>
                    <a:pt x="1465" y="2389"/>
                  </a:lnTo>
                  <a:lnTo>
                    <a:pt x="1696" y="2312"/>
                  </a:lnTo>
                  <a:lnTo>
                    <a:pt x="1889" y="2197"/>
                  </a:lnTo>
                  <a:lnTo>
                    <a:pt x="2081" y="2043"/>
                  </a:lnTo>
                  <a:lnTo>
                    <a:pt x="2235" y="1888"/>
                  </a:lnTo>
                  <a:lnTo>
                    <a:pt x="2313" y="1657"/>
                  </a:lnTo>
                  <a:lnTo>
                    <a:pt x="2390" y="1426"/>
                  </a:lnTo>
                  <a:lnTo>
                    <a:pt x="2428" y="1195"/>
                  </a:lnTo>
                  <a:lnTo>
                    <a:pt x="2390" y="964"/>
                  </a:lnTo>
                  <a:lnTo>
                    <a:pt x="2313" y="732"/>
                  </a:lnTo>
                  <a:lnTo>
                    <a:pt x="2235" y="540"/>
                  </a:lnTo>
                  <a:lnTo>
                    <a:pt x="2081" y="347"/>
                  </a:lnTo>
                  <a:lnTo>
                    <a:pt x="1889" y="193"/>
                  </a:lnTo>
                  <a:lnTo>
                    <a:pt x="1696" y="77"/>
                  </a:lnTo>
                  <a:lnTo>
                    <a:pt x="1465" y="39"/>
                  </a:lnTo>
                  <a:lnTo>
                    <a:pt x="123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6"/>
            <p:cNvSpPr/>
            <p:nvPr/>
          </p:nvSpPr>
          <p:spPr>
            <a:xfrm>
              <a:off x="7275108" y="969784"/>
              <a:ext cx="123581" cy="123684"/>
            </a:xfrm>
            <a:custGeom>
              <a:rect b="b" l="l" r="r" t="t"/>
              <a:pathLst>
                <a:path extrusionOk="0" h="1196" w="1195">
                  <a:moveTo>
                    <a:pt x="463" y="1"/>
                  </a:moveTo>
                  <a:lnTo>
                    <a:pt x="385" y="39"/>
                  </a:lnTo>
                  <a:lnTo>
                    <a:pt x="193" y="155"/>
                  </a:lnTo>
                  <a:lnTo>
                    <a:pt x="39" y="348"/>
                  </a:lnTo>
                  <a:lnTo>
                    <a:pt x="0" y="463"/>
                  </a:lnTo>
                  <a:lnTo>
                    <a:pt x="0" y="579"/>
                  </a:lnTo>
                  <a:lnTo>
                    <a:pt x="0" y="694"/>
                  </a:lnTo>
                  <a:lnTo>
                    <a:pt x="39" y="810"/>
                  </a:lnTo>
                  <a:lnTo>
                    <a:pt x="193" y="1003"/>
                  </a:lnTo>
                  <a:lnTo>
                    <a:pt x="385" y="1157"/>
                  </a:lnTo>
                  <a:lnTo>
                    <a:pt x="463" y="1157"/>
                  </a:lnTo>
                  <a:lnTo>
                    <a:pt x="617" y="1195"/>
                  </a:lnTo>
                  <a:lnTo>
                    <a:pt x="732" y="1157"/>
                  </a:lnTo>
                  <a:lnTo>
                    <a:pt x="848" y="1157"/>
                  </a:lnTo>
                  <a:lnTo>
                    <a:pt x="1041" y="1003"/>
                  </a:lnTo>
                  <a:lnTo>
                    <a:pt x="1156" y="810"/>
                  </a:lnTo>
                  <a:lnTo>
                    <a:pt x="1195" y="694"/>
                  </a:lnTo>
                  <a:lnTo>
                    <a:pt x="1195" y="579"/>
                  </a:lnTo>
                  <a:lnTo>
                    <a:pt x="1195" y="463"/>
                  </a:lnTo>
                  <a:lnTo>
                    <a:pt x="1156" y="348"/>
                  </a:lnTo>
                  <a:lnTo>
                    <a:pt x="1041" y="155"/>
                  </a:lnTo>
                  <a:lnTo>
                    <a:pt x="848" y="39"/>
                  </a:lnTo>
                  <a:lnTo>
                    <a:pt x="73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46"/>
          <p:cNvGrpSpPr/>
          <p:nvPr/>
        </p:nvGrpSpPr>
        <p:grpSpPr>
          <a:xfrm rot="317232">
            <a:off x="472418" y="3619912"/>
            <a:ext cx="698297" cy="1193999"/>
            <a:chOff x="9979187" y="328760"/>
            <a:chExt cx="795386" cy="1360008"/>
          </a:xfrm>
        </p:grpSpPr>
        <p:sp>
          <p:nvSpPr>
            <p:cNvPr id="775" name="Google Shape;775;p46"/>
            <p:cNvSpPr/>
            <p:nvPr/>
          </p:nvSpPr>
          <p:spPr>
            <a:xfrm rot="-1715024">
              <a:off x="10049423" y="328437"/>
              <a:ext cx="52283" cy="210529"/>
            </a:xfrm>
            <a:custGeom>
              <a:rect b="b" l="l" r="r" t="t"/>
              <a:pathLst>
                <a:path extrusionOk="0" h="5126" w="1273">
                  <a:moveTo>
                    <a:pt x="502" y="1"/>
                  </a:moveTo>
                  <a:lnTo>
                    <a:pt x="386" y="39"/>
                  </a:lnTo>
                  <a:lnTo>
                    <a:pt x="271" y="116"/>
                  </a:lnTo>
                  <a:lnTo>
                    <a:pt x="193" y="193"/>
                  </a:lnTo>
                  <a:lnTo>
                    <a:pt x="78" y="270"/>
                  </a:lnTo>
                  <a:lnTo>
                    <a:pt x="39" y="386"/>
                  </a:lnTo>
                  <a:lnTo>
                    <a:pt x="1" y="502"/>
                  </a:lnTo>
                  <a:lnTo>
                    <a:pt x="1" y="617"/>
                  </a:lnTo>
                  <a:lnTo>
                    <a:pt x="1" y="4509"/>
                  </a:lnTo>
                  <a:lnTo>
                    <a:pt x="1" y="4624"/>
                  </a:lnTo>
                  <a:lnTo>
                    <a:pt x="39" y="4740"/>
                  </a:lnTo>
                  <a:lnTo>
                    <a:pt x="78" y="4856"/>
                  </a:lnTo>
                  <a:lnTo>
                    <a:pt x="193" y="4933"/>
                  </a:lnTo>
                  <a:lnTo>
                    <a:pt x="271" y="5010"/>
                  </a:lnTo>
                  <a:lnTo>
                    <a:pt x="386" y="5087"/>
                  </a:lnTo>
                  <a:lnTo>
                    <a:pt x="502" y="5125"/>
                  </a:lnTo>
                  <a:lnTo>
                    <a:pt x="771" y="5125"/>
                  </a:lnTo>
                  <a:lnTo>
                    <a:pt x="887" y="5087"/>
                  </a:lnTo>
                  <a:lnTo>
                    <a:pt x="1003" y="5010"/>
                  </a:lnTo>
                  <a:lnTo>
                    <a:pt x="1080" y="4933"/>
                  </a:lnTo>
                  <a:lnTo>
                    <a:pt x="1157" y="4856"/>
                  </a:lnTo>
                  <a:lnTo>
                    <a:pt x="1234" y="4740"/>
                  </a:lnTo>
                  <a:lnTo>
                    <a:pt x="1234" y="4624"/>
                  </a:lnTo>
                  <a:lnTo>
                    <a:pt x="1272" y="4509"/>
                  </a:lnTo>
                  <a:lnTo>
                    <a:pt x="1272" y="617"/>
                  </a:lnTo>
                  <a:lnTo>
                    <a:pt x="1234" y="502"/>
                  </a:lnTo>
                  <a:lnTo>
                    <a:pt x="1234" y="386"/>
                  </a:lnTo>
                  <a:lnTo>
                    <a:pt x="1157" y="270"/>
                  </a:lnTo>
                  <a:lnTo>
                    <a:pt x="1080" y="193"/>
                  </a:lnTo>
                  <a:lnTo>
                    <a:pt x="1003" y="116"/>
                  </a:lnTo>
                  <a:lnTo>
                    <a:pt x="887" y="39"/>
                  </a:lnTo>
                  <a:lnTo>
                    <a:pt x="7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6"/>
            <p:cNvSpPr/>
            <p:nvPr/>
          </p:nvSpPr>
          <p:spPr>
            <a:xfrm rot="-1715024">
              <a:off x="10125893" y="467532"/>
              <a:ext cx="87111" cy="276981"/>
            </a:xfrm>
            <a:custGeom>
              <a:rect b="b" l="l" r="r" t="t"/>
              <a:pathLst>
                <a:path extrusionOk="0" h="6744" w="2121">
                  <a:moveTo>
                    <a:pt x="849" y="0"/>
                  </a:moveTo>
                  <a:lnTo>
                    <a:pt x="656" y="77"/>
                  </a:lnTo>
                  <a:lnTo>
                    <a:pt x="463" y="155"/>
                  </a:lnTo>
                  <a:lnTo>
                    <a:pt x="309" y="309"/>
                  </a:lnTo>
                  <a:lnTo>
                    <a:pt x="194" y="463"/>
                  </a:lnTo>
                  <a:lnTo>
                    <a:pt x="78" y="617"/>
                  </a:lnTo>
                  <a:lnTo>
                    <a:pt x="1" y="810"/>
                  </a:lnTo>
                  <a:lnTo>
                    <a:pt x="1" y="1041"/>
                  </a:lnTo>
                  <a:lnTo>
                    <a:pt x="1" y="5703"/>
                  </a:lnTo>
                  <a:lnTo>
                    <a:pt x="1" y="5896"/>
                  </a:lnTo>
                  <a:lnTo>
                    <a:pt x="78" y="6088"/>
                  </a:lnTo>
                  <a:lnTo>
                    <a:pt x="194" y="6281"/>
                  </a:lnTo>
                  <a:lnTo>
                    <a:pt x="309" y="6435"/>
                  </a:lnTo>
                  <a:lnTo>
                    <a:pt x="463" y="6551"/>
                  </a:lnTo>
                  <a:lnTo>
                    <a:pt x="656" y="6666"/>
                  </a:lnTo>
                  <a:lnTo>
                    <a:pt x="849" y="6705"/>
                  </a:lnTo>
                  <a:lnTo>
                    <a:pt x="1041" y="6743"/>
                  </a:lnTo>
                  <a:lnTo>
                    <a:pt x="1273" y="6705"/>
                  </a:lnTo>
                  <a:lnTo>
                    <a:pt x="1465" y="6666"/>
                  </a:lnTo>
                  <a:lnTo>
                    <a:pt x="1658" y="6551"/>
                  </a:lnTo>
                  <a:lnTo>
                    <a:pt x="1812" y="6435"/>
                  </a:lnTo>
                  <a:lnTo>
                    <a:pt x="1928" y="6281"/>
                  </a:lnTo>
                  <a:lnTo>
                    <a:pt x="2005" y="6088"/>
                  </a:lnTo>
                  <a:lnTo>
                    <a:pt x="2082" y="5896"/>
                  </a:lnTo>
                  <a:lnTo>
                    <a:pt x="2120" y="5703"/>
                  </a:lnTo>
                  <a:lnTo>
                    <a:pt x="2120" y="1041"/>
                  </a:lnTo>
                  <a:lnTo>
                    <a:pt x="2082" y="810"/>
                  </a:lnTo>
                  <a:lnTo>
                    <a:pt x="2005" y="617"/>
                  </a:lnTo>
                  <a:lnTo>
                    <a:pt x="1928" y="463"/>
                  </a:lnTo>
                  <a:lnTo>
                    <a:pt x="1812" y="309"/>
                  </a:lnTo>
                  <a:lnTo>
                    <a:pt x="1658" y="155"/>
                  </a:lnTo>
                  <a:lnTo>
                    <a:pt x="1465" y="77"/>
                  </a:lnTo>
                  <a:lnTo>
                    <a:pt x="127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6"/>
            <p:cNvSpPr/>
            <p:nvPr/>
          </p:nvSpPr>
          <p:spPr>
            <a:xfrm rot="-1715024">
              <a:off x="10100015" y="322402"/>
              <a:ext cx="31707" cy="439991"/>
            </a:xfrm>
            <a:custGeom>
              <a:rect b="b" l="l" r="r" t="t"/>
              <a:pathLst>
                <a:path extrusionOk="0" h="10713" w="772">
                  <a:moveTo>
                    <a:pt x="694" y="1"/>
                  </a:moveTo>
                  <a:lnTo>
                    <a:pt x="579" y="39"/>
                  </a:lnTo>
                  <a:lnTo>
                    <a:pt x="425" y="193"/>
                  </a:lnTo>
                  <a:lnTo>
                    <a:pt x="347" y="386"/>
                  </a:lnTo>
                  <a:lnTo>
                    <a:pt x="309" y="617"/>
                  </a:lnTo>
                  <a:lnTo>
                    <a:pt x="309" y="4162"/>
                  </a:lnTo>
                  <a:lnTo>
                    <a:pt x="155" y="4355"/>
                  </a:lnTo>
                  <a:lnTo>
                    <a:pt x="78" y="4547"/>
                  </a:lnTo>
                  <a:lnTo>
                    <a:pt x="1" y="4779"/>
                  </a:lnTo>
                  <a:lnTo>
                    <a:pt x="1" y="5010"/>
                  </a:lnTo>
                  <a:lnTo>
                    <a:pt x="1" y="9672"/>
                  </a:lnTo>
                  <a:lnTo>
                    <a:pt x="1" y="9865"/>
                  </a:lnTo>
                  <a:lnTo>
                    <a:pt x="39" y="10057"/>
                  </a:lnTo>
                  <a:lnTo>
                    <a:pt x="116" y="10250"/>
                  </a:lnTo>
                  <a:lnTo>
                    <a:pt x="232" y="10404"/>
                  </a:lnTo>
                  <a:lnTo>
                    <a:pt x="347" y="10520"/>
                  </a:lnTo>
                  <a:lnTo>
                    <a:pt x="463" y="10635"/>
                  </a:lnTo>
                  <a:lnTo>
                    <a:pt x="617" y="10674"/>
                  </a:lnTo>
                  <a:lnTo>
                    <a:pt x="771" y="10712"/>
                  </a:lnTo>
                  <a:lnTo>
                    <a:pt x="694" y="10674"/>
                  </a:lnTo>
                  <a:lnTo>
                    <a:pt x="617" y="10635"/>
                  </a:lnTo>
                  <a:lnTo>
                    <a:pt x="540" y="10520"/>
                  </a:lnTo>
                  <a:lnTo>
                    <a:pt x="463" y="10404"/>
                  </a:lnTo>
                  <a:lnTo>
                    <a:pt x="386" y="10057"/>
                  </a:lnTo>
                  <a:lnTo>
                    <a:pt x="347" y="9672"/>
                  </a:lnTo>
                  <a:lnTo>
                    <a:pt x="347" y="5010"/>
                  </a:lnTo>
                  <a:lnTo>
                    <a:pt x="347" y="4779"/>
                  </a:lnTo>
                  <a:lnTo>
                    <a:pt x="386" y="4547"/>
                  </a:lnTo>
                  <a:lnTo>
                    <a:pt x="463" y="4355"/>
                  </a:lnTo>
                  <a:lnTo>
                    <a:pt x="502" y="4162"/>
                  </a:lnTo>
                  <a:lnTo>
                    <a:pt x="502" y="617"/>
                  </a:lnTo>
                  <a:lnTo>
                    <a:pt x="540" y="386"/>
                  </a:lnTo>
                  <a:lnTo>
                    <a:pt x="579" y="193"/>
                  </a:lnTo>
                  <a:lnTo>
                    <a:pt x="694" y="39"/>
                  </a:lnTo>
                  <a:lnTo>
                    <a:pt x="73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6"/>
            <p:cNvSpPr/>
            <p:nvPr/>
          </p:nvSpPr>
          <p:spPr>
            <a:xfrm rot="-1715024">
              <a:off x="10210687" y="620991"/>
              <a:ext cx="332386" cy="1052397"/>
            </a:xfrm>
            <a:custGeom>
              <a:rect b="b" l="l" r="r" t="t"/>
              <a:pathLst>
                <a:path extrusionOk="0" h="25624" w="8093">
                  <a:moveTo>
                    <a:pt x="1080" y="0"/>
                  </a:moveTo>
                  <a:lnTo>
                    <a:pt x="887" y="39"/>
                  </a:lnTo>
                  <a:lnTo>
                    <a:pt x="656" y="77"/>
                  </a:lnTo>
                  <a:lnTo>
                    <a:pt x="502" y="193"/>
                  </a:lnTo>
                  <a:lnTo>
                    <a:pt x="309" y="308"/>
                  </a:lnTo>
                  <a:lnTo>
                    <a:pt x="194" y="463"/>
                  </a:lnTo>
                  <a:lnTo>
                    <a:pt x="78" y="655"/>
                  </a:lnTo>
                  <a:lnTo>
                    <a:pt x="40" y="886"/>
                  </a:lnTo>
                  <a:lnTo>
                    <a:pt x="1" y="1079"/>
                  </a:lnTo>
                  <a:lnTo>
                    <a:pt x="1" y="24545"/>
                  </a:lnTo>
                  <a:lnTo>
                    <a:pt x="40" y="24737"/>
                  </a:lnTo>
                  <a:lnTo>
                    <a:pt x="78" y="24930"/>
                  </a:lnTo>
                  <a:lnTo>
                    <a:pt x="194" y="25123"/>
                  </a:lnTo>
                  <a:lnTo>
                    <a:pt x="309" y="25277"/>
                  </a:lnTo>
                  <a:lnTo>
                    <a:pt x="502" y="25431"/>
                  </a:lnTo>
                  <a:lnTo>
                    <a:pt x="656" y="25508"/>
                  </a:lnTo>
                  <a:lnTo>
                    <a:pt x="887" y="25585"/>
                  </a:lnTo>
                  <a:lnTo>
                    <a:pt x="1080" y="25624"/>
                  </a:lnTo>
                  <a:lnTo>
                    <a:pt x="7014" y="25624"/>
                  </a:lnTo>
                  <a:lnTo>
                    <a:pt x="7245" y="25585"/>
                  </a:lnTo>
                  <a:lnTo>
                    <a:pt x="7438" y="25508"/>
                  </a:lnTo>
                  <a:lnTo>
                    <a:pt x="7630" y="25431"/>
                  </a:lnTo>
                  <a:lnTo>
                    <a:pt x="7784" y="25277"/>
                  </a:lnTo>
                  <a:lnTo>
                    <a:pt x="7938" y="25123"/>
                  </a:lnTo>
                  <a:lnTo>
                    <a:pt x="8016" y="24930"/>
                  </a:lnTo>
                  <a:lnTo>
                    <a:pt x="8093" y="24737"/>
                  </a:lnTo>
                  <a:lnTo>
                    <a:pt x="8093" y="24545"/>
                  </a:lnTo>
                  <a:lnTo>
                    <a:pt x="8093" y="1079"/>
                  </a:lnTo>
                  <a:lnTo>
                    <a:pt x="8093" y="886"/>
                  </a:lnTo>
                  <a:lnTo>
                    <a:pt x="8016" y="655"/>
                  </a:lnTo>
                  <a:lnTo>
                    <a:pt x="7938" y="463"/>
                  </a:lnTo>
                  <a:lnTo>
                    <a:pt x="7784" y="308"/>
                  </a:lnTo>
                  <a:lnTo>
                    <a:pt x="7630" y="193"/>
                  </a:lnTo>
                  <a:lnTo>
                    <a:pt x="7438" y="77"/>
                  </a:lnTo>
                  <a:lnTo>
                    <a:pt x="7245" y="39"/>
                  </a:lnTo>
                  <a:lnTo>
                    <a:pt x="701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6"/>
            <p:cNvSpPr/>
            <p:nvPr/>
          </p:nvSpPr>
          <p:spPr>
            <a:xfrm rot="-1715024">
              <a:off x="10239482" y="866930"/>
              <a:ext cx="292834" cy="590310"/>
            </a:xfrm>
            <a:custGeom>
              <a:rect b="b" l="l" r="r" t="t"/>
              <a:pathLst>
                <a:path extrusionOk="0" h="14373" w="7130">
                  <a:moveTo>
                    <a:pt x="6127" y="116"/>
                  </a:moveTo>
                  <a:lnTo>
                    <a:pt x="6282" y="155"/>
                  </a:lnTo>
                  <a:lnTo>
                    <a:pt x="6436" y="193"/>
                  </a:lnTo>
                  <a:lnTo>
                    <a:pt x="6590" y="270"/>
                  </a:lnTo>
                  <a:lnTo>
                    <a:pt x="6705" y="386"/>
                  </a:lnTo>
                  <a:lnTo>
                    <a:pt x="6821" y="501"/>
                  </a:lnTo>
                  <a:lnTo>
                    <a:pt x="6898" y="656"/>
                  </a:lnTo>
                  <a:lnTo>
                    <a:pt x="6937" y="810"/>
                  </a:lnTo>
                  <a:lnTo>
                    <a:pt x="6975" y="1002"/>
                  </a:lnTo>
                  <a:lnTo>
                    <a:pt x="6975" y="13371"/>
                  </a:lnTo>
                  <a:lnTo>
                    <a:pt x="6937" y="13525"/>
                  </a:lnTo>
                  <a:lnTo>
                    <a:pt x="6898" y="13679"/>
                  </a:lnTo>
                  <a:lnTo>
                    <a:pt x="6821" y="13833"/>
                  </a:lnTo>
                  <a:lnTo>
                    <a:pt x="6705" y="13949"/>
                  </a:lnTo>
                  <a:lnTo>
                    <a:pt x="6590" y="14065"/>
                  </a:lnTo>
                  <a:lnTo>
                    <a:pt x="6436" y="14142"/>
                  </a:lnTo>
                  <a:lnTo>
                    <a:pt x="6282" y="14180"/>
                  </a:lnTo>
                  <a:lnTo>
                    <a:pt x="6127" y="14219"/>
                  </a:lnTo>
                  <a:lnTo>
                    <a:pt x="1003" y="14219"/>
                  </a:lnTo>
                  <a:lnTo>
                    <a:pt x="810" y="14180"/>
                  </a:lnTo>
                  <a:lnTo>
                    <a:pt x="656" y="14142"/>
                  </a:lnTo>
                  <a:lnTo>
                    <a:pt x="502" y="14065"/>
                  </a:lnTo>
                  <a:lnTo>
                    <a:pt x="386" y="13949"/>
                  </a:lnTo>
                  <a:lnTo>
                    <a:pt x="271" y="13833"/>
                  </a:lnTo>
                  <a:lnTo>
                    <a:pt x="194" y="13679"/>
                  </a:lnTo>
                  <a:lnTo>
                    <a:pt x="155" y="13525"/>
                  </a:lnTo>
                  <a:lnTo>
                    <a:pt x="155" y="13371"/>
                  </a:lnTo>
                  <a:lnTo>
                    <a:pt x="155" y="1002"/>
                  </a:lnTo>
                  <a:lnTo>
                    <a:pt x="155" y="810"/>
                  </a:lnTo>
                  <a:lnTo>
                    <a:pt x="194" y="656"/>
                  </a:lnTo>
                  <a:lnTo>
                    <a:pt x="271" y="501"/>
                  </a:lnTo>
                  <a:lnTo>
                    <a:pt x="386" y="386"/>
                  </a:lnTo>
                  <a:lnTo>
                    <a:pt x="502" y="270"/>
                  </a:lnTo>
                  <a:lnTo>
                    <a:pt x="656" y="193"/>
                  </a:lnTo>
                  <a:lnTo>
                    <a:pt x="810" y="155"/>
                  </a:lnTo>
                  <a:lnTo>
                    <a:pt x="1003" y="116"/>
                  </a:lnTo>
                  <a:close/>
                  <a:moveTo>
                    <a:pt x="810" y="1"/>
                  </a:moveTo>
                  <a:lnTo>
                    <a:pt x="617" y="78"/>
                  </a:lnTo>
                  <a:lnTo>
                    <a:pt x="425" y="155"/>
                  </a:lnTo>
                  <a:lnTo>
                    <a:pt x="271" y="270"/>
                  </a:lnTo>
                  <a:lnTo>
                    <a:pt x="155" y="424"/>
                  </a:lnTo>
                  <a:lnTo>
                    <a:pt x="78" y="617"/>
                  </a:lnTo>
                  <a:lnTo>
                    <a:pt x="1" y="771"/>
                  </a:lnTo>
                  <a:lnTo>
                    <a:pt x="1" y="1002"/>
                  </a:lnTo>
                  <a:lnTo>
                    <a:pt x="1" y="13371"/>
                  </a:lnTo>
                  <a:lnTo>
                    <a:pt x="1" y="13564"/>
                  </a:lnTo>
                  <a:lnTo>
                    <a:pt x="78" y="13756"/>
                  </a:lnTo>
                  <a:lnTo>
                    <a:pt x="155" y="13910"/>
                  </a:lnTo>
                  <a:lnTo>
                    <a:pt x="271" y="14065"/>
                  </a:lnTo>
                  <a:lnTo>
                    <a:pt x="425" y="14180"/>
                  </a:lnTo>
                  <a:lnTo>
                    <a:pt x="617" y="14296"/>
                  </a:lnTo>
                  <a:lnTo>
                    <a:pt x="810" y="14334"/>
                  </a:lnTo>
                  <a:lnTo>
                    <a:pt x="1003" y="14373"/>
                  </a:lnTo>
                  <a:lnTo>
                    <a:pt x="6127" y="14373"/>
                  </a:lnTo>
                  <a:lnTo>
                    <a:pt x="6320" y="14334"/>
                  </a:lnTo>
                  <a:lnTo>
                    <a:pt x="6513" y="14296"/>
                  </a:lnTo>
                  <a:lnTo>
                    <a:pt x="6667" y="14180"/>
                  </a:lnTo>
                  <a:lnTo>
                    <a:pt x="6821" y="14065"/>
                  </a:lnTo>
                  <a:lnTo>
                    <a:pt x="6937" y="13910"/>
                  </a:lnTo>
                  <a:lnTo>
                    <a:pt x="7052" y="13756"/>
                  </a:lnTo>
                  <a:lnTo>
                    <a:pt x="7091" y="13564"/>
                  </a:lnTo>
                  <a:lnTo>
                    <a:pt x="7129" y="13371"/>
                  </a:lnTo>
                  <a:lnTo>
                    <a:pt x="7129" y="1002"/>
                  </a:lnTo>
                  <a:lnTo>
                    <a:pt x="7091" y="771"/>
                  </a:lnTo>
                  <a:lnTo>
                    <a:pt x="7052" y="617"/>
                  </a:lnTo>
                  <a:lnTo>
                    <a:pt x="6937" y="424"/>
                  </a:lnTo>
                  <a:lnTo>
                    <a:pt x="6821" y="270"/>
                  </a:lnTo>
                  <a:lnTo>
                    <a:pt x="6667" y="155"/>
                  </a:lnTo>
                  <a:lnTo>
                    <a:pt x="6513" y="78"/>
                  </a:lnTo>
                  <a:lnTo>
                    <a:pt x="632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6"/>
            <p:cNvSpPr/>
            <p:nvPr/>
          </p:nvSpPr>
          <p:spPr>
            <a:xfrm rot="-1715024">
              <a:off x="10450715" y="1499955"/>
              <a:ext cx="292834" cy="99720"/>
            </a:xfrm>
            <a:custGeom>
              <a:rect b="b" l="l" r="r" t="t"/>
              <a:pathLst>
                <a:path extrusionOk="0" h="2428" w="7130">
                  <a:moveTo>
                    <a:pt x="6282" y="154"/>
                  </a:moveTo>
                  <a:lnTo>
                    <a:pt x="6436" y="231"/>
                  </a:lnTo>
                  <a:lnTo>
                    <a:pt x="6590" y="308"/>
                  </a:lnTo>
                  <a:lnTo>
                    <a:pt x="6705" y="386"/>
                  </a:lnTo>
                  <a:lnTo>
                    <a:pt x="6821" y="540"/>
                  </a:lnTo>
                  <a:lnTo>
                    <a:pt x="6898" y="655"/>
                  </a:lnTo>
                  <a:lnTo>
                    <a:pt x="6937" y="848"/>
                  </a:lnTo>
                  <a:lnTo>
                    <a:pt x="6975" y="1002"/>
                  </a:lnTo>
                  <a:lnTo>
                    <a:pt x="6975" y="1426"/>
                  </a:lnTo>
                  <a:lnTo>
                    <a:pt x="6937" y="1619"/>
                  </a:lnTo>
                  <a:lnTo>
                    <a:pt x="6898" y="1773"/>
                  </a:lnTo>
                  <a:lnTo>
                    <a:pt x="6821" y="1927"/>
                  </a:lnTo>
                  <a:lnTo>
                    <a:pt x="6705" y="2042"/>
                  </a:lnTo>
                  <a:lnTo>
                    <a:pt x="6590" y="2158"/>
                  </a:lnTo>
                  <a:lnTo>
                    <a:pt x="6436" y="2235"/>
                  </a:lnTo>
                  <a:lnTo>
                    <a:pt x="6282" y="2274"/>
                  </a:lnTo>
                  <a:lnTo>
                    <a:pt x="6127" y="2312"/>
                  </a:lnTo>
                  <a:lnTo>
                    <a:pt x="1003" y="2312"/>
                  </a:lnTo>
                  <a:lnTo>
                    <a:pt x="810" y="2274"/>
                  </a:lnTo>
                  <a:lnTo>
                    <a:pt x="656" y="2235"/>
                  </a:lnTo>
                  <a:lnTo>
                    <a:pt x="502" y="2158"/>
                  </a:lnTo>
                  <a:lnTo>
                    <a:pt x="386" y="2042"/>
                  </a:lnTo>
                  <a:lnTo>
                    <a:pt x="271" y="1927"/>
                  </a:lnTo>
                  <a:lnTo>
                    <a:pt x="194" y="1773"/>
                  </a:lnTo>
                  <a:lnTo>
                    <a:pt x="155" y="1619"/>
                  </a:lnTo>
                  <a:lnTo>
                    <a:pt x="155" y="1426"/>
                  </a:lnTo>
                  <a:lnTo>
                    <a:pt x="155" y="1002"/>
                  </a:lnTo>
                  <a:lnTo>
                    <a:pt x="155" y="848"/>
                  </a:lnTo>
                  <a:lnTo>
                    <a:pt x="194" y="655"/>
                  </a:lnTo>
                  <a:lnTo>
                    <a:pt x="271" y="540"/>
                  </a:lnTo>
                  <a:lnTo>
                    <a:pt x="386" y="386"/>
                  </a:lnTo>
                  <a:lnTo>
                    <a:pt x="502" y="308"/>
                  </a:lnTo>
                  <a:lnTo>
                    <a:pt x="656" y="231"/>
                  </a:lnTo>
                  <a:lnTo>
                    <a:pt x="810" y="154"/>
                  </a:lnTo>
                  <a:close/>
                  <a:moveTo>
                    <a:pt x="1003" y="0"/>
                  </a:moveTo>
                  <a:lnTo>
                    <a:pt x="810" y="39"/>
                  </a:lnTo>
                  <a:lnTo>
                    <a:pt x="617" y="77"/>
                  </a:lnTo>
                  <a:lnTo>
                    <a:pt x="425" y="193"/>
                  </a:lnTo>
                  <a:lnTo>
                    <a:pt x="271" y="308"/>
                  </a:lnTo>
                  <a:lnTo>
                    <a:pt x="155" y="463"/>
                  </a:lnTo>
                  <a:lnTo>
                    <a:pt x="78" y="617"/>
                  </a:lnTo>
                  <a:lnTo>
                    <a:pt x="1" y="809"/>
                  </a:lnTo>
                  <a:lnTo>
                    <a:pt x="1" y="1002"/>
                  </a:lnTo>
                  <a:lnTo>
                    <a:pt x="1" y="1426"/>
                  </a:lnTo>
                  <a:lnTo>
                    <a:pt x="1" y="1657"/>
                  </a:lnTo>
                  <a:lnTo>
                    <a:pt x="78" y="1850"/>
                  </a:lnTo>
                  <a:lnTo>
                    <a:pt x="155" y="2004"/>
                  </a:lnTo>
                  <a:lnTo>
                    <a:pt x="271" y="2158"/>
                  </a:lnTo>
                  <a:lnTo>
                    <a:pt x="425" y="2274"/>
                  </a:lnTo>
                  <a:lnTo>
                    <a:pt x="617" y="2351"/>
                  </a:lnTo>
                  <a:lnTo>
                    <a:pt x="810" y="2428"/>
                  </a:lnTo>
                  <a:lnTo>
                    <a:pt x="6320" y="2428"/>
                  </a:lnTo>
                  <a:lnTo>
                    <a:pt x="6513" y="2351"/>
                  </a:lnTo>
                  <a:lnTo>
                    <a:pt x="6667" y="2274"/>
                  </a:lnTo>
                  <a:lnTo>
                    <a:pt x="6821" y="2158"/>
                  </a:lnTo>
                  <a:lnTo>
                    <a:pt x="6937" y="2004"/>
                  </a:lnTo>
                  <a:lnTo>
                    <a:pt x="7052" y="1850"/>
                  </a:lnTo>
                  <a:lnTo>
                    <a:pt x="7091" y="1657"/>
                  </a:lnTo>
                  <a:lnTo>
                    <a:pt x="7129" y="1426"/>
                  </a:lnTo>
                  <a:lnTo>
                    <a:pt x="7129" y="1002"/>
                  </a:lnTo>
                  <a:lnTo>
                    <a:pt x="7091" y="809"/>
                  </a:lnTo>
                  <a:lnTo>
                    <a:pt x="7052" y="617"/>
                  </a:lnTo>
                  <a:lnTo>
                    <a:pt x="6937" y="463"/>
                  </a:lnTo>
                  <a:lnTo>
                    <a:pt x="6821" y="308"/>
                  </a:lnTo>
                  <a:lnTo>
                    <a:pt x="6667" y="193"/>
                  </a:lnTo>
                  <a:lnTo>
                    <a:pt x="6513" y="77"/>
                  </a:lnTo>
                  <a:lnTo>
                    <a:pt x="6320" y="39"/>
                  </a:lnTo>
                  <a:lnTo>
                    <a:pt x="61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6"/>
            <p:cNvSpPr/>
            <p:nvPr/>
          </p:nvSpPr>
          <p:spPr>
            <a:xfrm rot="-1715024">
              <a:off x="10047309" y="704640"/>
              <a:ext cx="286510" cy="197838"/>
            </a:xfrm>
            <a:custGeom>
              <a:rect b="b" l="l" r="r" t="t"/>
              <a:pathLst>
                <a:path extrusionOk="0" h="4817" w="6976">
                  <a:moveTo>
                    <a:pt x="733" y="0"/>
                  </a:moveTo>
                  <a:lnTo>
                    <a:pt x="540" y="77"/>
                  </a:lnTo>
                  <a:lnTo>
                    <a:pt x="386" y="154"/>
                  </a:lnTo>
                  <a:lnTo>
                    <a:pt x="271" y="270"/>
                  </a:lnTo>
                  <a:lnTo>
                    <a:pt x="155" y="424"/>
                  </a:lnTo>
                  <a:lnTo>
                    <a:pt x="78" y="578"/>
                  </a:lnTo>
                  <a:lnTo>
                    <a:pt x="1" y="732"/>
                  </a:lnTo>
                  <a:lnTo>
                    <a:pt x="1" y="925"/>
                  </a:lnTo>
                  <a:lnTo>
                    <a:pt x="1" y="3892"/>
                  </a:lnTo>
                  <a:lnTo>
                    <a:pt x="1" y="4085"/>
                  </a:lnTo>
                  <a:lnTo>
                    <a:pt x="78" y="4277"/>
                  </a:lnTo>
                  <a:lnTo>
                    <a:pt x="155" y="4431"/>
                  </a:lnTo>
                  <a:lnTo>
                    <a:pt x="271" y="4547"/>
                  </a:lnTo>
                  <a:lnTo>
                    <a:pt x="386" y="4663"/>
                  </a:lnTo>
                  <a:lnTo>
                    <a:pt x="540" y="4778"/>
                  </a:lnTo>
                  <a:lnTo>
                    <a:pt x="733" y="4817"/>
                  </a:lnTo>
                  <a:lnTo>
                    <a:pt x="6205" y="4817"/>
                  </a:lnTo>
                  <a:lnTo>
                    <a:pt x="6397" y="4778"/>
                  </a:lnTo>
                  <a:lnTo>
                    <a:pt x="6551" y="4663"/>
                  </a:lnTo>
                  <a:lnTo>
                    <a:pt x="6705" y="4547"/>
                  </a:lnTo>
                  <a:lnTo>
                    <a:pt x="6821" y="4431"/>
                  </a:lnTo>
                  <a:lnTo>
                    <a:pt x="6898" y="4277"/>
                  </a:lnTo>
                  <a:lnTo>
                    <a:pt x="6937" y="4085"/>
                  </a:lnTo>
                  <a:lnTo>
                    <a:pt x="6975" y="3892"/>
                  </a:lnTo>
                  <a:lnTo>
                    <a:pt x="6975" y="925"/>
                  </a:lnTo>
                  <a:lnTo>
                    <a:pt x="6937" y="732"/>
                  </a:lnTo>
                  <a:lnTo>
                    <a:pt x="6898" y="578"/>
                  </a:lnTo>
                  <a:lnTo>
                    <a:pt x="6821" y="424"/>
                  </a:lnTo>
                  <a:lnTo>
                    <a:pt x="6705" y="270"/>
                  </a:lnTo>
                  <a:lnTo>
                    <a:pt x="6551" y="154"/>
                  </a:lnTo>
                  <a:lnTo>
                    <a:pt x="6397" y="77"/>
                  </a:lnTo>
                  <a:lnTo>
                    <a:pt x="620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6"/>
            <p:cNvSpPr/>
            <p:nvPr/>
          </p:nvSpPr>
          <p:spPr>
            <a:xfrm rot="-1715024">
              <a:off x="10061570" y="718889"/>
              <a:ext cx="258006" cy="169376"/>
            </a:xfrm>
            <a:custGeom>
              <a:rect b="b" l="l" r="r" t="t"/>
              <a:pathLst>
                <a:path extrusionOk="0" h="4124" w="6282">
                  <a:moveTo>
                    <a:pt x="617" y="0"/>
                  </a:moveTo>
                  <a:lnTo>
                    <a:pt x="502" y="77"/>
                  </a:lnTo>
                  <a:lnTo>
                    <a:pt x="348" y="154"/>
                  </a:lnTo>
                  <a:lnTo>
                    <a:pt x="232" y="231"/>
                  </a:lnTo>
                  <a:lnTo>
                    <a:pt x="116" y="347"/>
                  </a:lnTo>
                  <a:lnTo>
                    <a:pt x="78" y="501"/>
                  </a:lnTo>
                  <a:lnTo>
                    <a:pt x="1" y="655"/>
                  </a:lnTo>
                  <a:lnTo>
                    <a:pt x="1" y="809"/>
                  </a:lnTo>
                  <a:lnTo>
                    <a:pt x="1" y="3352"/>
                  </a:lnTo>
                  <a:lnTo>
                    <a:pt x="1" y="3507"/>
                  </a:lnTo>
                  <a:lnTo>
                    <a:pt x="78" y="3661"/>
                  </a:lnTo>
                  <a:lnTo>
                    <a:pt x="116" y="3776"/>
                  </a:lnTo>
                  <a:lnTo>
                    <a:pt x="232" y="3892"/>
                  </a:lnTo>
                  <a:lnTo>
                    <a:pt x="348" y="4007"/>
                  </a:lnTo>
                  <a:lnTo>
                    <a:pt x="502" y="4084"/>
                  </a:lnTo>
                  <a:lnTo>
                    <a:pt x="617" y="4123"/>
                  </a:lnTo>
                  <a:lnTo>
                    <a:pt x="5626" y="4123"/>
                  </a:lnTo>
                  <a:lnTo>
                    <a:pt x="5780" y="4084"/>
                  </a:lnTo>
                  <a:lnTo>
                    <a:pt x="5896" y="4007"/>
                  </a:lnTo>
                  <a:lnTo>
                    <a:pt x="6050" y="3892"/>
                  </a:lnTo>
                  <a:lnTo>
                    <a:pt x="6127" y="3776"/>
                  </a:lnTo>
                  <a:lnTo>
                    <a:pt x="6204" y="3661"/>
                  </a:lnTo>
                  <a:lnTo>
                    <a:pt x="6243" y="3507"/>
                  </a:lnTo>
                  <a:lnTo>
                    <a:pt x="6281" y="3352"/>
                  </a:lnTo>
                  <a:lnTo>
                    <a:pt x="6281" y="809"/>
                  </a:lnTo>
                  <a:lnTo>
                    <a:pt x="6243" y="655"/>
                  </a:lnTo>
                  <a:lnTo>
                    <a:pt x="6204" y="501"/>
                  </a:lnTo>
                  <a:lnTo>
                    <a:pt x="6127" y="347"/>
                  </a:lnTo>
                  <a:lnTo>
                    <a:pt x="6050" y="231"/>
                  </a:lnTo>
                  <a:lnTo>
                    <a:pt x="5896" y="154"/>
                  </a:lnTo>
                  <a:lnTo>
                    <a:pt x="5780" y="77"/>
                  </a:lnTo>
                  <a:lnTo>
                    <a:pt x="5626"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6"/>
            <p:cNvSpPr/>
            <p:nvPr/>
          </p:nvSpPr>
          <p:spPr>
            <a:xfrm rot="-1715024">
              <a:off x="10164556" y="967286"/>
              <a:ext cx="64933" cy="60169"/>
            </a:xfrm>
            <a:custGeom>
              <a:rect b="b" l="l" r="r" t="t"/>
              <a:pathLst>
                <a:path extrusionOk="0" h="1465" w="1581">
                  <a:moveTo>
                    <a:pt x="271" y="1"/>
                  </a:moveTo>
                  <a:lnTo>
                    <a:pt x="155" y="39"/>
                  </a:lnTo>
                  <a:lnTo>
                    <a:pt x="78" y="116"/>
                  </a:lnTo>
                  <a:lnTo>
                    <a:pt x="1" y="193"/>
                  </a:lnTo>
                  <a:lnTo>
                    <a:pt x="1" y="309"/>
                  </a:lnTo>
                  <a:lnTo>
                    <a:pt x="1" y="1195"/>
                  </a:lnTo>
                  <a:lnTo>
                    <a:pt x="1" y="1272"/>
                  </a:lnTo>
                  <a:lnTo>
                    <a:pt x="78" y="1388"/>
                  </a:lnTo>
                  <a:lnTo>
                    <a:pt x="155" y="1426"/>
                  </a:lnTo>
                  <a:lnTo>
                    <a:pt x="271" y="1465"/>
                  </a:lnTo>
                  <a:lnTo>
                    <a:pt x="1311" y="1465"/>
                  </a:lnTo>
                  <a:lnTo>
                    <a:pt x="1427" y="1426"/>
                  </a:lnTo>
                  <a:lnTo>
                    <a:pt x="1504" y="1388"/>
                  </a:lnTo>
                  <a:lnTo>
                    <a:pt x="1581" y="1272"/>
                  </a:lnTo>
                  <a:lnTo>
                    <a:pt x="1581" y="1195"/>
                  </a:lnTo>
                  <a:lnTo>
                    <a:pt x="1581" y="309"/>
                  </a:lnTo>
                  <a:lnTo>
                    <a:pt x="1581" y="193"/>
                  </a:lnTo>
                  <a:lnTo>
                    <a:pt x="1504" y="116"/>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6"/>
            <p:cNvSpPr/>
            <p:nvPr/>
          </p:nvSpPr>
          <p:spPr>
            <a:xfrm rot="-1715024">
              <a:off x="10239514" y="926023"/>
              <a:ext cx="66494" cy="60169"/>
            </a:xfrm>
            <a:custGeom>
              <a:rect b="b" l="l" r="r" t="t"/>
              <a:pathLst>
                <a:path extrusionOk="0" h="1465" w="1619">
                  <a:moveTo>
                    <a:pt x="270" y="1"/>
                  </a:moveTo>
                  <a:lnTo>
                    <a:pt x="193" y="39"/>
                  </a:lnTo>
                  <a:lnTo>
                    <a:pt x="78" y="116"/>
                  </a:lnTo>
                  <a:lnTo>
                    <a:pt x="39" y="193"/>
                  </a:lnTo>
                  <a:lnTo>
                    <a:pt x="1" y="309"/>
                  </a:lnTo>
                  <a:lnTo>
                    <a:pt x="1" y="1195"/>
                  </a:lnTo>
                  <a:lnTo>
                    <a:pt x="39" y="1272"/>
                  </a:lnTo>
                  <a:lnTo>
                    <a:pt x="78" y="1388"/>
                  </a:lnTo>
                  <a:lnTo>
                    <a:pt x="193" y="1426"/>
                  </a:lnTo>
                  <a:lnTo>
                    <a:pt x="270" y="1465"/>
                  </a:lnTo>
                  <a:lnTo>
                    <a:pt x="1349" y="1465"/>
                  </a:lnTo>
                  <a:lnTo>
                    <a:pt x="1465" y="1426"/>
                  </a:lnTo>
                  <a:lnTo>
                    <a:pt x="1542" y="1388"/>
                  </a:lnTo>
                  <a:lnTo>
                    <a:pt x="1580" y="1272"/>
                  </a:lnTo>
                  <a:lnTo>
                    <a:pt x="1619" y="1195"/>
                  </a:lnTo>
                  <a:lnTo>
                    <a:pt x="1619" y="309"/>
                  </a:lnTo>
                  <a:lnTo>
                    <a:pt x="1580" y="193"/>
                  </a:lnTo>
                  <a:lnTo>
                    <a:pt x="1542" y="116"/>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6"/>
            <p:cNvSpPr/>
            <p:nvPr/>
          </p:nvSpPr>
          <p:spPr>
            <a:xfrm rot="-1715024">
              <a:off x="10315935" y="884377"/>
              <a:ext cx="66535" cy="60169"/>
            </a:xfrm>
            <a:custGeom>
              <a:rect b="b" l="l" r="r" t="t"/>
              <a:pathLst>
                <a:path extrusionOk="0" h="1465" w="1620">
                  <a:moveTo>
                    <a:pt x="271" y="1"/>
                  </a:moveTo>
                  <a:lnTo>
                    <a:pt x="155" y="39"/>
                  </a:lnTo>
                  <a:lnTo>
                    <a:pt x="78" y="116"/>
                  </a:lnTo>
                  <a:lnTo>
                    <a:pt x="39" y="193"/>
                  </a:lnTo>
                  <a:lnTo>
                    <a:pt x="1" y="309"/>
                  </a:lnTo>
                  <a:lnTo>
                    <a:pt x="1" y="1195"/>
                  </a:lnTo>
                  <a:lnTo>
                    <a:pt x="39" y="1272"/>
                  </a:lnTo>
                  <a:lnTo>
                    <a:pt x="78" y="1388"/>
                  </a:lnTo>
                  <a:lnTo>
                    <a:pt x="155" y="1426"/>
                  </a:lnTo>
                  <a:lnTo>
                    <a:pt x="271" y="1465"/>
                  </a:lnTo>
                  <a:lnTo>
                    <a:pt x="1311" y="1465"/>
                  </a:lnTo>
                  <a:lnTo>
                    <a:pt x="1427" y="1426"/>
                  </a:lnTo>
                  <a:lnTo>
                    <a:pt x="1504" y="1388"/>
                  </a:lnTo>
                  <a:lnTo>
                    <a:pt x="1581" y="1272"/>
                  </a:lnTo>
                  <a:lnTo>
                    <a:pt x="1619" y="1195"/>
                  </a:lnTo>
                  <a:lnTo>
                    <a:pt x="1619" y="309"/>
                  </a:lnTo>
                  <a:lnTo>
                    <a:pt x="1581" y="193"/>
                  </a:lnTo>
                  <a:lnTo>
                    <a:pt x="1504" y="116"/>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6"/>
            <p:cNvSpPr/>
            <p:nvPr/>
          </p:nvSpPr>
          <p:spPr>
            <a:xfrm rot="-1715024">
              <a:off x="10199767" y="1032696"/>
              <a:ext cx="64933" cy="58608"/>
            </a:xfrm>
            <a:custGeom>
              <a:rect b="b" l="l" r="r" t="t"/>
              <a:pathLst>
                <a:path extrusionOk="0" h="1427" w="1581">
                  <a:moveTo>
                    <a:pt x="271" y="1"/>
                  </a:moveTo>
                  <a:lnTo>
                    <a:pt x="155" y="39"/>
                  </a:lnTo>
                  <a:lnTo>
                    <a:pt x="78" y="78"/>
                  </a:lnTo>
                  <a:lnTo>
                    <a:pt x="1" y="155"/>
                  </a:lnTo>
                  <a:lnTo>
                    <a:pt x="1" y="270"/>
                  </a:lnTo>
                  <a:lnTo>
                    <a:pt x="1" y="1157"/>
                  </a:lnTo>
                  <a:lnTo>
                    <a:pt x="1" y="1272"/>
                  </a:lnTo>
                  <a:lnTo>
                    <a:pt x="78" y="1349"/>
                  </a:lnTo>
                  <a:lnTo>
                    <a:pt x="155" y="1426"/>
                  </a:lnTo>
                  <a:lnTo>
                    <a:pt x="1427" y="1426"/>
                  </a:lnTo>
                  <a:lnTo>
                    <a:pt x="1504" y="1349"/>
                  </a:lnTo>
                  <a:lnTo>
                    <a:pt x="1581" y="1272"/>
                  </a:lnTo>
                  <a:lnTo>
                    <a:pt x="1581" y="1157"/>
                  </a:lnTo>
                  <a:lnTo>
                    <a:pt x="1581" y="270"/>
                  </a:lnTo>
                  <a:lnTo>
                    <a:pt x="1581" y="155"/>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6"/>
            <p:cNvSpPr/>
            <p:nvPr/>
          </p:nvSpPr>
          <p:spPr>
            <a:xfrm rot="-1715024">
              <a:off x="10274725" y="991433"/>
              <a:ext cx="66494" cy="58608"/>
            </a:xfrm>
            <a:custGeom>
              <a:rect b="b" l="l" r="r" t="t"/>
              <a:pathLst>
                <a:path extrusionOk="0" h="1427" w="1619">
                  <a:moveTo>
                    <a:pt x="270" y="1"/>
                  </a:moveTo>
                  <a:lnTo>
                    <a:pt x="193" y="39"/>
                  </a:lnTo>
                  <a:lnTo>
                    <a:pt x="78" y="78"/>
                  </a:lnTo>
                  <a:lnTo>
                    <a:pt x="39" y="155"/>
                  </a:lnTo>
                  <a:lnTo>
                    <a:pt x="1" y="270"/>
                  </a:lnTo>
                  <a:lnTo>
                    <a:pt x="1" y="1157"/>
                  </a:lnTo>
                  <a:lnTo>
                    <a:pt x="39" y="1272"/>
                  </a:lnTo>
                  <a:lnTo>
                    <a:pt x="78" y="1349"/>
                  </a:lnTo>
                  <a:lnTo>
                    <a:pt x="193" y="1426"/>
                  </a:lnTo>
                  <a:lnTo>
                    <a:pt x="1465" y="1426"/>
                  </a:lnTo>
                  <a:lnTo>
                    <a:pt x="1542" y="1349"/>
                  </a:lnTo>
                  <a:lnTo>
                    <a:pt x="1580" y="1272"/>
                  </a:lnTo>
                  <a:lnTo>
                    <a:pt x="1619" y="1157"/>
                  </a:lnTo>
                  <a:lnTo>
                    <a:pt x="1619" y="270"/>
                  </a:lnTo>
                  <a:lnTo>
                    <a:pt x="1580" y="155"/>
                  </a:lnTo>
                  <a:lnTo>
                    <a:pt x="1542" y="78"/>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6"/>
            <p:cNvSpPr/>
            <p:nvPr/>
          </p:nvSpPr>
          <p:spPr>
            <a:xfrm rot="-1715024">
              <a:off x="10351146" y="949787"/>
              <a:ext cx="66535" cy="58608"/>
            </a:xfrm>
            <a:custGeom>
              <a:rect b="b" l="l" r="r" t="t"/>
              <a:pathLst>
                <a:path extrusionOk="0" h="1427" w="1620">
                  <a:moveTo>
                    <a:pt x="271" y="1"/>
                  </a:moveTo>
                  <a:lnTo>
                    <a:pt x="155" y="39"/>
                  </a:lnTo>
                  <a:lnTo>
                    <a:pt x="78" y="78"/>
                  </a:lnTo>
                  <a:lnTo>
                    <a:pt x="39" y="155"/>
                  </a:lnTo>
                  <a:lnTo>
                    <a:pt x="1" y="270"/>
                  </a:lnTo>
                  <a:lnTo>
                    <a:pt x="1" y="1157"/>
                  </a:lnTo>
                  <a:lnTo>
                    <a:pt x="39" y="1272"/>
                  </a:lnTo>
                  <a:lnTo>
                    <a:pt x="78" y="1349"/>
                  </a:lnTo>
                  <a:lnTo>
                    <a:pt x="155" y="1426"/>
                  </a:lnTo>
                  <a:lnTo>
                    <a:pt x="1427" y="1426"/>
                  </a:lnTo>
                  <a:lnTo>
                    <a:pt x="1504" y="1349"/>
                  </a:lnTo>
                  <a:lnTo>
                    <a:pt x="1581" y="1272"/>
                  </a:lnTo>
                  <a:lnTo>
                    <a:pt x="1619" y="1157"/>
                  </a:lnTo>
                  <a:lnTo>
                    <a:pt x="1619" y="270"/>
                  </a:lnTo>
                  <a:lnTo>
                    <a:pt x="1581" y="155"/>
                  </a:lnTo>
                  <a:lnTo>
                    <a:pt x="1504" y="78"/>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6"/>
            <p:cNvSpPr/>
            <p:nvPr/>
          </p:nvSpPr>
          <p:spPr>
            <a:xfrm rot="-1715024">
              <a:off x="10235352" y="1098011"/>
              <a:ext cx="64933" cy="58608"/>
            </a:xfrm>
            <a:custGeom>
              <a:rect b="b" l="l" r="r" t="t"/>
              <a:pathLst>
                <a:path extrusionOk="0" h="1427" w="1581">
                  <a:moveTo>
                    <a:pt x="155" y="1"/>
                  </a:moveTo>
                  <a:lnTo>
                    <a:pt x="78" y="78"/>
                  </a:lnTo>
                  <a:lnTo>
                    <a:pt x="1" y="155"/>
                  </a:lnTo>
                  <a:lnTo>
                    <a:pt x="1" y="270"/>
                  </a:lnTo>
                  <a:lnTo>
                    <a:pt x="1" y="1157"/>
                  </a:lnTo>
                  <a:lnTo>
                    <a:pt x="1" y="1234"/>
                  </a:lnTo>
                  <a:lnTo>
                    <a:pt x="78" y="1349"/>
                  </a:lnTo>
                  <a:lnTo>
                    <a:pt x="155" y="1388"/>
                  </a:lnTo>
                  <a:lnTo>
                    <a:pt x="271" y="1426"/>
                  </a:lnTo>
                  <a:lnTo>
                    <a:pt x="1311" y="1426"/>
                  </a:lnTo>
                  <a:lnTo>
                    <a:pt x="1427" y="1388"/>
                  </a:lnTo>
                  <a:lnTo>
                    <a:pt x="1504" y="1349"/>
                  </a:lnTo>
                  <a:lnTo>
                    <a:pt x="1581" y="1234"/>
                  </a:lnTo>
                  <a:lnTo>
                    <a:pt x="1581" y="1157"/>
                  </a:lnTo>
                  <a:lnTo>
                    <a:pt x="1581" y="270"/>
                  </a:lnTo>
                  <a:lnTo>
                    <a:pt x="1581" y="155"/>
                  </a:lnTo>
                  <a:lnTo>
                    <a:pt x="1504" y="78"/>
                  </a:lnTo>
                  <a:lnTo>
                    <a:pt x="1427"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6"/>
            <p:cNvSpPr/>
            <p:nvPr/>
          </p:nvSpPr>
          <p:spPr>
            <a:xfrm rot="-1715024">
              <a:off x="10310310" y="1056748"/>
              <a:ext cx="66494" cy="58608"/>
            </a:xfrm>
            <a:custGeom>
              <a:rect b="b" l="l" r="r" t="t"/>
              <a:pathLst>
                <a:path extrusionOk="0" h="1427" w="1619">
                  <a:moveTo>
                    <a:pt x="193" y="1"/>
                  </a:moveTo>
                  <a:lnTo>
                    <a:pt x="78" y="78"/>
                  </a:lnTo>
                  <a:lnTo>
                    <a:pt x="39" y="155"/>
                  </a:lnTo>
                  <a:lnTo>
                    <a:pt x="1" y="270"/>
                  </a:lnTo>
                  <a:lnTo>
                    <a:pt x="1" y="1157"/>
                  </a:lnTo>
                  <a:lnTo>
                    <a:pt x="39" y="1234"/>
                  </a:lnTo>
                  <a:lnTo>
                    <a:pt x="78" y="1349"/>
                  </a:lnTo>
                  <a:lnTo>
                    <a:pt x="193" y="1388"/>
                  </a:lnTo>
                  <a:lnTo>
                    <a:pt x="270" y="1426"/>
                  </a:lnTo>
                  <a:lnTo>
                    <a:pt x="1349" y="1426"/>
                  </a:lnTo>
                  <a:lnTo>
                    <a:pt x="1465" y="1388"/>
                  </a:lnTo>
                  <a:lnTo>
                    <a:pt x="1542" y="1349"/>
                  </a:lnTo>
                  <a:lnTo>
                    <a:pt x="1580" y="1234"/>
                  </a:lnTo>
                  <a:lnTo>
                    <a:pt x="1619" y="1157"/>
                  </a:lnTo>
                  <a:lnTo>
                    <a:pt x="1619" y="270"/>
                  </a:lnTo>
                  <a:lnTo>
                    <a:pt x="1580" y="155"/>
                  </a:lnTo>
                  <a:lnTo>
                    <a:pt x="1542" y="78"/>
                  </a:lnTo>
                  <a:lnTo>
                    <a:pt x="146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6"/>
            <p:cNvSpPr/>
            <p:nvPr/>
          </p:nvSpPr>
          <p:spPr>
            <a:xfrm rot="-1715024">
              <a:off x="10386730" y="1015102"/>
              <a:ext cx="66535" cy="58608"/>
            </a:xfrm>
            <a:custGeom>
              <a:rect b="b" l="l" r="r" t="t"/>
              <a:pathLst>
                <a:path extrusionOk="0" h="1427" w="1620">
                  <a:moveTo>
                    <a:pt x="155" y="1"/>
                  </a:moveTo>
                  <a:lnTo>
                    <a:pt x="78" y="78"/>
                  </a:lnTo>
                  <a:lnTo>
                    <a:pt x="39" y="155"/>
                  </a:lnTo>
                  <a:lnTo>
                    <a:pt x="1" y="270"/>
                  </a:lnTo>
                  <a:lnTo>
                    <a:pt x="1" y="1157"/>
                  </a:lnTo>
                  <a:lnTo>
                    <a:pt x="39" y="1234"/>
                  </a:lnTo>
                  <a:lnTo>
                    <a:pt x="78" y="1349"/>
                  </a:lnTo>
                  <a:lnTo>
                    <a:pt x="155" y="1388"/>
                  </a:lnTo>
                  <a:lnTo>
                    <a:pt x="271" y="1426"/>
                  </a:lnTo>
                  <a:lnTo>
                    <a:pt x="1311" y="1426"/>
                  </a:lnTo>
                  <a:lnTo>
                    <a:pt x="1427" y="1388"/>
                  </a:lnTo>
                  <a:lnTo>
                    <a:pt x="1504" y="1349"/>
                  </a:lnTo>
                  <a:lnTo>
                    <a:pt x="1581" y="1234"/>
                  </a:lnTo>
                  <a:lnTo>
                    <a:pt x="1619" y="1157"/>
                  </a:lnTo>
                  <a:lnTo>
                    <a:pt x="1619" y="270"/>
                  </a:lnTo>
                  <a:lnTo>
                    <a:pt x="1581" y="155"/>
                  </a:lnTo>
                  <a:lnTo>
                    <a:pt x="1504" y="78"/>
                  </a:lnTo>
                  <a:lnTo>
                    <a:pt x="1427"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6"/>
            <p:cNvSpPr/>
            <p:nvPr/>
          </p:nvSpPr>
          <p:spPr>
            <a:xfrm rot="-1715024">
              <a:off x="10270180" y="1161958"/>
              <a:ext cx="64933" cy="58567"/>
            </a:xfrm>
            <a:custGeom>
              <a:rect b="b" l="l" r="r" t="t"/>
              <a:pathLst>
                <a:path extrusionOk="0" h="1426" w="1581">
                  <a:moveTo>
                    <a:pt x="271" y="0"/>
                  </a:moveTo>
                  <a:lnTo>
                    <a:pt x="155" y="39"/>
                  </a:lnTo>
                  <a:lnTo>
                    <a:pt x="78" y="77"/>
                  </a:lnTo>
                  <a:lnTo>
                    <a:pt x="1" y="154"/>
                  </a:lnTo>
                  <a:lnTo>
                    <a:pt x="1" y="270"/>
                  </a:lnTo>
                  <a:lnTo>
                    <a:pt x="1" y="1156"/>
                  </a:lnTo>
                  <a:lnTo>
                    <a:pt x="1" y="1272"/>
                  </a:lnTo>
                  <a:lnTo>
                    <a:pt x="78" y="1349"/>
                  </a:lnTo>
                  <a:lnTo>
                    <a:pt x="155" y="1426"/>
                  </a:lnTo>
                  <a:lnTo>
                    <a:pt x="1427" y="1426"/>
                  </a:lnTo>
                  <a:lnTo>
                    <a:pt x="1504" y="1349"/>
                  </a:lnTo>
                  <a:lnTo>
                    <a:pt x="1581" y="1272"/>
                  </a:lnTo>
                  <a:lnTo>
                    <a:pt x="1581" y="1156"/>
                  </a:lnTo>
                  <a:lnTo>
                    <a:pt x="1581"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6"/>
            <p:cNvSpPr/>
            <p:nvPr/>
          </p:nvSpPr>
          <p:spPr>
            <a:xfrm rot="-1715024">
              <a:off x="10345138" y="1120695"/>
              <a:ext cx="66494" cy="58567"/>
            </a:xfrm>
            <a:custGeom>
              <a:rect b="b" l="l" r="r" t="t"/>
              <a:pathLst>
                <a:path extrusionOk="0" h="1426" w="1619">
                  <a:moveTo>
                    <a:pt x="270" y="0"/>
                  </a:moveTo>
                  <a:lnTo>
                    <a:pt x="193" y="39"/>
                  </a:lnTo>
                  <a:lnTo>
                    <a:pt x="78" y="77"/>
                  </a:lnTo>
                  <a:lnTo>
                    <a:pt x="39" y="154"/>
                  </a:lnTo>
                  <a:lnTo>
                    <a:pt x="1" y="270"/>
                  </a:lnTo>
                  <a:lnTo>
                    <a:pt x="1" y="1156"/>
                  </a:lnTo>
                  <a:lnTo>
                    <a:pt x="39" y="1272"/>
                  </a:lnTo>
                  <a:lnTo>
                    <a:pt x="78" y="1349"/>
                  </a:lnTo>
                  <a:lnTo>
                    <a:pt x="193" y="1426"/>
                  </a:lnTo>
                  <a:lnTo>
                    <a:pt x="1465" y="1426"/>
                  </a:lnTo>
                  <a:lnTo>
                    <a:pt x="1542" y="1349"/>
                  </a:lnTo>
                  <a:lnTo>
                    <a:pt x="1580" y="1272"/>
                  </a:lnTo>
                  <a:lnTo>
                    <a:pt x="1619" y="1156"/>
                  </a:lnTo>
                  <a:lnTo>
                    <a:pt x="1619" y="270"/>
                  </a:lnTo>
                  <a:lnTo>
                    <a:pt x="1580" y="154"/>
                  </a:lnTo>
                  <a:lnTo>
                    <a:pt x="1542" y="77"/>
                  </a:lnTo>
                  <a:lnTo>
                    <a:pt x="1465" y="39"/>
                  </a:lnTo>
                  <a:lnTo>
                    <a:pt x="134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6"/>
            <p:cNvSpPr/>
            <p:nvPr/>
          </p:nvSpPr>
          <p:spPr>
            <a:xfrm rot="-1715024">
              <a:off x="10421558" y="1079049"/>
              <a:ext cx="66535" cy="58567"/>
            </a:xfrm>
            <a:custGeom>
              <a:rect b="b" l="l" r="r" t="t"/>
              <a:pathLst>
                <a:path extrusionOk="0" h="1426" w="1620">
                  <a:moveTo>
                    <a:pt x="271" y="0"/>
                  </a:moveTo>
                  <a:lnTo>
                    <a:pt x="155" y="39"/>
                  </a:lnTo>
                  <a:lnTo>
                    <a:pt x="78" y="77"/>
                  </a:lnTo>
                  <a:lnTo>
                    <a:pt x="39" y="154"/>
                  </a:lnTo>
                  <a:lnTo>
                    <a:pt x="1" y="270"/>
                  </a:lnTo>
                  <a:lnTo>
                    <a:pt x="1" y="1156"/>
                  </a:lnTo>
                  <a:lnTo>
                    <a:pt x="39" y="1272"/>
                  </a:lnTo>
                  <a:lnTo>
                    <a:pt x="78" y="1349"/>
                  </a:lnTo>
                  <a:lnTo>
                    <a:pt x="155" y="1426"/>
                  </a:lnTo>
                  <a:lnTo>
                    <a:pt x="1427" y="1426"/>
                  </a:lnTo>
                  <a:lnTo>
                    <a:pt x="1504" y="1349"/>
                  </a:lnTo>
                  <a:lnTo>
                    <a:pt x="1581" y="1272"/>
                  </a:lnTo>
                  <a:lnTo>
                    <a:pt x="1619" y="1156"/>
                  </a:lnTo>
                  <a:lnTo>
                    <a:pt x="1619"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6"/>
            <p:cNvSpPr/>
            <p:nvPr/>
          </p:nvSpPr>
          <p:spPr>
            <a:xfrm rot="-1715024">
              <a:off x="10320050" y="1253291"/>
              <a:ext cx="66535" cy="58567"/>
            </a:xfrm>
            <a:custGeom>
              <a:rect b="b" l="l" r="r" t="t"/>
              <a:pathLst>
                <a:path extrusionOk="0" h="1426" w="1620">
                  <a:moveTo>
                    <a:pt x="271" y="0"/>
                  </a:moveTo>
                  <a:lnTo>
                    <a:pt x="155" y="39"/>
                  </a:lnTo>
                  <a:lnTo>
                    <a:pt x="78" y="77"/>
                  </a:lnTo>
                  <a:lnTo>
                    <a:pt x="1" y="193"/>
                  </a:lnTo>
                  <a:lnTo>
                    <a:pt x="1" y="270"/>
                  </a:lnTo>
                  <a:lnTo>
                    <a:pt x="1" y="1156"/>
                  </a:lnTo>
                  <a:lnTo>
                    <a:pt x="1" y="1272"/>
                  </a:lnTo>
                  <a:lnTo>
                    <a:pt x="78" y="1349"/>
                  </a:lnTo>
                  <a:lnTo>
                    <a:pt x="155" y="1426"/>
                  </a:lnTo>
                  <a:lnTo>
                    <a:pt x="1427" y="1426"/>
                  </a:lnTo>
                  <a:lnTo>
                    <a:pt x="1504" y="1349"/>
                  </a:lnTo>
                  <a:lnTo>
                    <a:pt x="1581" y="1272"/>
                  </a:lnTo>
                  <a:lnTo>
                    <a:pt x="1619" y="1156"/>
                  </a:lnTo>
                  <a:lnTo>
                    <a:pt x="1619" y="270"/>
                  </a:lnTo>
                  <a:lnTo>
                    <a:pt x="1581" y="193"/>
                  </a:lnTo>
                  <a:lnTo>
                    <a:pt x="1504" y="77"/>
                  </a:lnTo>
                  <a:lnTo>
                    <a:pt x="1427" y="39"/>
                  </a:lnTo>
                  <a:lnTo>
                    <a:pt x="131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6"/>
            <p:cNvSpPr/>
            <p:nvPr/>
          </p:nvSpPr>
          <p:spPr>
            <a:xfrm rot="-1715024">
              <a:off x="10396609" y="1212027"/>
              <a:ext cx="64892" cy="58567"/>
            </a:xfrm>
            <a:custGeom>
              <a:rect b="b" l="l" r="r" t="t"/>
              <a:pathLst>
                <a:path extrusionOk="0" h="1426" w="1580">
                  <a:moveTo>
                    <a:pt x="270" y="0"/>
                  </a:moveTo>
                  <a:lnTo>
                    <a:pt x="154" y="39"/>
                  </a:lnTo>
                  <a:lnTo>
                    <a:pt x="77" y="77"/>
                  </a:lnTo>
                  <a:lnTo>
                    <a:pt x="0" y="193"/>
                  </a:lnTo>
                  <a:lnTo>
                    <a:pt x="0" y="270"/>
                  </a:lnTo>
                  <a:lnTo>
                    <a:pt x="0" y="1156"/>
                  </a:lnTo>
                  <a:lnTo>
                    <a:pt x="0" y="1272"/>
                  </a:lnTo>
                  <a:lnTo>
                    <a:pt x="77" y="1349"/>
                  </a:lnTo>
                  <a:lnTo>
                    <a:pt x="154" y="1426"/>
                  </a:lnTo>
                  <a:lnTo>
                    <a:pt x="1426" y="1426"/>
                  </a:lnTo>
                  <a:lnTo>
                    <a:pt x="1503" y="1349"/>
                  </a:lnTo>
                  <a:lnTo>
                    <a:pt x="1580" y="1272"/>
                  </a:lnTo>
                  <a:lnTo>
                    <a:pt x="1580" y="1156"/>
                  </a:lnTo>
                  <a:lnTo>
                    <a:pt x="1580" y="270"/>
                  </a:lnTo>
                  <a:lnTo>
                    <a:pt x="1580" y="193"/>
                  </a:lnTo>
                  <a:lnTo>
                    <a:pt x="1503" y="77"/>
                  </a:lnTo>
                  <a:lnTo>
                    <a:pt x="1426" y="39"/>
                  </a:lnTo>
                  <a:lnTo>
                    <a:pt x="131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6"/>
            <p:cNvSpPr/>
            <p:nvPr/>
          </p:nvSpPr>
          <p:spPr>
            <a:xfrm rot="-1715024">
              <a:off x="10471526" y="1170764"/>
              <a:ext cx="66535" cy="58567"/>
            </a:xfrm>
            <a:custGeom>
              <a:rect b="b" l="l" r="r" t="t"/>
              <a:pathLst>
                <a:path extrusionOk="0" h="1426" w="1620">
                  <a:moveTo>
                    <a:pt x="271" y="0"/>
                  </a:moveTo>
                  <a:lnTo>
                    <a:pt x="194" y="39"/>
                  </a:lnTo>
                  <a:lnTo>
                    <a:pt x="78" y="77"/>
                  </a:lnTo>
                  <a:lnTo>
                    <a:pt x="39" y="193"/>
                  </a:lnTo>
                  <a:lnTo>
                    <a:pt x="1" y="270"/>
                  </a:lnTo>
                  <a:lnTo>
                    <a:pt x="1" y="1156"/>
                  </a:lnTo>
                  <a:lnTo>
                    <a:pt x="39" y="1272"/>
                  </a:lnTo>
                  <a:lnTo>
                    <a:pt x="78" y="1349"/>
                  </a:lnTo>
                  <a:lnTo>
                    <a:pt x="194" y="1426"/>
                  </a:lnTo>
                  <a:lnTo>
                    <a:pt x="1427" y="1426"/>
                  </a:lnTo>
                  <a:lnTo>
                    <a:pt x="1542" y="1349"/>
                  </a:lnTo>
                  <a:lnTo>
                    <a:pt x="1581" y="1272"/>
                  </a:lnTo>
                  <a:lnTo>
                    <a:pt x="1619" y="1156"/>
                  </a:lnTo>
                  <a:lnTo>
                    <a:pt x="1619" y="270"/>
                  </a:lnTo>
                  <a:lnTo>
                    <a:pt x="1581" y="193"/>
                  </a:lnTo>
                  <a:lnTo>
                    <a:pt x="1542" y="77"/>
                  </a:lnTo>
                  <a:lnTo>
                    <a:pt x="1427" y="39"/>
                  </a:lnTo>
                  <a:lnTo>
                    <a:pt x="134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6"/>
            <p:cNvSpPr/>
            <p:nvPr/>
          </p:nvSpPr>
          <p:spPr>
            <a:xfrm rot="-1715024">
              <a:off x="10355634" y="1318606"/>
              <a:ext cx="66535" cy="58567"/>
            </a:xfrm>
            <a:custGeom>
              <a:rect b="b" l="l" r="r" t="t"/>
              <a:pathLst>
                <a:path extrusionOk="0" h="1426" w="1620">
                  <a:moveTo>
                    <a:pt x="155" y="0"/>
                  </a:moveTo>
                  <a:lnTo>
                    <a:pt x="78" y="77"/>
                  </a:lnTo>
                  <a:lnTo>
                    <a:pt x="1" y="154"/>
                  </a:lnTo>
                  <a:lnTo>
                    <a:pt x="1" y="270"/>
                  </a:lnTo>
                  <a:lnTo>
                    <a:pt x="1" y="1156"/>
                  </a:lnTo>
                  <a:lnTo>
                    <a:pt x="1" y="1272"/>
                  </a:lnTo>
                  <a:lnTo>
                    <a:pt x="78" y="1349"/>
                  </a:lnTo>
                  <a:lnTo>
                    <a:pt x="155" y="1387"/>
                  </a:lnTo>
                  <a:lnTo>
                    <a:pt x="271" y="1426"/>
                  </a:lnTo>
                  <a:lnTo>
                    <a:pt x="1311" y="1426"/>
                  </a:lnTo>
                  <a:lnTo>
                    <a:pt x="1427" y="1387"/>
                  </a:lnTo>
                  <a:lnTo>
                    <a:pt x="1504" y="1349"/>
                  </a:lnTo>
                  <a:lnTo>
                    <a:pt x="1581" y="1272"/>
                  </a:lnTo>
                  <a:lnTo>
                    <a:pt x="1619" y="1156"/>
                  </a:lnTo>
                  <a:lnTo>
                    <a:pt x="1619" y="270"/>
                  </a:lnTo>
                  <a:lnTo>
                    <a:pt x="1581" y="154"/>
                  </a:lnTo>
                  <a:lnTo>
                    <a:pt x="1504"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6"/>
            <p:cNvSpPr/>
            <p:nvPr/>
          </p:nvSpPr>
          <p:spPr>
            <a:xfrm rot="-1715024">
              <a:off x="10432194" y="1277343"/>
              <a:ext cx="64892" cy="58567"/>
            </a:xfrm>
            <a:custGeom>
              <a:rect b="b" l="l" r="r" t="t"/>
              <a:pathLst>
                <a:path extrusionOk="0" h="1426" w="1580">
                  <a:moveTo>
                    <a:pt x="154" y="0"/>
                  </a:moveTo>
                  <a:lnTo>
                    <a:pt x="77" y="77"/>
                  </a:lnTo>
                  <a:lnTo>
                    <a:pt x="0" y="154"/>
                  </a:lnTo>
                  <a:lnTo>
                    <a:pt x="0" y="270"/>
                  </a:lnTo>
                  <a:lnTo>
                    <a:pt x="0" y="1156"/>
                  </a:lnTo>
                  <a:lnTo>
                    <a:pt x="0" y="1272"/>
                  </a:lnTo>
                  <a:lnTo>
                    <a:pt x="77" y="1349"/>
                  </a:lnTo>
                  <a:lnTo>
                    <a:pt x="154" y="1387"/>
                  </a:lnTo>
                  <a:lnTo>
                    <a:pt x="270" y="1426"/>
                  </a:lnTo>
                  <a:lnTo>
                    <a:pt x="1310" y="1426"/>
                  </a:lnTo>
                  <a:lnTo>
                    <a:pt x="1426" y="1387"/>
                  </a:lnTo>
                  <a:lnTo>
                    <a:pt x="1503" y="1349"/>
                  </a:lnTo>
                  <a:lnTo>
                    <a:pt x="1580" y="1272"/>
                  </a:lnTo>
                  <a:lnTo>
                    <a:pt x="1580" y="1156"/>
                  </a:lnTo>
                  <a:lnTo>
                    <a:pt x="1580" y="270"/>
                  </a:lnTo>
                  <a:lnTo>
                    <a:pt x="1580" y="154"/>
                  </a:lnTo>
                  <a:lnTo>
                    <a:pt x="1503" y="77"/>
                  </a:lnTo>
                  <a:lnTo>
                    <a:pt x="14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6"/>
            <p:cNvSpPr/>
            <p:nvPr/>
          </p:nvSpPr>
          <p:spPr>
            <a:xfrm rot="-1715024">
              <a:off x="10507111" y="1236080"/>
              <a:ext cx="66535" cy="58567"/>
            </a:xfrm>
            <a:custGeom>
              <a:rect b="b" l="l" r="r" t="t"/>
              <a:pathLst>
                <a:path extrusionOk="0" h="1426" w="1620">
                  <a:moveTo>
                    <a:pt x="194" y="0"/>
                  </a:moveTo>
                  <a:lnTo>
                    <a:pt x="78" y="77"/>
                  </a:lnTo>
                  <a:lnTo>
                    <a:pt x="39" y="154"/>
                  </a:lnTo>
                  <a:lnTo>
                    <a:pt x="1" y="270"/>
                  </a:lnTo>
                  <a:lnTo>
                    <a:pt x="1" y="1156"/>
                  </a:lnTo>
                  <a:lnTo>
                    <a:pt x="39" y="1272"/>
                  </a:lnTo>
                  <a:lnTo>
                    <a:pt x="78" y="1349"/>
                  </a:lnTo>
                  <a:lnTo>
                    <a:pt x="194" y="1387"/>
                  </a:lnTo>
                  <a:lnTo>
                    <a:pt x="271" y="1426"/>
                  </a:lnTo>
                  <a:lnTo>
                    <a:pt x="1349" y="1426"/>
                  </a:lnTo>
                  <a:lnTo>
                    <a:pt x="1427" y="1387"/>
                  </a:lnTo>
                  <a:lnTo>
                    <a:pt x="1542" y="1349"/>
                  </a:lnTo>
                  <a:lnTo>
                    <a:pt x="1581" y="1272"/>
                  </a:lnTo>
                  <a:lnTo>
                    <a:pt x="1619" y="1156"/>
                  </a:lnTo>
                  <a:lnTo>
                    <a:pt x="1619" y="270"/>
                  </a:lnTo>
                  <a:lnTo>
                    <a:pt x="1581" y="154"/>
                  </a:lnTo>
                  <a:lnTo>
                    <a:pt x="1542"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6"/>
            <p:cNvSpPr/>
            <p:nvPr/>
          </p:nvSpPr>
          <p:spPr>
            <a:xfrm rot="-1715024">
              <a:off x="10390836" y="1382417"/>
              <a:ext cx="66535" cy="60169"/>
            </a:xfrm>
            <a:custGeom>
              <a:rect b="b" l="l" r="r" t="t"/>
              <a:pathLst>
                <a:path extrusionOk="0" h="1465" w="1620">
                  <a:moveTo>
                    <a:pt x="271" y="1"/>
                  </a:moveTo>
                  <a:lnTo>
                    <a:pt x="155" y="39"/>
                  </a:lnTo>
                  <a:lnTo>
                    <a:pt x="78" y="78"/>
                  </a:lnTo>
                  <a:lnTo>
                    <a:pt x="1" y="193"/>
                  </a:lnTo>
                  <a:lnTo>
                    <a:pt x="1" y="270"/>
                  </a:lnTo>
                  <a:lnTo>
                    <a:pt x="1" y="1157"/>
                  </a:lnTo>
                  <a:lnTo>
                    <a:pt x="1" y="1272"/>
                  </a:lnTo>
                  <a:lnTo>
                    <a:pt x="78" y="1349"/>
                  </a:lnTo>
                  <a:lnTo>
                    <a:pt x="155" y="1426"/>
                  </a:lnTo>
                  <a:lnTo>
                    <a:pt x="271" y="1465"/>
                  </a:lnTo>
                  <a:lnTo>
                    <a:pt x="1311" y="1465"/>
                  </a:lnTo>
                  <a:lnTo>
                    <a:pt x="1427" y="1426"/>
                  </a:lnTo>
                  <a:lnTo>
                    <a:pt x="1504" y="1349"/>
                  </a:lnTo>
                  <a:lnTo>
                    <a:pt x="1581" y="1272"/>
                  </a:lnTo>
                  <a:lnTo>
                    <a:pt x="1619" y="1157"/>
                  </a:lnTo>
                  <a:lnTo>
                    <a:pt x="1619" y="270"/>
                  </a:lnTo>
                  <a:lnTo>
                    <a:pt x="1581" y="193"/>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6"/>
            <p:cNvSpPr/>
            <p:nvPr/>
          </p:nvSpPr>
          <p:spPr>
            <a:xfrm rot="-1715024">
              <a:off x="10467395" y="1341154"/>
              <a:ext cx="64892" cy="60169"/>
            </a:xfrm>
            <a:custGeom>
              <a:rect b="b" l="l" r="r" t="t"/>
              <a:pathLst>
                <a:path extrusionOk="0" h="1465" w="1580">
                  <a:moveTo>
                    <a:pt x="270" y="1"/>
                  </a:moveTo>
                  <a:lnTo>
                    <a:pt x="154" y="39"/>
                  </a:lnTo>
                  <a:lnTo>
                    <a:pt x="77" y="78"/>
                  </a:lnTo>
                  <a:lnTo>
                    <a:pt x="0" y="193"/>
                  </a:lnTo>
                  <a:lnTo>
                    <a:pt x="0" y="270"/>
                  </a:lnTo>
                  <a:lnTo>
                    <a:pt x="0" y="1157"/>
                  </a:lnTo>
                  <a:lnTo>
                    <a:pt x="0" y="1272"/>
                  </a:lnTo>
                  <a:lnTo>
                    <a:pt x="77" y="1349"/>
                  </a:lnTo>
                  <a:lnTo>
                    <a:pt x="154" y="1426"/>
                  </a:lnTo>
                  <a:lnTo>
                    <a:pt x="270" y="1465"/>
                  </a:lnTo>
                  <a:lnTo>
                    <a:pt x="1310" y="1465"/>
                  </a:lnTo>
                  <a:lnTo>
                    <a:pt x="1426" y="1426"/>
                  </a:lnTo>
                  <a:lnTo>
                    <a:pt x="1503" y="1349"/>
                  </a:lnTo>
                  <a:lnTo>
                    <a:pt x="1580" y="1272"/>
                  </a:lnTo>
                  <a:lnTo>
                    <a:pt x="1580" y="1157"/>
                  </a:lnTo>
                  <a:lnTo>
                    <a:pt x="1580" y="270"/>
                  </a:lnTo>
                  <a:lnTo>
                    <a:pt x="1580" y="193"/>
                  </a:lnTo>
                  <a:lnTo>
                    <a:pt x="1503" y="78"/>
                  </a:lnTo>
                  <a:lnTo>
                    <a:pt x="1426" y="39"/>
                  </a:lnTo>
                  <a:lnTo>
                    <a:pt x="1310"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6"/>
            <p:cNvSpPr/>
            <p:nvPr/>
          </p:nvSpPr>
          <p:spPr>
            <a:xfrm rot="-1715024">
              <a:off x="10542312" y="1299890"/>
              <a:ext cx="66535" cy="60169"/>
            </a:xfrm>
            <a:custGeom>
              <a:rect b="b" l="l" r="r" t="t"/>
              <a:pathLst>
                <a:path extrusionOk="0" h="1465" w="1620">
                  <a:moveTo>
                    <a:pt x="271" y="1"/>
                  </a:moveTo>
                  <a:lnTo>
                    <a:pt x="194" y="39"/>
                  </a:lnTo>
                  <a:lnTo>
                    <a:pt x="78" y="78"/>
                  </a:lnTo>
                  <a:lnTo>
                    <a:pt x="39" y="193"/>
                  </a:lnTo>
                  <a:lnTo>
                    <a:pt x="1" y="270"/>
                  </a:lnTo>
                  <a:lnTo>
                    <a:pt x="1" y="1157"/>
                  </a:lnTo>
                  <a:lnTo>
                    <a:pt x="39" y="1272"/>
                  </a:lnTo>
                  <a:lnTo>
                    <a:pt x="78" y="1349"/>
                  </a:lnTo>
                  <a:lnTo>
                    <a:pt x="194" y="1426"/>
                  </a:lnTo>
                  <a:lnTo>
                    <a:pt x="271" y="1465"/>
                  </a:lnTo>
                  <a:lnTo>
                    <a:pt x="1349" y="1465"/>
                  </a:lnTo>
                  <a:lnTo>
                    <a:pt x="1427" y="1426"/>
                  </a:lnTo>
                  <a:lnTo>
                    <a:pt x="1542" y="1349"/>
                  </a:lnTo>
                  <a:lnTo>
                    <a:pt x="1581" y="1272"/>
                  </a:lnTo>
                  <a:lnTo>
                    <a:pt x="1619" y="1157"/>
                  </a:lnTo>
                  <a:lnTo>
                    <a:pt x="1619" y="270"/>
                  </a:lnTo>
                  <a:lnTo>
                    <a:pt x="1581" y="193"/>
                  </a:lnTo>
                  <a:lnTo>
                    <a:pt x="1542" y="78"/>
                  </a:lnTo>
                  <a:lnTo>
                    <a:pt x="1427" y="39"/>
                  </a:lnTo>
                  <a:lnTo>
                    <a:pt x="134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6"/>
            <p:cNvSpPr/>
            <p:nvPr/>
          </p:nvSpPr>
          <p:spPr>
            <a:xfrm rot="-1715024">
              <a:off x="10428086" y="1435846"/>
              <a:ext cx="220016" cy="11130"/>
            </a:xfrm>
            <a:custGeom>
              <a:rect b="b" l="l" r="r" t="t"/>
              <a:pathLst>
                <a:path extrusionOk="0" h="271" w="5357">
                  <a:moveTo>
                    <a:pt x="0" y="1"/>
                  </a:moveTo>
                  <a:lnTo>
                    <a:pt x="0" y="270"/>
                  </a:lnTo>
                  <a:lnTo>
                    <a:pt x="5356" y="270"/>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6"/>
            <p:cNvSpPr/>
            <p:nvPr/>
          </p:nvSpPr>
          <p:spPr>
            <a:xfrm rot="-1715024">
              <a:off x="10439817" y="1456597"/>
              <a:ext cx="220016" cy="12691"/>
            </a:xfrm>
            <a:custGeom>
              <a:rect b="b" l="l" r="r" t="t"/>
              <a:pathLst>
                <a:path extrusionOk="0" h="309" w="5357">
                  <a:moveTo>
                    <a:pt x="0" y="1"/>
                  </a:moveTo>
                  <a:lnTo>
                    <a:pt x="0" y="309"/>
                  </a:lnTo>
                  <a:lnTo>
                    <a:pt x="5356" y="309"/>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6"/>
            <p:cNvSpPr/>
            <p:nvPr/>
          </p:nvSpPr>
          <p:spPr>
            <a:xfrm rot="-1715024">
              <a:off x="10451557" y="1478947"/>
              <a:ext cx="220016" cy="11089"/>
            </a:xfrm>
            <a:custGeom>
              <a:rect b="b" l="l" r="r" t="t"/>
              <a:pathLst>
                <a:path extrusionOk="0" h="270" w="5357">
                  <a:moveTo>
                    <a:pt x="0" y="0"/>
                  </a:moveTo>
                  <a:lnTo>
                    <a:pt x="0" y="270"/>
                  </a:lnTo>
                  <a:lnTo>
                    <a:pt x="5356" y="270"/>
                  </a:lnTo>
                  <a:lnTo>
                    <a:pt x="53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0" name="Shape 810"/>
        <p:cNvGrpSpPr/>
        <p:nvPr/>
      </p:nvGrpSpPr>
      <p:grpSpPr>
        <a:xfrm>
          <a:off x="0" y="0"/>
          <a:ext cx="0" cy="0"/>
          <a:chOff x="0" y="0"/>
          <a:chExt cx="0" cy="0"/>
        </a:xfrm>
      </p:grpSpPr>
      <p:sp>
        <p:nvSpPr>
          <p:cNvPr id="811" name="Google Shape;811;p4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Who was Alexander Graham Bell?</a:t>
            </a:r>
            <a:endParaRPr/>
          </a:p>
        </p:txBody>
      </p:sp>
      <p:sp>
        <p:nvSpPr>
          <p:cNvPr id="812" name="Google Shape;812;p47"/>
          <p:cNvSpPr txBox="1"/>
          <p:nvPr>
            <p:ph idx="1" type="subTitle"/>
          </p:nvPr>
        </p:nvSpPr>
        <p:spPr>
          <a:xfrm>
            <a:off x="720000" y="1616550"/>
            <a:ext cx="4294800" cy="191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a:t>
            </a:r>
            <a:r>
              <a:rPr lang="en"/>
              <a:t>forget</a:t>
            </a:r>
            <a:r>
              <a:rPr lang="en"/>
              <a:t> to buy milk!</a:t>
            </a:r>
            <a:endParaRPr/>
          </a:p>
          <a:p>
            <a:pPr indent="0" lvl="0" marL="0" rtl="0" algn="l">
              <a:spcBef>
                <a:spcPts val="1000"/>
              </a:spcBef>
              <a:spcAft>
                <a:spcPts val="0"/>
              </a:spcAft>
              <a:buNone/>
            </a:pPr>
            <a:r>
              <a:rPr lang="en"/>
              <a:t>And the most important thing: the audience won’t miss the point of your </a:t>
            </a:r>
            <a:r>
              <a:rPr lang="en"/>
              <a:t>presentation</a:t>
            </a:r>
            <a:endParaRPr/>
          </a:p>
        </p:txBody>
      </p:sp>
      <p:grpSp>
        <p:nvGrpSpPr>
          <p:cNvPr id="813" name="Google Shape;813;p47"/>
          <p:cNvGrpSpPr/>
          <p:nvPr/>
        </p:nvGrpSpPr>
        <p:grpSpPr>
          <a:xfrm>
            <a:off x="5597174" y="1285104"/>
            <a:ext cx="2833948" cy="3318891"/>
            <a:chOff x="5597174" y="-3694246"/>
            <a:chExt cx="2833948" cy="3318891"/>
          </a:xfrm>
        </p:grpSpPr>
        <p:sp>
          <p:nvSpPr>
            <p:cNvPr id="814" name="Google Shape;814;p47"/>
            <p:cNvSpPr/>
            <p:nvPr/>
          </p:nvSpPr>
          <p:spPr>
            <a:xfrm>
              <a:off x="5900773" y="-3179747"/>
              <a:ext cx="1007979" cy="2804392"/>
            </a:xfrm>
            <a:custGeom>
              <a:rect b="b" l="l" r="r" t="t"/>
              <a:pathLst>
                <a:path extrusionOk="0" h="25624" w="9210">
                  <a:moveTo>
                    <a:pt x="7167" y="0"/>
                  </a:moveTo>
                  <a:lnTo>
                    <a:pt x="6743" y="39"/>
                  </a:lnTo>
                  <a:lnTo>
                    <a:pt x="6397" y="193"/>
                  </a:lnTo>
                  <a:lnTo>
                    <a:pt x="6050" y="386"/>
                  </a:lnTo>
                  <a:lnTo>
                    <a:pt x="5741" y="656"/>
                  </a:lnTo>
                  <a:lnTo>
                    <a:pt x="5510" y="964"/>
                  </a:lnTo>
                  <a:lnTo>
                    <a:pt x="5318" y="1349"/>
                  </a:lnTo>
                  <a:lnTo>
                    <a:pt x="5202" y="1773"/>
                  </a:lnTo>
                  <a:lnTo>
                    <a:pt x="5164" y="2197"/>
                  </a:lnTo>
                  <a:lnTo>
                    <a:pt x="5164" y="22773"/>
                  </a:lnTo>
                  <a:lnTo>
                    <a:pt x="5164" y="23004"/>
                  </a:lnTo>
                  <a:lnTo>
                    <a:pt x="5125" y="23235"/>
                  </a:lnTo>
                  <a:lnTo>
                    <a:pt x="4971" y="23659"/>
                  </a:lnTo>
                  <a:lnTo>
                    <a:pt x="4778" y="24083"/>
                  </a:lnTo>
                  <a:lnTo>
                    <a:pt x="4470" y="24429"/>
                  </a:lnTo>
                  <a:lnTo>
                    <a:pt x="4162" y="24699"/>
                  </a:lnTo>
                  <a:lnTo>
                    <a:pt x="3738" y="24930"/>
                  </a:lnTo>
                  <a:lnTo>
                    <a:pt x="3314" y="25046"/>
                  </a:lnTo>
                  <a:lnTo>
                    <a:pt x="3083" y="25084"/>
                  </a:lnTo>
                  <a:lnTo>
                    <a:pt x="2620" y="25084"/>
                  </a:lnTo>
                  <a:lnTo>
                    <a:pt x="2389" y="25046"/>
                  </a:lnTo>
                  <a:lnTo>
                    <a:pt x="1965" y="24930"/>
                  </a:lnTo>
                  <a:lnTo>
                    <a:pt x="1580" y="24699"/>
                  </a:lnTo>
                  <a:lnTo>
                    <a:pt x="1233" y="24429"/>
                  </a:lnTo>
                  <a:lnTo>
                    <a:pt x="925" y="24083"/>
                  </a:lnTo>
                  <a:lnTo>
                    <a:pt x="732" y="23659"/>
                  </a:lnTo>
                  <a:lnTo>
                    <a:pt x="578" y="23235"/>
                  </a:lnTo>
                  <a:lnTo>
                    <a:pt x="540" y="23004"/>
                  </a:lnTo>
                  <a:lnTo>
                    <a:pt x="540" y="22773"/>
                  </a:lnTo>
                  <a:lnTo>
                    <a:pt x="540" y="15259"/>
                  </a:lnTo>
                  <a:lnTo>
                    <a:pt x="0" y="15259"/>
                  </a:lnTo>
                  <a:lnTo>
                    <a:pt x="0" y="22773"/>
                  </a:lnTo>
                  <a:lnTo>
                    <a:pt x="39" y="23042"/>
                  </a:lnTo>
                  <a:lnTo>
                    <a:pt x="77" y="23351"/>
                  </a:lnTo>
                  <a:lnTo>
                    <a:pt x="154" y="23620"/>
                  </a:lnTo>
                  <a:lnTo>
                    <a:pt x="231" y="23890"/>
                  </a:lnTo>
                  <a:lnTo>
                    <a:pt x="347" y="24121"/>
                  </a:lnTo>
                  <a:lnTo>
                    <a:pt x="501" y="24352"/>
                  </a:lnTo>
                  <a:lnTo>
                    <a:pt x="655" y="24584"/>
                  </a:lnTo>
                  <a:lnTo>
                    <a:pt x="848" y="24776"/>
                  </a:lnTo>
                  <a:lnTo>
                    <a:pt x="1041" y="24969"/>
                  </a:lnTo>
                  <a:lnTo>
                    <a:pt x="1272" y="25123"/>
                  </a:lnTo>
                  <a:lnTo>
                    <a:pt x="1503" y="25277"/>
                  </a:lnTo>
                  <a:lnTo>
                    <a:pt x="1734" y="25393"/>
                  </a:lnTo>
                  <a:lnTo>
                    <a:pt x="2004" y="25508"/>
                  </a:lnTo>
                  <a:lnTo>
                    <a:pt x="2274" y="25585"/>
                  </a:lnTo>
                  <a:lnTo>
                    <a:pt x="2582" y="25624"/>
                  </a:lnTo>
                  <a:lnTo>
                    <a:pt x="3160" y="25624"/>
                  </a:lnTo>
                  <a:lnTo>
                    <a:pt x="3430" y="25585"/>
                  </a:lnTo>
                  <a:lnTo>
                    <a:pt x="3699" y="25508"/>
                  </a:lnTo>
                  <a:lnTo>
                    <a:pt x="3969" y="25393"/>
                  </a:lnTo>
                  <a:lnTo>
                    <a:pt x="4200" y="25277"/>
                  </a:lnTo>
                  <a:lnTo>
                    <a:pt x="4431" y="25123"/>
                  </a:lnTo>
                  <a:lnTo>
                    <a:pt x="4663" y="24969"/>
                  </a:lnTo>
                  <a:lnTo>
                    <a:pt x="4855" y="24776"/>
                  </a:lnTo>
                  <a:lnTo>
                    <a:pt x="5048" y="24584"/>
                  </a:lnTo>
                  <a:lnTo>
                    <a:pt x="5202" y="24352"/>
                  </a:lnTo>
                  <a:lnTo>
                    <a:pt x="5356" y="24121"/>
                  </a:lnTo>
                  <a:lnTo>
                    <a:pt x="5472" y="23890"/>
                  </a:lnTo>
                  <a:lnTo>
                    <a:pt x="5587" y="23620"/>
                  </a:lnTo>
                  <a:lnTo>
                    <a:pt x="5626" y="23351"/>
                  </a:lnTo>
                  <a:lnTo>
                    <a:pt x="5703" y="23042"/>
                  </a:lnTo>
                  <a:lnTo>
                    <a:pt x="5703" y="22773"/>
                  </a:lnTo>
                  <a:lnTo>
                    <a:pt x="5703" y="2197"/>
                  </a:lnTo>
                  <a:lnTo>
                    <a:pt x="5741" y="1889"/>
                  </a:lnTo>
                  <a:lnTo>
                    <a:pt x="5819" y="1542"/>
                  </a:lnTo>
                  <a:lnTo>
                    <a:pt x="5934" y="1272"/>
                  </a:lnTo>
                  <a:lnTo>
                    <a:pt x="6127" y="1041"/>
                  </a:lnTo>
                  <a:lnTo>
                    <a:pt x="6358" y="810"/>
                  </a:lnTo>
                  <a:lnTo>
                    <a:pt x="6589" y="656"/>
                  </a:lnTo>
                  <a:lnTo>
                    <a:pt x="6859" y="578"/>
                  </a:lnTo>
                  <a:lnTo>
                    <a:pt x="7167" y="540"/>
                  </a:lnTo>
                  <a:lnTo>
                    <a:pt x="9209" y="540"/>
                  </a:lnTo>
                  <a:lnTo>
                    <a:pt x="920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7"/>
            <p:cNvSpPr/>
            <p:nvPr/>
          </p:nvSpPr>
          <p:spPr>
            <a:xfrm>
              <a:off x="5673019" y="-1906251"/>
              <a:ext cx="518764" cy="345952"/>
            </a:xfrm>
            <a:custGeom>
              <a:rect b="b" l="l" r="r" t="t"/>
              <a:pathLst>
                <a:path extrusionOk="0" h="3161" w="4740">
                  <a:moveTo>
                    <a:pt x="1" y="1"/>
                  </a:moveTo>
                  <a:lnTo>
                    <a:pt x="463" y="3161"/>
                  </a:lnTo>
                  <a:lnTo>
                    <a:pt x="4278" y="3161"/>
                  </a:lnTo>
                  <a:lnTo>
                    <a:pt x="47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7"/>
            <p:cNvSpPr/>
            <p:nvPr/>
          </p:nvSpPr>
          <p:spPr>
            <a:xfrm>
              <a:off x="5622456" y="-1969400"/>
              <a:ext cx="615732" cy="118090"/>
            </a:xfrm>
            <a:custGeom>
              <a:rect b="b" l="l" r="r" t="t"/>
              <a:pathLst>
                <a:path extrusionOk="0" h="1079" w="5626">
                  <a:moveTo>
                    <a:pt x="1118" y="0"/>
                  </a:moveTo>
                  <a:lnTo>
                    <a:pt x="886" y="39"/>
                  </a:lnTo>
                  <a:lnTo>
                    <a:pt x="694" y="77"/>
                  </a:lnTo>
                  <a:lnTo>
                    <a:pt x="501" y="193"/>
                  </a:lnTo>
                  <a:lnTo>
                    <a:pt x="347" y="308"/>
                  </a:lnTo>
                  <a:lnTo>
                    <a:pt x="193" y="501"/>
                  </a:lnTo>
                  <a:lnTo>
                    <a:pt x="116" y="655"/>
                  </a:lnTo>
                  <a:lnTo>
                    <a:pt x="39" y="886"/>
                  </a:lnTo>
                  <a:lnTo>
                    <a:pt x="0" y="1079"/>
                  </a:lnTo>
                  <a:lnTo>
                    <a:pt x="5626" y="1079"/>
                  </a:lnTo>
                  <a:lnTo>
                    <a:pt x="5626" y="886"/>
                  </a:lnTo>
                  <a:lnTo>
                    <a:pt x="5549" y="655"/>
                  </a:lnTo>
                  <a:lnTo>
                    <a:pt x="5433" y="501"/>
                  </a:lnTo>
                  <a:lnTo>
                    <a:pt x="5318" y="308"/>
                  </a:lnTo>
                  <a:lnTo>
                    <a:pt x="5163" y="193"/>
                  </a:lnTo>
                  <a:lnTo>
                    <a:pt x="4971" y="77"/>
                  </a:lnTo>
                  <a:lnTo>
                    <a:pt x="4778" y="39"/>
                  </a:lnTo>
                  <a:lnTo>
                    <a:pt x="454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7"/>
            <p:cNvSpPr/>
            <p:nvPr/>
          </p:nvSpPr>
          <p:spPr>
            <a:xfrm>
              <a:off x="5597174" y="-1842992"/>
              <a:ext cx="670563" cy="670673"/>
            </a:xfrm>
            <a:custGeom>
              <a:rect b="b" l="l" r="r" t="t"/>
              <a:pathLst>
                <a:path extrusionOk="0" h="6128" w="6127">
                  <a:moveTo>
                    <a:pt x="2736" y="1"/>
                  </a:moveTo>
                  <a:lnTo>
                    <a:pt x="2427" y="40"/>
                  </a:lnTo>
                  <a:lnTo>
                    <a:pt x="2158" y="117"/>
                  </a:lnTo>
                  <a:lnTo>
                    <a:pt x="1850" y="232"/>
                  </a:lnTo>
                  <a:lnTo>
                    <a:pt x="1580" y="348"/>
                  </a:lnTo>
                  <a:lnTo>
                    <a:pt x="1349" y="502"/>
                  </a:lnTo>
                  <a:lnTo>
                    <a:pt x="1117" y="695"/>
                  </a:lnTo>
                  <a:lnTo>
                    <a:pt x="886" y="887"/>
                  </a:lnTo>
                  <a:lnTo>
                    <a:pt x="694" y="1118"/>
                  </a:lnTo>
                  <a:lnTo>
                    <a:pt x="501" y="1350"/>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395"/>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395"/>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50"/>
                  </a:lnTo>
                  <a:lnTo>
                    <a:pt x="5433" y="1118"/>
                  </a:lnTo>
                  <a:lnTo>
                    <a:pt x="5202" y="887"/>
                  </a:lnTo>
                  <a:lnTo>
                    <a:pt x="5009" y="695"/>
                  </a:lnTo>
                  <a:lnTo>
                    <a:pt x="4778" y="502"/>
                  </a:lnTo>
                  <a:lnTo>
                    <a:pt x="4508" y="348"/>
                  </a:lnTo>
                  <a:lnTo>
                    <a:pt x="4238" y="232"/>
                  </a:lnTo>
                  <a:lnTo>
                    <a:pt x="3969" y="117"/>
                  </a:lnTo>
                  <a:lnTo>
                    <a:pt x="3661" y="40"/>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7"/>
            <p:cNvSpPr/>
            <p:nvPr/>
          </p:nvSpPr>
          <p:spPr>
            <a:xfrm>
              <a:off x="5668860" y="-1745914"/>
              <a:ext cx="236180" cy="236180"/>
            </a:xfrm>
            <a:custGeom>
              <a:rect b="b" l="l" r="r" t="t"/>
              <a:pathLst>
                <a:path extrusionOk="0" h="2158" w="2158">
                  <a:moveTo>
                    <a:pt x="2158" y="0"/>
                  </a:moveTo>
                  <a:lnTo>
                    <a:pt x="1772" y="39"/>
                  </a:lnTo>
                  <a:lnTo>
                    <a:pt x="1349" y="154"/>
                  </a:lnTo>
                  <a:lnTo>
                    <a:pt x="963" y="347"/>
                  </a:lnTo>
                  <a:lnTo>
                    <a:pt x="617" y="617"/>
                  </a:lnTo>
                  <a:lnTo>
                    <a:pt x="347" y="963"/>
                  </a:lnTo>
                  <a:lnTo>
                    <a:pt x="154" y="1349"/>
                  </a:lnTo>
                  <a:lnTo>
                    <a:pt x="39" y="1734"/>
                  </a:lnTo>
                  <a:lnTo>
                    <a:pt x="0" y="2158"/>
                  </a:lnTo>
                  <a:lnTo>
                    <a:pt x="193" y="1811"/>
                  </a:lnTo>
                  <a:lnTo>
                    <a:pt x="385" y="1503"/>
                  </a:lnTo>
                  <a:lnTo>
                    <a:pt x="655" y="1195"/>
                  </a:lnTo>
                  <a:lnTo>
                    <a:pt x="925" y="886"/>
                  </a:lnTo>
                  <a:lnTo>
                    <a:pt x="1195" y="617"/>
                  </a:lnTo>
                  <a:lnTo>
                    <a:pt x="1503" y="386"/>
                  </a:lnTo>
                  <a:lnTo>
                    <a:pt x="1850" y="193"/>
                  </a:lnTo>
                  <a:lnTo>
                    <a:pt x="2158"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7"/>
            <p:cNvSpPr/>
            <p:nvPr/>
          </p:nvSpPr>
          <p:spPr>
            <a:xfrm>
              <a:off x="5597174" y="-3605705"/>
              <a:ext cx="670563" cy="670673"/>
            </a:xfrm>
            <a:custGeom>
              <a:rect b="b" l="l" r="r" t="t"/>
              <a:pathLst>
                <a:path extrusionOk="0" h="6128" w="6127">
                  <a:moveTo>
                    <a:pt x="2736" y="1"/>
                  </a:moveTo>
                  <a:lnTo>
                    <a:pt x="2427" y="39"/>
                  </a:lnTo>
                  <a:lnTo>
                    <a:pt x="2158" y="116"/>
                  </a:lnTo>
                  <a:lnTo>
                    <a:pt x="1850" y="232"/>
                  </a:lnTo>
                  <a:lnTo>
                    <a:pt x="1580" y="348"/>
                  </a:lnTo>
                  <a:lnTo>
                    <a:pt x="1349" y="502"/>
                  </a:lnTo>
                  <a:lnTo>
                    <a:pt x="1117" y="694"/>
                  </a:lnTo>
                  <a:lnTo>
                    <a:pt x="886" y="887"/>
                  </a:lnTo>
                  <a:lnTo>
                    <a:pt x="694" y="1118"/>
                  </a:lnTo>
                  <a:lnTo>
                    <a:pt x="501" y="1349"/>
                  </a:lnTo>
                  <a:lnTo>
                    <a:pt x="347" y="1581"/>
                  </a:lnTo>
                  <a:lnTo>
                    <a:pt x="231" y="1850"/>
                  </a:lnTo>
                  <a:lnTo>
                    <a:pt x="116" y="2120"/>
                  </a:lnTo>
                  <a:lnTo>
                    <a:pt x="39" y="2428"/>
                  </a:lnTo>
                  <a:lnTo>
                    <a:pt x="0" y="2737"/>
                  </a:lnTo>
                  <a:lnTo>
                    <a:pt x="0" y="3045"/>
                  </a:lnTo>
                  <a:lnTo>
                    <a:pt x="0" y="3353"/>
                  </a:lnTo>
                  <a:lnTo>
                    <a:pt x="39" y="3661"/>
                  </a:lnTo>
                  <a:lnTo>
                    <a:pt x="116" y="3970"/>
                  </a:lnTo>
                  <a:lnTo>
                    <a:pt x="231" y="4239"/>
                  </a:lnTo>
                  <a:lnTo>
                    <a:pt x="347" y="4509"/>
                  </a:lnTo>
                  <a:lnTo>
                    <a:pt x="501" y="4779"/>
                  </a:lnTo>
                  <a:lnTo>
                    <a:pt x="694" y="5010"/>
                  </a:lnTo>
                  <a:lnTo>
                    <a:pt x="886" y="5203"/>
                  </a:lnTo>
                  <a:lnTo>
                    <a:pt x="1117" y="5434"/>
                  </a:lnTo>
                  <a:lnTo>
                    <a:pt x="1349" y="5588"/>
                  </a:lnTo>
                  <a:lnTo>
                    <a:pt x="1580" y="5742"/>
                  </a:lnTo>
                  <a:lnTo>
                    <a:pt x="1850" y="5858"/>
                  </a:lnTo>
                  <a:lnTo>
                    <a:pt x="2158" y="5973"/>
                  </a:lnTo>
                  <a:lnTo>
                    <a:pt x="2427" y="6050"/>
                  </a:lnTo>
                  <a:lnTo>
                    <a:pt x="2736" y="6089"/>
                  </a:lnTo>
                  <a:lnTo>
                    <a:pt x="3044" y="6127"/>
                  </a:lnTo>
                  <a:lnTo>
                    <a:pt x="3352" y="6089"/>
                  </a:lnTo>
                  <a:lnTo>
                    <a:pt x="3661" y="6050"/>
                  </a:lnTo>
                  <a:lnTo>
                    <a:pt x="3969" y="5973"/>
                  </a:lnTo>
                  <a:lnTo>
                    <a:pt x="4238" y="5858"/>
                  </a:lnTo>
                  <a:lnTo>
                    <a:pt x="4508" y="5742"/>
                  </a:lnTo>
                  <a:lnTo>
                    <a:pt x="4778" y="5588"/>
                  </a:lnTo>
                  <a:lnTo>
                    <a:pt x="5009" y="5434"/>
                  </a:lnTo>
                  <a:lnTo>
                    <a:pt x="5202" y="5203"/>
                  </a:lnTo>
                  <a:lnTo>
                    <a:pt x="5433" y="5010"/>
                  </a:lnTo>
                  <a:lnTo>
                    <a:pt x="5587" y="4779"/>
                  </a:lnTo>
                  <a:lnTo>
                    <a:pt x="5741" y="4509"/>
                  </a:lnTo>
                  <a:lnTo>
                    <a:pt x="5895" y="4239"/>
                  </a:lnTo>
                  <a:lnTo>
                    <a:pt x="5972" y="3970"/>
                  </a:lnTo>
                  <a:lnTo>
                    <a:pt x="6049" y="3661"/>
                  </a:lnTo>
                  <a:lnTo>
                    <a:pt x="6088" y="3353"/>
                  </a:lnTo>
                  <a:lnTo>
                    <a:pt x="6127" y="3045"/>
                  </a:lnTo>
                  <a:lnTo>
                    <a:pt x="6088" y="2737"/>
                  </a:lnTo>
                  <a:lnTo>
                    <a:pt x="6049" y="2428"/>
                  </a:lnTo>
                  <a:lnTo>
                    <a:pt x="5972" y="2120"/>
                  </a:lnTo>
                  <a:lnTo>
                    <a:pt x="5895" y="1850"/>
                  </a:lnTo>
                  <a:lnTo>
                    <a:pt x="5741" y="1581"/>
                  </a:lnTo>
                  <a:lnTo>
                    <a:pt x="5587" y="1349"/>
                  </a:lnTo>
                  <a:lnTo>
                    <a:pt x="5433" y="1118"/>
                  </a:lnTo>
                  <a:lnTo>
                    <a:pt x="5202" y="887"/>
                  </a:lnTo>
                  <a:lnTo>
                    <a:pt x="5009" y="694"/>
                  </a:lnTo>
                  <a:lnTo>
                    <a:pt x="4778" y="502"/>
                  </a:lnTo>
                  <a:lnTo>
                    <a:pt x="4508" y="348"/>
                  </a:lnTo>
                  <a:lnTo>
                    <a:pt x="4238" y="232"/>
                  </a:lnTo>
                  <a:lnTo>
                    <a:pt x="3969" y="116"/>
                  </a:lnTo>
                  <a:lnTo>
                    <a:pt x="3661" y="39"/>
                  </a:lnTo>
                  <a:lnTo>
                    <a:pt x="3352"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7"/>
            <p:cNvSpPr/>
            <p:nvPr/>
          </p:nvSpPr>
          <p:spPr>
            <a:xfrm>
              <a:off x="5867064" y="-3403233"/>
              <a:ext cx="126517" cy="2171915"/>
            </a:xfrm>
            <a:custGeom>
              <a:rect b="b" l="l" r="r" t="t"/>
              <a:pathLst>
                <a:path extrusionOk="0" h="19845" w="1156">
                  <a:moveTo>
                    <a:pt x="0" y="0"/>
                  </a:moveTo>
                  <a:lnTo>
                    <a:pt x="0" y="19844"/>
                  </a:lnTo>
                  <a:lnTo>
                    <a:pt x="1156" y="19844"/>
                  </a:lnTo>
                  <a:lnTo>
                    <a:pt x="1156"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7"/>
            <p:cNvSpPr/>
            <p:nvPr/>
          </p:nvSpPr>
          <p:spPr>
            <a:xfrm>
              <a:off x="5824819" y="-1906251"/>
              <a:ext cx="211008" cy="211008"/>
            </a:xfrm>
            <a:custGeom>
              <a:rect b="b" l="l" r="r" t="t"/>
              <a:pathLst>
                <a:path extrusionOk="0" h="1928" w="1928">
                  <a:moveTo>
                    <a:pt x="425" y="1"/>
                  </a:moveTo>
                  <a:lnTo>
                    <a:pt x="1" y="964"/>
                  </a:lnTo>
                  <a:lnTo>
                    <a:pt x="425" y="1928"/>
                  </a:lnTo>
                  <a:lnTo>
                    <a:pt x="1503" y="1928"/>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7"/>
            <p:cNvSpPr/>
            <p:nvPr/>
          </p:nvSpPr>
          <p:spPr>
            <a:xfrm>
              <a:off x="5824819" y="-3146038"/>
              <a:ext cx="211008" cy="211008"/>
            </a:xfrm>
            <a:custGeom>
              <a:rect b="b" l="l" r="r" t="t"/>
              <a:pathLst>
                <a:path extrusionOk="0" h="1928" w="1928">
                  <a:moveTo>
                    <a:pt x="425" y="1"/>
                  </a:moveTo>
                  <a:lnTo>
                    <a:pt x="1" y="964"/>
                  </a:lnTo>
                  <a:lnTo>
                    <a:pt x="425" y="1927"/>
                  </a:lnTo>
                  <a:lnTo>
                    <a:pt x="1503" y="1927"/>
                  </a:lnTo>
                  <a:lnTo>
                    <a:pt x="1927" y="964"/>
                  </a:lnTo>
                  <a:lnTo>
                    <a:pt x="1542"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7"/>
            <p:cNvSpPr/>
            <p:nvPr/>
          </p:nvSpPr>
          <p:spPr>
            <a:xfrm>
              <a:off x="5824819" y="-2846598"/>
              <a:ext cx="211008" cy="851912"/>
            </a:xfrm>
            <a:custGeom>
              <a:rect b="b" l="l" r="r" t="t"/>
              <a:pathLst>
                <a:path extrusionOk="0" h="7784" w="1928">
                  <a:moveTo>
                    <a:pt x="1" y="0"/>
                  </a:moveTo>
                  <a:lnTo>
                    <a:pt x="1" y="7784"/>
                  </a:lnTo>
                  <a:lnTo>
                    <a:pt x="1927" y="7784"/>
                  </a:lnTo>
                  <a:lnTo>
                    <a:pt x="19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7"/>
            <p:cNvSpPr/>
            <p:nvPr/>
          </p:nvSpPr>
          <p:spPr>
            <a:xfrm>
              <a:off x="5867064" y="-2846598"/>
              <a:ext cx="37977" cy="851912"/>
            </a:xfrm>
            <a:custGeom>
              <a:rect b="b" l="l" r="r" t="t"/>
              <a:pathLst>
                <a:path extrusionOk="0" h="7784" w="347">
                  <a:moveTo>
                    <a:pt x="0" y="0"/>
                  </a:moveTo>
                  <a:lnTo>
                    <a:pt x="0" y="7784"/>
                  </a:lnTo>
                  <a:lnTo>
                    <a:pt x="347" y="7784"/>
                  </a:lnTo>
                  <a:lnTo>
                    <a:pt x="347" y="0"/>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7"/>
            <p:cNvSpPr/>
            <p:nvPr/>
          </p:nvSpPr>
          <p:spPr>
            <a:xfrm>
              <a:off x="5761560" y="-3441210"/>
              <a:ext cx="341684" cy="341684"/>
            </a:xfrm>
            <a:custGeom>
              <a:rect b="b" l="l" r="r" t="t"/>
              <a:pathLst>
                <a:path extrusionOk="0" h="3122" w="3122">
                  <a:moveTo>
                    <a:pt x="1234" y="1"/>
                  </a:moveTo>
                  <a:lnTo>
                    <a:pt x="925" y="116"/>
                  </a:lnTo>
                  <a:lnTo>
                    <a:pt x="694" y="270"/>
                  </a:lnTo>
                  <a:lnTo>
                    <a:pt x="463" y="463"/>
                  </a:lnTo>
                  <a:lnTo>
                    <a:pt x="270" y="656"/>
                  </a:lnTo>
                  <a:lnTo>
                    <a:pt x="116" y="925"/>
                  </a:lnTo>
                  <a:lnTo>
                    <a:pt x="39" y="1234"/>
                  </a:lnTo>
                  <a:lnTo>
                    <a:pt x="1" y="1542"/>
                  </a:lnTo>
                  <a:lnTo>
                    <a:pt x="39" y="1850"/>
                  </a:lnTo>
                  <a:lnTo>
                    <a:pt x="116" y="2158"/>
                  </a:lnTo>
                  <a:lnTo>
                    <a:pt x="270" y="2428"/>
                  </a:lnTo>
                  <a:lnTo>
                    <a:pt x="463" y="2659"/>
                  </a:lnTo>
                  <a:lnTo>
                    <a:pt x="694" y="2852"/>
                  </a:lnTo>
                  <a:lnTo>
                    <a:pt x="925" y="2967"/>
                  </a:lnTo>
                  <a:lnTo>
                    <a:pt x="1234" y="3083"/>
                  </a:lnTo>
                  <a:lnTo>
                    <a:pt x="1542" y="3122"/>
                  </a:lnTo>
                  <a:lnTo>
                    <a:pt x="1850" y="3083"/>
                  </a:lnTo>
                  <a:lnTo>
                    <a:pt x="2159" y="2967"/>
                  </a:lnTo>
                  <a:lnTo>
                    <a:pt x="2428" y="2852"/>
                  </a:lnTo>
                  <a:lnTo>
                    <a:pt x="2659" y="2659"/>
                  </a:lnTo>
                  <a:lnTo>
                    <a:pt x="2852" y="2428"/>
                  </a:lnTo>
                  <a:lnTo>
                    <a:pt x="3006" y="2158"/>
                  </a:lnTo>
                  <a:lnTo>
                    <a:pt x="3083" y="1850"/>
                  </a:lnTo>
                  <a:lnTo>
                    <a:pt x="3122" y="1542"/>
                  </a:lnTo>
                  <a:lnTo>
                    <a:pt x="3083" y="1234"/>
                  </a:lnTo>
                  <a:lnTo>
                    <a:pt x="3006" y="925"/>
                  </a:lnTo>
                  <a:lnTo>
                    <a:pt x="2852" y="656"/>
                  </a:lnTo>
                  <a:lnTo>
                    <a:pt x="2659" y="463"/>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7"/>
            <p:cNvSpPr/>
            <p:nvPr/>
          </p:nvSpPr>
          <p:spPr>
            <a:xfrm>
              <a:off x="5888078" y="-3314692"/>
              <a:ext cx="84491" cy="84491"/>
            </a:xfrm>
            <a:custGeom>
              <a:rect b="b" l="l" r="r" t="t"/>
              <a:pathLst>
                <a:path extrusionOk="0" h="772" w="772">
                  <a:moveTo>
                    <a:pt x="386" y="0"/>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7"/>
            <p:cNvSpPr/>
            <p:nvPr/>
          </p:nvSpPr>
          <p:spPr>
            <a:xfrm>
              <a:off x="5761560" y="-1678496"/>
              <a:ext cx="341684" cy="341684"/>
            </a:xfrm>
            <a:custGeom>
              <a:rect b="b" l="l" r="r" t="t"/>
              <a:pathLst>
                <a:path extrusionOk="0" h="3122" w="3122">
                  <a:moveTo>
                    <a:pt x="1234" y="1"/>
                  </a:moveTo>
                  <a:lnTo>
                    <a:pt x="925" y="116"/>
                  </a:lnTo>
                  <a:lnTo>
                    <a:pt x="694" y="270"/>
                  </a:lnTo>
                  <a:lnTo>
                    <a:pt x="463" y="425"/>
                  </a:lnTo>
                  <a:lnTo>
                    <a:pt x="270" y="656"/>
                  </a:lnTo>
                  <a:lnTo>
                    <a:pt x="116" y="925"/>
                  </a:lnTo>
                  <a:lnTo>
                    <a:pt x="39" y="1234"/>
                  </a:lnTo>
                  <a:lnTo>
                    <a:pt x="1" y="1542"/>
                  </a:lnTo>
                  <a:lnTo>
                    <a:pt x="39" y="1850"/>
                  </a:lnTo>
                  <a:lnTo>
                    <a:pt x="116" y="2158"/>
                  </a:lnTo>
                  <a:lnTo>
                    <a:pt x="270" y="2428"/>
                  </a:lnTo>
                  <a:lnTo>
                    <a:pt x="463" y="2659"/>
                  </a:lnTo>
                  <a:lnTo>
                    <a:pt x="694" y="2852"/>
                  </a:lnTo>
                  <a:lnTo>
                    <a:pt x="925" y="2968"/>
                  </a:lnTo>
                  <a:lnTo>
                    <a:pt x="1234" y="3083"/>
                  </a:lnTo>
                  <a:lnTo>
                    <a:pt x="1542" y="3122"/>
                  </a:lnTo>
                  <a:lnTo>
                    <a:pt x="1850" y="3083"/>
                  </a:lnTo>
                  <a:lnTo>
                    <a:pt x="2159" y="2968"/>
                  </a:lnTo>
                  <a:lnTo>
                    <a:pt x="2428" y="2852"/>
                  </a:lnTo>
                  <a:lnTo>
                    <a:pt x="2659" y="2659"/>
                  </a:lnTo>
                  <a:lnTo>
                    <a:pt x="2852" y="2428"/>
                  </a:lnTo>
                  <a:lnTo>
                    <a:pt x="3006" y="2158"/>
                  </a:lnTo>
                  <a:lnTo>
                    <a:pt x="3083" y="1850"/>
                  </a:lnTo>
                  <a:lnTo>
                    <a:pt x="3122" y="1542"/>
                  </a:lnTo>
                  <a:lnTo>
                    <a:pt x="3083" y="1234"/>
                  </a:lnTo>
                  <a:lnTo>
                    <a:pt x="3006" y="925"/>
                  </a:lnTo>
                  <a:lnTo>
                    <a:pt x="2852" y="656"/>
                  </a:lnTo>
                  <a:lnTo>
                    <a:pt x="2659" y="425"/>
                  </a:lnTo>
                  <a:lnTo>
                    <a:pt x="2428" y="270"/>
                  </a:lnTo>
                  <a:lnTo>
                    <a:pt x="2159" y="116"/>
                  </a:lnTo>
                  <a:lnTo>
                    <a:pt x="185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7"/>
            <p:cNvSpPr/>
            <p:nvPr/>
          </p:nvSpPr>
          <p:spPr>
            <a:xfrm>
              <a:off x="5888078" y="-1551979"/>
              <a:ext cx="84491" cy="84491"/>
            </a:xfrm>
            <a:custGeom>
              <a:rect b="b" l="l" r="r" t="t"/>
              <a:pathLst>
                <a:path extrusionOk="0" h="772" w="772">
                  <a:moveTo>
                    <a:pt x="386" y="1"/>
                  </a:moveTo>
                  <a:lnTo>
                    <a:pt x="232" y="39"/>
                  </a:lnTo>
                  <a:lnTo>
                    <a:pt x="116" y="116"/>
                  </a:lnTo>
                  <a:lnTo>
                    <a:pt x="39" y="232"/>
                  </a:lnTo>
                  <a:lnTo>
                    <a:pt x="1" y="386"/>
                  </a:lnTo>
                  <a:lnTo>
                    <a:pt x="39" y="540"/>
                  </a:lnTo>
                  <a:lnTo>
                    <a:pt x="116" y="656"/>
                  </a:lnTo>
                  <a:lnTo>
                    <a:pt x="232" y="733"/>
                  </a:lnTo>
                  <a:lnTo>
                    <a:pt x="386" y="771"/>
                  </a:lnTo>
                  <a:lnTo>
                    <a:pt x="540" y="733"/>
                  </a:lnTo>
                  <a:lnTo>
                    <a:pt x="656" y="656"/>
                  </a:lnTo>
                  <a:lnTo>
                    <a:pt x="771" y="540"/>
                  </a:lnTo>
                  <a:lnTo>
                    <a:pt x="771" y="386"/>
                  </a:lnTo>
                  <a:lnTo>
                    <a:pt x="771" y="232"/>
                  </a:lnTo>
                  <a:lnTo>
                    <a:pt x="656" y="116"/>
                  </a:lnTo>
                  <a:lnTo>
                    <a:pt x="540" y="39"/>
                  </a:lnTo>
                  <a:lnTo>
                    <a:pt x="38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7"/>
            <p:cNvSpPr/>
            <p:nvPr/>
          </p:nvSpPr>
          <p:spPr>
            <a:xfrm>
              <a:off x="6693590" y="-3694246"/>
              <a:ext cx="1737532" cy="2610457"/>
            </a:xfrm>
            <a:custGeom>
              <a:rect b="b" l="l" r="r" t="t"/>
              <a:pathLst>
                <a:path extrusionOk="0" h="23852" w="15876">
                  <a:moveTo>
                    <a:pt x="7360" y="1"/>
                  </a:moveTo>
                  <a:lnTo>
                    <a:pt x="6820" y="39"/>
                  </a:lnTo>
                  <a:lnTo>
                    <a:pt x="5741" y="155"/>
                  </a:lnTo>
                  <a:lnTo>
                    <a:pt x="4663" y="386"/>
                  </a:lnTo>
                  <a:lnTo>
                    <a:pt x="3661" y="694"/>
                  </a:lnTo>
                  <a:lnTo>
                    <a:pt x="2659" y="1080"/>
                  </a:lnTo>
                  <a:lnTo>
                    <a:pt x="1734" y="1542"/>
                  </a:lnTo>
                  <a:lnTo>
                    <a:pt x="848" y="2043"/>
                  </a:lnTo>
                  <a:lnTo>
                    <a:pt x="0" y="2659"/>
                  </a:lnTo>
                  <a:lnTo>
                    <a:pt x="0" y="21154"/>
                  </a:lnTo>
                  <a:lnTo>
                    <a:pt x="848" y="21771"/>
                  </a:lnTo>
                  <a:lnTo>
                    <a:pt x="1734" y="22272"/>
                  </a:lnTo>
                  <a:lnTo>
                    <a:pt x="2659" y="22734"/>
                  </a:lnTo>
                  <a:lnTo>
                    <a:pt x="3661" y="23120"/>
                  </a:lnTo>
                  <a:lnTo>
                    <a:pt x="4663" y="23428"/>
                  </a:lnTo>
                  <a:lnTo>
                    <a:pt x="5741" y="23659"/>
                  </a:lnTo>
                  <a:lnTo>
                    <a:pt x="6820" y="23775"/>
                  </a:lnTo>
                  <a:lnTo>
                    <a:pt x="7360" y="23813"/>
                  </a:lnTo>
                  <a:lnTo>
                    <a:pt x="7938" y="23852"/>
                  </a:lnTo>
                  <a:lnTo>
                    <a:pt x="8516" y="23813"/>
                  </a:lnTo>
                  <a:lnTo>
                    <a:pt x="9055" y="23775"/>
                  </a:lnTo>
                  <a:lnTo>
                    <a:pt x="10134" y="23659"/>
                  </a:lnTo>
                  <a:lnTo>
                    <a:pt x="11213" y="23428"/>
                  </a:lnTo>
                  <a:lnTo>
                    <a:pt x="12215" y="23120"/>
                  </a:lnTo>
                  <a:lnTo>
                    <a:pt x="13217" y="22734"/>
                  </a:lnTo>
                  <a:lnTo>
                    <a:pt x="14141" y="22272"/>
                  </a:lnTo>
                  <a:lnTo>
                    <a:pt x="15028" y="21771"/>
                  </a:lnTo>
                  <a:lnTo>
                    <a:pt x="15875" y="21154"/>
                  </a:lnTo>
                  <a:lnTo>
                    <a:pt x="15875" y="2659"/>
                  </a:lnTo>
                  <a:lnTo>
                    <a:pt x="15028" y="2043"/>
                  </a:lnTo>
                  <a:lnTo>
                    <a:pt x="14141" y="1542"/>
                  </a:lnTo>
                  <a:lnTo>
                    <a:pt x="13217" y="1080"/>
                  </a:lnTo>
                  <a:lnTo>
                    <a:pt x="12215" y="694"/>
                  </a:lnTo>
                  <a:lnTo>
                    <a:pt x="11213" y="386"/>
                  </a:lnTo>
                  <a:lnTo>
                    <a:pt x="10134" y="155"/>
                  </a:lnTo>
                  <a:lnTo>
                    <a:pt x="9055" y="39"/>
                  </a:lnTo>
                  <a:lnTo>
                    <a:pt x="851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7"/>
            <p:cNvSpPr/>
            <p:nvPr/>
          </p:nvSpPr>
          <p:spPr>
            <a:xfrm>
              <a:off x="6777862" y="-3567728"/>
              <a:ext cx="1568879" cy="2353264"/>
            </a:xfrm>
            <a:custGeom>
              <a:rect b="b" l="l" r="r" t="t"/>
              <a:pathLst>
                <a:path extrusionOk="0" h="21502" w="14335">
                  <a:moveTo>
                    <a:pt x="7168" y="1"/>
                  </a:moveTo>
                  <a:lnTo>
                    <a:pt x="6166" y="39"/>
                  </a:lnTo>
                  <a:lnTo>
                    <a:pt x="5164" y="193"/>
                  </a:lnTo>
                  <a:lnTo>
                    <a:pt x="4239" y="386"/>
                  </a:lnTo>
                  <a:lnTo>
                    <a:pt x="3315" y="656"/>
                  </a:lnTo>
                  <a:lnTo>
                    <a:pt x="2428" y="1002"/>
                  </a:lnTo>
                  <a:lnTo>
                    <a:pt x="1581" y="1388"/>
                  </a:lnTo>
                  <a:lnTo>
                    <a:pt x="771" y="1889"/>
                  </a:lnTo>
                  <a:lnTo>
                    <a:pt x="1" y="2428"/>
                  </a:lnTo>
                  <a:lnTo>
                    <a:pt x="1" y="19112"/>
                  </a:lnTo>
                  <a:lnTo>
                    <a:pt x="771" y="19652"/>
                  </a:lnTo>
                  <a:lnTo>
                    <a:pt x="1581" y="20114"/>
                  </a:lnTo>
                  <a:lnTo>
                    <a:pt x="2428" y="20499"/>
                  </a:lnTo>
                  <a:lnTo>
                    <a:pt x="3315" y="20846"/>
                  </a:lnTo>
                  <a:lnTo>
                    <a:pt x="4239" y="21154"/>
                  </a:lnTo>
                  <a:lnTo>
                    <a:pt x="5164" y="21347"/>
                  </a:lnTo>
                  <a:lnTo>
                    <a:pt x="6166" y="21463"/>
                  </a:lnTo>
                  <a:lnTo>
                    <a:pt x="7168" y="21501"/>
                  </a:lnTo>
                  <a:lnTo>
                    <a:pt x="8170" y="21463"/>
                  </a:lnTo>
                  <a:lnTo>
                    <a:pt x="9171" y="21347"/>
                  </a:lnTo>
                  <a:lnTo>
                    <a:pt x="10096" y="21154"/>
                  </a:lnTo>
                  <a:lnTo>
                    <a:pt x="11021" y="20846"/>
                  </a:lnTo>
                  <a:lnTo>
                    <a:pt x="11907" y="20499"/>
                  </a:lnTo>
                  <a:lnTo>
                    <a:pt x="12755" y="20114"/>
                  </a:lnTo>
                  <a:lnTo>
                    <a:pt x="13564" y="19652"/>
                  </a:lnTo>
                  <a:lnTo>
                    <a:pt x="14335" y="19112"/>
                  </a:lnTo>
                  <a:lnTo>
                    <a:pt x="14335" y="2428"/>
                  </a:lnTo>
                  <a:lnTo>
                    <a:pt x="13564" y="1889"/>
                  </a:lnTo>
                  <a:lnTo>
                    <a:pt x="12755" y="1388"/>
                  </a:lnTo>
                  <a:lnTo>
                    <a:pt x="11907" y="1002"/>
                  </a:lnTo>
                  <a:lnTo>
                    <a:pt x="11021" y="656"/>
                  </a:lnTo>
                  <a:lnTo>
                    <a:pt x="10096" y="386"/>
                  </a:lnTo>
                  <a:lnTo>
                    <a:pt x="9171" y="193"/>
                  </a:lnTo>
                  <a:lnTo>
                    <a:pt x="8170" y="39"/>
                  </a:lnTo>
                  <a:lnTo>
                    <a:pt x="7168"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7"/>
            <p:cNvSpPr/>
            <p:nvPr/>
          </p:nvSpPr>
          <p:spPr>
            <a:xfrm>
              <a:off x="7089998" y="-2327940"/>
              <a:ext cx="944720" cy="636964"/>
            </a:xfrm>
            <a:custGeom>
              <a:rect b="b" l="l" r="r" t="t"/>
              <a:pathLst>
                <a:path extrusionOk="0" h="5820" w="8632">
                  <a:moveTo>
                    <a:pt x="2274" y="1"/>
                  </a:moveTo>
                  <a:lnTo>
                    <a:pt x="2235" y="232"/>
                  </a:lnTo>
                  <a:lnTo>
                    <a:pt x="2235" y="463"/>
                  </a:lnTo>
                  <a:lnTo>
                    <a:pt x="2081" y="887"/>
                  </a:lnTo>
                  <a:lnTo>
                    <a:pt x="1888" y="1272"/>
                  </a:lnTo>
                  <a:lnTo>
                    <a:pt x="1580" y="1619"/>
                  </a:lnTo>
                  <a:lnTo>
                    <a:pt x="1272" y="1889"/>
                  </a:lnTo>
                  <a:lnTo>
                    <a:pt x="886" y="2082"/>
                  </a:lnTo>
                  <a:lnTo>
                    <a:pt x="463" y="2236"/>
                  </a:lnTo>
                  <a:lnTo>
                    <a:pt x="231" y="2274"/>
                  </a:lnTo>
                  <a:lnTo>
                    <a:pt x="0" y="2274"/>
                  </a:lnTo>
                  <a:lnTo>
                    <a:pt x="0" y="3584"/>
                  </a:lnTo>
                  <a:lnTo>
                    <a:pt x="231" y="3584"/>
                  </a:lnTo>
                  <a:lnTo>
                    <a:pt x="463" y="3623"/>
                  </a:lnTo>
                  <a:lnTo>
                    <a:pt x="886" y="3738"/>
                  </a:lnTo>
                  <a:lnTo>
                    <a:pt x="1272" y="3970"/>
                  </a:lnTo>
                  <a:lnTo>
                    <a:pt x="1580" y="4239"/>
                  </a:lnTo>
                  <a:lnTo>
                    <a:pt x="1888" y="4548"/>
                  </a:lnTo>
                  <a:lnTo>
                    <a:pt x="2081" y="4971"/>
                  </a:lnTo>
                  <a:lnTo>
                    <a:pt x="2235" y="5395"/>
                  </a:lnTo>
                  <a:lnTo>
                    <a:pt x="2235" y="5588"/>
                  </a:lnTo>
                  <a:lnTo>
                    <a:pt x="2274" y="5819"/>
                  </a:lnTo>
                  <a:lnTo>
                    <a:pt x="6358" y="5819"/>
                  </a:lnTo>
                  <a:lnTo>
                    <a:pt x="6396" y="5588"/>
                  </a:lnTo>
                  <a:lnTo>
                    <a:pt x="6396" y="5395"/>
                  </a:lnTo>
                  <a:lnTo>
                    <a:pt x="6551" y="4971"/>
                  </a:lnTo>
                  <a:lnTo>
                    <a:pt x="6743" y="4548"/>
                  </a:lnTo>
                  <a:lnTo>
                    <a:pt x="7051" y="4239"/>
                  </a:lnTo>
                  <a:lnTo>
                    <a:pt x="7360" y="3970"/>
                  </a:lnTo>
                  <a:lnTo>
                    <a:pt x="7745" y="3738"/>
                  </a:lnTo>
                  <a:lnTo>
                    <a:pt x="8169" y="3623"/>
                  </a:lnTo>
                  <a:lnTo>
                    <a:pt x="8400" y="3584"/>
                  </a:lnTo>
                  <a:lnTo>
                    <a:pt x="8631" y="3584"/>
                  </a:lnTo>
                  <a:lnTo>
                    <a:pt x="8631" y="2274"/>
                  </a:lnTo>
                  <a:lnTo>
                    <a:pt x="8400" y="2274"/>
                  </a:lnTo>
                  <a:lnTo>
                    <a:pt x="8169" y="2236"/>
                  </a:lnTo>
                  <a:lnTo>
                    <a:pt x="7745" y="2082"/>
                  </a:lnTo>
                  <a:lnTo>
                    <a:pt x="7360" y="1889"/>
                  </a:lnTo>
                  <a:lnTo>
                    <a:pt x="7051" y="1619"/>
                  </a:lnTo>
                  <a:lnTo>
                    <a:pt x="6743" y="1272"/>
                  </a:lnTo>
                  <a:lnTo>
                    <a:pt x="6551" y="887"/>
                  </a:lnTo>
                  <a:lnTo>
                    <a:pt x="6396" y="463"/>
                  </a:lnTo>
                  <a:lnTo>
                    <a:pt x="6396" y="232"/>
                  </a:lnTo>
                  <a:lnTo>
                    <a:pt x="635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7"/>
            <p:cNvSpPr/>
            <p:nvPr/>
          </p:nvSpPr>
          <p:spPr>
            <a:xfrm>
              <a:off x="7140561" y="-2277268"/>
              <a:ext cx="523033" cy="371124"/>
            </a:xfrm>
            <a:custGeom>
              <a:rect b="b" l="l" r="r" t="t"/>
              <a:pathLst>
                <a:path extrusionOk="0" h="3391" w="4779">
                  <a:moveTo>
                    <a:pt x="2390" y="0"/>
                  </a:moveTo>
                  <a:lnTo>
                    <a:pt x="2158" y="231"/>
                  </a:lnTo>
                  <a:lnTo>
                    <a:pt x="2043" y="578"/>
                  </a:lnTo>
                  <a:lnTo>
                    <a:pt x="1889" y="886"/>
                  </a:lnTo>
                  <a:lnTo>
                    <a:pt x="1696" y="1195"/>
                  </a:lnTo>
                  <a:lnTo>
                    <a:pt x="1465" y="1464"/>
                  </a:lnTo>
                  <a:lnTo>
                    <a:pt x="1195" y="1696"/>
                  </a:lnTo>
                  <a:lnTo>
                    <a:pt x="887" y="1888"/>
                  </a:lnTo>
                  <a:lnTo>
                    <a:pt x="579" y="2042"/>
                  </a:lnTo>
                  <a:lnTo>
                    <a:pt x="232" y="2158"/>
                  </a:lnTo>
                  <a:lnTo>
                    <a:pt x="1" y="2389"/>
                  </a:lnTo>
                  <a:lnTo>
                    <a:pt x="1" y="2697"/>
                  </a:lnTo>
                  <a:lnTo>
                    <a:pt x="386" y="2774"/>
                  </a:lnTo>
                  <a:lnTo>
                    <a:pt x="733" y="2929"/>
                  </a:lnTo>
                  <a:lnTo>
                    <a:pt x="1079" y="3160"/>
                  </a:lnTo>
                  <a:lnTo>
                    <a:pt x="1388" y="3391"/>
                  </a:lnTo>
                  <a:lnTo>
                    <a:pt x="4778"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7"/>
            <p:cNvSpPr/>
            <p:nvPr/>
          </p:nvSpPr>
          <p:spPr>
            <a:xfrm>
              <a:off x="7604496" y="-2053782"/>
              <a:ext cx="379552" cy="316402"/>
            </a:xfrm>
            <a:custGeom>
              <a:rect b="b" l="l" r="r" t="t"/>
              <a:pathLst>
                <a:path extrusionOk="0" h="2891" w="3468">
                  <a:moveTo>
                    <a:pt x="2890" y="0"/>
                  </a:moveTo>
                  <a:lnTo>
                    <a:pt x="0" y="2890"/>
                  </a:lnTo>
                  <a:lnTo>
                    <a:pt x="1002" y="2890"/>
                  </a:lnTo>
                  <a:lnTo>
                    <a:pt x="1349" y="2505"/>
                  </a:lnTo>
                  <a:lnTo>
                    <a:pt x="1464" y="2197"/>
                  </a:lnTo>
                  <a:lnTo>
                    <a:pt x="1618" y="1927"/>
                  </a:lnTo>
                  <a:lnTo>
                    <a:pt x="1811" y="1657"/>
                  </a:lnTo>
                  <a:lnTo>
                    <a:pt x="2004" y="1426"/>
                  </a:lnTo>
                  <a:lnTo>
                    <a:pt x="2273" y="1195"/>
                  </a:lnTo>
                  <a:lnTo>
                    <a:pt x="2543" y="1002"/>
                  </a:lnTo>
                  <a:lnTo>
                    <a:pt x="2813" y="848"/>
                  </a:lnTo>
                  <a:lnTo>
                    <a:pt x="3121" y="732"/>
                  </a:lnTo>
                  <a:lnTo>
                    <a:pt x="3468" y="386"/>
                  </a:lnTo>
                  <a:lnTo>
                    <a:pt x="3468" y="193"/>
                  </a:lnTo>
                  <a:lnTo>
                    <a:pt x="3160" y="116"/>
                  </a:lnTo>
                  <a:lnTo>
                    <a:pt x="2890"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7"/>
            <p:cNvSpPr/>
            <p:nvPr/>
          </p:nvSpPr>
          <p:spPr>
            <a:xfrm>
              <a:off x="7364047" y="-2205581"/>
              <a:ext cx="438651" cy="468201"/>
            </a:xfrm>
            <a:custGeom>
              <a:rect b="b" l="l" r="r" t="t"/>
              <a:pathLst>
                <a:path extrusionOk="0" h="4278" w="4008">
                  <a:moveTo>
                    <a:pt x="3661" y="0"/>
                  </a:moveTo>
                  <a:lnTo>
                    <a:pt x="1" y="3661"/>
                  </a:lnTo>
                  <a:lnTo>
                    <a:pt x="116" y="3930"/>
                  </a:lnTo>
                  <a:lnTo>
                    <a:pt x="193" y="4277"/>
                  </a:lnTo>
                  <a:lnTo>
                    <a:pt x="348" y="4277"/>
                  </a:lnTo>
                  <a:lnTo>
                    <a:pt x="4008" y="578"/>
                  </a:lnTo>
                  <a:lnTo>
                    <a:pt x="3815" y="309"/>
                  </a:lnTo>
                  <a:lnTo>
                    <a:pt x="3661"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7"/>
            <p:cNvSpPr/>
            <p:nvPr/>
          </p:nvSpPr>
          <p:spPr>
            <a:xfrm>
              <a:off x="6950784" y="-3293570"/>
              <a:ext cx="497751" cy="497642"/>
            </a:xfrm>
            <a:custGeom>
              <a:rect b="b" l="l" r="r" t="t"/>
              <a:pathLst>
                <a:path extrusionOk="0" h="4547" w="4548">
                  <a:moveTo>
                    <a:pt x="2043" y="0"/>
                  </a:moveTo>
                  <a:lnTo>
                    <a:pt x="1850" y="39"/>
                  </a:lnTo>
                  <a:lnTo>
                    <a:pt x="1388" y="193"/>
                  </a:lnTo>
                  <a:lnTo>
                    <a:pt x="1002" y="385"/>
                  </a:lnTo>
                  <a:lnTo>
                    <a:pt x="694" y="655"/>
                  </a:lnTo>
                  <a:lnTo>
                    <a:pt x="424" y="1002"/>
                  </a:lnTo>
                  <a:lnTo>
                    <a:pt x="193" y="1387"/>
                  </a:lnTo>
                  <a:lnTo>
                    <a:pt x="78" y="1811"/>
                  </a:lnTo>
                  <a:lnTo>
                    <a:pt x="39" y="2042"/>
                  </a:lnTo>
                  <a:lnTo>
                    <a:pt x="1" y="2274"/>
                  </a:lnTo>
                  <a:lnTo>
                    <a:pt x="39" y="2505"/>
                  </a:lnTo>
                  <a:lnTo>
                    <a:pt x="78" y="2736"/>
                  </a:lnTo>
                  <a:lnTo>
                    <a:pt x="193" y="3160"/>
                  </a:lnTo>
                  <a:lnTo>
                    <a:pt x="424" y="3545"/>
                  </a:lnTo>
                  <a:lnTo>
                    <a:pt x="694" y="3892"/>
                  </a:lnTo>
                  <a:lnTo>
                    <a:pt x="1002" y="4162"/>
                  </a:lnTo>
                  <a:lnTo>
                    <a:pt x="1388" y="4354"/>
                  </a:lnTo>
                  <a:lnTo>
                    <a:pt x="1850" y="4508"/>
                  </a:lnTo>
                  <a:lnTo>
                    <a:pt x="2043" y="4547"/>
                  </a:lnTo>
                  <a:lnTo>
                    <a:pt x="2505" y="4547"/>
                  </a:lnTo>
                  <a:lnTo>
                    <a:pt x="2736" y="4508"/>
                  </a:lnTo>
                  <a:lnTo>
                    <a:pt x="3160" y="4354"/>
                  </a:lnTo>
                  <a:lnTo>
                    <a:pt x="3546" y="4162"/>
                  </a:lnTo>
                  <a:lnTo>
                    <a:pt x="3892" y="3892"/>
                  </a:lnTo>
                  <a:lnTo>
                    <a:pt x="4162" y="3545"/>
                  </a:lnTo>
                  <a:lnTo>
                    <a:pt x="4393" y="3160"/>
                  </a:lnTo>
                  <a:lnTo>
                    <a:pt x="4509" y="2736"/>
                  </a:lnTo>
                  <a:lnTo>
                    <a:pt x="4547" y="2505"/>
                  </a:lnTo>
                  <a:lnTo>
                    <a:pt x="4547" y="2274"/>
                  </a:lnTo>
                  <a:lnTo>
                    <a:pt x="4547" y="2042"/>
                  </a:lnTo>
                  <a:lnTo>
                    <a:pt x="4509" y="1811"/>
                  </a:lnTo>
                  <a:lnTo>
                    <a:pt x="4393" y="1387"/>
                  </a:lnTo>
                  <a:lnTo>
                    <a:pt x="4162" y="1002"/>
                  </a:lnTo>
                  <a:lnTo>
                    <a:pt x="3892" y="655"/>
                  </a:lnTo>
                  <a:lnTo>
                    <a:pt x="3546"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7"/>
            <p:cNvSpPr/>
            <p:nvPr/>
          </p:nvSpPr>
          <p:spPr>
            <a:xfrm>
              <a:off x="7140561" y="-3108061"/>
              <a:ext cx="122358" cy="126627"/>
            </a:xfrm>
            <a:custGeom>
              <a:rect b="b" l="l" r="r" t="t"/>
              <a:pathLst>
                <a:path extrusionOk="0" h="1157" w="1118">
                  <a:moveTo>
                    <a:pt x="540" y="1"/>
                  </a:moveTo>
                  <a:lnTo>
                    <a:pt x="424" y="39"/>
                  </a:lnTo>
                  <a:lnTo>
                    <a:pt x="347" y="39"/>
                  </a:lnTo>
                  <a:lnTo>
                    <a:pt x="155" y="193"/>
                  </a:lnTo>
                  <a:lnTo>
                    <a:pt x="39" y="347"/>
                  </a:lnTo>
                  <a:lnTo>
                    <a:pt x="1" y="463"/>
                  </a:lnTo>
                  <a:lnTo>
                    <a:pt x="1" y="579"/>
                  </a:lnTo>
                  <a:lnTo>
                    <a:pt x="1" y="694"/>
                  </a:lnTo>
                  <a:lnTo>
                    <a:pt x="39" y="810"/>
                  </a:lnTo>
                  <a:lnTo>
                    <a:pt x="155" y="964"/>
                  </a:lnTo>
                  <a:lnTo>
                    <a:pt x="347" y="1118"/>
                  </a:lnTo>
                  <a:lnTo>
                    <a:pt x="424" y="1156"/>
                  </a:lnTo>
                  <a:lnTo>
                    <a:pt x="656" y="1156"/>
                  </a:lnTo>
                  <a:lnTo>
                    <a:pt x="771" y="1118"/>
                  </a:lnTo>
                  <a:lnTo>
                    <a:pt x="964" y="964"/>
                  </a:lnTo>
                  <a:lnTo>
                    <a:pt x="1079" y="810"/>
                  </a:lnTo>
                  <a:lnTo>
                    <a:pt x="1118" y="694"/>
                  </a:lnTo>
                  <a:lnTo>
                    <a:pt x="1118" y="579"/>
                  </a:lnTo>
                  <a:lnTo>
                    <a:pt x="1118" y="463"/>
                  </a:lnTo>
                  <a:lnTo>
                    <a:pt x="1079" y="347"/>
                  </a:lnTo>
                  <a:lnTo>
                    <a:pt x="964" y="193"/>
                  </a:lnTo>
                  <a:lnTo>
                    <a:pt x="771" y="39"/>
                  </a:lnTo>
                  <a:lnTo>
                    <a:pt x="656" y="39"/>
                  </a:lnTo>
                  <a:lnTo>
                    <a:pt x="540"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7"/>
            <p:cNvSpPr/>
            <p:nvPr/>
          </p:nvSpPr>
          <p:spPr>
            <a:xfrm>
              <a:off x="7676183" y="-3293570"/>
              <a:ext cx="497642" cy="497642"/>
            </a:xfrm>
            <a:custGeom>
              <a:rect b="b" l="l" r="r" t="t"/>
              <a:pathLst>
                <a:path extrusionOk="0" h="4547" w="4547">
                  <a:moveTo>
                    <a:pt x="2042" y="0"/>
                  </a:moveTo>
                  <a:lnTo>
                    <a:pt x="1811" y="39"/>
                  </a:lnTo>
                  <a:lnTo>
                    <a:pt x="1387" y="193"/>
                  </a:lnTo>
                  <a:lnTo>
                    <a:pt x="1002" y="385"/>
                  </a:lnTo>
                  <a:lnTo>
                    <a:pt x="655" y="655"/>
                  </a:lnTo>
                  <a:lnTo>
                    <a:pt x="385" y="1002"/>
                  </a:lnTo>
                  <a:lnTo>
                    <a:pt x="154" y="1387"/>
                  </a:lnTo>
                  <a:lnTo>
                    <a:pt x="39" y="1811"/>
                  </a:lnTo>
                  <a:lnTo>
                    <a:pt x="0" y="2042"/>
                  </a:lnTo>
                  <a:lnTo>
                    <a:pt x="0" y="2274"/>
                  </a:lnTo>
                  <a:lnTo>
                    <a:pt x="0" y="2505"/>
                  </a:lnTo>
                  <a:lnTo>
                    <a:pt x="39" y="2736"/>
                  </a:lnTo>
                  <a:lnTo>
                    <a:pt x="154" y="3160"/>
                  </a:lnTo>
                  <a:lnTo>
                    <a:pt x="385" y="3545"/>
                  </a:lnTo>
                  <a:lnTo>
                    <a:pt x="655" y="3892"/>
                  </a:lnTo>
                  <a:lnTo>
                    <a:pt x="1002" y="4162"/>
                  </a:lnTo>
                  <a:lnTo>
                    <a:pt x="1387" y="4354"/>
                  </a:lnTo>
                  <a:lnTo>
                    <a:pt x="1811" y="4508"/>
                  </a:lnTo>
                  <a:lnTo>
                    <a:pt x="2042" y="4547"/>
                  </a:lnTo>
                  <a:lnTo>
                    <a:pt x="2505" y="4547"/>
                  </a:lnTo>
                  <a:lnTo>
                    <a:pt x="2736" y="4508"/>
                  </a:lnTo>
                  <a:lnTo>
                    <a:pt x="3160" y="4354"/>
                  </a:lnTo>
                  <a:lnTo>
                    <a:pt x="3545" y="4162"/>
                  </a:lnTo>
                  <a:lnTo>
                    <a:pt x="3853" y="3892"/>
                  </a:lnTo>
                  <a:lnTo>
                    <a:pt x="4123" y="3545"/>
                  </a:lnTo>
                  <a:lnTo>
                    <a:pt x="4354" y="3160"/>
                  </a:lnTo>
                  <a:lnTo>
                    <a:pt x="4470" y="2736"/>
                  </a:lnTo>
                  <a:lnTo>
                    <a:pt x="4508" y="2505"/>
                  </a:lnTo>
                  <a:lnTo>
                    <a:pt x="4547" y="2274"/>
                  </a:lnTo>
                  <a:lnTo>
                    <a:pt x="4508" y="2042"/>
                  </a:lnTo>
                  <a:lnTo>
                    <a:pt x="4470" y="1811"/>
                  </a:lnTo>
                  <a:lnTo>
                    <a:pt x="4354" y="1387"/>
                  </a:lnTo>
                  <a:lnTo>
                    <a:pt x="4123" y="1002"/>
                  </a:lnTo>
                  <a:lnTo>
                    <a:pt x="3853" y="655"/>
                  </a:lnTo>
                  <a:lnTo>
                    <a:pt x="3545" y="385"/>
                  </a:lnTo>
                  <a:lnTo>
                    <a:pt x="3160" y="193"/>
                  </a:lnTo>
                  <a:lnTo>
                    <a:pt x="2736" y="39"/>
                  </a:lnTo>
                  <a:lnTo>
                    <a:pt x="2505"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7"/>
            <p:cNvSpPr/>
            <p:nvPr/>
          </p:nvSpPr>
          <p:spPr>
            <a:xfrm>
              <a:off x="7861691" y="-3108061"/>
              <a:ext cx="122358" cy="126627"/>
            </a:xfrm>
            <a:custGeom>
              <a:rect b="b" l="l" r="r" t="t"/>
              <a:pathLst>
                <a:path extrusionOk="0" h="1157" w="1118">
                  <a:moveTo>
                    <a:pt x="578" y="1"/>
                  </a:moveTo>
                  <a:lnTo>
                    <a:pt x="463" y="39"/>
                  </a:lnTo>
                  <a:lnTo>
                    <a:pt x="347" y="39"/>
                  </a:lnTo>
                  <a:lnTo>
                    <a:pt x="155" y="193"/>
                  </a:lnTo>
                  <a:lnTo>
                    <a:pt x="39" y="347"/>
                  </a:lnTo>
                  <a:lnTo>
                    <a:pt x="0" y="463"/>
                  </a:lnTo>
                  <a:lnTo>
                    <a:pt x="0" y="579"/>
                  </a:lnTo>
                  <a:lnTo>
                    <a:pt x="0" y="694"/>
                  </a:lnTo>
                  <a:lnTo>
                    <a:pt x="39" y="810"/>
                  </a:lnTo>
                  <a:lnTo>
                    <a:pt x="155" y="964"/>
                  </a:lnTo>
                  <a:lnTo>
                    <a:pt x="347" y="1118"/>
                  </a:lnTo>
                  <a:lnTo>
                    <a:pt x="463" y="1156"/>
                  </a:lnTo>
                  <a:lnTo>
                    <a:pt x="694" y="1156"/>
                  </a:lnTo>
                  <a:lnTo>
                    <a:pt x="771" y="1118"/>
                  </a:lnTo>
                  <a:lnTo>
                    <a:pt x="964" y="964"/>
                  </a:lnTo>
                  <a:lnTo>
                    <a:pt x="1079" y="810"/>
                  </a:lnTo>
                  <a:lnTo>
                    <a:pt x="1118" y="694"/>
                  </a:lnTo>
                  <a:lnTo>
                    <a:pt x="1118" y="579"/>
                  </a:lnTo>
                  <a:lnTo>
                    <a:pt x="1118" y="463"/>
                  </a:lnTo>
                  <a:lnTo>
                    <a:pt x="1079" y="347"/>
                  </a:lnTo>
                  <a:lnTo>
                    <a:pt x="964" y="193"/>
                  </a:lnTo>
                  <a:lnTo>
                    <a:pt x="771" y="39"/>
                  </a:lnTo>
                  <a:lnTo>
                    <a:pt x="694" y="39"/>
                  </a:lnTo>
                  <a:lnTo>
                    <a:pt x="57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7"/>
            <p:cNvSpPr/>
            <p:nvPr/>
          </p:nvSpPr>
          <p:spPr>
            <a:xfrm>
              <a:off x="7001457" y="-3243006"/>
              <a:ext cx="328989" cy="328989"/>
            </a:xfrm>
            <a:custGeom>
              <a:rect b="b" l="l" r="r" t="t"/>
              <a:pathLst>
                <a:path extrusionOk="0" h="3006" w="3006">
                  <a:moveTo>
                    <a:pt x="1772" y="1"/>
                  </a:moveTo>
                  <a:lnTo>
                    <a:pt x="1426" y="78"/>
                  </a:lnTo>
                  <a:lnTo>
                    <a:pt x="1117" y="155"/>
                  </a:lnTo>
                  <a:lnTo>
                    <a:pt x="809" y="347"/>
                  </a:lnTo>
                  <a:lnTo>
                    <a:pt x="539" y="540"/>
                  </a:lnTo>
                  <a:lnTo>
                    <a:pt x="347" y="810"/>
                  </a:lnTo>
                  <a:lnTo>
                    <a:pt x="154" y="1118"/>
                  </a:lnTo>
                  <a:lnTo>
                    <a:pt x="77" y="1426"/>
                  </a:lnTo>
                  <a:lnTo>
                    <a:pt x="0" y="1773"/>
                  </a:lnTo>
                  <a:lnTo>
                    <a:pt x="39" y="2081"/>
                  </a:lnTo>
                  <a:lnTo>
                    <a:pt x="77" y="2428"/>
                  </a:lnTo>
                  <a:lnTo>
                    <a:pt x="231" y="2736"/>
                  </a:lnTo>
                  <a:lnTo>
                    <a:pt x="385" y="3006"/>
                  </a:lnTo>
                  <a:lnTo>
                    <a:pt x="385" y="3006"/>
                  </a:lnTo>
                  <a:lnTo>
                    <a:pt x="347" y="2736"/>
                  </a:lnTo>
                  <a:lnTo>
                    <a:pt x="308" y="2467"/>
                  </a:lnTo>
                  <a:lnTo>
                    <a:pt x="347" y="2197"/>
                  </a:lnTo>
                  <a:lnTo>
                    <a:pt x="385" y="1927"/>
                  </a:lnTo>
                  <a:lnTo>
                    <a:pt x="462" y="1657"/>
                  </a:lnTo>
                  <a:lnTo>
                    <a:pt x="578" y="1388"/>
                  </a:lnTo>
                  <a:lnTo>
                    <a:pt x="732" y="1156"/>
                  </a:lnTo>
                  <a:lnTo>
                    <a:pt x="925" y="925"/>
                  </a:lnTo>
                  <a:lnTo>
                    <a:pt x="1156" y="733"/>
                  </a:lnTo>
                  <a:lnTo>
                    <a:pt x="1387" y="578"/>
                  </a:lnTo>
                  <a:lnTo>
                    <a:pt x="1657" y="463"/>
                  </a:lnTo>
                  <a:lnTo>
                    <a:pt x="1927" y="386"/>
                  </a:lnTo>
                  <a:lnTo>
                    <a:pt x="2196" y="309"/>
                  </a:lnTo>
                  <a:lnTo>
                    <a:pt x="2466" y="309"/>
                  </a:lnTo>
                  <a:lnTo>
                    <a:pt x="2736" y="347"/>
                  </a:lnTo>
                  <a:lnTo>
                    <a:pt x="3005" y="386"/>
                  </a:lnTo>
                  <a:lnTo>
                    <a:pt x="3005" y="386"/>
                  </a:lnTo>
                  <a:lnTo>
                    <a:pt x="2736" y="232"/>
                  </a:lnTo>
                  <a:lnTo>
                    <a:pt x="2427" y="78"/>
                  </a:lnTo>
                  <a:lnTo>
                    <a:pt x="2081" y="39"/>
                  </a:lnTo>
                  <a:lnTo>
                    <a:pt x="1772"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7"/>
            <p:cNvSpPr/>
            <p:nvPr/>
          </p:nvSpPr>
          <p:spPr>
            <a:xfrm>
              <a:off x="7730905" y="-3243006"/>
              <a:ext cx="324830" cy="328989"/>
            </a:xfrm>
            <a:custGeom>
              <a:rect b="b" l="l" r="r" t="t"/>
              <a:pathLst>
                <a:path extrusionOk="0" h="3006" w="2968">
                  <a:moveTo>
                    <a:pt x="1735" y="1"/>
                  </a:moveTo>
                  <a:lnTo>
                    <a:pt x="1388" y="78"/>
                  </a:lnTo>
                  <a:lnTo>
                    <a:pt x="1080" y="155"/>
                  </a:lnTo>
                  <a:lnTo>
                    <a:pt x="810" y="347"/>
                  </a:lnTo>
                  <a:lnTo>
                    <a:pt x="540" y="540"/>
                  </a:lnTo>
                  <a:lnTo>
                    <a:pt x="309" y="810"/>
                  </a:lnTo>
                  <a:lnTo>
                    <a:pt x="155" y="1118"/>
                  </a:lnTo>
                  <a:lnTo>
                    <a:pt x="40" y="1426"/>
                  </a:lnTo>
                  <a:lnTo>
                    <a:pt x="1" y="1773"/>
                  </a:lnTo>
                  <a:lnTo>
                    <a:pt x="1" y="2081"/>
                  </a:lnTo>
                  <a:lnTo>
                    <a:pt x="78" y="2428"/>
                  </a:lnTo>
                  <a:lnTo>
                    <a:pt x="194" y="2736"/>
                  </a:lnTo>
                  <a:lnTo>
                    <a:pt x="386" y="3006"/>
                  </a:lnTo>
                  <a:lnTo>
                    <a:pt x="309" y="2736"/>
                  </a:lnTo>
                  <a:lnTo>
                    <a:pt x="271" y="2467"/>
                  </a:lnTo>
                  <a:lnTo>
                    <a:pt x="309" y="2197"/>
                  </a:lnTo>
                  <a:lnTo>
                    <a:pt x="348" y="1927"/>
                  </a:lnTo>
                  <a:lnTo>
                    <a:pt x="425" y="1657"/>
                  </a:lnTo>
                  <a:lnTo>
                    <a:pt x="540" y="1388"/>
                  </a:lnTo>
                  <a:lnTo>
                    <a:pt x="695" y="1156"/>
                  </a:lnTo>
                  <a:lnTo>
                    <a:pt x="887" y="925"/>
                  </a:lnTo>
                  <a:lnTo>
                    <a:pt x="1118" y="733"/>
                  </a:lnTo>
                  <a:lnTo>
                    <a:pt x="1350" y="578"/>
                  </a:lnTo>
                  <a:lnTo>
                    <a:pt x="1619" y="463"/>
                  </a:lnTo>
                  <a:lnTo>
                    <a:pt x="1889" y="386"/>
                  </a:lnTo>
                  <a:lnTo>
                    <a:pt x="2159" y="309"/>
                  </a:lnTo>
                  <a:lnTo>
                    <a:pt x="2428" y="309"/>
                  </a:lnTo>
                  <a:lnTo>
                    <a:pt x="2698" y="347"/>
                  </a:lnTo>
                  <a:lnTo>
                    <a:pt x="2968" y="386"/>
                  </a:lnTo>
                  <a:lnTo>
                    <a:pt x="2698" y="232"/>
                  </a:lnTo>
                  <a:lnTo>
                    <a:pt x="2390" y="78"/>
                  </a:lnTo>
                  <a:lnTo>
                    <a:pt x="2043" y="39"/>
                  </a:lnTo>
                  <a:lnTo>
                    <a:pt x="173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7"/>
            <p:cNvSpPr/>
            <p:nvPr/>
          </p:nvSpPr>
          <p:spPr>
            <a:xfrm>
              <a:off x="5668860" y="-3542447"/>
              <a:ext cx="396406" cy="396515"/>
            </a:xfrm>
            <a:custGeom>
              <a:rect b="b" l="l" r="r" t="t"/>
              <a:pathLst>
                <a:path extrusionOk="0" h="3623" w="3622">
                  <a:moveTo>
                    <a:pt x="2119" y="1"/>
                  </a:moveTo>
                  <a:lnTo>
                    <a:pt x="1734" y="39"/>
                  </a:lnTo>
                  <a:lnTo>
                    <a:pt x="1349" y="193"/>
                  </a:lnTo>
                  <a:lnTo>
                    <a:pt x="1002" y="386"/>
                  </a:lnTo>
                  <a:lnTo>
                    <a:pt x="655" y="656"/>
                  </a:lnTo>
                  <a:lnTo>
                    <a:pt x="385" y="964"/>
                  </a:lnTo>
                  <a:lnTo>
                    <a:pt x="193" y="1311"/>
                  </a:lnTo>
                  <a:lnTo>
                    <a:pt x="77" y="1696"/>
                  </a:lnTo>
                  <a:lnTo>
                    <a:pt x="0" y="2081"/>
                  </a:lnTo>
                  <a:lnTo>
                    <a:pt x="0" y="2505"/>
                  </a:lnTo>
                  <a:lnTo>
                    <a:pt x="116" y="2891"/>
                  </a:lnTo>
                  <a:lnTo>
                    <a:pt x="270" y="3276"/>
                  </a:lnTo>
                  <a:lnTo>
                    <a:pt x="462" y="3623"/>
                  </a:lnTo>
                  <a:lnTo>
                    <a:pt x="385" y="3276"/>
                  </a:lnTo>
                  <a:lnTo>
                    <a:pt x="385" y="2929"/>
                  </a:lnTo>
                  <a:lnTo>
                    <a:pt x="385" y="2621"/>
                  </a:lnTo>
                  <a:lnTo>
                    <a:pt x="462" y="2274"/>
                  </a:lnTo>
                  <a:lnTo>
                    <a:pt x="539" y="1966"/>
                  </a:lnTo>
                  <a:lnTo>
                    <a:pt x="694" y="1658"/>
                  </a:lnTo>
                  <a:lnTo>
                    <a:pt x="886" y="1349"/>
                  </a:lnTo>
                  <a:lnTo>
                    <a:pt x="1117" y="1080"/>
                  </a:lnTo>
                  <a:lnTo>
                    <a:pt x="1387" y="848"/>
                  </a:lnTo>
                  <a:lnTo>
                    <a:pt x="1657" y="694"/>
                  </a:lnTo>
                  <a:lnTo>
                    <a:pt x="1965" y="540"/>
                  </a:lnTo>
                  <a:lnTo>
                    <a:pt x="2312" y="425"/>
                  </a:lnTo>
                  <a:lnTo>
                    <a:pt x="2620" y="386"/>
                  </a:lnTo>
                  <a:lnTo>
                    <a:pt x="2967" y="348"/>
                  </a:lnTo>
                  <a:lnTo>
                    <a:pt x="3314" y="386"/>
                  </a:lnTo>
                  <a:lnTo>
                    <a:pt x="3622" y="463"/>
                  </a:lnTo>
                  <a:lnTo>
                    <a:pt x="3622" y="463"/>
                  </a:lnTo>
                  <a:lnTo>
                    <a:pt x="3275" y="232"/>
                  </a:lnTo>
                  <a:lnTo>
                    <a:pt x="2890" y="78"/>
                  </a:lnTo>
                  <a:lnTo>
                    <a:pt x="2505"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5" name="Shape 845"/>
        <p:cNvGrpSpPr/>
        <p:nvPr/>
      </p:nvGrpSpPr>
      <p:grpSpPr>
        <a:xfrm>
          <a:off x="0" y="0"/>
          <a:ext cx="0" cy="0"/>
          <a:chOff x="0" y="0"/>
          <a:chExt cx="0" cy="0"/>
        </a:xfrm>
      </p:grpSpPr>
      <p:sp>
        <p:nvSpPr>
          <p:cNvPr id="846" name="Google Shape;846;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was Alexander Graham Bell famous for?</a:t>
            </a:r>
            <a:endParaRPr/>
          </a:p>
        </p:txBody>
      </p:sp>
      <p:sp>
        <p:nvSpPr>
          <p:cNvPr id="847" name="Google Shape;847;p48"/>
          <p:cNvSpPr txBox="1"/>
          <p:nvPr>
            <p:ph idx="1" type="subTitle"/>
          </p:nvPr>
        </p:nvSpPr>
        <p:spPr>
          <a:xfrm>
            <a:off x="5286445" y="2844727"/>
            <a:ext cx="2756400" cy="96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a:t>
            </a:r>
            <a:r>
              <a:rPr lang="en"/>
              <a:t>It’s hot and has a poisonous atmosphere</a:t>
            </a:r>
            <a:endParaRPr/>
          </a:p>
        </p:txBody>
      </p:sp>
      <p:sp>
        <p:nvSpPr>
          <p:cNvPr id="848" name="Google Shape;848;p48"/>
          <p:cNvSpPr txBox="1"/>
          <p:nvPr>
            <p:ph idx="2" type="subTitle"/>
          </p:nvPr>
        </p:nvSpPr>
        <p:spPr>
          <a:xfrm>
            <a:off x="1094375" y="2844741"/>
            <a:ext cx="2756400" cy="96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entire Solar System and also the closest one to the Sun. It was named after a god</a:t>
            </a:r>
            <a:endParaRPr/>
          </a:p>
        </p:txBody>
      </p:sp>
      <p:sp>
        <p:nvSpPr>
          <p:cNvPr id="849" name="Google Shape;849;p48"/>
          <p:cNvSpPr txBox="1"/>
          <p:nvPr>
            <p:ph idx="3" type="subTitle"/>
          </p:nvPr>
        </p:nvSpPr>
        <p:spPr>
          <a:xfrm>
            <a:off x="1094375" y="2357100"/>
            <a:ext cx="27564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50" name="Google Shape;850;p48"/>
          <p:cNvSpPr txBox="1"/>
          <p:nvPr>
            <p:ph idx="4" type="subTitle"/>
          </p:nvPr>
        </p:nvSpPr>
        <p:spPr>
          <a:xfrm>
            <a:off x="5286441" y="2357100"/>
            <a:ext cx="2756400" cy="55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851" name="Google Shape;851;p48"/>
          <p:cNvGrpSpPr/>
          <p:nvPr/>
        </p:nvGrpSpPr>
        <p:grpSpPr>
          <a:xfrm>
            <a:off x="2186577" y="1751947"/>
            <a:ext cx="605158" cy="605120"/>
            <a:chOff x="3966025" y="2739875"/>
            <a:chExt cx="395425" cy="395400"/>
          </a:xfrm>
        </p:grpSpPr>
        <p:sp>
          <p:nvSpPr>
            <p:cNvPr id="852" name="Google Shape;852;p48"/>
            <p:cNvSpPr/>
            <p:nvPr/>
          </p:nvSpPr>
          <p:spPr>
            <a:xfrm>
              <a:off x="4228125" y="2984050"/>
              <a:ext cx="34750" cy="34750"/>
            </a:xfrm>
            <a:custGeom>
              <a:rect b="b" l="l" r="r" t="t"/>
              <a:pathLst>
                <a:path extrusionOk="0" h="1390" w="1390">
                  <a:moveTo>
                    <a:pt x="762" y="493"/>
                  </a:moveTo>
                  <a:lnTo>
                    <a:pt x="852" y="538"/>
                  </a:lnTo>
                  <a:lnTo>
                    <a:pt x="897" y="627"/>
                  </a:lnTo>
                  <a:lnTo>
                    <a:pt x="942" y="717"/>
                  </a:lnTo>
                  <a:lnTo>
                    <a:pt x="897" y="807"/>
                  </a:lnTo>
                  <a:lnTo>
                    <a:pt x="852" y="851"/>
                  </a:lnTo>
                  <a:lnTo>
                    <a:pt x="762" y="941"/>
                  </a:lnTo>
                  <a:lnTo>
                    <a:pt x="583" y="941"/>
                  </a:lnTo>
                  <a:lnTo>
                    <a:pt x="538" y="851"/>
                  </a:lnTo>
                  <a:lnTo>
                    <a:pt x="493" y="807"/>
                  </a:lnTo>
                  <a:lnTo>
                    <a:pt x="449" y="717"/>
                  </a:lnTo>
                  <a:lnTo>
                    <a:pt x="493" y="627"/>
                  </a:lnTo>
                  <a:lnTo>
                    <a:pt x="538" y="538"/>
                  </a:lnTo>
                  <a:lnTo>
                    <a:pt x="583" y="493"/>
                  </a:lnTo>
                  <a:close/>
                  <a:moveTo>
                    <a:pt x="673" y="0"/>
                  </a:moveTo>
                  <a:lnTo>
                    <a:pt x="538" y="45"/>
                  </a:lnTo>
                  <a:lnTo>
                    <a:pt x="404" y="45"/>
                  </a:lnTo>
                  <a:lnTo>
                    <a:pt x="180" y="224"/>
                  </a:lnTo>
                  <a:lnTo>
                    <a:pt x="45" y="448"/>
                  </a:lnTo>
                  <a:lnTo>
                    <a:pt x="1" y="583"/>
                  </a:lnTo>
                  <a:lnTo>
                    <a:pt x="1" y="717"/>
                  </a:lnTo>
                  <a:lnTo>
                    <a:pt x="1" y="851"/>
                  </a:lnTo>
                  <a:lnTo>
                    <a:pt x="45" y="986"/>
                  </a:lnTo>
                  <a:lnTo>
                    <a:pt x="180" y="1210"/>
                  </a:lnTo>
                  <a:lnTo>
                    <a:pt x="404" y="1344"/>
                  </a:lnTo>
                  <a:lnTo>
                    <a:pt x="538" y="1389"/>
                  </a:lnTo>
                  <a:lnTo>
                    <a:pt x="852" y="1389"/>
                  </a:lnTo>
                  <a:lnTo>
                    <a:pt x="942" y="1344"/>
                  </a:lnTo>
                  <a:lnTo>
                    <a:pt x="1166" y="1210"/>
                  </a:lnTo>
                  <a:lnTo>
                    <a:pt x="1345" y="986"/>
                  </a:lnTo>
                  <a:lnTo>
                    <a:pt x="1390" y="851"/>
                  </a:lnTo>
                  <a:lnTo>
                    <a:pt x="1390" y="717"/>
                  </a:lnTo>
                  <a:lnTo>
                    <a:pt x="1390" y="583"/>
                  </a:lnTo>
                  <a:lnTo>
                    <a:pt x="1345" y="448"/>
                  </a:lnTo>
                  <a:lnTo>
                    <a:pt x="1166" y="224"/>
                  </a:lnTo>
                  <a:lnTo>
                    <a:pt x="942" y="45"/>
                  </a:lnTo>
                  <a:lnTo>
                    <a:pt x="852" y="45"/>
                  </a:lnTo>
                  <a:lnTo>
                    <a:pt x="6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8"/>
            <p:cNvSpPr/>
            <p:nvPr/>
          </p:nvSpPr>
          <p:spPr>
            <a:xfrm>
              <a:off x="4181075" y="2984050"/>
              <a:ext cx="35875" cy="34750"/>
            </a:xfrm>
            <a:custGeom>
              <a:rect b="b" l="l" r="r" t="t"/>
              <a:pathLst>
                <a:path extrusionOk="0" h="1390" w="1435">
                  <a:moveTo>
                    <a:pt x="807" y="493"/>
                  </a:moveTo>
                  <a:lnTo>
                    <a:pt x="897" y="538"/>
                  </a:lnTo>
                  <a:lnTo>
                    <a:pt x="942" y="627"/>
                  </a:lnTo>
                  <a:lnTo>
                    <a:pt x="942" y="717"/>
                  </a:lnTo>
                  <a:lnTo>
                    <a:pt x="942" y="807"/>
                  </a:lnTo>
                  <a:lnTo>
                    <a:pt x="897" y="851"/>
                  </a:lnTo>
                  <a:lnTo>
                    <a:pt x="807" y="941"/>
                  </a:lnTo>
                  <a:lnTo>
                    <a:pt x="628" y="941"/>
                  </a:lnTo>
                  <a:lnTo>
                    <a:pt x="539" y="851"/>
                  </a:lnTo>
                  <a:lnTo>
                    <a:pt x="494" y="807"/>
                  </a:lnTo>
                  <a:lnTo>
                    <a:pt x="494" y="717"/>
                  </a:lnTo>
                  <a:lnTo>
                    <a:pt x="494" y="627"/>
                  </a:lnTo>
                  <a:lnTo>
                    <a:pt x="539" y="538"/>
                  </a:lnTo>
                  <a:lnTo>
                    <a:pt x="628" y="493"/>
                  </a:lnTo>
                  <a:close/>
                  <a:moveTo>
                    <a:pt x="718" y="0"/>
                  </a:moveTo>
                  <a:lnTo>
                    <a:pt x="583" y="45"/>
                  </a:lnTo>
                  <a:lnTo>
                    <a:pt x="449" y="45"/>
                  </a:lnTo>
                  <a:lnTo>
                    <a:pt x="225" y="224"/>
                  </a:lnTo>
                  <a:lnTo>
                    <a:pt x="91" y="448"/>
                  </a:lnTo>
                  <a:lnTo>
                    <a:pt x="46" y="583"/>
                  </a:lnTo>
                  <a:lnTo>
                    <a:pt x="1" y="717"/>
                  </a:lnTo>
                  <a:lnTo>
                    <a:pt x="46" y="851"/>
                  </a:lnTo>
                  <a:lnTo>
                    <a:pt x="91" y="986"/>
                  </a:lnTo>
                  <a:lnTo>
                    <a:pt x="225" y="1210"/>
                  </a:lnTo>
                  <a:lnTo>
                    <a:pt x="449" y="1344"/>
                  </a:lnTo>
                  <a:lnTo>
                    <a:pt x="583" y="1389"/>
                  </a:lnTo>
                  <a:lnTo>
                    <a:pt x="852" y="1389"/>
                  </a:lnTo>
                  <a:lnTo>
                    <a:pt x="987" y="1344"/>
                  </a:lnTo>
                  <a:lnTo>
                    <a:pt x="1211" y="1210"/>
                  </a:lnTo>
                  <a:lnTo>
                    <a:pt x="1345" y="986"/>
                  </a:lnTo>
                  <a:lnTo>
                    <a:pt x="1390" y="851"/>
                  </a:lnTo>
                  <a:lnTo>
                    <a:pt x="1435" y="717"/>
                  </a:lnTo>
                  <a:lnTo>
                    <a:pt x="1390" y="583"/>
                  </a:lnTo>
                  <a:lnTo>
                    <a:pt x="1345" y="448"/>
                  </a:lnTo>
                  <a:lnTo>
                    <a:pt x="1211" y="224"/>
                  </a:lnTo>
                  <a:lnTo>
                    <a:pt x="987" y="45"/>
                  </a:lnTo>
                  <a:lnTo>
                    <a:pt x="852" y="45"/>
                  </a:lnTo>
                  <a:lnTo>
                    <a:pt x="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8"/>
            <p:cNvSpPr/>
            <p:nvPr/>
          </p:nvSpPr>
          <p:spPr>
            <a:xfrm>
              <a:off x="4228125" y="3031075"/>
              <a:ext cx="34750" cy="34750"/>
            </a:xfrm>
            <a:custGeom>
              <a:rect b="b" l="l" r="r" t="t"/>
              <a:pathLst>
                <a:path extrusionOk="0" h="1390" w="1390">
                  <a:moveTo>
                    <a:pt x="762" y="449"/>
                  </a:moveTo>
                  <a:lnTo>
                    <a:pt x="852" y="538"/>
                  </a:lnTo>
                  <a:lnTo>
                    <a:pt x="897" y="583"/>
                  </a:lnTo>
                  <a:lnTo>
                    <a:pt x="942" y="673"/>
                  </a:lnTo>
                  <a:lnTo>
                    <a:pt x="897" y="762"/>
                  </a:lnTo>
                  <a:lnTo>
                    <a:pt x="852" y="852"/>
                  </a:lnTo>
                  <a:lnTo>
                    <a:pt x="762" y="897"/>
                  </a:lnTo>
                  <a:lnTo>
                    <a:pt x="583" y="897"/>
                  </a:lnTo>
                  <a:lnTo>
                    <a:pt x="538" y="852"/>
                  </a:lnTo>
                  <a:lnTo>
                    <a:pt x="493" y="762"/>
                  </a:lnTo>
                  <a:lnTo>
                    <a:pt x="449" y="673"/>
                  </a:lnTo>
                  <a:lnTo>
                    <a:pt x="493" y="583"/>
                  </a:lnTo>
                  <a:lnTo>
                    <a:pt x="538" y="538"/>
                  </a:lnTo>
                  <a:lnTo>
                    <a:pt x="583" y="449"/>
                  </a:lnTo>
                  <a:close/>
                  <a:moveTo>
                    <a:pt x="538" y="1"/>
                  </a:moveTo>
                  <a:lnTo>
                    <a:pt x="404" y="46"/>
                  </a:lnTo>
                  <a:lnTo>
                    <a:pt x="180" y="180"/>
                  </a:lnTo>
                  <a:lnTo>
                    <a:pt x="45" y="404"/>
                  </a:lnTo>
                  <a:lnTo>
                    <a:pt x="1" y="538"/>
                  </a:lnTo>
                  <a:lnTo>
                    <a:pt x="1" y="673"/>
                  </a:lnTo>
                  <a:lnTo>
                    <a:pt x="1" y="807"/>
                  </a:lnTo>
                  <a:lnTo>
                    <a:pt x="45" y="942"/>
                  </a:lnTo>
                  <a:lnTo>
                    <a:pt x="180" y="1166"/>
                  </a:lnTo>
                  <a:lnTo>
                    <a:pt x="404" y="1345"/>
                  </a:lnTo>
                  <a:lnTo>
                    <a:pt x="538" y="1345"/>
                  </a:lnTo>
                  <a:lnTo>
                    <a:pt x="673" y="1390"/>
                  </a:lnTo>
                  <a:lnTo>
                    <a:pt x="852" y="1345"/>
                  </a:lnTo>
                  <a:lnTo>
                    <a:pt x="942" y="1345"/>
                  </a:lnTo>
                  <a:lnTo>
                    <a:pt x="1166" y="1166"/>
                  </a:lnTo>
                  <a:lnTo>
                    <a:pt x="1345" y="942"/>
                  </a:lnTo>
                  <a:lnTo>
                    <a:pt x="1390" y="807"/>
                  </a:lnTo>
                  <a:lnTo>
                    <a:pt x="1390" y="673"/>
                  </a:lnTo>
                  <a:lnTo>
                    <a:pt x="1390" y="538"/>
                  </a:lnTo>
                  <a:lnTo>
                    <a:pt x="1345" y="404"/>
                  </a:lnTo>
                  <a:lnTo>
                    <a:pt x="1166" y="180"/>
                  </a:lnTo>
                  <a:lnTo>
                    <a:pt x="942" y="46"/>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8"/>
            <p:cNvSpPr/>
            <p:nvPr/>
          </p:nvSpPr>
          <p:spPr>
            <a:xfrm>
              <a:off x="4181075" y="3031075"/>
              <a:ext cx="35875" cy="34750"/>
            </a:xfrm>
            <a:custGeom>
              <a:rect b="b" l="l" r="r" t="t"/>
              <a:pathLst>
                <a:path extrusionOk="0" h="1390" w="1435">
                  <a:moveTo>
                    <a:pt x="807" y="449"/>
                  </a:moveTo>
                  <a:lnTo>
                    <a:pt x="897" y="538"/>
                  </a:lnTo>
                  <a:lnTo>
                    <a:pt x="942" y="583"/>
                  </a:lnTo>
                  <a:lnTo>
                    <a:pt x="942" y="673"/>
                  </a:lnTo>
                  <a:lnTo>
                    <a:pt x="942" y="762"/>
                  </a:lnTo>
                  <a:lnTo>
                    <a:pt x="897" y="852"/>
                  </a:lnTo>
                  <a:lnTo>
                    <a:pt x="807" y="897"/>
                  </a:lnTo>
                  <a:lnTo>
                    <a:pt x="628" y="897"/>
                  </a:lnTo>
                  <a:lnTo>
                    <a:pt x="539" y="852"/>
                  </a:lnTo>
                  <a:lnTo>
                    <a:pt x="494" y="762"/>
                  </a:lnTo>
                  <a:lnTo>
                    <a:pt x="494" y="673"/>
                  </a:lnTo>
                  <a:lnTo>
                    <a:pt x="494" y="583"/>
                  </a:lnTo>
                  <a:lnTo>
                    <a:pt x="539" y="538"/>
                  </a:lnTo>
                  <a:lnTo>
                    <a:pt x="628" y="449"/>
                  </a:lnTo>
                  <a:close/>
                  <a:moveTo>
                    <a:pt x="583" y="1"/>
                  </a:moveTo>
                  <a:lnTo>
                    <a:pt x="449" y="46"/>
                  </a:lnTo>
                  <a:lnTo>
                    <a:pt x="225" y="180"/>
                  </a:lnTo>
                  <a:lnTo>
                    <a:pt x="91" y="404"/>
                  </a:lnTo>
                  <a:lnTo>
                    <a:pt x="46" y="538"/>
                  </a:lnTo>
                  <a:lnTo>
                    <a:pt x="1" y="673"/>
                  </a:lnTo>
                  <a:lnTo>
                    <a:pt x="46" y="807"/>
                  </a:lnTo>
                  <a:lnTo>
                    <a:pt x="91" y="942"/>
                  </a:lnTo>
                  <a:lnTo>
                    <a:pt x="225" y="1166"/>
                  </a:lnTo>
                  <a:lnTo>
                    <a:pt x="449" y="1345"/>
                  </a:lnTo>
                  <a:lnTo>
                    <a:pt x="583" y="1345"/>
                  </a:lnTo>
                  <a:lnTo>
                    <a:pt x="718" y="1390"/>
                  </a:lnTo>
                  <a:lnTo>
                    <a:pt x="852" y="1345"/>
                  </a:lnTo>
                  <a:lnTo>
                    <a:pt x="987" y="1345"/>
                  </a:lnTo>
                  <a:lnTo>
                    <a:pt x="1211" y="1166"/>
                  </a:lnTo>
                  <a:lnTo>
                    <a:pt x="1345" y="942"/>
                  </a:lnTo>
                  <a:lnTo>
                    <a:pt x="1390" y="807"/>
                  </a:lnTo>
                  <a:lnTo>
                    <a:pt x="1435" y="673"/>
                  </a:lnTo>
                  <a:lnTo>
                    <a:pt x="1390" y="538"/>
                  </a:lnTo>
                  <a:lnTo>
                    <a:pt x="1345" y="404"/>
                  </a:lnTo>
                  <a:lnTo>
                    <a:pt x="1211" y="180"/>
                  </a:lnTo>
                  <a:lnTo>
                    <a:pt x="987" y="46"/>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8"/>
            <p:cNvSpPr/>
            <p:nvPr/>
          </p:nvSpPr>
          <p:spPr>
            <a:xfrm>
              <a:off x="4274050" y="3031075"/>
              <a:ext cx="34750" cy="34750"/>
            </a:xfrm>
            <a:custGeom>
              <a:rect b="b" l="l" r="r" t="t"/>
              <a:pathLst>
                <a:path extrusionOk="0" h="1390" w="1390">
                  <a:moveTo>
                    <a:pt x="807" y="449"/>
                  </a:moveTo>
                  <a:lnTo>
                    <a:pt x="897" y="538"/>
                  </a:lnTo>
                  <a:lnTo>
                    <a:pt x="941" y="583"/>
                  </a:lnTo>
                  <a:lnTo>
                    <a:pt x="941" y="673"/>
                  </a:lnTo>
                  <a:lnTo>
                    <a:pt x="941" y="762"/>
                  </a:lnTo>
                  <a:lnTo>
                    <a:pt x="897" y="852"/>
                  </a:lnTo>
                  <a:lnTo>
                    <a:pt x="807" y="897"/>
                  </a:lnTo>
                  <a:lnTo>
                    <a:pt x="628" y="897"/>
                  </a:lnTo>
                  <a:lnTo>
                    <a:pt x="538" y="852"/>
                  </a:lnTo>
                  <a:lnTo>
                    <a:pt x="493" y="762"/>
                  </a:lnTo>
                  <a:lnTo>
                    <a:pt x="493" y="673"/>
                  </a:lnTo>
                  <a:lnTo>
                    <a:pt x="493" y="583"/>
                  </a:lnTo>
                  <a:lnTo>
                    <a:pt x="538" y="538"/>
                  </a:lnTo>
                  <a:lnTo>
                    <a:pt x="628" y="449"/>
                  </a:lnTo>
                  <a:close/>
                  <a:moveTo>
                    <a:pt x="583" y="1"/>
                  </a:moveTo>
                  <a:lnTo>
                    <a:pt x="449" y="46"/>
                  </a:lnTo>
                  <a:lnTo>
                    <a:pt x="225" y="180"/>
                  </a:lnTo>
                  <a:lnTo>
                    <a:pt x="90" y="404"/>
                  </a:lnTo>
                  <a:lnTo>
                    <a:pt x="45" y="538"/>
                  </a:lnTo>
                  <a:lnTo>
                    <a:pt x="1" y="673"/>
                  </a:lnTo>
                  <a:lnTo>
                    <a:pt x="45" y="807"/>
                  </a:lnTo>
                  <a:lnTo>
                    <a:pt x="90" y="942"/>
                  </a:lnTo>
                  <a:lnTo>
                    <a:pt x="225" y="1166"/>
                  </a:lnTo>
                  <a:lnTo>
                    <a:pt x="449" y="1345"/>
                  </a:lnTo>
                  <a:lnTo>
                    <a:pt x="583" y="1345"/>
                  </a:lnTo>
                  <a:lnTo>
                    <a:pt x="717" y="1390"/>
                  </a:lnTo>
                  <a:lnTo>
                    <a:pt x="852" y="1345"/>
                  </a:lnTo>
                  <a:lnTo>
                    <a:pt x="986" y="1345"/>
                  </a:lnTo>
                  <a:lnTo>
                    <a:pt x="1210" y="1166"/>
                  </a:lnTo>
                  <a:lnTo>
                    <a:pt x="1345" y="942"/>
                  </a:lnTo>
                  <a:lnTo>
                    <a:pt x="1389" y="807"/>
                  </a:lnTo>
                  <a:lnTo>
                    <a:pt x="1389" y="673"/>
                  </a:lnTo>
                  <a:lnTo>
                    <a:pt x="1389" y="538"/>
                  </a:lnTo>
                  <a:lnTo>
                    <a:pt x="1345" y="404"/>
                  </a:lnTo>
                  <a:lnTo>
                    <a:pt x="1210" y="180"/>
                  </a:lnTo>
                  <a:lnTo>
                    <a:pt x="986" y="46"/>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8"/>
            <p:cNvSpPr/>
            <p:nvPr/>
          </p:nvSpPr>
          <p:spPr>
            <a:xfrm>
              <a:off x="4228125" y="3077000"/>
              <a:ext cx="34750" cy="34750"/>
            </a:xfrm>
            <a:custGeom>
              <a:rect b="b" l="l" r="r" t="t"/>
              <a:pathLst>
                <a:path extrusionOk="0" h="1390" w="1390">
                  <a:moveTo>
                    <a:pt x="673" y="449"/>
                  </a:moveTo>
                  <a:lnTo>
                    <a:pt x="762" y="494"/>
                  </a:lnTo>
                  <a:lnTo>
                    <a:pt x="852" y="538"/>
                  </a:lnTo>
                  <a:lnTo>
                    <a:pt x="897" y="628"/>
                  </a:lnTo>
                  <a:lnTo>
                    <a:pt x="942" y="718"/>
                  </a:lnTo>
                  <a:lnTo>
                    <a:pt x="897" y="807"/>
                  </a:lnTo>
                  <a:lnTo>
                    <a:pt x="852" y="852"/>
                  </a:lnTo>
                  <a:lnTo>
                    <a:pt x="762" y="897"/>
                  </a:lnTo>
                  <a:lnTo>
                    <a:pt x="673" y="942"/>
                  </a:lnTo>
                  <a:lnTo>
                    <a:pt x="583" y="897"/>
                  </a:lnTo>
                  <a:lnTo>
                    <a:pt x="538" y="852"/>
                  </a:lnTo>
                  <a:lnTo>
                    <a:pt x="493" y="807"/>
                  </a:lnTo>
                  <a:lnTo>
                    <a:pt x="449" y="718"/>
                  </a:lnTo>
                  <a:lnTo>
                    <a:pt x="493" y="628"/>
                  </a:lnTo>
                  <a:lnTo>
                    <a:pt x="538" y="538"/>
                  </a:lnTo>
                  <a:lnTo>
                    <a:pt x="583" y="494"/>
                  </a:lnTo>
                  <a:lnTo>
                    <a:pt x="673" y="449"/>
                  </a:lnTo>
                  <a:close/>
                  <a:moveTo>
                    <a:pt x="538" y="1"/>
                  </a:moveTo>
                  <a:lnTo>
                    <a:pt x="404" y="46"/>
                  </a:lnTo>
                  <a:lnTo>
                    <a:pt x="180" y="225"/>
                  </a:lnTo>
                  <a:lnTo>
                    <a:pt x="45" y="449"/>
                  </a:lnTo>
                  <a:lnTo>
                    <a:pt x="1" y="583"/>
                  </a:lnTo>
                  <a:lnTo>
                    <a:pt x="1" y="718"/>
                  </a:lnTo>
                  <a:lnTo>
                    <a:pt x="1" y="852"/>
                  </a:lnTo>
                  <a:lnTo>
                    <a:pt x="45" y="986"/>
                  </a:lnTo>
                  <a:lnTo>
                    <a:pt x="180" y="1210"/>
                  </a:lnTo>
                  <a:lnTo>
                    <a:pt x="404" y="1345"/>
                  </a:lnTo>
                  <a:lnTo>
                    <a:pt x="538" y="1390"/>
                  </a:lnTo>
                  <a:lnTo>
                    <a:pt x="852" y="1390"/>
                  </a:lnTo>
                  <a:lnTo>
                    <a:pt x="942" y="1345"/>
                  </a:lnTo>
                  <a:lnTo>
                    <a:pt x="1166" y="1210"/>
                  </a:lnTo>
                  <a:lnTo>
                    <a:pt x="1345" y="986"/>
                  </a:lnTo>
                  <a:lnTo>
                    <a:pt x="1390" y="852"/>
                  </a:lnTo>
                  <a:lnTo>
                    <a:pt x="1390" y="718"/>
                  </a:lnTo>
                  <a:lnTo>
                    <a:pt x="1390" y="583"/>
                  </a:lnTo>
                  <a:lnTo>
                    <a:pt x="1345" y="449"/>
                  </a:lnTo>
                  <a:lnTo>
                    <a:pt x="1166" y="225"/>
                  </a:lnTo>
                  <a:lnTo>
                    <a:pt x="942" y="46"/>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8"/>
            <p:cNvSpPr/>
            <p:nvPr/>
          </p:nvSpPr>
          <p:spPr>
            <a:xfrm>
              <a:off x="4181075" y="3077000"/>
              <a:ext cx="35875" cy="34750"/>
            </a:xfrm>
            <a:custGeom>
              <a:rect b="b" l="l" r="r" t="t"/>
              <a:pathLst>
                <a:path extrusionOk="0" h="1390" w="1435">
                  <a:moveTo>
                    <a:pt x="718" y="449"/>
                  </a:moveTo>
                  <a:lnTo>
                    <a:pt x="807" y="494"/>
                  </a:lnTo>
                  <a:lnTo>
                    <a:pt x="897" y="538"/>
                  </a:lnTo>
                  <a:lnTo>
                    <a:pt x="942" y="628"/>
                  </a:lnTo>
                  <a:lnTo>
                    <a:pt x="942" y="718"/>
                  </a:lnTo>
                  <a:lnTo>
                    <a:pt x="942" y="807"/>
                  </a:lnTo>
                  <a:lnTo>
                    <a:pt x="897" y="852"/>
                  </a:lnTo>
                  <a:lnTo>
                    <a:pt x="807" y="897"/>
                  </a:lnTo>
                  <a:lnTo>
                    <a:pt x="718" y="942"/>
                  </a:lnTo>
                  <a:lnTo>
                    <a:pt x="628" y="897"/>
                  </a:lnTo>
                  <a:lnTo>
                    <a:pt x="539" y="852"/>
                  </a:lnTo>
                  <a:lnTo>
                    <a:pt x="494" y="807"/>
                  </a:lnTo>
                  <a:lnTo>
                    <a:pt x="494" y="718"/>
                  </a:lnTo>
                  <a:lnTo>
                    <a:pt x="494" y="628"/>
                  </a:lnTo>
                  <a:lnTo>
                    <a:pt x="539" y="538"/>
                  </a:lnTo>
                  <a:lnTo>
                    <a:pt x="628" y="494"/>
                  </a:lnTo>
                  <a:lnTo>
                    <a:pt x="718" y="449"/>
                  </a:lnTo>
                  <a:close/>
                  <a:moveTo>
                    <a:pt x="583" y="1"/>
                  </a:moveTo>
                  <a:lnTo>
                    <a:pt x="449" y="46"/>
                  </a:lnTo>
                  <a:lnTo>
                    <a:pt x="225" y="225"/>
                  </a:lnTo>
                  <a:lnTo>
                    <a:pt x="91" y="449"/>
                  </a:lnTo>
                  <a:lnTo>
                    <a:pt x="46" y="583"/>
                  </a:lnTo>
                  <a:lnTo>
                    <a:pt x="1" y="718"/>
                  </a:lnTo>
                  <a:lnTo>
                    <a:pt x="46" y="852"/>
                  </a:lnTo>
                  <a:lnTo>
                    <a:pt x="91" y="986"/>
                  </a:lnTo>
                  <a:lnTo>
                    <a:pt x="225" y="1210"/>
                  </a:lnTo>
                  <a:lnTo>
                    <a:pt x="449" y="1345"/>
                  </a:lnTo>
                  <a:lnTo>
                    <a:pt x="583" y="1390"/>
                  </a:lnTo>
                  <a:lnTo>
                    <a:pt x="852" y="1390"/>
                  </a:lnTo>
                  <a:lnTo>
                    <a:pt x="987" y="1345"/>
                  </a:lnTo>
                  <a:lnTo>
                    <a:pt x="1211" y="1210"/>
                  </a:lnTo>
                  <a:lnTo>
                    <a:pt x="1345" y="986"/>
                  </a:lnTo>
                  <a:lnTo>
                    <a:pt x="1390" y="852"/>
                  </a:lnTo>
                  <a:lnTo>
                    <a:pt x="1435" y="718"/>
                  </a:lnTo>
                  <a:lnTo>
                    <a:pt x="1390" y="583"/>
                  </a:lnTo>
                  <a:lnTo>
                    <a:pt x="1345" y="449"/>
                  </a:lnTo>
                  <a:lnTo>
                    <a:pt x="1211" y="225"/>
                  </a:lnTo>
                  <a:lnTo>
                    <a:pt x="987" y="46"/>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8"/>
            <p:cNvSpPr/>
            <p:nvPr/>
          </p:nvSpPr>
          <p:spPr>
            <a:xfrm>
              <a:off x="4274050" y="3077000"/>
              <a:ext cx="34750" cy="34750"/>
            </a:xfrm>
            <a:custGeom>
              <a:rect b="b" l="l" r="r" t="t"/>
              <a:pathLst>
                <a:path extrusionOk="0" h="1390" w="1390">
                  <a:moveTo>
                    <a:pt x="717" y="449"/>
                  </a:moveTo>
                  <a:lnTo>
                    <a:pt x="807" y="494"/>
                  </a:lnTo>
                  <a:lnTo>
                    <a:pt x="897" y="538"/>
                  </a:lnTo>
                  <a:lnTo>
                    <a:pt x="941" y="628"/>
                  </a:lnTo>
                  <a:lnTo>
                    <a:pt x="941" y="718"/>
                  </a:lnTo>
                  <a:lnTo>
                    <a:pt x="941" y="807"/>
                  </a:lnTo>
                  <a:lnTo>
                    <a:pt x="897" y="852"/>
                  </a:lnTo>
                  <a:lnTo>
                    <a:pt x="807" y="897"/>
                  </a:lnTo>
                  <a:lnTo>
                    <a:pt x="717" y="942"/>
                  </a:lnTo>
                  <a:lnTo>
                    <a:pt x="628" y="897"/>
                  </a:lnTo>
                  <a:lnTo>
                    <a:pt x="538" y="852"/>
                  </a:lnTo>
                  <a:lnTo>
                    <a:pt x="493" y="807"/>
                  </a:lnTo>
                  <a:lnTo>
                    <a:pt x="493" y="718"/>
                  </a:lnTo>
                  <a:lnTo>
                    <a:pt x="493" y="628"/>
                  </a:lnTo>
                  <a:lnTo>
                    <a:pt x="538" y="538"/>
                  </a:lnTo>
                  <a:lnTo>
                    <a:pt x="628" y="494"/>
                  </a:lnTo>
                  <a:lnTo>
                    <a:pt x="717" y="449"/>
                  </a:lnTo>
                  <a:close/>
                  <a:moveTo>
                    <a:pt x="583" y="1"/>
                  </a:moveTo>
                  <a:lnTo>
                    <a:pt x="449" y="46"/>
                  </a:lnTo>
                  <a:lnTo>
                    <a:pt x="225" y="225"/>
                  </a:lnTo>
                  <a:lnTo>
                    <a:pt x="90" y="449"/>
                  </a:lnTo>
                  <a:lnTo>
                    <a:pt x="45" y="583"/>
                  </a:lnTo>
                  <a:lnTo>
                    <a:pt x="1" y="718"/>
                  </a:lnTo>
                  <a:lnTo>
                    <a:pt x="45" y="852"/>
                  </a:lnTo>
                  <a:lnTo>
                    <a:pt x="90" y="986"/>
                  </a:lnTo>
                  <a:lnTo>
                    <a:pt x="225" y="1210"/>
                  </a:lnTo>
                  <a:lnTo>
                    <a:pt x="449" y="1345"/>
                  </a:lnTo>
                  <a:lnTo>
                    <a:pt x="583" y="1390"/>
                  </a:lnTo>
                  <a:lnTo>
                    <a:pt x="852" y="1390"/>
                  </a:lnTo>
                  <a:lnTo>
                    <a:pt x="986" y="1345"/>
                  </a:lnTo>
                  <a:lnTo>
                    <a:pt x="1210" y="1210"/>
                  </a:lnTo>
                  <a:lnTo>
                    <a:pt x="1345" y="986"/>
                  </a:lnTo>
                  <a:lnTo>
                    <a:pt x="1389" y="852"/>
                  </a:lnTo>
                  <a:lnTo>
                    <a:pt x="1389" y="718"/>
                  </a:lnTo>
                  <a:lnTo>
                    <a:pt x="1389" y="583"/>
                  </a:lnTo>
                  <a:lnTo>
                    <a:pt x="1345" y="449"/>
                  </a:lnTo>
                  <a:lnTo>
                    <a:pt x="1210" y="225"/>
                  </a:lnTo>
                  <a:lnTo>
                    <a:pt x="986" y="46"/>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8"/>
            <p:cNvSpPr/>
            <p:nvPr/>
          </p:nvSpPr>
          <p:spPr>
            <a:xfrm>
              <a:off x="4274050" y="2984050"/>
              <a:ext cx="34750" cy="34750"/>
            </a:xfrm>
            <a:custGeom>
              <a:rect b="b" l="l" r="r" t="t"/>
              <a:pathLst>
                <a:path extrusionOk="0" h="1390" w="1390">
                  <a:moveTo>
                    <a:pt x="807" y="493"/>
                  </a:moveTo>
                  <a:lnTo>
                    <a:pt x="897" y="538"/>
                  </a:lnTo>
                  <a:lnTo>
                    <a:pt x="941" y="627"/>
                  </a:lnTo>
                  <a:lnTo>
                    <a:pt x="941" y="717"/>
                  </a:lnTo>
                  <a:lnTo>
                    <a:pt x="941" y="807"/>
                  </a:lnTo>
                  <a:lnTo>
                    <a:pt x="897" y="851"/>
                  </a:lnTo>
                  <a:lnTo>
                    <a:pt x="807" y="941"/>
                  </a:lnTo>
                  <a:lnTo>
                    <a:pt x="628" y="941"/>
                  </a:lnTo>
                  <a:lnTo>
                    <a:pt x="538" y="851"/>
                  </a:lnTo>
                  <a:lnTo>
                    <a:pt x="493" y="807"/>
                  </a:lnTo>
                  <a:lnTo>
                    <a:pt x="493" y="717"/>
                  </a:lnTo>
                  <a:lnTo>
                    <a:pt x="493" y="627"/>
                  </a:lnTo>
                  <a:lnTo>
                    <a:pt x="538" y="538"/>
                  </a:lnTo>
                  <a:lnTo>
                    <a:pt x="628" y="493"/>
                  </a:lnTo>
                  <a:close/>
                  <a:moveTo>
                    <a:pt x="717" y="0"/>
                  </a:moveTo>
                  <a:lnTo>
                    <a:pt x="583" y="45"/>
                  </a:lnTo>
                  <a:lnTo>
                    <a:pt x="449" y="45"/>
                  </a:lnTo>
                  <a:lnTo>
                    <a:pt x="225" y="224"/>
                  </a:lnTo>
                  <a:lnTo>
                    <a:pt x="90" y="448"/>
                  </a:lnTo>
                  <a:lnTo>
                    <a:pt x="45" y="583"/>
                  </a:lnTo>
                  <a:lnTo>
                    <a:pt x="1" y="717"/>
                  </a:lnTo>
                  <a:lnTo>
                    <a:pt x="45" y="851"/>
                  </a:lnTo>
                  <a:lnTo>
                    <a:pt x="90" y="986"/>
                  </a:lnTo>
                  <a:lnTo>
                    <a:pt x="225" y="1210"/>
                  </a:lnTo>
                  <a:lnTo>
                    <a:pt x="449" y="1344"/>
                  </a:lnTo>
                  <a:lnTo>
                    <a:pt x="583" y="1389"/>
                  </a:lnTo>
                  <a:lnTo>
                    <a:pt x="852" y="1389"/>
                  </a:lnTo>
                  <a:lnTo>
                    <a:pt x="986" y="1344"/>
                  </a:lnTo>
                  <a:lnTo>
                    <a:pt x="1210" y="1210"/>
                  </a:lnTo>
                  <a:lnTo>
                    <a:pt x="1345" y="986"/>
                  </a:lnTo>
                  <a:lnTo>
                    <a:pt x="1389" y="851"/>
                  </a:lnTo>
                  <a:lnTo>
                    <a:pt x="1389" y="717"/>
                  </a:lnTo>
                  <a:lnTo>
                    <a:pt x="1389" y="583"/>
                  </a:lnTo>
                  <a:lnTo>
                    <a:pt x="1345" y="448"/>
                  </a:lnTo>
                  <a:lnTo>
                    <a:pt x="1210" y="224"/>
                  </a:lnTo>
                  <a:lnTo>
                    <a:pt x="986" y="45"/>
                  </a:lnTo>
                  <a:lnTo>
                    <a:pt x="852" y="45"/>
                  </a:lnTo>
                  <a:lnTo>
                    <a:pt x="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8"/>
            <p:cNvSpPr/>
            <p:nvPr/>
          </p:nvSpPr>
          <p:spPr>
            <a:xfrm>
              <a:off x="4204600" y="2868675"/>
              <a:ext cx="81800" cy="80675"/>
            </a:xfrm>
            <a:custGeom>
              <a:rect b="b" l="l" r="r" t="t"/>
              <a:pathLst>
                <a:path extrusionOk="0" h="3227" w="3272">
                  <a:moveTo>
                    <a:pt x="1614" y="449"/>
                  </a:moveTo>
                  <a:lnTo>
                    <a:pt x="1883" y="493"/>
                  </a:lnTo>
                  <a:lnTo>
                    <a:pt x="2107" y="538"/>
                  </a:lnTo>
                  <a:lnTo>
                    <a:pt x="2286" y="628"/>
                  </a:lnTo>
                  <a:lnTo>
                    <a:pt x="2465" y="807"/>
                  </a:lnTo>
                  <a:lnTo>
                    <a:pt x="2599" y="941"/>
                  </a:lnTo>
                  <a:lnTo>
                    <a:pt x="2689" y="1165"/>
                  </a:lnTo>
                  <a:lnTo>
                    <a:pt x="2779" y="1389"/>
                  </a:lnTo>
                  <a:lnTo>
                    <a:pt x="2779" y="1613"/>
                  </a:lnTo>
                  <a:lnTo>
                    <a:pt x="2779" y="1837"/>
                  </a:lnTo>
                  <a:lnTo>
                    <a:pt x="2689" y="2061"/>
                  </a:lnTo>
                  <a:lnTo>
                    <a:pt x="2599" y="2241"/>
                  </a:lnTo>
                  <a:lnTo>
                    <a:pt x="2465" y="2420"/>
                  </a:lnTo>
                  <a:lnTo>
                    <a:pt x="2286" y="2554"/>
                  </a:lnTo>
                  <a:lnTo>
                    <a:pt x="2107" y="2689"/>
                  </a:lnTo>
                  <a:lnTo>
                    <a:pt x="1883" y="2733"/>
                  </a:lnTo>
                  <a:lnTo>
                    <a:pt x="1614" y="2778"/>
                  </a:lnTo>
                  <a:lnTo>
                    <a:pt x="1390" y="2733"/>
                  </a:lnTo>
                  <a:lnTo>
                    <a:pt x="1166" y="2689"/>
                  </a:lnTo>
                  <a:lnTo>
                    <a:pt x="986" y="2554"/>
                  </a:lnTo>
                  <a:lnTo>
                    <a:pt x="807" y="2420"/>
                  </a:lnTo>
                  <a:lnTo>
                    <a:pt x="673" y="2241"/>
                  </a:lnTo>
                  <a:lnTo>
                    <a:pt x="583" y="2061"/>
                  </a:lnTo>
                  <a:lnTo>
                    <a:pt x="494" y="1837"/>
                  </a:lnTo>
                  <a:lnTo>
                    <a:pt x="494" y="1613"/>
                  </a:lnTo>
                  <a:lnTo>
                    <a:pt x="494" y="1389"/>
                  </a:lnTo>
                  <a:lnTo>
                    <a:pt x="583" y="1165"/>
                  </a:lnTo>
                  <a:lnTo>
                    <a:pt x="673" y="941"/>
                  </a:lnTo>
                  <a:lnTo>
                    <a:pt x="807" y="807"/>
                  </a:lnTo>
                  <a:lnTo>
                    <a:pt x="986" y="628"/>
                  </a:lnTo>
                  <a:lnTo>
                    <a:pt x="1166" y="538"/>
                  </a:lnTo>
                  <a:lnTo>
                    <a:pt x="1390" y="493"/>
                  </a:lnTo>
                  <a:lnTo>
                    <a:pt x="1614" y="449"/>
                  </a:lnTo>
                  <a:close/>
                  <a:moveTo>
                    <a:pt x="1300" y="1"/>
                  </a:moveTo>
                  <a:lnTo>
                    <a:pt x="986" y="135"/>
                  </a:lnTo>
                  <a:lnTo>
                    <a:pt x="718" y="269"/>
                  </a:lnTo>
                  <a:lnTo>
                    <a:pt x="494" y="449"/>
                  </a:lnTo>
                  <a:lnTo>
                    <a:pt x="270" y="717"/>
                  </a:lnTo>
                  <a:lnTo>
                    <a:pt x="135" y="986"/>
                  </a:lnTo>
                  <a:lnTo>
                    <a:pt x="46" y="1300"/>
                  </a:lnTo>
                  <a:lnTo>
                    <a:pt x="1" y="1613"/>
                  </a:lnTo>
                  <a:lnTo>
                    <a:pt x="46" y="1927"/>
                  </a:lnTo>
                  <a:lnTo>
                    <a:pt x="135" y="2241"/>
                  </a:lnTo>
                  <a:lnTo>
                    <a:pt x="270" y="2509"/>
                  </a:lnTo>
                  <a:lnTo>
                    <a:pt x="494" y="2778"/>
                  </a:lnTo>
                  <a:lnTo>
                    <a:pt x="718" y="2957"/>
                  </a:lnTo>
                  <a:lnTo>
                    <a:pt x="986" y="3092"/>
                  </a:lnTo>
                  <a:lnTo>
                    <a:pt x="1300" y="3181"/>
                  </a:lnTo>
                  <a:lnTo>
                    <a:pt x="1614" y="3226"/>
                  </a:lnTo>
                  <a:lnTo>
                    <a:pt x="1972" y="3181"/>
                  </a:lnTo>
                  <a:lnTo>
                    <a:pt x="2286" y="3092"/>
                  </a:lnTo>
                  <a:lnTo>
                    <a:pt x="2555" y="2957"/>
                  </a:lnTo>
                  <a:lnTo>
                    <a:pt x="2779" y="2778"/>
                  </a:lnTo>
                  <a:lnTo>
                    <a:pt x="2958" y="2509"/>
                  </a:lnTo>
                  <a:lnTo>
                    <a:pt x="3137" y="2241"/>
                  </a:lnTo>
                  <a:lnTo>
                    <a:pt x="3227" y="1927"/>
                  </a:lnTo>
                  <a:lnTo>
                    <a:pt x="3271" y="1613"/>
                  </a:lnTo>
                  <a:lnTo>
                    <a:pt x="3227" y="1300"/>
                  </a:lnTo>
                  <a:lnTo>
                    <a:pt x="3137" y="986"/>
                  </a:lnTo>
                  <a:lnTo>
                    <a:pt x="2958" y="717"/>
                  </a:lnTo>
                  <a:lnTo>
                    <a:pt x="2779" y="449"/>
                  </a:lnTo>
                  <a:lnTo>
                    <a:pt x="2555" y="269"/>
                  </a:lnTo>
                  <a:lnTo>
                    <a:pt x="2286" y="135"/>
                  </a:lnTo>
                  <a:lnTo>
                    <a:pt x="19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8"/>
            <p:cNvSpPr/>
            <p:nvPr/>
          </p:nvSpPr>
          <p:spPr>
            <a:xfrm>
              <a:off x="4228125" y="2891075"/>
              <a:ext cx="34750" cy="34750"/>
            </a:xfrm>
            <a:custGeom>
              <a:rect b="b" l="l" r="r" t="t"/>
              <a:pathLst>
                <a:path extrusionOk="0" h="1390" w="1390">
                  <a:moveTo>
                    <a:pt x="762" y="493"/>
                  </a:moveTo>
                  <a:lnTo>
                    <a:pt x="852" y="538"/>
                  </a:lnTo>
                  <a:lnTo>
                    <a:pt x="897" y="628"/>
                  </a:lnTo>
                  <a:lnTo>
                    <a:pt x="942" y="717"/>
                  </a:lnTo>
                  <a:lnTo>
                    <a:pt x="897" y="807"/>
                  </a:lnTo>
                  <a:lnTo>
                    <a:pt x="852" y="897"/>
                  </a:lnTo>
                  <a:lnTo>
                    <a:pt x="762" y="941"/>
                  </a:lnTo>
                  <a:lnTo>
                    <a:pt x="583" y="941"/>
                  </a:lnTo>
                  <a:lnTo>
                    <a:pt x="538" y="897"/>
                  </a:lnTo>
                  <a:lnTo>
                    <a:pt x="493" y="807"/>
                  </a:lnTo>
                  <a:lnTo>
                    <a:pt x="449" y="717"/>
                  </a:lnTo>
                  <a:lnTo>
                    <a:pt x="493" y="628"/>
                  </a:lnTo>
                  <a:lnTo>
                    <a:pt x="538" y="538"/>
                  </a:lnTo>
                  <a:lnTo>
                    <a:pt x="583" y="493"/>
                  </a:lnTo>
                  <a:close/>
                  <a:moveTo>
                    <a:pt x="673" y="1"/>
                  </a:moveTo>
                  <a:lnTo>
                    <a:pt x="538" y="45"/>
                  </a:lnTo>
                  <a:lnTo>
                    <a:pt x="404" y="90"/>
                  </a:lnTo>
                  <a:lnTo>
                    <a:pt x="180" y="225"/>
                  </a:lnTo>
                  <a:lnTo>
                    <a:pt x="45" y="449"/>
                  </a:lnTo>
                  <a:lnTo>
                    <a:pt x="1" y="583"/>
                  </a:lnTo>
                  <a:lnTo>
                    <a:pt x="1" y="717"/>
                  </a:lnTo>
                  <a:lnTo>
                    <a:pt x="1" y="852"/>
                  </a:lnTo>
                  <a:lnTo>
                    <a:pt x="45" y="986"/>
                  </a:lnTo>
                  <a:lnTo>
                    <a:pt x="180" y="1210"/>
                  </a:lnTo>
                  <a:lnTo>
                    <a:pt x="404" y="1345"/>
                  </a:lnTo>
                  <a:lnTo>
                    <a:pt x="538" y="1389"/>
                  </a:lnTo>
                  <a:lnTo>
                    <a:pt x="852" y="1389"/>
                  </a:lnTo>
                  <a:lnTo>
                    <a:pt x="942" y="1345"/>
                  </a:lnTo>
                  <a:lnTo>
                    <a:pt x="1166" y="1210"/>
                  </a:lnTo>
                  <a:lnTo>
                    <a:pt x="1345" y="986"/>
                  </a:lnTo>
                  <a:lnTo>
                    <a:pt x="1390" y="852"/>
                  </a:lnTo>
                  <a:lnTo>
                    <a:pt x="1390" y="717"/>
                  </a:lnTo>
                  <a:lnTo>
                    <a:pt x="1390" y="583"/>
                  </a:lnTo>
                  <a:lnTo>
                    <a:pt x="1345" y="449"/>
                  </a:lnTo>
                  <a:lnTo>
                    <a:pt x="1166" y="225"/>
                  </a:lnTo>
                  <a:lnTo>
                    <a:pt x="942" y="90"/>
                  </a:lnTo>
                  <a:lnTo>
                    <a:pt x="852" y="45"/>
                  </a:lnTo>
                  <a:lnTo>
                    <a:pt x="6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8"/>
            <p:cNvSpPr/>
            <p:nvPr/>
          </p:nvSpPr>
          <p:spPr>
            <a:xfrm>
              <a:off x="4175475" y="2762275"/>
              <a:ext cx="140050" cy="95225"/>
            </a:xfrm>
            <a:custGeom>
              <a:rect b="b" l="l" r="r" t="t"/>
              <a:pathLst>
                <a:path extrusionOk="0" h="3809" w="5602">
                  <a:moveTo>
                    <a:pt x="5108" y="493"/>
                  </a:moveTo>
                  <a:lnTo>
                    <a:pt x="5108" y="2420"/>
                  </a:lnTo>
                  <a:lnTo>
                    <a:pt x="494" y="2420"/>
                  </a:lnTo>
                  <a:lnTo>
                    <a:pt x="494" y="493"/>
                  </a:lnTo>
                  <a:close/>
                  <a:moveTo>
                    <a:pt x="5108" y="2868"/>
                  </a:moveTo>
                  <a:lnTo>
                    <a:pt x="5108" y="3316"/>
                  </a:lnTo>
                  <a:lnTo>
                    <a:pt x="494" y="3316"/>
                  </a:lnTo>
                  <a:lnTo>
                    <a:pt x="494" y="2868"/>
                  </a:lnTo>
                  <a:close/>
                  <a:moveTo>
                    <a:pt x="270" y="0"/>
                  </a:moveTo>
                  <a:lnTo>
                    <a:pt x="180" y="45"/>
                  </a:lnTo>
                  <a:lnTo>
                    <a:pt x="91" y="90"/>
                  </a:lnTo>
                  <a:lnTo>
                    <a:pt x="46" y="180"/>
                  </a:lnTo>
                  <a:lnTo>
                    <a:pt x="1" y="269"/>
                  </a:lnTo>
                  <a:lnTo>
                    <a:pt x="1" y="3584"/>
                  </a:lnTo>
                  <a:lnTo>
                    <a:pt x="46" y="3674"/>
                  </a:lnTo>
                  <a:lnTo>
                    <a:pt x="91" y="3719"/>
                  </a:lnTo>
                  <a:lnTo>
                    <a:pt x="180" y="3764"/>
                  </a:lnTo>
                  <a:lnTo>
                    <a:pt x="270" y="3809"/>
                  </a:lnTo>
                  <a:lnTo>
                    <a:pt x="5377" y="3809"/>
                  </a:lnTo>
                  <a:lnTo>
                    <a:pt x="5467" y="3764"/>
                  </a:lnTo>
                  <a:lnTo>
                    <a:pt x="5512" y="3719"/>
                  </a:lnTo>
                  <a:lnTo>
                    <a:pt x="5556" y="3674"/>
                  </a:lnTo>
                  <a:lnTo>
                    <a:pt x="5601" y="3584"/>
                  </a:lnTo>
                  <a:lnTo>
                    <a:pt x="5601" y="269"/>
                  </a:lnTo>
                  <a:lnTo>
                    <a:pt x="5556" y="180"/>
                  </a:lnTo>
                  <a:lnTo>
                    <a:pt x="5512" y="90"/>
                  </a:lnTo>
                  <a:lnTo>
                    <a:pt x="5467" y="45"/>
                  </a:lnTo>
                  <a:lnTo>
                    <a:pt x="53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8"/>
            <p:cNvSpPr/>
            <p:nvPr/>
          </p:nvSpPr>
          <p:spPr>
            <a:xfrm>
              <a:off x="3966025" y="2739875"/>
              <a:ext cx="395425" cy="395400"/>
            </a:xfrm>
            <a:custGeom>
              <a:rect b="b" l="l" r="r" t="t"/>
              <a:pathLst>
                <a:path extrusionOk="0" h="15816" w="15817">
                  <a:moveTo>
                    <a:pt x="13890" y="448"/>
                  </a:moveTo>
                  <a:lnTo>
                    <a:pt x="14024" y="493"/>
                  </a:lnTo>
                  <a:lnTo>
                    <a:pt x="14248" y="672"/>
                  </a:lnTo>
                  <a:lnTo>
                    <a:pt x="14382" y="896"/>
                  </a:lnTo>
                  <a:lnTo>
                    <a:pt x="14427" y="1031"/>
                  </a:lnTo>
                  <a:lnTo>
                    <a:pt x="14427" y="1165"/>
                  </a:lnTo>
                  <a:lnTo>
                    <a:pt x="14427" y="8154"/>
                  </a:lnTo>
                  <a:lnTo>
                    <a:pt x="14427" y="8333"/>
                  </a:lnTo>
                  <a:lnTo>
                    <a:pt x="14382" y="8423"/>
                  </a:lnTo>
                  <a:lnTo>
                    <a:pt x="14248" y="8647"/>
                  </a:lnTo>
                  <a:lnTo>
                    <a:pt x="14024" y="8826"/>
                  </a:lnTo>
                  <a:lnTo>
                    <a:pt x="13890" y="8871"/>
                  </a:lnTo>
                  <a:lnTo>
                    <a:pt x="8513" y="8871"/>
                  </a:lnTo>
                  <a:lnTo>
                    <a:pt x="8379" y="8826"/>
                  </a:lnTo>
                  <a:lnTo>
                    <a:pt x="8155" y="8647"/>
                  </a:lnTo>
                  <a:lnTo>
                    <a:pt x="7976" y="8423"/>
                  </a:lnTo>
                  <a:lnTo>
                    <a:pt x="7931" y="8333"/>
                  </a:lnTo>
                  <a:lnTo>
                    <a:pt x="7931" y="8154"/>
                  </a:lnTo>
                  <a:lnTo>
                    <a:pt x="7931" y="1165"/>
                  </a:lnTo>
                  <a:lnTo>
                    <a:pt x="7931" y="1031"/>
                  </a:lnTo>
                  <a:lnTo>
                    <a:pt x="7976" y="896"/>
                  </a:lnTo>
                  <a:lnTo>
                    <a:pt x="8155" y="672"/>
                  </a:lnTo>
                  <a:lnTo>
                    <a:pt x="8379" y="493"/>
                  </a:lnTo>
                  <a:lnTo>
                    <a:pt x="8513" y="448"/>
                  </a:lnTo>
                  <a:close/>
                  <a:moveTo>
                    <a:pt x="897" y="3226"/>
                  </a:moveTo>
                  <a:lnTo>
                    <a:pt x="897" y="14427"/>
                  </a:lnTo>
                  <a:lnTo>
                    <a:pt x="449" y="14427"/>
                  </a:lnTo>
                  <a:lnTo>
                    <a:pt x="449" y="3226"/>
                  </a:lnTo>
                  <a:close/>
                  <a:moveTo>
                    <a:pt x="5064" y="448"/>
                  </a:moveTo>
                  <a:lnTo>
                    <a:pt x="5198" y="493"/>
                  </a:lnTo>
                  <a:lnTo>
                    <a:pt x="5422" y="672"/>
                  </a:lnTo>
                  <a:lnTo>
                    <a:pt x="5556" y="896"/>
                  </a:lnTo>
                  <a:lnTo>
                    <a:pt x="5601" y="1031"/>
                  </a:lnTo>
                  <a:lnTo>
                    <a:pt x="5601" y="1165"/>
                  </a:lnTo>
                  <a:lnTo>
                    <a:pt x="5601" y="14651"/>
                  </a:lnTo>
                  <a:lnTo>
                    <a:pt x="5601" y="14785"/>
                  </a:lnTo>
                  <a:lnTo>
                    <a:pt x="5556" y="14919"/>
                  </a:lnTo>
                  <a:lnTo>
                    <a:pt x="5422" y="15143"/>
                  </a:lnTo>
                  <a:lnTo>
                    <a:pt x="5198" y="15323"/>
                  </a:lnTo>
                  <a:lnTo>
                    <a:pt x="5064" y="15367"/>
                  </a:lnTo>
                  <a:lnTo>
                    <a:pt x="1927" y="15367"/>
                  </a:lnTo>
                  <a:lnTo>
                    <a:pt x="1793" y="15323"/>
                  </a:lnTo>
                  <a:lnTo>
                    <a:pt x="1569" y="15143"/>
                  </a:lnTo>
                  <a:lnTo>
                    <a:pt x="1435" y="14919"/>
                  </a:lnTo>
                  <a:lnTo>
                    <a:pt x="1390" y="14785"/>
                  </a:lnTo>
                  <a:lnTo>
                    <a:pt x="1390" y="14651"/>
                  </a:lnTo>
                  <a:lnTo>
                    <a:pt x="1390" y="1165"/>
                  </a:lnTo>
                  <a:lnTo>
                    <a:pt x="1390" y="1031"/>
                  </a:lnTo>
                  <a:lnTo>
                    <a:pt x="1435" y="896"/>
                  </a:lnTo>
                  <a:lnTo>
                    <a:pt x="1569" y="672"/>
                  </a:lnTo>
                  <a:lnTo>
                    <a:pt x="1793" y="493"/>
                  </a:lnTo>
                  <a:lnTo>
                    <a:pt x="1927" y="448"/>
                  </a:lnTo>
                  <a:close/>
                  <a:moveTo>
                    <a:pt x="14875" y="2330"/>
                  </a:moveTo>
                  <a:lnTo>
                    <a:pt x="15099" y="2464"/>
                  </a:lnTo>
                  <a:lnTo>
                    <a:pt x="15234" y="2599"/>
                  </a:lnTo>
                  <a:lnTo>
                    <a:pt x="15323" y="2778"/>
                  </a:lnTo>
                  <a:lnTo>
                    <a:pt x="15368" y="3002"/>
                  </a:lnTo>
                  <a:lnTo>
                    <a:pt x="15368" y="14651"/>
                  </a:lnTo>
                  <a:lnTo>
                    <a:pt x="15323" y="14785"/>
                  </a:lnTo>
                  <a:lnTo>
                    <a:pt x="15323" y="14919"/>
                  </a:lnTo>
                  <a:lnTo>
                    <a:pt x="15144" y="15143"/>
                  </a:lnTo>
                  <a:lnTo>
                    <a:pt x="14920" y="15323"/>
                  </a:lnTo>
                  <a:lnTo>
                    <a:pt x="14786" y="15367"/>
                  </a:lnTo>
                  <a:lnTo>
                    <a:pt x="7259" y="15367"/>
                  </a:lnTo>
                  <a:lnTo>
                    <a:pt x="7169" y="15323"/>
                  </a:lnTo>
                  <a:lnTo>
                    <a:pt x="7080" y="15278"/>
                  </a:lnTo>
                  <a:lnTo>
                    <a:pt x="7035" y="15233"/>
                  </a:lnTo>
                  <a:lnTo>
                    <a:pt x="6990" y="15099"/>
                  </a:lnTo>
                  <a:lnTo>
                    <a:pt x="6990" y="12724"/>
                  </a:lnTo>
                  <a:lnTo>
                    <a:pt x="6990" y="12679"/>
                  </a:lnTo>
                  <a:lnTo>
                    <a:pt x="6811" y="12590"/>
                  </a:lnTo>
                  <a:lnTo>
                    <a:pt x="6676" y="12590"/>
                  </a:lnTo>
                  <a:lnTo>
                    <a:pt x="6587" y="12679"/>
                  </a:lnTo>
                  <a:lnTo>
                    <a:pt x="6542" y="12814"/>
                  </a:lnTo>
                  <a:lnTo>
                    <a:pt x="6542" y="14427"/>
                  </a:lnTo>
                  <a:lnTo>
                    <a:pt x="6094" y="14427"/>
                  </a:lnTo>
                  <a:lnTo>
                    <a:pt x="6094" y="3226"/>
                  </a:lnTo>
                  <a:lnTo>
                    <a:pt x="6542" y="3226"/>
                  </a:lnTo>
                  <a:lnTo>
                    <a:pt x="6542" y="11873"/>
                  </a:lnTo>
                  <a:lnTo>
                    <a:pt x="6542" y="11962"/>
                  </a:lnTo>
                  <a:lnTo>
                    <a:pt x="6587" y="12052"/>
                  </a:lnTo>
                  <a:lnTo>
                    <a:pt x="6676" y="12097"/>
                  </a:lnTo>
                  <a:lnTo>
                    <a:pt x="6856" y="12097"/>
                  </a:lnTo>
                  <a:lnTo>
                    <a:pt x="6945" y="12052"/>
                  </a:lnTo>
                  <a:lnTo>
                    <a:pt x="6990" y="11962"/>
                  </a:lnTo>
                  <a:lnTo>
                    <a:pt x="6990" y="11873"/>
                  </a:lnTo>
                  <a:lnTo>
                    <a:pt x="6990" y="3002"/>
                  </a:lnTo>
                  <a:lnTo>
                    <a:pt x="7035" y="2778"/>
                  </a:lnTo>
                  <a:lnTo>
                    <a:pt x="7124" y="2599"/>
                  </a:lnTo>
                  <a:lnTo>
                    <a:pt x="7304" y="2464"/>
                  </a:lnTo>
                  <a:lnTo>
                    <a:pt x="7483" y="2330"/>
                  </a:lnTo>
                  <a:lnTo>
                    <a:pt x="7483" y="8154"/>
                  </a:lnTo>
                  <a:lnTo>
                    <a:pt x="7483" y="8423"/>
                  </a:lnTo>
                  <a:lnTo>
                    <a:pt x="7572" y="8602"/>
                  </a:lnTo>
                  <a:lnTo>
                    <a:pt x="7662" y="8826"/>
                  </a:lnTo>
                  <a:lnTo>
                    <a:pt x="7797" y="9006"/>
                  </a:lnTo>
                  <a:lnTo>
                    <a:pt x="7976" y="9140"/>
                  </a:lnTo>
                  <a:lnTo>
                    <a:pt x="8200" y="9230"/>
                  </a:lnTo>
                  <a:lnTo>
                    <a:pt x="8379" y="9319"/>
                  </a:lnTo>
                  <a:lnTo>
                    <a:pt x="13979" y="9319"/>
                  </a:lnTo>
                  <a:lnTo>
                    <a:pt x="14203" y="9230"/>
                  </a:lnTo>
                  <a:lnTo>
                    <a:pt x="14382" y="9140"/>
                  </a:lnTo>
                  <a:lnTo>
                    <a:pt x="14562" y="9006"/>
                  </a:lnTo>
                  <a:lnTo>
                    <a:pt x="14696" y="8826"/>
                  </a:lnTo>
                  <a:lnTo>
                    <a:pt x="14786" y="8602"/>
                  </a:lnTo>
                  <a:lnTo>
                    <a:pt x="14875" y="8423"/>
                  </a:lnTo>
                  <a:lnTo>
                    <a:pt x="14875" y="8154"/>
                  </a:lnTo>
                  <a:lnTo>
                    <a:pt x="14875" y="2330"/>
                  </a:lnTo>
                  <a:close/>
                  <a:moveTo>
                    <a:pt x="1838" y="0"/>
                  </a:moveTo>
                  <a:lnTo>
                    <a:pt x="1614" y="90"/>
                  </a:lnTo>
                  <a:lnTo>
                    <a:pt x="1435" y="179"/>
                  </a:lnTo>
                  <a:lnTo>
                    <a:pt x="1255" y="314"/>
                  </a:lnTo>
                  <a:lnTo>
                    <a:pt x="1121" y="493"/>
                  </a:lnTo>
                  <a:lnTo>
                    <a:pt x="987" y="717"/>
                  </a:lnTo>
                  <a:lnTo>
                    <a:pt x="942" y="896"/>
                  </a:lnTo>
                  <a:lnTo>
                    <a:pt x="897" y="1165"/>
                  </a:lnTo>
                  <a:lnTo>
                    <a:pt x="897" y="2778"/>
                  </a:lnTo>
                  <a:lnTo>
                    <a:pt x="135" y="2778"/>
                  </a:lnTo>
                  <a:lnTo>
                    <a:pt x="46" y="2823"/>
                  </a:lnTo>
                  <a:lnTo>
                    <a:pt x="1" y="2912"/>
                  </a:lnTo>
                  <a:lnTo>
                    <a:pt x="1" y="3002"/>
                  </a:lnTo>
                  <a:lnTo>
                    <a:pt x="1" y="14651"/>
                  </a:lnTo>
                  <a:lnTo>
                    <a:pt x="1" y="14740"/>
                  </a:lnTo>
                  <a:lnTo>
                    <a:pt x="46" y="14830"/>
                  </a:lnTo>
                  <a:lnTo>
                    <a:pt x="135" y="14875"/>
                  </a:lnTo>
                  <a:lnTo>
                    <a:pt x="225" y="14919"/>
                  </a:lnTo>
                  <a:lnTo>
                    <a:pt x="942" y="14919"/>
                  </a:lnTo>
                  <a:lnTo>
                    <a:pt x="987" y="15099"/>
                  </a:lnTo>
                  <a:lnTo>
                    <a:pt x="1076" y="15278"/>
                  </a:lnTo>
                  <a:lnTo>
                    <a:pt x="1211" y="15412"/>
                  </a:lnTo>
                  <a:lnTo>
                    <a:pt x="1345" y="15547"/>
                  </a:lnTo>
                  <a:lnTo>
                    <a:pt x="1479" y="15681"/>
                  </a:lnTo>
                  <a:lnTo>
                    <a:pt x="1659" y="15771"/>
                  </a:lnTo>
                  <a:lnTo>
                    <a:pt x="1883" y="15815"/>
                  </a:lnTo>
                  <a:lnTo>
                    <a:pt x="5108" y="15815"/>
                  </a:lnTo>
                  <a:lnTo>
                    <a:pt x="5332" y="15771"/>
                  </a:lnTo>
                  <a:lnTo>
                    <a:pt x="5512" y="15681"/>
                  </a:lnTo>
                  <a:lnTo>
                    <a:pt x="5646" y="15547"/>
                  </a:lnTo>
                  <a:lnTo>
                    <a:pt x="5780" y="15412"/>
                  </a:lnTo>
                  <a:lnTo>
                    <a:pt x="5915" y="15278"/>
                  </a:lnTo>
                  <a:lnTo>
                    <a:pt x="6004" y="15099"/>
                  </a:lnTo>
                  <a:lnTo>
                    <a:pt x="6049" y="14919"/>
                  </a:lnTo>
                  <a:lnTo>
                    <a:pt x="6587" y="14919"/>
                  </a:lnTo>
                  <a:lnTo>
                    <a:pt x="6632" y="15099"/>
                  </a:lnTo>
                  <a:lnTo>
                    <a:pt x="6721" y="15278"/>
                  </a:lnTo>
                  <a:lnTo>
                    <a:pt x="6811" y="15412"/>
                  </a:lnTo>
                  <a:lnTo>
                    <a:pt x="6945" y="15547"/>
                  </a:lnTo>
                  <a:lnTo>
                    <a:pt x="7124" y="15681"/>
                  </a:lnTo>
                  <a:lnTo>
                    <a:pt x="7304" y="15771"/>
                  </a:lnTo>
                  <a:lnTo>
                    <a:pt x="7483" y="15815"/>
                  </a:lnTo>
                  <a:lnTo>
                    <a:pt x="14875" y="15815"/>
                  </a:lnTo>
                  <a:lnTo>
                    <a:pt x="15099" y="15726"/>
                  </a:lnTo>
                  <a:lnTo>
                    <a:pt x="15323" y="15636"/>
                  </a:lnTo>
                  <a:lnTo>
                    <a:pt x="15503" y="15502"/>
                  </a:lnTo>
                  <a:lnTo>
                    <a:pt x="15637" y="15323"/>
                  </a:lnTo>
                  <a:lnTo>
                    <a:pt x="15727" y="15099"/>
                  </a:lnTo>
                  <a:lnTo>
                    <a:pt x="15816" y="14919"/>
                  </a:lnTo>
                  <a:lnTo>
                    <a:pt x="15816" y="14651"/>
                  </a:lnTo>
                  <a:lnTo>
                    <a:pt x="15816" y="3002"/>
                  </a:lnTo>
                  <a:lnTo>
                    <a:pt x="15816" y="2778"/>
                  </a:lnTo>
                  <a:lnTo>
                    <a:pt x="15771" y="2599"/>
                  </a:lnTo>
                  <a:lnTo>
                    <a:pt x="15682" y="2420"/>
                  </a:lnTo>
                  <a:lnTo>
                    <a:pt x="15547" y="2285"/>
                  </a:lnTo>
                  <a:lnTo>
                    <a:pt x="15413" y="2106"/>
                  </a:lnTo>
                  <a:lnTo>
                    <a:pt x="15279" y="2016"/>
                  </a:lnTo>
                  <a:lnTo>
                    <a:pt x="15099" y="1927"/>
                  </a:lnTo>
                  <a:lnTo>
                    <a:pt x="14875" y="1882"/>
                  </a:lnTo>
                  <a:lnTo>
                    <a:pt x="14875" y="1165"/>
                  </a:lnTo>
                  <a:lnTo>
                    <a:pt x="14875" y="896"/>
                  </a:lnTo>
                  <a:lnTo>
                    <a:pt x="14786" y="717"/>
                  </a:lnTo>
                  <a:lnTo>
                    <a:pt x="14696" y="493"/>
                  </a:lnTo>
                  <a:lnTo>
                    <a:pt x="14562" y="314"/>
                  </a:lnTo>
                  <a:lnTo>
                    <a:pt x="14382" y="179"/>
                  </a:lnTo>
                  <a:lnTo>
                    <a:pt x="14203" y="90"/>
                  </a:lnTo>
                  <a:lnTo>
                    <a:pt x="13979" y="0"/>
                  </a:lnTo>
                  <a:lnTo>
                    <a:pt x="8379" y="0"/>
                  </a:lnTo>
                  <a:lnTo>
                    <a:pt x="8200" y="90"/>
                  </a:lnTo>
                  <a:lnTo>
                    <a:pt x="7976" y="179"/>
                  </a:lnTo>
                  <a:lnTo>
                    <a:pt x="7797" y="314"/>
                  </a:lnTo>
                  <a:lnTo>
                    <a:pt x="7662" y="493"/>
                  </a:lnTo>
                  <a:lnTo>
                    <a:pt x="7572" y="717"/>
                  </a:lnTo>
                  <a:lnTo>
                    <a:pt x="7483" y="896"/>
                  </a:lnTo>
                  <a:lnTo>
                    <a:pt x="7483" y="1165"/>
                  </a:lnTo>
                  <a:lnTo>
                    <a:pt x="7483" y="1882"/>
                  </a:lnTo>
                  <a:lnTo>
                    <a:pt x="7169" y="1972"/>
                  </a:lnTo>
                  <a:lnTo>
                    <a:pt x="6900" y="2196"/>
                  </a:lnTo>
                  <a:lnTo>
                    <a:pt x="6676" y="2464"/>
                  </a:lnTo>
                  <a:lnTo>
                    <a:pt x="6587" y="2778"/>
                  </a:lnTo>
                  <a:lnTo>
                    <a:pt x="6094" y="2778"/>
                  </a:lnTo>
                  <a:lnTo>
                    <a:pt x="6094" y="1165"/>
                  </a:lnTo>
                  <a:lnTo>
                    <a:pt x="6049" y="896"/>
                  </a:lnTo>
                  <a:lnTo>
                    <a:pt x="6004" y="717"/>
                  </a:lnTo>
                  <a:lnTo>
                    <a:pt x="5870" y="493"/>
                  </a:lnTo>
                  <a:lnTo>
                    <a:pt x="5736" y="314"/>
                  </a:lnTo>
                  <a:lnTo>
                    <a:pt x="5556" y="179"/>
                  </a:lnTo>
                  <a:lnTo>
                    <a:pt x="5377" y="90"/>
                  </a:lnTo>
                  <a:lnTo>
                    <a:pt x="51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 name="Google Shape;865;p48"/>
          <p:cNvGrpSpPr/>
          <p:nvPr/>
        </p:nvGrpSpPr>
        <p:grpSpPr>
          <a:xfrm>
            <a:off x="6362041" y="1751069"/>
            <a:ext cx="605160" cy="606882"/>
            <a:chOff x="1667675" y="1155000"/>
            <a:chExt cx="395400" cy="396525"/>
          </a:xfrm>
        </p:grpSpPr>
        <p:sp>
          <p:nvSpPr>
            <p:cNvPr id="866" name="Google Shape;866;p48"/>
            <p:cNvSpPr/>
            <p:nvPr/>
          </p:nvSpPr>
          <p:spPr>
            <a:xfrm>
              <a:off x="1859200" y="1347625"/>
              <a:ext cx="12350" cy="11250"/>
            </a:xfrm>
            <a:custGeom>
              <a:rect b="b" l="l" r="r" t="t"/>
              <a:pathLst>
                <a:path extrusionOk="0" h="450" w="494">
                  <a:moveTo>
                    <a:pt x="180" y="1"/>
                  </a:moveTo>
                  <a:lnTo>
                    <a:pt x="90" y="46"/>
                  </a:lnTo>
                  <a:lnTo>
                    <a:pt x="45" y="135"/>
                  </a:lnTo>
                  <a:lnTo>
                    <a:pt x="0" y="225"/>
                  </a:lnTo>
                  <a:lnTo>
                    <a:pt x="45" y="315"/>
                  </a:lnTo>
                  <a:lnTo>
                    <a:pt x="90" y="404"/>
                  </a:lnTo>
                  <a:lnTo>
                    <a:pt x="180" y="449"/>
                  </a:lnTo>
                  <a:lnTo>
                    <a:pt x="359" y="449"/>
                  </a:lnTo>
                  <a:lnTo>
                    <a:pt x="404" y="404"/>
                  </a:lnTo>
                  <a:lnTo>
                    <a:pt x="449" y="315"/>
                  </a:lnTo>
                  <a:lnTo>
                    <a:pt x="493" y="225"/>
                  </a:lnTo>
                  <a:lnTo>
                    <a:pt x="449" y="135"/>
                  </a:lnTo>
                  <a:lnTo>
                    <a:pt x="404" y="46"/>
                  </a:lnTo>
                  <a:lnTo>
                    <a:pt x="3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8"/>
            <p:cNvSpPr/>
            <p:nvPr/>
          </p:nvSpPr>
          <p:spPr>
            <a:xfrm>
              <a:off x="1876000" y="1363325"/>
              <a:ext cx="11225" cy="12350"/>
            </a:xfrm>
            <a:custGeom>
              <a:rect b="b" l="l" r="r" t="t"/>
              <a:pathLst>
                <a:path extrusionOk="0" h="494" w="449">
                  <a:moveTo>
                    <a:pt x="225" y="0"/>
                  </a:moveTo>
                  <a:lnTo>
                    <a:pt x="135" y="45"/>
                  </a:lnTo>
                  <a:lnTo>
                    <a:pt x="90" y="90"/>
                  </a:lnTo>
                  <a:lnTo>
                    <a:pt x="45" y="179"/>
                  </a:lnTo>
                  <a:lnTo>
                    <a:pt x="1" y="269"/>
                  </a:lnTo>
                  <a:lnTo>
                    <a:pt x="45" y="359"/>
                  </a:lnTo>
                  <a:lnTo>
                    <a:pt x="90" y="403"/>
                  </a:lnTo>
                  <a:lnTo>
                    <a:pt x="135" y="448"/>
                  </a:lnTo>
                  <a:lnTo>
                    <a:pt x="225" y="493"/>
                  </a:lnTo>
                  <a:lnTo>
                    <a:pt x="314" y="448"/>
                  </a:lnTo>
                  <a:lnTo>
                    <a:pt x="404" y="403"/>
                  </a:lnTo>
                  <a:lnTo>
                    <a:pt x="449" y="359"/>
                  </a:lnTo>
                  <a:lnTo>
                    <a:pt x="449" y="269"/>
                  </a:lnTo>
                  <a:lnTo>
                    <a:pt x="449" y="179"/>
                  </a:lnTo>
                  <a:lnTo>
                    <a:pt x="404" y="90"/>
                  </a:lnTo>
                  <a:lnTo>
                    <a:pt x="314" y="45"/>
                  </a:lnTo>
                  <a:lnTo>
                    <a:pt x="2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8"/>
            <p:cNvSpPr/>
            <p:nvPr/>
          </p:nvSpPr>
          <p:spPr>
            <a:xfrm>
              <a:off x="1843525" y="1330825"/>
              <a:ext cx="11225" cy="11225"/>
            </a:xfrm>
            <a:custGeom>
              <a:rect b="b" l="l" r="r" t="t"/>
              <a:pathLst>
                <a:path extrusionOk="0" h="449" w="449">
                  <a:moveTo>
                    <a:pt x="135" y="1"/>
                  </a:moveTo>
                  <a:lnTo>
                    <a:pt x="45" y="91"/>
                  </a:lnTo>
                  <a:lnTo>
                    <a:pt x="0" y="135"/>
                  </a:lnTo>
                  <a:lnTo>
                    <a:pt x="0" y="225"/>
                  </a:lnTo>
                  <a:lnTo>
                    <a:pt x="0" y="315"/>
                  </a:lnTo>
                  <a:lnTo>
                    <a:pt x="45" y="404"/>
                  </a:lnTo>
                  <a:lnTo>
                    <a:pt x="135" y="449"/>
                  </a:lnTo>
                  <a:lnTo>
                    <a:pt x="314" y="449"/>
                  </a:lnTo>
                  <a:lnTo>
                    <a:pt x="403" y="404"/>
                  </a:lnTo>
                  <a:lnTo>
                    <a:pt x="448" y="315"/>
                  </a:lnTo>
                  <a:lnTo>
                    <a:pt x="448" y="225"/>
                  </a:lnTo>
                  <a:lnTo>
                    <a:pt x="448" y="135"/>
                  </a:lnTo>
                  <a:lnTo>
                    <a:pt x="403" y="91"/>
                  </a:lnTo>
                  <a:lnTo>
                    <a:pt x="3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8"/>
            <p:cNvSpPr/>
            <p:nvPr/>
          </p:nvSpPr>
          <p:spPr>
            <a:xfrm>
              <a:off x="1667675" y="1155000"/>
              <a:ext cx="395400" cy="396525"/>
            </a:xfrm>
            <a:custGeom>
              <a:rect b="b" l="l" r="r" t="t"/>
              <a:pathLst>
                <a:path extrusionOk="0" h="15861" w="15816">
                  <a:moveTo>
                    <a:pt x="5601" y="5600"/>
                  </a:moveTo>
                  <a:lnTo>
                    <a:pt x="6049" y="5645"/>
                  </a:lnTo>
                  <a:lnTo>
                    <a:pt x="6497" y="5735"/>
                  </a:lnTo>
                  <a:lnTo>
                    <a:pt x="6945" y="5869"/>
                  </a:lnTo>
                  <a:lnTo>
                    <a:pt x="7348" y="6048"/>
                  </a:lnTo>
                  <a:lnTo>
                    <a:pt x="7751" y="6228"/>
                  </a:lnTo>
                  <a:lnTo>
                    <a:pt x="8110" y="6452"/>
                  </a:lnTo>
                  <a:lnTo>
                    <a:pt x="8468" y="6720"/>
                  </a:lnTo>
                  <a:lnTo>
                    <a:pt x="8826" y="7034"/>
                  </a:lnTo>
                  <a:lnTo>
                    <a:pt x="9095" y="7348"/>
                  </a:lnTo>
                  <a:lnTo>
                    <a:pt x="9364" y="7706"/>
                  </a:lnTo>
                  <a:lnTo>
                    <a:pt x="9633" y="8064"/>
                  </a:lnTo>
                  <a:lnTo>
                    <a:pt x="9812" y="8468"/>
                  </a:lnTo>
                  <a:lnTo>
                    <a:pt x="9991" y="8916"/>
                  </a:lnTo>
                  <a:lnTo>
                    <a:pt x="10126" y="9319"/>
                  </a:lnTo>
                  <a:lnTo>
                    <a:pt x="10215" y="9767"/>
                  </a:lnTo>
                  <a:lnTo>
                    <a:pt x="10260" y="10260"/>
                  </a:lnTo>
                  <a:lnTo>
                    <a:pt x="9767" y="10215"/>
                  </a:lnTo>
                  <a:lnTo>
                    <a:pt x="9319" y="10125"/>
                  </a:lnTo>
                  <a:lnTo>
                    <a:pt x="8871" y="9991"/>
                  </a:lnTo>
                  <a:lnTo>
                    <a:pt x="8468" y="9812"/>
                  </a:lnTo>
                  <a:lnTo>
                    <a:pt x="8065" y="9632"/>
                  </a:lnTo>
                  <a:lnTo>
                    <a:pt x="7706" y="9408"/>
                  </a:lnTo>
                  <a:lnTo>
                    <a:pt x="7348" y="9140"/>
                  </a:lnTo>
                  <a:lnTo>
                    <a:pt x="7034" y="8826"/>
                  </a:lnTo>
                  <a:lnTo>
                    <a:pt x="6721" y="8512"/>
                  </a:lnTo>
                  <a:lnTo>
                    <a:pt x="6452" y="8154"/>
                  </a:lnTo>
                  <a:lnTo>
                    <a:pt x="6228" y="7751"/>
                  </a:lnTo>
                  <a:lnTo>
                    <a:pt x="6004" y="7348"/>
                  </a:lnTo>
                  <a:lnTo>
                    <a:pt x="5869" y="6944"/>
                  </a:lnTo>
                  <a:lnTo>
                    <a:pt x="5735" y="6496"/>
                  </a:lnTo>
                  <a:lnTo>
                    <a:pt x="5645" y="6048"/>
                  </a:lnTo>
                  <a:lnTo>
                    <a:pt x="5601" y="5600"/>
                  </a:lnTo>
                  <a:close/>
                  <a:moveTo>
                    <a:pt x="15188" y="493"/>
                  </a:moveTo>
                  <a:lnTo>
                    <a:pt x="15278" y="538"/>
                  </a:lnTo>
                  <a:lnTo>
                    <a:pt x="15367" y="672"/>
                  </a:lnTo>
                  <a:lnTo>
                    <a:pt x="15367" y="806"/>
                  </a:lnTo>
                  <a:lnTo>
                    <a:pt x="14606" y="2554"/>
                  </a:lnTo>
                  <a:lnTo>
                    <a:pt x="14606" y="2688"/>
                  </a:lnTo>
                  <a:lnTo>
                    <a:pt x="14651" y="2778"/>
                  </a:lnTo>
                  <a:lnTo>
                    <a:pt x="14964" y="3360"/>
                  </a:lnTo>
                  <a:lnTo>
                    <a:pt x="15188" y="4032"/>
                  </a:lnTo>
                  <a:lnTo>
                    <a:pt x="15323" y="4704"/>
                  </a:lnTo>
                  <a:lnTo>
                    <a:pt x="15367" y="5376"/>
                  </a:lnTo>
                  <a:lnTo>
                    <a:pt x="15323" y="5869"/>
                  </a:lnTo>
                  <a:lnTo>
                    <a:pt x="15278" y="6317"/>
                  </a:lnTo>
                  <a:lnTo>
                    <a:pt x="15143" y="6765"/>
                  </a:lnTo>
                  <a:lnTo>
                    <a:pt x="15009" y="7213"/>
                  </a:lnTo>
                  <a:lnTo>
                    <a:pt x="14830" y="7616"/>
                  </a:lnTo>
                  <a:lnTo>
                    <a:pt x="14561" y="8020"/>
                  </a:lnTo>
                  <a:lnTo>
                    <a:pt x="14292" y="8423"/>
                  </a:lnTo>
                  <a:lnTo>
                    <a:pt x="14023" y="8736"/>
                  </a:lnTo>
                  <a:lnTo>
                    <a:pt x="13665" y="9050"/>
                  </a:lnTo>
                  <a:lnTo>
                    <a:pt x="13307" y="9364"/>
                  </a:lnTo>
                  <a:lnTo>
                    <a:pt x="12948" y="9588"/>
                  </a:lnTo>
                  <a:lnTo>
                    <a:pt x="12545" y="9812"/>
                  </a:lnTo>
                  <a:lnTo>
                    <a:pt x="12097" y="9991"/>
                  </a:lnTo>
                  <a:lnTo>
                    <a:pt x="11649" y="10125"/>
                  </a:lnTo>
                  <a:lnTo>
                    <a:pt x="11201" y="10215"/>
                  </a:lnTo>
                  <a:lnTo>
                    <a:pt x="10708" y="10260"/>
                  </a:lnTo>
                  <a:lnTo>
                    <a:pt x="10663" y="9722"/>
                  </a:lnTo>
                  <a:lnTo>
                    <a:pt x="10574" y="9229"/>
                  </a:lnTo>
                  <a:lnTo>
                    <a:pt x="10439" y="8781"/>
                  </a:lnTo>
                  <a:lnTo>
                    <a:pt x="10260" y="8288"/>
                  </a:lnTo>
                  <a:lnTo>
                    <a:pt x="10036" y="7885"/>
                  </a:lnTo>
                  <a:lnTo>
                    <a:pt x="9767" y="7437"/>
                  </a:lnTo>
                  <a:lnTo>
                    <a:pt x="9454" y="7079"/>
                  </a:lnTo>
                  <a:lnTo>
                    <a:pt x="9140" y="6720"/>
                  </a:lnTo>
                  <a:lnTo>
                    <a:pt x="8782" y="6362"/>
                  </a:lnTo>
                  <a:lnTo>
                    <a:pt x="8378" y="6093"/>
                  </a:lnTo>
                  <a:lnTo>
                    <a:pt x="7975" y="5824"/>
                  </a:lnTo>
                  <a:lnTo>
                    <a:pt x="7527" y="5600"/>
                  </a:lnTo>
                  <a:lnTo>
                    <a:pt x="7079" y="5421"/>
                  </a:lnTo>
                  <a:lnTo>
                    <a:pt x="6586" y="5287"/>
                  </a:lnTo>
                  <a:lnTo>
                    <a:pt x="6093" y="5197"/>
                  </a:lnTo>
                  <a:lnTo>
                    <a:pt x="5601" y="5152"/>
                  </a:lnTo>
                  <a:lnTo>
                    <a:pt x="5645" y="4659"/>
                  </a:lnTo>
                  <a:lnTo>
                    <a:pt x="5735" y="4211"/>
                  </a:lnTo>
                  <a:lnTo>
                    <a:pt x="5869" y="3763"/>
                  </a:lnTo>
                  <a:lnTo>
                    <a:pt x="6049" y="3315"/>
                  </a:lnTo>
                  <a:lnTo>
                    <a:pt x="6228" y="2912"/>
                  </a:lnTo>
                  <a:lnTo>
                    <a:pt x="6497" y="2509"/>
                  </a:lnTo>
                  <a:lnTo>
                    <a:pt x="6765" y="2151"/>
                  </a:lnTo>
                  <a:lnTo>
                    <a:pt x="7079" y="1837"/>
                  </a:lnTo>
                  <a:lnTo>
                    <a:pt x="7437" y="1523"/>
                  </a:lnTo>
                  <a:lnTo>
                    <a:pt x="7796" y="1254"/>
                  </a:lnTo>
                  <a:lnTo>
                    <a:pt x="8199" y="1030"/>
                  </a:lnTo>
                  <a:lnTo>
                    <a:pt x="8602" y="851"/>
                  </a:lnTo>
                  <a:lnTo>
                    <a:pt x="9050" y="672"/>
                  </a:lnTo>
                  <a:lnTo>
                    <a:pt x="9498" y="582"/>
                  </a:lnTo>
                  <a:lnTo>
                    <a:pt x="9991" y="493"/>
                  </a:lnTo>
                  <a:lnTo>
                    <a:pt x="10484" y="493"/>
                  </a:lnTo>
                  <a:lnTo>
                    <a:pt x="11156" y="538"/>
                  </a:lnTo>
                  <a:lnTo>
                    <a:pt x="11828" y="672"/>
                  </a:lnTo>
                  <a:lnTo>
                    <a:pt x="12455" y="896"/>
                  </a:lnTo>
                  <a:lnTo>
                    <a:pt x="13083" y="1210"/>
                  </a:lnTo>
                  <a:lnTo>
                    <a:pt x="13172" y="1254"/>
                  </a:lnTo>
                  <a:lnTo>
                    <a:pt x="13262" y="1210"/>
                  </a:lnTo>
                  <a:lnTo>
                    <a:pt x="15054" y="493"/>
                  </a:lnTo>
                  <a:close/>
                  <a:moveTo>
                    <a:pt x="10484" y="0"/>
                  </a:moveTo>
                  <a:lnTo>
                    <a:pt x="9946" y="45"/>
                  </a:lnTo>
                  <a:lnTo>
                    <a:pt x="9409" y="90"/>
                  </a:lnTo>
                  <a:lnTo>
                    <a:pt x="8916" y="224"/>
                  </a:lnTo>
                  <a:lnTo>
                    <a:pt x="8423" y="403"/>
                  </a:lnTo>
                  <a:lnTo>
                    <a:pt x="7975" y="627"/>
                  </a:lnTo>
                  <a:lnTo>
                    <a:pt x="7572" y="896"/>
                  </a:lnTo>
                  <a:lnTo>
                    <a:pt x="7124" y="1165"/>
                  </a:lnTo>
                  <a:lnTo>
                    <a:pt x="6765" y="1523"/>
                  </a:lnTo>
                  <a:lnTo>
                    <a:pt x="6407" y="1882"/>
                  </a:lnTo>
                  <a:lnTo>
                    <a:pt x="6093" y="2285"/>
                  </a:lnTo>
                  <a:lnTo>
                    <a:pt x="5825" y="2688"/>
                  </a:lnTo>
                  <a:lnTo>
                    <a:pt x="5601" y="3136"/>
                  </a:lnTo>
                  <a:lnTo>
                    <a:pt x="5421" y="3584"/>
                  </a:lnTo>
                  <a:lnTo>
                    <a:pt x="5287" y="4077"/>
                  </a:lnTo>
                  <a:lnTo>
                    <a:pt x="5153" y="4615"/>
                  </a:lnTo>
                  <a:lnTo>
                    <a:pt x="5108" y="5152"/>
                  </a:lnTo>
                  <a:lnTo>
                    <a:pt x="4615" y="5197"/>
                  </a:lnTo>
                  <a:lnTo>
                    <a:pt x="4077" y="5287"/>
                  </a:lnTo>
                  <a:lnTo>
                    <a:pt x="3584" y="5421"/>
                  </a:lnTo>
                  <a:lnTo>
                    <a:pt x="3136" y="5600"/>
                  </a:lnTo>
                  <a:lnTo>
                    <a:pt x="2688" y="5869"/>
                  </a:lnTo>
                  <a:lnTo>
                    <a:pt x="2240" y="6138"/>
                  </a:lnTo>
                  <a:lnTo>
                    <a:pt x="1837" y="6452"/>
                  </a:lnTo>
                  <a:lnTo>
                    <a:pt x="1479" y="6765"/>
                  </a:lnTo>
                  <a:lnTo>
                    <a:pt x="1165" y="7168"/>
                  </a:lnTo>
                  <a:lnTo>
                    <a:pt x="852" y="7572"/>
                  </a:lnTo>
                  <a:lnTo>
                    <a:pt x="627" y="7975"/>
                  </a:lnTo>
                  <a:lnTo>
                    <a:pt x="403" y="8468"/>
                  </a:lnTo>
                  <a:lnTo>
                    <a:pt x="224" y="8916"/>
                  </a:lnTo>
                  <a:lnTo>
                    <a:pt x="90" y="9453"/>
                  </a:lnTo>
                  <a:lnTo>
                    <a:pt x="0" y="9946"/>
                  </a:lnTo>
                  <a:lnTo>
                    <a:pt x="0" y="10484"/>
                  </a:lnTo>
                  <a:lnTo>
                    <a:pt x="45" y="11201"/>
                  </a:lnTo>
                  <a:lnTo>
                    <a:pt x="179" y="11917"/>
                  </a:lnTo>
                  <a:lnTo>
                    <a:pt x="403" y="12589"/>
                  </a:lnTo>
                  <a:lnTo>
                    <a:pt x="762" y="13217"/>
                  </a:lnTo>
                  <a:lnTo>
                    <a:pt x="45" y="14874"/>
                  </a:lnTo>
                  <a:lnTo>
                    <a:pt x="0" y="15098"/>
                  </a:lnTo>
                  <a:lnTo>
                    <a:pt x="0" y="15278"/>
                  </a:lnTo>
                  <a:lnTo>
                    <a:pt x="90" y="15457"/>
                  </a:lnTo>
                  <a:lnTo>
                    <a:pt x="179" y="15636"/>
                  </a:lnTo>
                  <a:lnTo>
                    <a:pt x="314" y="15726"/>
                  </a:lnTo>
                  <a:lnTo>
                    <a:pt x="448" y="15815"/>
                  </a:lnTo>
                  <a:lnTo>
                    <a:pt x="672" y="15860"/>
                  </a:lnTo>
                  <a:lnTo>
                    <a:pt x="807" y="15815"/>
                  </a:lnTo>
                  <a:lnTo>
                    <a:pt x="941" y="15770"/>
                  </a:lnTo>
                  <a:lnTo>
                    <a:pt x="2644" y="15098"/>
                  </a:lnTo>
                  <a:lnTo>
                    <a:pt x="3271" y="15412"/>
                  </a:lnTo>
                  <a:lnTo>
                    <a:pt x="3943" y="15636"/>
                  </a:lnTo>
                  <a:lnTo>
                    <a:pt x="4615" y="15815"/>
                  </a:lnTo>
                  <a:lnTo>
                    <a:pt x="5332" y="15860"/>
                  </a:lnTo>
                  <a:lnTo>
                    <a:pt x="5825" y="15815"/>
                  </a:lnTo>
                  <a:lnTo>
                    <a:pt x="6317" y="15770"/>
                  </a:lnTo>
                  <a:lnTo>
                    <a:pt x="6765" y="15636"/>
                  </a:lnTo>
                  <a:lnTo>
                    <a:pt x="7213" y="15502"/>
                  </a:lnTo>
                  <a:lnTo>
                    <a:pt x="7617" y="15322"/>
                  </a:lnTo>
                  <a:lnTo>
                    <a:pt x="8020" y="15143"/>
                  </a:lnTo>
                  <a:lnTo>
                    <a:pt x="8423" y="14874"/>
                  </a:lnTo>
                  <a:lnTo>
                    <a:pt x="8782" y="14606"/>
                  </a:lnTo>
                  <a:lnTo>
                    <a:pt x="9140" y="14292"/>
                  </a:lnTo>
                  <a:lnTo>
                    <a:pt x="9454" y="13978"/>
                  </a:lnTo>
                  <a:lnTo>
                    <a:pt x="9722" y="13620"/>
                  </a:lnTo>
                  <a:lnTo>
                    <a:pt x="9946" y="13217"/>
                  </a:lnTo>
                  <a:lnTo>
                    <a:pt x="10170" y="12813"/>
                  </a:lnTo>
                  <a:lnTo>
                    <a:pt x="10350" y="12365"/>
                  </a:lnTo>
                  <a:lnTo>
                    <a:pt x="10529" y="11917"/>
                  </a:lnTo>
                  <a:lnTo>
                    <a:pt x="10618" y="11469"/>
                  </a:lnTo>
                  <a:lnTo>
                    <a:pt x="10618" y="11380"/>
                  </a:lnTo>
                  <a:lnTo>
                    <a:pt x="10574" y="11290"/>
                  </a:lnTo>
                  <a:lnTo>
                    <a:pt x="10529" y="11201"/>
                  </a:lnTo>
                  <a:lnTo>
                    <a:pt x="10350" y="11201"/>
                  </a:lnTo>
                  <a:lnTo>
                    <a:pt x="10260" y="11245"/>
                  </a:lnTo>
                  <a:lnTo>
                    <a:pt x="10215" y="11290"/>
                  </a:lnTo>
                  <a:lnTo>
                    <a:pt x="10170" y="11380"/>
                  </a:lnTo>
                  <a:lnTo>
                    <a:pt x="10081" y="11783"/>
                  </a:lnTo>
                  <a:lnTo>
                    <a:pt x="9946" y="12231"/>
                  </a:lnTo>
                  <a:lnTo>
                    <a:pt x="9767" y="12589"/>
                  </a:lnTo>
                  <a:lnTo>
                    <a:pt x="9543" y="12993"/>
                  </a:lnTo>
                  <a:lnTo>
                    <a:pt x="9319" y="13351"/>
                  </a:lnTo>
                  <a:lnTo>
                    <a:pt x="9095" y="13665"/>
                  </a:lnTo>
                  <a:lnTo>
                    <a:pt x="8782" y="13978"/>
                  </a:lnTo>
                  <a:lnTo>
                    <a:pt x="8468" y="14247"/>
                  </a:lnTo>
                  <a:lnTo>
                    <a:pt x="8154" y="14516"/>
                  </a:lnTo>
                  <a:lnTo>
                    <a:pt x="7796" y="14740"/>
                  </a:lnTo>
                  <a:lnTo>
                    <a:pt x="7437" y="14919"/>
                  </a:lnTo>
                  <a:lnTo>
                    <a:pt x="7034" y="15098"/>
                  </a:lnTo>
                  <a:lnTo>
                    <a:pt x="6631" y="15188"/>
                  </a:lnTo>
                  <a:lnTo>
                    <a:pt x="6228" y="15322"/>
                  </a:lnTo>
                  <a:lnTo>
                    <a:pt x="5780" y="15367"/>
                  </a:lnTo>
                  <a:lnTo>
                    <a:pt x="5332" y="15367"/>
                  </a:lnTo>
                  <a:lnTo>
                    <a:pt x="4660" y="15322"/>
                  </a:lnTo>
                  <a:lnTo>
                    <a:pt x="3988" y="15188"/>
                  </a:lnTo>
                  <a:lnTo>
                    <a:pt x="3360" y="14964"/>
                  </a:lnTo>
                  <a:lnTo>
                    <a:pt x="2778" y="14650"/>
                  </a:lnTo>
                  <a:lnTo>
                    <a:pt x="2644" y="14606"/>
                  </a:lnTo>
                  <a:lnTo>
                    <a:pt x="2554" y="14606"/>
                  </a:lnTo>
                  <a:lnTo>
                    <a:pt x="762" y="15367"/>
                  </a:lnTo>
                  <a:lnTo>
                    <a:pt x="627" y="15367"/>
                  </a:lnTo>
                  <a:lnTo>
                    <a:pt x="538" y="15322"/>
                  </a:lnTo>
                  <a:lnTo>
                    <a:pt x="448" y="15188"/>
                  </a:lnTo>
                  <a:lnTo>
                    <a:pt x="493" y="15054"/>
                  </a:lnTo>
                  <a:lnTo>
                    <a:pt x="1210" y="13306"/>
                  </a:lnTo>
                  <a:lnTo>
                    <a:pt x="1255" y="13172"/>
                  </a:lnTo>
                  <a:lnTo>
                    <a:pt x="1210" y="13082"/>
                  </a:lnTo>
                  <a:lnTo>
                    <a:pt x="896" y="12455"/>
                  </a:lnTo>
                  <a:lnTo>
                    <a:pt x="627" y="11828"/>
                  </a:lnTo>
                  <a:lnTo>
                    <a:pt x="493" y="11156"/>
                  </a:lnTo>
                  <a:lnTo>
                    <a:pt x="448" y="10484"/>
                  </a:lnTo>
                  <a:lnTo>
                    <a:pt x="493" y="9991"/>
                  </a:lnTo>
                  <a:lnTo>
                    <a:pt x="538" y="9543"/>
                  </a:lnTo>
                  <a:lnTo>
                    <a:pt x="672" y="9095"/>
                  </a:lnTo>
                  <a:lnTo>
                    <a:pt x="807" y="8647"/>
                  </a:lnTo>
                  <a:lnTo>
                    <a:pt x="1031" y="8199"/>
                  </a:lnTo>
                  <a:lnTo>
                    <a:pt x="1255" y="7840"/>
                  </a:lnTo>
                  <a:lnTo>
                    <a:pt x="1524" y="7437"/>
                  </a:lnTo>
                  <a:lnTo>
                    <a:pt x="1837" y="7124"/>
                  </a:lnTo>
                  <a:lnTo>
                    <a:pt x="2151" y="6810"/>
                  </a:lnTo>
                  <a:lnTo>
                    <a:pt x="2509" y="6496"/>
                  </a:lnTo>
                  <a:lnTo>
                    <a:pt x="2912" y="6272"/>
                  </a:lnTo>
                  <a:lnTo>
                    <a:pt x="3316" y="6048"/>
                  </a:lnTo>
                  <a:lnTo>
                    <a:pt x="3719" y="5869"/>
                  </a:lnTo>
                  <a:lnTo>
                    <a:pt x="4167" y="5735"/>
                  </a:lnTo>
                  <a:lnTo>
                    <a:pt x="4660" y="5645"/>
                  </a:lnTo>
                  <a:lnTo>
                    <a:pt x="5108" y="5600"/>
                  </a:lnTo>
                  <a:lnTo>
                    <a:pt x="5153" y="6138"/>
                  </a:lnTo>
                  <a:lnTo>
                    <a:pt x="5287" y="6631"/>
                  </a:lnTo>
                  <a:lnTo>
                    <a:pt x="5421" y="7124"/>
                  </a:lnTo>
                  <a:lnTo>
                    <a:pt x="5601" y="7616"/>
                  </a:lnTo>
                  <a:lnTo>
                    <a:pt x="5825" y="8064"/>
                  </a:lnTo>
                  <a:lnTo>
                    <a:pt x="6093" y="8468"/>
                  </a:lnTo>
                  <a:lnTo>
                    <a:pt x="6407" y="8871"/>
                  </a:lnTo>
                  <a:lnTo>
                    <a:pt x="6765" y="9229"/>
                  </a:lnTo>
                  <a:lnTo>
                    <a:pt x="7124" y="9543"/>
                  </a:lnTo>
                  <a:lnTo>
                    <a:pt x="7572" y="9857"/>
                  </a:lnTo>
                  <a:lnTo>
                    <a:pt x="7975" y="10125"/>
                  </a:lnTo>
                  <a:lnTo>
                    <a:pt x="8423" y="10305"/>
                  </a:lnTo>
                  <a:lnTo>
                    <a:pt x="8916" y="10484"/>
                  </a:lnTo>
                  <a:lnTo>
                    <a:pt x="9409" y="10618"/>
                  </a:lnTo>
                  <a:lnTo>
                    <a:pt x="9946" y="10708"/>
                  </a:lnTo>
                  <a:lnTo>
                    <a:pt x="11022" y="10708"/>
                  </a:lnTo>
                  <a:lnTo>
                    <a:pt x="11559" y="10618"/>
                  </a:lnTo>
                  <a:lnTo>
                    <a:pt x="12052" y="10484"/>
                  </a:lnTo>
                  <a:lnTo>
                    <a:pt x="12545" y="10305"/>
                  </a:lnTo>
                  <a:lnTo>
                    <a:pt x="13038" y="10081"/>
                  </a:lnTo>
                  <a:lnTo>
                    <a:pt x="13486" y="9812"/>
                  </a:lnTo>
                  <a:lnTo>
                    <a:pt x="13889" y="9498"/>
                  </a:lnTo>
                  <a:lnTo>
                    <a:pt x="14247" y="9140"/>
                  </a:lnTo>
                  <a:lnTo>
                    <a:pt x="14606" y="8781"/>
                  </a:lnTo>
                  <a:lnTo>
                    <a:pt x="14919" y="8378"/>
                  </a:lnTo>
                  <a:lnTo>
                    <a:pt x="15188" y="7930"/>
                  </a:lnTo>
                  <a:lnTo>
                    <a:pt x="15412" y="7437"/>
                  </a:lnTo>
                  <a:lnTo>
                    <a:pt x="15592" y="6944"/>
                  </a:lnTo>
                  <a:lnTo>
                    <a:pt x="15726" y="6452"/>
                  </a:lnTo>
                  <a:lnTo>
                    <a:pt x="15816" y="5914"/>
                  </a:lnTo>
                  <a:lnTo>
                    <a:pt x="15816" y="5376"/>
                  </a:lnTo>
                  <a:lnTo>
                    <a:pt x="15771" y="4659"/>
                  </a:lnTo>
                  <a:lnTo>
                    <a:pt x="15636" y="3943"/>
                  </a:lnTo>
                  <a:lnTo>
                    <a:pt x="15412" y="3271"/>
                  </a:lnTo>
                  <a:lnTo>
                    <a:pt x="15099" y="2643"/>
                  </a:lnTo>
                  <a:lnTo>
                    <a:pt x="15771" y="986"/>
                  </a:lnTo>
                  <a:lnTo>
                    <a:pt x="15816" y="762"/>
                  </a:lnTo>
                  <a:lnTo>
                    <a:pt x="15816" y="582"/>
                  </a:lnTo>
                  <a:lnTo>
                    <a:pt x="15771" y="358"/>
                  </a:lnTo>
                  <a:lnTo>
                    <a:pt x="15636" y="224"/>
                  </a:lnTo>
                  <a:lnTo>
                    <a:pt x="15457" y="90"/>
                  </a:lnTo>
                  <a:lnTo>
                    <a:pt x="15278" y="0"/>
                  </a:lnTo>
                  <a:lnTo>
                    <a:pt x="15054" y="0"/>
                  </a:lnTo>
                  <a:lnTo>
                    <a:pt x="14875" y="45"/>
                  </a:lnTo>
                  <a:lnTo>
                    <a:pt x="13217" y="762"/>
                  </a:lnTo>
                  <a:lnTo>
                    <a:pt x="12545" y="448"/>
                  </a:lnTo>
                  <a:lnTo>
                    <a:pt x="11873" y="179"/>
                  </a:lnTo>
                  <a:lnTo>
                    <a:pt x="11201" y="45"/>
                  </a:lnTo>
                  <a:lnTo>
                    <a:pt x="104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48"/>
          <p:cNvGrpSpPr/>
          <p:nvPr/>
        </p:nvGrpSpPr>
        <p:grpSpPr>
          <a:xfrm rot="317111">
            <a:off x="4180916" y="1455193"/>
            <a:ext cx="822905" cy="1407062"/>
            <a:chOff x="9979187" y="328760"/>
            <a:chExt cx="795386" cy="1360008"/>
          </a:xfrm>
        </p:grpSpPr>
        <p:sp>
          <p:nvSpPr>
            <p:cNvPr id="871" name="Google Shape;871;p48"/>
            <p:cNvSpPr/>
            <p:nvPr/>
          </p:nvSpPr>
          <p:spPr>
            <a:xfrm rot="-1715024">
              <a:off x="10049423" y="328437"/>
              <a:ext cx="52283" cy="210529"/>
            </a:xfrm>
            <a:custGeom>
              <a:rect b="b" l="l" r="r" t="t"/>
              <a:pathLst>
                <a:path extrusionOk="0" h="5126" w="1273">
                  <a:moveTo>
                    <a:pt x="502" y="1"/>
                  </a:moveTo>
                  <a:lnTo>
                    <a:pt x="386" y="39"/>
                  </a:lnTo>
                  <a:lnTo>
                    <a:pt x="271" y="116"/>
                  </a:lnTo>
                  <a:lnTo>
                    <a:pt x="193" y="193"/>
                  </a:lnTo>
                  <a:lnTo>
                    <a:pt x="78" y="270"/>
                  </a:lnTo>
                  <a:lnTo>
                    <a:pt x="39" y="386"/>
                  </a:lnTo>
                  <a:lnTo>
                    <a:pt x="1" y="502"/>
                  </a:lnTo>
                  <a:lnTo>
                    <a:pt x="1" y="617"/>
                  </a:lnTo>
                  <a:lnTo>
                    <a:pt x="1" y="4509"/>
                  </a:lnTo>
                  <a:lnTo>
                    <a:pt x="1" y="4624"/>
                  </a:lnTo>
                  <a:lnTo>
                    <a:pt x="39" y="4740"/>
                  </a:lnTo>
                  <a:lnTo>
                    <a:pt x="78" y="4856"/>
                  </a:lnTo>
                  <a:lnTo>
                    <a:pt x="193" y="4933"/>
                  </a:lnTo>
                  <a:lnTo>
                    <a:pt x="271" y="5010"/>
                  </a:lnTo>
                  <a:lnTo>
                    <a:pt x="386" y="5087"/>
                  </a:lnTo>
                  <a:lnTo>
                    <a:pt x="502" y="5125"/>
                  </a:lnTo>
                  <a:lnTo>
                    <a:pt x="771" y="5125"/>
                  </a:lnTo>
                  <a:lnTo>
                    <a:pt x="887" y="5087"/>
                  </a:lnTo>
                  <a:lnTo>
                    <a:pt x="1003" y="5010"/>
                  </a:lnTo>
                  <a:lnTo>
                    <a:pt x="1080" y="4933"/>
                  </a:lnTo>
                  <a:lnTo>
                    <a:pt x="1157" y="4856"/>
                  </a:lnTo>
                  <a:lnTo>
                    <a:pt x="1234" y="4740"/>
                  </a:lnTo>
                  <a:lnTo>
                    <a:pt x="1234" y="4624"/>
                  </a:lnTo>
                  <a:lnTo>
                    <a:pt x="1272" y="4509"/>
                  </a:lnTo>
                  <a:lnTo>
                    <a:pt x="1272" y="617"/>
                  </a:lnTo>
                  <a:lnTo>
                    <a:pt x="1234" y="502"/>
                  </a:lnTo>
                  <a:lnTo>
                    <a:pt x="1234" y="386"/>
                  </a:lnTo>
                  <a:lnTo>
                    <a:pt x="1157" y="270"/>
                  </a:lnTo>
                  <a:lnTo>
                    <a:pt x="1080" y="193"/>
                  </a:lnTo>
                  <a:lnTo>
                    <a:pt x="1003" y="116"/>
                  </a:lnTo>
                  <a:lnTo>
                    <a:pt x="887" y="39"/>
                  </a:lnTo>
                  <a:lnTo>
                    <a:pt x="7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8"/>
            <p:cNvSpPr/>
            <p:nvPr/>
          </p:nvSpPr>
          <p:spPr>
            <a:xfrm rot="-1715024">
              <a:off x="10125893" y="467532"/>
              <a:ext cx="87111" cy="276981"/>
            </a:xfrm>
            <a:custGeom>
              <a:rect b="b" l="l" r="r" t="t"/>
              <a:pathLst>
                <a:path extrusionOk="0" h="6744" w="2121">
                  <a:moveTo>
                    <a:pt x="849" y="0"/>
                  </a:moveTo>
                  <a:lnTo>
                    <a:pt x="656" y="77"/>
                  </a:lnTo>
                  <a:lnTo>
                    <a:pt x="463" y="155"/>
                  </a:lnTo>
                  <a:lnTo>
                    <a:pt x="309" y="309"/>
                  </a:lnTo>
                  <a:lnTo>
                    <a:pt x="194" y="463"/>
                  </a:lnTo>
                  <a:lnTo>
                    <a:pt x="78" y="617"/>
                  </a:lnTo>
                  <a:lnTo>
                    <a:pt x="1" y="810"/>
                  </a:lnTo>
                  <a:lnTo>
                    <a:pt x="1" y="1041"/>
                  </a:lnTo>
                  <a:lnTo>
                    <a:pt x="1" y="5703"/>
                  </a:lnTo>
                  <a:lnTo>
                    <a:pt x="1" y="5896"/>
                  </a:lnTo>
                  <a:lnTo>
                    <a:pt x="78" y="6088"/>
                  </a:lnTo>
                  <a:lnTo>
                    <a:pt x="194" y="6281"/>
                  </a:lnTo>
                  <a:lnTo>
                    <a:pt x="309" y="6435"/>
                  </a:lnTo>
                  <a:lnTo>
                    <a:pt x="463" y="6551"/>
                  </a:lnTo>
                  <a:lnTo>
                    <a:pt x="656" y="6666"/>
                  </a:lnTo>
                  <a:lnTo>
                    <a:pt x="849" y="6705"/>
                  </a:lnTo>
                  <a:lnTo>
                    <a:pt x="1041" y="6743"/>
                  </a:lnTo>
                  <a:lnTo>
                    <a:pt x="1273" y="6705"/>
                  </a:lnTo>
                  <a:lnTo>
                    <a:pt x="1465" y="6666"/>
                  </a:lnTo>
                  <a:lnTo>
                    <a:pt x="1658" y="6551"/>
                  </a:lnTo>
                  <a:lnTo>
                    <a:pt x="1812" y="6435"/>
                  </a:lnTo>
                  <a:lnTo>
                    <a:pt x="1928" y="6281"/>
                  </a:lnTo>
                  <a:lnTo>
                    <a:pt x="2005" y="6088"/>
                  </a:lnTo>
                  <a:lnTo>
                    <a:pt x="2082" y="5896"/>
                  </a:lnTo>
                  <a:lnTo>
                    <a:pt x="2120" y="5703"/>
                  </a:lnTo>
                  <a:lnTo>
                    <a:pt x="2120" y="1041"/>
                  </a:lnTo>
                  <a:lnTo>
                    <a:pt x="2082" y="810"/>
                  </a:lnTo>
                  <a:lnTo>
                    <a:pt x="2005" y="617"/>
                  </a:lnTo>
                  <a:lnTo>
                    <a:pt x="1928" y="463"/>
                  </a:lnTo>
                  <a:lnTo>
                    <a:pt x="1812" y="309"/>
                  </a:lnTo>
                  <a:lnTo>
                    <a:pt x="1658" y="155"/>
                  </a:lnTo>
                  <a:lnTo>
                    <a:pt x="1465" y="77"/>
                  </a:lnTo>
                  <a:lnTo>
                    <a:pt x="1273"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8"/>
            <p:cNvSpPr/>
            <p:nvPr/>
          </p:nvSpPr>
          <p:spPr>
            <a:xfrm rot="-1715024">
              <a:off x="10100015" y="322402"/>
              <a:ext cx="31707" cy="439991"/>
            </a:xfrm>
            <a:custGeom>
              <a:rect b="b" l="l" r="r" t="t"/>
              <a:pathLst>
                <a:path extrusionOk="0" h="10713" w="772">
                  <a:moveTo>
                    <a:pt x="694" y="1"/>
                  </a:moveTo>
                  <a:lnTo>
                    <a:pt x="579" y="39"/>
                  </a:lnTo>
                  <a:lnTo>
                    <a:pt x="425" y="193"/>
                  </a:lnTo>
                  <a:lnTo>
                    <a:pt x="347" y="386"/>
                  </a:lnTo>
                  <a:lnTo>
                    <a:pt x="309" y="617"/>
                  </a:lnTo>
                  <a:lnTo>
                    <a:pt x="309" y="4162"/>
                  </a:lnTo>
                  <a:lnTo>
                    <a:pt x="155" y="4355"/>
                  </a:lnTo>
                  <a:lnTo>
                    <a:pt x="78" y="4547"/>
                  </a:lnTo>
                  <a:lnTo>
                    <a:pt x="1" y="4779"/>
                  </a:lnTo>
                  <a:lnTo>
                    <a:pt x="1" y="5010"/>
                  </a:lnTo>
                  <a:lnTo>
                    <a:pt x="1" y="9672"/>
                  </a:lnTo>
                  <a:lnTo>
                    <a:pt x="1" y="9865"/>
                  </a:lnTo>
                  <a:lnTo>
                    <a:pt x="39" y="10057"/>
                  </a:lnTo>
                  <a:lnTo>
                    <a:pt x="116" y="10250"/>
                  </a:lnTo>
                  <a:lnTo>
                    <a:pt x="232" y="10404"/>
                  </a:lnTo>
                  <a:lnTo>
                    <a:pt x="347" y="10520"/>
                  </a:lnTo>
                  <a:lnTo>
                    <a:pt x="463" y="10635"/>
                  </a:lnTo>
                  <a:lnTo>
                    <a:pt x="617" y="10674"/>
                  </a:lnTo>
                  <a:lnTo>
                    <a:pt x="771" y="10712"/>
                  </a:lnTo>
                  <a:lnTo>
                    <a:pt x="694" y="10674"/>
                  </a:lnTo>
                  <a:lnTo>
                    <a:pt x="617" y="10635"/>
                  </a:lnTo>
                  <a:lnTo>
                    <a:pt x="540" y="10520"/>
                  </a:lnTo>
                  <a:lnTo>
                    <a:pt x="463" y="10404"/>
                  </a:lnTo>
                  <a:lnTo>
                    <a:pt x="386" y="10057"/>
                  </a:lnTo>
                  <a:lnTo>
                    <a:pt x="347" y="9672"/>
                  </a:lnTo>
                  <a:lnTo>
                    <a:pt x="347" y="5010"/>
                  </a:lnTo>
                  <a:lnTo>
                    <a:pt x="347" y="4779"/>
                  </a:lnTo>
                  <a:lnTo>
                    <a:pt x="386" y="4547"/>
                  </a:lnTo>
                  <a:lnTo>
                    <a:pt x="463" y="4355"/>
                  </a:lnTo>
                  <a:lnTo>
                    <a:pt x="502" y="4162"/>
                  </a:lnTo>
                  <a:lnTo>
                    <a:pt x="502" y="617"/>
                  </a:lnTo>
                  <a:lnTo>
                    <a:pt x="540" y="386"/>
                  </a:lnTo>
                  <a:lnTo>
                    <a:pt x="579" y="193"/>
                  </a:lnTo>
                  <a:lnTo>
                    <a:pt x="694" y="39"/>
                  </a:lnTo>
                  <a:lnTo>
                    <a:pt x="73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8"/>
            <p:cNvSpPr/>
            <p:nvPr/>
          </p:nvSpPr>
          <p:spPr>
            <a:xfrm rot="-1715024">
              <a:off x="10210687" y="620991"/>
              <a:ext cx="332386" cy="1052397"/>
            </a:xfrm>
            <a:custGeom>
              <a:rect b="b" l="l" r="r" t="t"/>
              <a:pathLst>
                <a:path extrusionOk="0" h="25624" w="8093">
                  <a:moveTo>
                    <a:pt x="1080" y="0"/>
                  </a:moveTo>
                  <a:lnTo>
                    <a:pt x="887" y="39"/>
                  </a:lnTo>
                  <a:lnTo>
                    <a:pt x="656" y="77"/>
                  </a:lnTo>
                  <a:lnTo>
                    <a:pt x="502" y="193"/>
                  </a:lnTo>
                  <a:lnTo>
                    <a:pt x="309" y="308"/>
                  </a:lnTo>
                  <a:lnTo>
                    <a:pt x="194" y="463"/>
                  </a:lnTo>
                  <a:lnTo>
                    <a:pt x="78" y="655"/>
                  </a:lnTo>
                  <a:lnTo>
                    <a:pt x="40" y="886"/>
                  </a:lnTo>
                  <a:lnTo>
                    <a:pt x="1" y="1079"/>
                  </a:lnTo>
                  <a:lnTo>
                    <a:pt x="1" y="24545"/>
                  </a:lnTo>
                  <a:lnTo>
                    <a:pt x="40" y="24737"/>
                  </a:lnTo>
                  <a:lnTo>
                    <a:pt x="78" y="24930"/>
                  </a:lnTo>
                  <a:lnTo>
                    <a:pt x="194" y="25123"/>
                  </a:lnTo>
                  <a:lnTo>
                    <a:pt x="309" y="25277"/>
                  </a:lnTo>
                  <a:lnTo>
                    <a:pt x="502" y="25431"/>
                  </a:lnTo>
                  <a:lnTo>
                    <a:pt x="656" y="25508"/>
                  </a:lnTo>
                  <a:lnTo>
                    <a:pt x="887" y="25585"/>
                  </a:lnTo>
                  <a:lnTo>
                    <a:pt x="1080" y="25624"/>
                  </a:lnTo>
                  <a:lnTo>
                    <a:pt x="7014" y="25624"/>
                  </a:lnTo>
                  <a:lnTo>
                    <a:pt x="7245" y="25585"/>
                  </a:lnTo>
                  <a:lnTo>
                    <a:pt x="7438" y="25508"/>
                  </a:lnTo>
                  <a:lnTo>
                    <a:pt x="7630" y="25431"/>
                  </a:lnTo>
                  <a:lnTo>
                    <a:pt x="7784" y="25277"/>
                  </a:lnTo>
                  <a:lnTo>
                    <a:pt x="7938" y="25123"/>
                  </a:lnTo>
                  <a:lnTo>
                    <a:pt x="8016" y="24930"/>
                  </a:lnTo>
                  <a:lnTo>
                    <a:pt x="8093" y="24737"/>
                  </a:lnTo>
                  <a:lnTo>
                    <a:pt x="8093" y="24545"/>
                  </a:lnTo>
                  <a:lnTo>
                    <a:pt x="8093" y="1079"/>
                  </a:lnTo>
                  <a:lnTo>
                    <a:pt x="8093" y="886"/>
                  </a:lnTo>
                  <a:lnTo>
                    <a:pt x="8016" y="655"/>
                  </a:lnTo>
                  <a:lnTo>
                    <a:pt x="7938" y="463"/>
                  </a:lnTo>
                  <a:lnTo>
                    <a:pt x="7784" y="308"/>
                  </a:lnTo>
                  <a:lnTo>
                    <a:pt x="7630" y="193"/>
                  </a:lnTo>
                  <a:lnTo>
                    <a:pt x="7438" y="77"/>
                  </a:lnTo>
                  <a:lnTo>
                    <a:pt x="7245" y="39"/>
                  </a:lnTo>
                  <a:lnTo>
                    <a:pt x="701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8"/>
            <p:cNvSpPr/>
            <p:nvPr/>
          </p:nvSpPr>
          <p:spPr>
            <a:xfrm rot="-1715024">
              <a:off x="10239482" y="866930"/>
              <a:ext cx="292834" cy="590310"/>
            </a:xfrm>
            <a:custGeom>
              <a:rect b="b" l="l" r="r" t="t"/>
              <a:pathLst>
                <a:path extrusionOk="0" h="14373" w="7130">
                  <a:moveTo>
                    <a:pt x="6127" y="116"/>
                  </a:moveTo>
                  <a:lnTo>
                    <a:pt x="6282" y="155"/>
                  </a:lnTo>
                  <a:lnTo>
                    <a:pt x="6436" y="193"/>
                  </a:lnTo>
                  <a:lnTo>
                    <a:pt x="6590" y="270"/>
                  </a:lnTo>
                  <a:lnTo>
                    <a:pt x="6705" y="386"/>
                  </a:lnTo>
                  <a:lnTo>
                    <a:pt x="6821" y="501"/>
                  </a:lnTo>
                  <a:lnTo>
                    <a:pt x="6898" y="656"/>
                  </a:lnTo>
                  <a:lnTo>
                    <a:pt x="6937" y="810"/>
                  </a:lnTo>
                  <a:lnTo>
                    <a:pt x="6975" y="1002"/>
                  </a:lnTo>
                  <a:lnTo>
                    <a:pt x="6975" y="13371"/>
                  </a:lnTo>
                  <a:lnTo>
                    <a:pt x="6937" y="13525"/>
                  </a:lnTo>
                  <a:lnTo>
                    <a:pt x="6898" y="13679"/>
                  </a:lnTo>
                  <a:lnTo>
                    <a:pt x="6821" y="13833"/>
                  </a:lnTo>
                  <a:lnTo>
                    <a:pt x="6705" y="13949"/>
                  </a:lnTo>
                  <a:lnTo>
                    <a:pt x="6590" y="14065"/>
                  </a:lnTo>
                  <a:lnTo>
                    <a:pt x="6436" y="14142"/>
                  </a:lnTo>
                  <a:lnTo>
                    <a:pt x="6282" y="14180"/>
                  </a:lnTo>
                  <a:lnTo>
                    <a:pt x="6127" y="14219"/>
                  </a:lnTo>
                  <a:lnTo>
                    <a:pt x="1003" y="14219"/>
                  </a:lnTo>
                  <a:lnTo>
                    <a:pt x="810" y="14180"/>
                  </a:lnTo>
                  <a:lnTo>
                    <a:pt x="656" y="14142"/>
                  </a:lnTo>
                  <a:lnTo>
                    <a:pt x="502" y="14065"/>
                  </a:lnTo>
                  <a:lnTo>
                    <a:pt x="386" y="13949"/>
                  </a:lnTo>
                  <a:lnTo>
                    <a:pt x="271" y="13833"/>
                  </a:lnTo>
                  <a:lnTo>
                    <a:pt x="194" y="13679"/>
                  </a:lnTo>
                  <a:lnTo>
                    <a:pt x="155" y="13525"/>
                  </a:lnTo>
                  <a:lnTo>
                    <a:pt x="155" y="13371"/>
                  </a:lnTo>
                  <a:lnTo>
                    <a:pt x="155" y="1002"/>
                  </a:lnTo>
                  <a:lnTo>
                    <a:pt x="155" y="810"/>
                  </a:lnTo>
                  <a:lnTo>
                    <a:pt x="194" y="656"/>
                  </a:lnTo>
                  <a:lnTo>
                    <a:pt x="271" y="501"/>
                  </a:lnTo>
                  <a:lnTo>
                    <a:pt x="386" y="386"/>
                  </a:lnTo>
                  <a:lnTo>
                    <a:pt x="502" y="270"/>
                  </a:lnTo>
                  <a:lnTo>
                    <a:pt x="656" y="193"/>
                  </a:lnTo>
                  <a:lnTo>
                    <a:pt x="810" y="155"/>
                  </a:lnTo>
                  <a:lnTo>
                    <a:pt x="1003" y="116"/>
                  </a:lnTo>
                  <a:close/>
                  <a:moveTo>
                    <a:pt x="810" y="1"/>
                  </a:moveTo>
                  <a:lnTo>
                    <a:pt x="617" y="78"/>
                  </a:lnTo>
                  <a:lnTo>
                    <a:pt x="425" y="155"/>
                  </a:lnTo>
                  <a:lnTo>
                    <a:pt x="271" y="270"/>
                  </a:lnTo>
                  <a:lnTo>
                    <a:pt x="155" y="424"/>
                  </a:lnTo>
                  <a:lnTo>
                    <a:pt x="78" y="617"/>
                  </a:lnTo>
                  <a:lnTo>
                    <a:pt x="1" y="771"/>
                  </a:lnTo>
                  <a:lnTo>
                    <a:pt x="1" y="1002"/>
                  </a:lnTo>
                  <a:lnTo>
                    <a:pt x="1" y="13371"/>
                  </a:lnTo>
                  <a:lnTo>
                    <a:pt x="1" y="13564"/>
                  </a:lnTo>
                  <a:lnTo>
                    <a:pt x="78" y="13756"/>
                  </a:lnTo>
                  <a:lnTo>
                    <a:pt x="155" y="13910"/>
                  </a:lnTo>
                  <a:lnTo>
                    <a:pt x="271" y="14065"/>
                  </a:lnTo>
                  <a:lnTo>
                    <a:pt x="425" y="14180"/>
                  </a:lnTo>
                  <a:lnTo>
                    <a:pt x="617" y="14296"/>
                  </a:lnTo>
                  <a:lnTo>
                    <a:pt x="810" y="14334"/>
                  </a:lnTo>
                  <a:lnTo>
                    <a:pt x="1003" y="14373"/>
                  </a:lnTo>
                  <a:lnTo>
                    <a:pt x="6127" y="14373"/>
                  </a:lnTo>
                  <a:lnTo>
                    <a:pt x="6320" y="14334"/>
                  </a:lnTo>
                  <a:lnTo>
                    <a:pt x="6513" y="14296"/>
                  </a:lnTo>
                  <a:lnTo>
                    <a:pt x="6667" y="14180"/>
                  </a:lnTo>
                  <a:lnTo>
                    <a:pt x="6821" y="14065"/>
                  </a:lnTo>
                  <a:lnTo>
                    <a:pt x="6937" y="13910"/>
                  </a:lnTo>
                  <a:lnTo>
                    <a:pt x="7052" y="13756"/>
                  </a:lnTo>
                  <a:lnTo>
                    <a:pt x="7091" y="13564"/>
                  </a:lnTo>
                  <a:lnTo>
                    <a:pt x="7129" y="13371"/>
                  </a:lnTo>
                  <a:lnTo>
                    <a:pt x="7129" y="1002"/>
                  </a:lnTo>
                  <a:lnTo>
                    <a:pt x="7091" y="771"/>
                  </a:lnTo>
                  <a:lnTo>
                    <a:pt x="7052" y="617"/>
                  </a:lnTo>
                  <a:lnTo>
                    <a:pt x="6937" y="424"/>
                  </a:lnTo>
                  <a:lnTo>
                    <a:pt x="6821" y="270"/>
                  </a:lnTo>
                  <a:lnTo>
                    <a:pt x="6667" y="155"/>
                  </a:lnTo>
                  <a:lnTo>
                    <a:pt x="6513" y="78"/>
                  </a:lnTo>
                  <a:lnTo>
                    <a:pt x="6320"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8"/>
            <p:cNvSpPr/>
            <p:nvPr/>
          </p:nvSpPr>
          <p:spPr>
            <a:xfrm rot="-1715024">
              <a:off x="10450715" y="1499955"/>
              <a:ext cx="292834" cy="99720"/>
            </a:xfrm>
            <a:custGeom>
              <a:rect b="b" l="l" r="r" t="t"/>
              <a:pathLst>
                <a:path extrusionOk="0" h="2428" w="7130">
                  <a:moveTo>
                    <a:pt x="6282" y="154"/>
                  </a:moveTo>
                  <a:lnTo>
                    <a:pt x="6436" y="231"/>
                  </a:lnTo>
                  <a:lnTo>
                    <a:pt x="6590" y="308"/>
                  </a:lnTo>
                  <a:lnTo>
                    <a:pt x="6705" y="386"/>
                  </a:lnTo>
                  <a:lnTo>
                    <a:pt x="6821" y="540"/>
                  </a:lnTo>
                  <a:lnTo>
                    <a:pt x="6898" y="655"/>
                  </a:lnTo>
                  <a:lnTo>
                    <a:pt x="6937" y="848"/>
                  </a:lnTo>
                  <a:lnTo>
                    <a:pt x="6975" y="1002"/>
                  </a:lnTo>
                  <a:lnTo>
                    <a:pt x="6975" y="1426"/>
                  </a:lnTo>
                  <a:lnTo>
                    <a:pt x="6937" y="1619"/>
                  </a:lnTo>
                  <a:lnTo>
                    <a:pt x="6898" y="1773"/>
                  </a:lnTo>
                  <a:lnTo>
                    <a:pt x="6821" y="1927"/>
                  </a:lnTo>
                  <a:lnTo>
                    <a:pt x="6705" y="2042"/>
                  </a:lnTo>
                  <a:lnTo>
                    <a:pt x="6590" y="2158"/>
                  </a:lnTo>
                  <a:lnTo>
                    <a:pt x="6436" y="2235"/>
                  </a:lnTo>
                  <a:lnTo>
                    <a:pt x="6282" y="2274"/>
                  </a:lnTo>
                  <a:lnTo>
                    <a:pt x="6127" y="2312"/>
                  </a:lnTo>
                  <a:lnTo>
                    <a:pt x="1003" y="2312"/>
                  </a:lnTo>
                  <a:lnTo>
                    <a:pt x="810" y="2274"/>
                  </a:lnTo>
                  <a:lnTo>
                    <a:pt x="656" y="2235"/>
                  </a:lnTo>
                  <a:lnTo>
                    <a:pt x="502" y="2158"/>
                  </a:lnTo>
                  <a:lnTo>
                    <a:pt x="386" y="2042"/>
                  </a:lnTo>
                  <a:lnTo>
                    <a:pt x="271" y="1927"/>
                  </a:lnTo>
                  <a:lnTo>
                    <a:pt x="194" y="1773"/>
                  </a:lnTo>
                  <a:lnTo>
                    <a:pt x="155" y="1619"/>
                  </a:lnTo>
                  <a:lnTo>
                    <a:pt x="155" y="1426"/>
                  </a:lnTo>
                  <a:lnTo>
                    <a:pt x="155" y="1002"/>
                  </a:lnTo>
                  <a:lnTo>
                    <a:pt x="155" y="848"/>
                  </a:lnTo>
                  <a:lnTo>
                    <a:pt x="194" y="655"/>
                  </a:lnTo>
                  <a:lnTo>
                    <a:pt x="271" y="540"/>
                  </a:lnTo>
                  <a:lnTo>
                    <a:pt x="386" y="386"/>
                  </a:lnTo>
                  <a:lnTo>
                    <a:pt x="502" y="308"/>
                  </a:lnTo>
                  <a:lnTo>
                    <a:pt x="656" y="231"/>
                  </a:lnTo>
                  <a:lnTo>
                    <a:pt x="810" y="154"/>
                  </a:lnTo>
                  <a:close/>
                  <a:moveTo>
                    <a:pt x="1003" y="0"/>
                  </a:moveTo>
                  <a:lnTo>
                    <a:pt x="810" y="39"/>
                  </a:lnTo>
                  <a:lnTo>
                    <a:pt x="617" y="77"/>
                  </a:lnTo>
                  <a:lnTo>
                    <a:pt x="425" y="193"/>
                  </a:lnTo>
                  <a:lnTo>
                    <a:pt x="271" y="308"/>
                  </a:lnTo>
                  <a:lnTo>
                    <a:pt x="155" y="463"/>
                  </a:lnTo>
                  <a:lnTo>
                    <a:pt x="78" y="617"/>
                  </a:lnTo>
                  <a:lnTo>
                    <a:pt x="1" y="809"/>
                  </a:lnTo>
                  <a:lnTo>
                    <a:pt x="1" y="1002"/>
                  </a:lnTo>
                  <a:lnTo>
                    <a:pt x="1" y="1426"/>
                  </a:lnTo>
                  <a:lnTo>
                    <a:pt x="1" y="1657"/>
                  </a:lnTo>
                  <a:lnTo>
                    <a:pt x="78" y="1850"/>
                  </a:lnTo>
                  <a:lnTo>
                    <a:pt x="155" y="2004"/>
                  </a:lnTo>
                  <a:lnTo>
                    <a:pt x="271" y="2158"/>
                  </a:lnTo>
                  <a:lnTo>
                    <a:pt x="425" y="2274"/>
                  </a:lnTo>
                  <a:lnTo>
                    <a:pt x="617" y="2351"/>
                  </a:lnTo>
                  <a:lnTo>
                    <a:pt x="810" y="2428"/>
                  </a:lnTo>
                  <a:lnTo>
                    <a:pt x="6320" y="2428"/>
                  </a:lnTo>
                  <a:lnTo>
                    <a:pt x="6513" y="2351"/>
                  </a:lnTo>
                  <a:lnTo>
                    <a:pt x="6667" y="2274"/>
                  </a:lnTo>
                  <a:lnTo>
                    <a:pt x="6821" y="2158"/>
                  </a:lnTo>
                  <a:lnTo>
                    <a:pt x="6937" y="2004"/>
                  </a:lnTo>
                  <a:lnTo>
                    <a:pt x="7052" y="1850"/>
                  </a:lnTo>
                  <a:lnTo>
                    <a:pt x="7091" y="1657"/>
                  </a:lnTo>
                  <a:lnTo>
                    <a:pt x="7129" y="1426"/>
                  </a:lnTo>
                  <a:lnTo>
                    <a:pt x="7129" y="1002"/>
                  </a:lnTo>
                  <a:lnTo>
                    <a:pt x="7091" y="809"/>
                  </a:lnTo>
                  <a:lnTo>
                    <a:pt x="7052" y="617"/>
                  </a:lnTo>
                  <a:lnTo>
                    <a:pt x="6937" y="463"/>
                  </a:lnTo>
                  <a:lnTo>
                    <a:pt x="6821" y="308"/>
                  </a:lnTo>
                  <a:lnTo>
                    <a:pt x="6667" y="193"/>
                  </a:lnTo>
                  <a:lnTo>
                    <a:pt x="6513" y="77"/>
                  </a:lnTo>
                  <a:lnTo>
                    <a:pt x="6320" y="39"/>
                  </a:lnTo>
                  <a:lnTo>
                    <a:pt x="6127"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8"/>
            <p:cNvSpPr/>
            <p:nvPr/>
          </p:nvSpPr>
          <p:spPr>
            <a:xfrm rot="-1715024">
              <a:off x="10047309" y="704640"/>
              <a:ext cx="286510" cy="197838"/>
            </a:xfrm>
            <a:custGeom>
              <a:rect b="b" l="l" r="r" t="t"/>
              <a:pathLst>
                <a:path extrusionOk="0" h="4817" w="6976">
                  <a:moveTo>
                    <a:pt x="733" y="0"/>
                  </a:moveTo>
                  <a:lnTo>
                    <a:pt x="540" y="77"/>
                  </a:lnTo>
                  <a:lnTo>
                    <a:pt x="386" y="154"/>
                  </a:lnTo>
                  <a:lnTo>
                    <a:pt x="271" y="270"/>
                  </a:lnTo>
                  <a:lnTo>
                    <a:pt x="155" y="424"/>
                  </a:lnTo>
                  <a:lnTo>
                    <a:pt x="78" y="578"/>
                  </a:lnTo>
                  <a:lnTo>
                    <a:pt x="1" y="732"/>
                  </a:lnTo>
                  <a:lnTo>
                    <a:pt x="1" y="925"/>
                  </a:lnTo>
                  <a:lnTo>
                    <a:pt x="1" y="3892"/>
                  </a:lnTo>
                  <a:lnTo>
                    <a:pt x="1" y="4085"/>
                  </a:lnTo>
                  <a:lnTo>
                    <a:pt x="78" y="4277"/>
                  </a:lnTo>
                  <a:lnTo>
                    <a:pt x="155" y="4431"/>
                  </a:lnTo>
                  <a:lnTo>
                    <a:pt x="271" y="4547"/>
                  </a:lnTo>
                  <a:lnTo>
                    <a:pt x="386" y="4663"/>
                  </a:lnTo>
                  <a:lnTo>
                    <a:pt x="540" y="4778"/>
                  </a:lnTo>
                  <a:lnTo>
                    <a:pt x="733" y="4817"/>
                  </a:lnTo>
                  <a:lnTo>
                    <a:pt x="6205" y="4817"/>
                  </a:lnTo>
                  <a:lnTo>
                    <a:pt x="6397" y="4778"/>
                  </a:lnTo>
                  <a:lnTo>
                    <a:pt x="6551" y="4663"/>
                  </a:lnTo>
                  <a:lnTo>
                    <a:pt x="6705" y="4547"/>
                  </a:lnTo>
                  <a:lnTo>
                    <a:pt x="6821" y="4431"/>
                  </a:lnTo>
                  <a:lnTo>
                    <a:pt x="6898" y="4277"/>
                  </a:lnTo>
                  <a:lnTo>
                    <a:pt x="6937" y="4085"/>
                  </a:lnTo>
                  <a:lnTo>
                    <a:pt x="6975" y="3892"/>
                  </a:lnTo>
                  <a:lnTo>
                    <a:pt x="6975" y="925"/>
                  </a:lnTo>
                  <a:lnTo>
                    <a:pt x="6937" y="732"/>
                  </a:lnTo>
                  <a:lnTo>
                    <a:pt x="6898" y="578"/>
                  </a:lnTo>
                  <a:lnTo>
                    <a:pt x="6821" y="424"/>
                  </a:lnTo>
                  <a:lnTo>
                    <a:pt x="6705" y="270"/>
                  </a:lnTo>
                  <a:lnTo>
                    <a:pt x="6551" y="154"/>
                  </a:lnTo>
                  <a:lnTo>
                    <a:pt x="6397" y="77"/>
                  </a:lnTo>
                  <a:lnTo>
                    <a:pt x="620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8"/>
            <p:cNvSpPr/>
            <p:nvPr/>
          </p:nvSpPr>
          <p:spPr>
            <a:xfrm rot="-1715024">
              <a:off x="10061570" y="718889"/>
              <a:ext cx="258006" cy="169376"/>
            </a:xfrm>
            <a:custGeom>
              <a:rect b="b" l="l" r="r" t="t"/>
              <a:pathLst>
                <a:path extrusionOk="0" h="4124" w="6282">
                  <a:moveTo>
                    <a:pt x="617" y="0"/>
                  </a:moveTo>
                  <a:lnTo>
                    <a:pt x="502" y="77"/>
                  </a:lnTo>
                  <a:lnTo>
                    <a:pt x="348" y="154"/>
                  </a:lnTo>
                  <a:lnTo>
                    <a:pt x="232" y="231"/>
                  </a:lnTo>
                  <a:lnTo>
                    <a:pt x="116" y="347"/>
                  </a:lnTo>
                  <a:lnTo>
                    <a:pt x="78" y="501"/>
                  </a:lnTo>
                  <a:lnTo>
                    <a:pt x="1" y="655"/>
                  </a:lnTo>
                  <a:lnTo>
                    <a:pt x="1" y="809"/>
                  </a:lnTo>
                  <a:lnTo>
                    <a:pt x="1" y="3352"/>
                  </a:lnTo>
                  <a:lnTo>
                    <a:pt x="1" y="3507"/>
                  </a:lnTo>
                  <a:lnTo>
                    <a:pt x="78" y="3661"/>
                  </a:lnTo>
                  <a:lnTo>
                    <a:pt x="116" y="3776"/>
                  </a:lnTo>
                  <a:lnTo>
                    <a:pt x="232" y="3892"/>
                  </a:lnTo>
                  <a:lnTo>
                    <a:pt x="348" y="4007"/>
                  </a:lnTo>
                  <a:lnTo>
                    <a:pt x="502" y="4084"/>
                  </a:lnTo>
                  <a:lnTo>
                    <a:pt x="617" y="4123"/>
                  </a:lnTo>
                  <a:lnTo>
                    <a:pt x="5626" y="4123"/>
                  </a:lnTo>
                  <a:lnTo>
                    <a:pt x="5780" y="4084"/>
                  </a:lnTo>
                  <a:lnTo>
                    <a:pt x="5896" y="4007"/>
                  </a:lnTo>
                  <a:lnTo>
                    <a:pt x="6050" y="3892"/>
                  </a:lnTo>
                  <a:lnTo>
                    <a:pt x="6127" y="3776"/>
                  </a:lnTo>
                  <a:lnTo>
                    <a:pt x="6204" y="3661"/>
                  </a:lnTo>
                  <a:lnTo>
                    <a:pt x="6243" y="3507"/>
                  </a:lnTo>
                  <a:lnTo>
                    <a:pt x="6281" y="3352"/>
                  </a:lnTo>
                  <a:lnTo>
                    <a:pt x="6281" y="809"/>
                  </a:lnTo>
                  <a:lnTo>
                    <a:pt x="6243" y="655"/>
                  </a:lnTo>
                  <a:lnTo>
                    <a:pt x="6204" y="501"/>
                  </a:lnTo>
                  <a:lnTo>
                    <a:pt x="6127" y="347"/>
                  </a:lnTo>
                  <a:lnTo>
                    <a:pt x="6050" y="231"/>
                  </a:lnTo>
                  <a:lnTo>
                    <a:pt x="5896" y="154"/>
                  </a:lnTo>
                  <a:lnTo>
                    <a:pt x="5780" y="77"/>
                  </a:lnTo>
                  <a:lnTo>
                    <a:pt x="5626"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8"/>
            <p:cNvSpPr/>
            <p:nvPr/>
          </p:nvSpPr>
          <p:spPr>
            <a:xfrm rot="-1715024">
              <a:off x="10164556" y="967286"/>
              <a:ext cx="64933" cy="60169"/>
            </a:xfrm>
            <a:custGeom>
              <a:rect b="b" l="l" r="r" t="t"/>
              <a:pathLst>
                <a:path extrusionOk="0" h="1465" w="1581">
                  <a:moveTo>
                    <a:pt x="271" y="1"/>
                  </a:moveTo>
                  <a:lnTo>
                    <a:pt x="155" y="39"/>
                  </a:lnTo>
                  <a:lnTo>
                    <a:pt x="78" y="116"/>
                  </a:lnTo>
                  <a:lnTo>
                    <a:pt x="1" y="193"/>
                  </a:lnTo>
                  <a:lnTo>
                    <a:pt x="1" y="309"/>
                  </a:lnTo>
                  <a:lnTo>
                    <a:pt x="1" y="1195"/>
                  </a:lnTo>
                  <a:lnTo>
                    <a:pt x="1" y="1272"/>
                  </a:lnTo>
                  <a:lnTo>
                    <a:pt x="78" y="1388"/>
                  </a:lnTo>
                  <a:lnTo>
                    <a:pt x="155" y="1426"/>
                  </a:lnTo>
                  <a:lnTo>
                    <a:pt x="271" y="1465"/>
                  </a:lnTo>
                  <a:lnTo>
                    <a:pt x="1311" y="1465"/>
                  </a:lnTo>
                  <a:lnTo>
                    <a:pt x="1427" y="1426"/>
                  </a:lnTo>
                  <a:lnTo>
                    <a:pt x="1504" y="1388"/>
                  </a:lnTo>
                  <a:lnTo>
                    <a:pt x="1581" y="1272"/>
                  </a:lnTo>
                  <a:lnTo>
                    <a:pt x="1581" y="1195"/>
                  </a:lnTo>
                  <a:lnTo>
                    <a:pt x="1581" y="309"/>
                  </a:lnTo>
                  <a:lnTo>
                    <a:pt x="1581" y="193"/>
                  </a:lnTo>
                  <a:lnTo>
                    <a:pt x="1504" y="116"/>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8"/>
            <p:cNvSpPr/>
            <p:nvPr/>
          </p:nvSpPr>
          <p:spPr>
            <a:xfrm rot="-1715024">
              <a:off x="10239514" y="926023"/>
              <a:ext cx="66494" cy="60169"/>
            </a:xfrm>
            <a:custGeom>
              <a:rect b="b" l="l" r="r" t="t"/>
              <a:pathLst>
                <a:path extrusionOk="0" h="1465" w="1619">
                  <a:moveTo>
                    <a:pt x="270" y="1"/>
                  </a:moveTo>
                  <a:lnTo>
                    <a:pt x="193" y="39"/>
                  </a:lnTo>
                  <a:lnTo>
                    <a:pt x="78" y="116"/>
                  </a:lnTo>
                  <a:lnTo>
                    <a:pt x="39" y="193"/>
                  </a:lnTo>
                  <a:lnTo>
                    <a:pt x="1" y="309"/>
                  </a:lnTo>
                  <a:lnTo>
                    <a:pt x="1" y="1195"/>
                  </a:lnTo>
                  <a:lnTo>
                    <a:pt x="39" y="1272"/>
                  </a:lnTo>
                  <a:lnTo>
                    <a:pt x="78" y="1388"/>
                  </a:lnTo>
                  <a:lnTo>
                    <a:pt x="193" y="1426"/>
                  </a:lnTo>
                  <a:lnTo>
                    <a:pt x="270" y="1465"/>
                  </a:lnTo>
                  <a:lnTo>
                    <a:pt x="1349" y="1465"/>
                  </a:lnTo>
                  <a:lnTo>
                    <a:pt x="1465" y="1426"/>
                  </a:lnTo>
                  <a:lnTo>
                    <a:pt x="1542" y="1388"/>
                  </a:lnTo>
                  <a:lnTo>
                    <a:pt x="1580" y="1272"/>
                  </a:lnTo>
                  <a:lnTo>
                    <a:pt x="1619" y="1195"/>
                  </a:lnTo>
                  <a:lnTo>
                    <a:pt x="1619" y="309"/>
                  </a:lnTo>
                  <a:lnTo>
                    <a:pt x="1580" y="193"/>
                  </a:lnTo>
                  <a:lnTo>
                    <a:pt x="1542" y="116"/>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8"/>
            <p:cNvSpPr/>
            <p:nvPr/>
          </p:nvSpPr>
          <p:spPr>
            <a:xfrm rot="-1715024">
              <a:off x="10315935" y="884377"/>
              <a:ext cx="66535" cy="60169"/>
            </a:xfrm>
            <a:custGeom>
              <a:rect b="b" l="l" r="r" t="t"/>
              <a:pathLst>
                <a:path extrusionOk="0" h="1465" w="1620">
                  <a:moveTo>
                    <a:pt x="271" y="1"/>
                  </a:moveTo>
                  <a:lnTo>
                    <a:pt x="155" y="39"/>
                  </a:lnTo>
                  <a:lnTo>
                    <a:pt x="78" y="116"/>
                  </a:lnTo>
                  <a:lnTo>
                    <a:pt x="39" y="193"/>
                  </a:lnTo>
                  <a:lnTo>
                    <a:pt x="1" y="309"/>
                  </a:lnTo>
                  <a:lnTo>
                    <a:pt x="1" y="1195"/>
                  </a:lnTo>
                  <a:lnTo>
                    <a:pt x="39" y="1272"/>
                  </a:lnTo>
                  <a:lnTo>
                    <a:pt x="78" y="1388"/>
                  </a:lnTo>
                  <a:lnTo>
                    <a:pt x="155" y="1426"/>
                  </a:lnTo>
                  <a:lnTo>
                    <a:pt x="271" y="1465"/>
                  </a:lnTo>
                  <a:lnTo>
                    <a:pt x="1311" y="1465"/>
                  </a:lnTo>
                  <a:lnTo>
                    <a:pt x="1427" y="1426"/>
                  </a:lnTo>
                  <a:lnTo>
                    <a:pt x="1504" y="1388"/>
                  </a:lnTo>
                  <a:lnTo>
                    <a:pt x="1581" y="1272"/>
                  </a:lnTo>
                  <a:lnTo>
                    <a:pt x="1619" y="1195"/>
                  </a:lnTo>
                  <a:lnTo>
                    <a:pt x="1619" y="309"/>
                  </a:lnTo>
                  <a:lnTo>
                    <a:pt x="1581" y="193"/>
                  </a:lnTo>
                  <a:lnTo>
                    <a:pt x="1504" y="116"/>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8"/>
            <p:cNvSpPr/>
            <p:nvPr/>
          </p:nvSpPr>
          <p:spPr>
            <a:xfrm rot="-1715024">
              <a:off x="10199767" y="1032696"/>
              <a:ext cx="64933" cy="58608"/>
            </a:xfrm>
            <a:custGeom>
              <a:rect b="b" l="l" r="r" t="t"/>
              <a:pathLst>
                <a:path extrusionOk="0" h="1427" w="1581">
                  <a:moveTo>
                    <a:pt x="271" y="1"/>
                  </a:moveTo>
                  <a:lnTo>
                    <a:pt x="155" y="39"/>
                  </a:lnTo>
                  <a:lnTo>
                    <a:pt x="78" y="78"/>
                  </a:lnTo>
                  <a:lnTo>
                    <a:pt x="1" y="155"/>
                  </a:lnTo>
                  <a:lnTo>
                    <a:pt x="1" y="270"/>
                  </a:lnTo>
                  <a:lnTo>
                    <a:pt x="1" y="1157"/>
                  </a:lnTo>
                  <a:lnTo>
                    <a:pt x="1" y="1272"/>
                  </a:lnTo>
                  <a:lnTo>
                    <a:pt x="78" y="1349"/>
                  </a:lnTo>
                  <a:lnTo>
                    <a:pt x="155" y="1426"/>
                  </a:lnTo>
                  <a:lnTo>
                    <a:pt x="1427" y="1426"/>
                  </a:lnTo>
                  <a:lnTo>
                    <a:pt x="1504" y="1349"/>
                  </a:lnTo>
                  <a:lnTo>
                    <a:pt x="1581" y="1272"/>
                  </a:lnTo>
                  <a:lnTo>
                    <a:pt x="1581" y="1157"/>
                  </a:lnTo>
                  <a:lnTo>
                    <a:pt x="1581" y="270"/>
                  </a:lnTo>
                  <a:lnTo>
                    <a:pt x="1581" y="155"/>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8"/>
            <p:cNvSpPr/>
            <p:nvPr/>
          </p:nvSpPr>
          <p:spPr>
            <a:xfrm rot="-1715024">
              <a:off x="10274725" y="991433"/>
              <a:ext cx="66494" cy="58608"/>
            </a:xfrm>
            <a:custGeom>
              <a:rect b="b" l="l" r="r" t="t"/>
              <a:pathLst>
                <a:path extrusionOk="0" h="1427" w="1619">
                  <a:moveTo>
                    <a:pt x="270" y="1"/>
                  </a:moveTo>
                  <a:lnTo>
                    <a:pt x="193" y="39"/>
                  </a:lnTo>
                  <a:lnTo>
                    <a:pt x="78" y="78"/>
                  </a:lnTo>
                  <a:lnTo>
                    <a:pt x="39" y="155"/>
                  </a:lnTo>
                  <a:lnTo>
                    <a:pt x="1" y="270"/>
                  </a:lnTo>
                  <a:lnTo>
                    <a:pt x="1" y="1157"/>
                  </a:lnTo>
                  <a:lnTo>
                    <a:pt x="39" y="1272"/>
                  </a:lnTo>
                  <a:lnTo>
                    <a:pt x="78" y="1349"/>
                  </a:lnTo>
                  <a:lnTo>
                    <a:pt x="193" y="1426"/>
                  </a:lnTo>
                  <a:lnTo>
                    <a:pt x="1465" y="1426"/>
                  </a:lnTo>
                  <a:lnTo>
                    <a:pt x="1542" y="1349"/>
                  </a:lnTo>
                  <a:lnTo>
                    <a:pt x="1580" y="1272"/>
                  </a:lnTo>
                  <a:lnTo>
                    <a:pt x="1619" y="1157"/>
                  </a:lnTo>
                  <a:lnTo>
                    <a:pt x="1619" y="270"/>
                  </a:lnTo>
                  <a:lnTo>
                    <a:pt x="1580" y="155"/>
                  </a:lnTo>
                  <a:lnTo>
                    <a:pt x="1542" y="78"/>
                  </a:lnTo>
                  <a:lnTo>
                    <a:pt x="1465" y="39"/>
                  </a:lnTo>
                  <a:lnTo>
                    <a:pt x="13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8"/>
            <p:cNvSpPr/>
            <p:nvPr/>
          </p:nvSpPr>
          <p:spPr>
            <a:xfrm rot="-1715024">
              <a:off x="10351146" y="949787"/>
              <a:ext cx="66535" cy="58608"/>
            </a:xfrm>
            <a:custGeom>
              <a:rect b="b" l="l" r="r" t="t"/>
              <a:pathLst>
                <a:path extrusionOk="0" h="1427" w="1620">
                  <a:moveTo>
                    <a:pt x="271" y="1"/>
                  </a:moveTo>
                  <a:lnTo>
                    <a:pt x="155" y="39"/>
                  </a:lnTo>
                  <a:lnTo>
                    <a:pt x="78" y="78"/>
                  </a:lnTo>
                  <a:lnTo>
                    <a:pt x="39" y="155"/>
                  </a:lnTo>
                  <a:lnTo>
                    <a:pt x="1" y="270"/>
                  </a:lnTo>
                  <a:lnTo>
                    <a:pt x="1" y="1157"/>
                  </a:lnTo>
                  <a:lnTo>
                    <a:pt x="39" y="1272"/>
                  </a:lnTo>
                  <a:lnTo>
                    <a:pt x="78" y="1349"/>
                  </a:lnTo>
                  <a:lnTo>
                    <a:pt x="155" y="1426"/>
                  </a:lnTo>
                  <a:lnTo>
                    <a:pt x="1427" y="1426"/>
                  </a:lnTo>
                  <a:lnTo>
                    <a:pt x="1504" y="1349"/>
                  </a:lnTo>
                  <a:lnTo>
                    <a:pt x="1581" y="1272"/>
                  </a:lnTo>
                  <a:lnTo>
                    <a:pt x="1619" y="1157"/>
                  </a:lnTo>
                  <a:lnTo>
                    <a:pt x="1619" y="270"/>
                  </a:lnTo>
                  <a:lnTo>
                    <a:pt x="1581" y="155"/>
                  </a:lnTo>
                  <a:lnTo>
                    <a:pt x="1504" y="78"/>
                  </a:lnTo>
                  <a:lnTo>
                    <a:pt x="1427" y="39"/>
                  </a:lnTo>
                  <a:lnTo>
                    <a:pt x="131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8"/>
            <p:cNvSpPr/>
            <p:nvPr/>
          </p:nvSpPr>
          <p:spPr>
            <a:xfrm rot="-1715024">
              <a:off x="10235352" y="1098011"/>
              <a:ext cx="64933" cy="58608"/>
            </a:xfrm>
            <a:custGeom>
              <a:rect b="b" l="l" r="r" t="t"/>
              <a:pathLst>
                <a:path extrusionOk="0" h="1427" w="1581">
                  <a:moveTo>
                    <a:pt x="155" y="1"/>
                  </a:moveTo>
                  <a:lnTo>
                    <a:pt x="78" y="78"/>
                  </a:lnTo>
                  <a:lnTo>
                    <a:pt x="1" y="155"/>
                  </a:lnTo>
                  <a:lnTo>
                    <a:pt x="1" y="270"/>
                  </a:lnTo>
                  <a:lnTo>
                    <a:pt x="1" y="1157"/>
                  </a:lnTo>
                  <a:lnTo>
                    <a:pt x="1" y="1234"/>
                  </a:lnTo>
                  <a:lnTo>
                    <a:pt x="78" y="1349"/>
                  </a:lnTo>
                  <a:lnTo>
                    <a:pt x="155" y="1388"/>
                  </a:lnTo>
                  <a:lnTo>
                    <a:pt x="271" y="1426"/>
                  </a:lnTo>
                  <a:lnTo>
                    <a:pt x="1311" y="1426"/>
                  </a:lnTo>
                  <a:lnTo>
                    <a:pt x="1427" y="1388"/>
                  </a:lnTo>
                  <a:lnTo>
                    <a:pt x="1504" y="1349"/>
                  </a:lnTo>
                  <a:lnTo>
                    <a:pt x="1581" y="1234"/>
                  </a:lnTo>
                  <a:lnTo>
                    <a:pt x="1581" y="1157"/>
                  </a:lnTo>
                  <a:lnTo>
                    <a:pt x="1581" y="270"/>
                  </a:lnTo>
                  <a:lnTo>
                    <a:pt x="1581" y="155"/>
                  </a:lnTo>
                  <a:lnTo>
                    <a:pt x="1504" y="78"/>
                  </a:lnTo>
                  <a:lnTo>
                    <a:pt x="1427"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8"/>
            <p:cNvSpPr/>
            <p:nvPr/>
          </p:nvSpPr>
          <p:spPr>
            <a:xfrm rot="-1715024">
              <a:off x="10310310" y="1056748"/>
              <a:ext cx="66494" cy="58608"/>
            </a:xfrm>
            <a:custGeom>
              <a:rect b="b" l="l" r="r" t="t"/>
              <a:pathLst>
                <a:path extrusionOk="0" h="1427" w="1619">
                  <a:moveTo>
                    <a:pt x="193" y="1"/>
                  </a:moveTo>
                  <a:lnTo>
                    <a:pt x="78" y="78"/>
                  </a:lnTo>
                  <a:lnTo>
                    <a:pt x="39" y="155"/>
                  </a:lnTo>
                  <a:lnTo>
                    <a:pt x="1" y="270"/>
                  </a:lnTo>
                  <a:lnTo>
                    <a:pt x="1" y="1157"/>
                  </a:lnTo>
                  <a:lnTo>
                    <a:pt x="39" y="1234"/>
                  </a:lnTo>
                  <a:lnTo>
                    <a:pt x="78" y="1349"/>
                  </a:lnTo>
                  <a:lnTo>
                    <a:pt x="193" y="1388"/>
                  </a:lnTo>
                  <a:lnTo>
                    <a:pt x="270" y="1426"/>
                  </a:lnTo>
                  <a:lnTo>
                    <a:pt x="1349" y="1426"/>
                  </a:lnTo>
                  <a:lnTo>
                    <a:pt x="1465" y="1388"/>
                  </a:lnTo>
                  <a:lnTo>
                    <a:pt x="1542" y="1349"/>
                  </a:lnTo>
                  <a:lnTo>
                    <a:pt x="1580" y="1234"/>
                  </a:lnTo>
                  <a:lnTo>
                    <a:pt x="1619" y="1157"/>
                  </a:lnTo>
                  <a:lnTo>
                    <a:pt x="1619" y="270"/>
                  </a:lnTo>
                  <a:lnTo>
                    <a:pt x="1580" y="155"/>
                  </a:lnTo>
                  <a:lnTo>
                    <a:pt x="1542" y="78"/>
                  </a:lnTo>
                  <a:lnTo>
                    <a:pt x="146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8"/>
            <p:cNvSpPr/>
            <p:nvPr/>
          </p:nvSpPr>
          <p:spPr>
            <a:xfrm rot="-1715024">
              <a:off x="10386730" y="1015102"/>
              <a:ext cx="66535" cy="58608"/>
            </a:xfrm>
            <a:custGeom>
              <a:rect b="b" l="l" r="r" t="t"/>
              <a:pathLst>
                <a:path extrusionOk="0" h="1427" w="1620">
                  <a:moveTo>
                    <a:pt x="155" y="1"/>
                  </a:moveTo>
                  <a:lnTo>
                    <a:pt x="78" y="78"/>
                  </a:lnTo>
                  <a:lnTo>
                    <a:pt x="39" y="155"/>
                  </a:lnTo>
                  <a:lnTo>
                    <a:pt x="1" y="270"/>
                  </a:lnTo>
                  <a:lnTo>
                    <a:pt x="1" y="1157"/>
                  </a:lnTo>
                  <a:lnTo>
                    <a:pt x="39" y="1234"/>
                  </a:lnTo>
                  <a:lnTo>
                    <a:pt x="78" y="1349"/>
                  </a:lnTo>
                  <a:lnTo>
                    <a:pt x="155" y="1388"/>
                  </a:lnTo>
                  <a:lnTo>
                    <a:pt x="271" y="1426"/>
                  </a:lnTo>
                  <a:lnTo>
                    <a:pt x="1311" y="1426"/>
                  </a:lnTo>
                  <a:lnTo>
                    <a:pt x="1427" y="1388"/>
                  </a:lnTo>
                  <a:lnTo>
                    <a:pt x="1504" y="1349"/>
                  </a:lnTo>
                  <a:lnTo>
                    <a:pt x="1581" y="1234"/>
                  </a:lnTo>
                  <a:lnTo>
                    <a:pt x="1619" y="1157"/>
                  </a:lnTo>
                  <a:lnTo>
                    <a:pt x="1619" y="270"/>
                  </a:lnTo>
                  <a:lnTo>
                    <a:pt x="1581" y="155"/>
                  </a:lnTo>
                  <a:lnTo>
                    <a:pt x="1504" y="78"/>
                  </a:lnTo>
                  <a:lnTo>
                    <a:pt x="1427"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8"/>
            <p:cNvSpPr/>
            <p:nvPr/>
          </p:nvSpPr>
          <p:spPr>
            <a:xfrm rot="-1715024">
              <a:off x="10270180" y="1161958"/>
              <a:ext cx="64933" cy="58567"/>
            </a:xfrm>
            <a:custGeom>
              <a:rect b="b" l="l" r="r" t="t"/>
              <a:pathLst>
                <a:path extrusionOk="0" h="1426" w="1581">
                  <a:moveTo>
                    <a:pt x="271" y="0"/>
                  </a:moveTo>
                  <a:lnTo>
                    <a:pt x="155" y="39"/>
                  </a:lnTo>
                  <a:lnTo>
                    <a:pt x="78" y="77"/>
                  </a:lnTo>
                  <a:lnTo>
                    <a:pt x="1" y="154"/>
                  </a:lnTo>
                  <a:lnTo>
                    <a:pt x="1" y="270"/>
                  </a:lnTo>
                  <a:lnTo>
                    <a:pt x="1" y="1156"/>
                  </a:lnTo>
                  <a:lnTo>
                    <a:pt x="1" y="1272"/>
                  </a:lnTo>
                  <a:lnTo>
                    <a:pt x="78" y="1349"/>
                  </a:lnTo>
                  <a:lnTo>
                    <a:pt x="155" y="1426"/>
                  </a:lnTo>
                  <a:lnTo>
                    <a:pt x="1427" y="1426"/>
                  </a:lnTo>
                  <a:lnTo>
                    <a:pt x="1504" y="1349"/>
                  </a:lnTo>
                  <a:lnTo>
                    <a:pt x="1581" y="1272"/>
                  </a:lnTo>
                  <a:lnTo>
                    <a:pt x="1581" y="1156"/>
                  </a:lnTo>
                  <a:lnTo>
                    <a:pt x="1581"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8"/>
            <p:cNvSpPr/>
            <p:nvPr/>
          </p:nvSpPr>
          <p:spPr>
            <a:xfrm rot="-1715024">
              <a:off x="10345138" y="1120695"/>
              <a:ext cx="66494" cy="58567"/>
            </a:xfrm>
            <a:custGeom>
              <a:rect b="b" l="l" r="r" t="t"/>
              <a:pathLst>
                <a:path extrusionOk="0" h="1426" w="1619">
                  <a:moveTo>
                    <a:pt x="270" y="0"/>
                  </a:moveTo>
                  <a:lnTo>
                    <a:pt x="193" y="39"/>
                  </a:lnTo>
                  <a:lnTo>
                    <a:pt x="78" y="77"/>
                  </a:lnTo>
                  <a:lnTo>
                    <a:pt x="39" y="154"/>
                  </a:lnTo>
                  <a:lnTo>
                    <a:pt x="1" y="270"/>
                  </a:lnTo>
                  <a:lnTo>
                    <a:pt x="1" y="1156"/>
                  </a:lnTo>
                  <a:lnTo>
                    <a:pt x="39" y="1272"/>
                  </a:lnTo>
                  <a:lnTo>
                    <a:pt x="78" y="1349"/>
                  </a:lnTo>
                  <a:lnTo>
                    <a:pt x="193" y="1426"/>
                  </a:lnTo>
                  <a:lnTo>
                    <a:pt x="1465" y="1426"/>
                  </a:lnTo>
                  <a:lnTo>
                    <a:pt x="1542" y="1349"/>
                  </a:lnTo>
                  <a:lnTo>
                    <a:pt x="1580" y="1272"/>
                  </a:lnTo>
                  <a:lnTo>
                    <a:pt x="1619" y="1156"/>
                  </a:lnTo>
                  <a:lnTo>
                    <a:pt x="1619" y="270"/>
                  </a:lnTo>
                  <a:lnTo>
                    <a:pt x="1580" y="154"/>
                  </a:lnTo>
                  <a:lnTo>
                    <a:pt x="1542" y="77"/>
                  </a:lnTo>
                  <a:lnTo>
                    <a:pt x="1465" y="39"/>
                  </a:lnTo>
                  <a:lnTo>
                    <a:pt x="1349"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8"/>
            <p:cNvSpPr/>
            <p:nvPr/>
          </p:nvSpPr>
          <p:spPr>
            <a:xfrm rot="-1715024">
              <a:off x="10421558" y="1079049"/>
              <a:ext cx="66535" cy="58567"/>
            </a:xfrm>
            <a:custGeom>
              <a:rect b="b" l="l" r="r" t="t"/>
              <a:pathLst>
                <a:path extrusionOk="0" h="1426" w="1620">
                  <a:moveTo>
                    <a:pt x="271" y="0"/>
                  </a:moveTo>
                  <a:lnTo>
                    <a:pt x="155" y="39"/>
                  </a:lnTo>
                  <a:lnTo>
                    <a:pt x="78" y="77"/>
                  </a:lnTo>
                  <a:lnTo>
                    <a:pt x="39" y="154"/>
                  </a:lnTo>
                  <a:lnTo>
                    <a:pt x="1" y="270"/>
                  </a:lnTo>
                  <a:lnTo>
                    <a:pt x="1" y="1156"/>
                  </a:lnTo>
                  <a:lnTo>
                    <a:pt x="39" y="1272"/>
                  </a:lnTo>
                  <a:lnTo>
                    <a:pt x="78" y="1349"/>
                  </a:lnTo>
                  <a:lnTo>
                    <a:pt x="155" y="1426"/>
                  </a:lnTo>
                  <a:lnTo>
                    <a:pt x="1427" y="1426"/>
                  </a:lnTo>
                  <a:lnTo>
                    <a:pt x="1504" y="1349"/>
                  </a:lnTo>
                  <a:lnTo>
                    <a:pt x="1581" y="1272"/>
                  </a:lnTo>
                  <a:lnTo>
                    <a:pt x="1619" y="1156"/>
                  </a:lnTo>
                  <a:lnTo>
                    <a:pt x="1619" y="270"/>
                  </a:lnTo>
                  <a:lnTo>
                    <a:pt x="1581" y="154"/>
                  </a:lnTo>
                  <a:lnTo>
                    <a:pt x="1504" y="77"/>
                  </a:lnTo>
                  <a:lnTo>
                    <a:pt x="1427" y="39"/>
                  </a:lnTo>
                  <a:lnTo>
                    <a:pt x="1311"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8"/>
            <p:cNvSpPr/>
            <p:nvPr/>
          </p:nvSpPr>
          <p:spPr>
            <a:xfrm rot="-1715024">
              <a:off x="10320050" y="1253291"/>
              <a:ext cx="66535" cy="58567"/>
            </a:xfrm>
            <a:custGeom>
              <a:rect b="b" l="l" r="r" t="t"/>
              <a:pathLst>
                <a:path extrusionOk="0" h="1426" w="1620">
                  <a:moveTo>
                    <a:pt x="271" y="0"/>
                  </a:moveTo>
                  <a:lnTo>
                    <a:pt x="155" y="39"/>
                  </a:lnTo>
                  <a:lnTo>
                    <a:pt x="78" y="77"/>
                  </a:lnTo>
                  <a:lnTo>
                    <a:pt x="1" y="193"/>
                  </a:lnTo>
                  <a:lnTo>
                    <a:pt x="1" y="270"/>
                  </a:lnTo>
                  <a:lnTo>
                    <a:pt x="1" y="1156"/>
                  </a:lnTo>
                  <a:lnTo>
                    <a:pt x="1" y="1272"/>
                  </a:lnTo>
                  <a:lnTo>
                    <a:pt x="78" y="1349"/>
                  </a:lnTo>
                  <a:lnTo>
                    <a:pt x="155" y="1426"/>
                  </a:lnTo>
                  <a:lnTo>
                    <a:pt x="1427" y="1426"/>
                  </a:lnTo>
                  <a:lnTo>
                    <a:pt x="1504" y="1349"/>
                  </a:lnTo>
                  <a:lnTo>
                    <a:pt x="1581" y="1272"/>
                  </a:lnTo>
                  <a:lnTo>
                    <a:pt x="1619" y="1156"/>
                  </a:lnTo>
                  <a:lnTo>
                    <a:pt x="1619" y="270"/>
                  </a:lnTo>
                  <a:lnTo>
                    <a:pt x="1581" y="193"/>
                  </a:lnTo>
                  <a:lnTo>
                    <a:pt x="1504" y="77"/>
                  </a:lnTo>
                  <a:lnTo>
                    <a:pt x="1427" y="39"/>
                  </a:lnTo>
                  <a:lnTo>
                    <a:pt x="131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8"/>
            <p:cNvSpPr/>
            <p:nvPr/>
          </p:nvSpPr>
          <p:spPr>
            <a:xfrm rot="-1715024">
              <a:off x="10396609" y="1212027"/>
              <a:ext cx="64892" cy="58567"/>
            </a:xfrm>
            <a:custGeom>
              <a:rect b="b" l="l" r="r" t="t"/>
              <a:pathLst>
                <a:path extrusionOk="0" h="1426" w="1580">
                  <a:moveTo>
                    <a:pt x="270" y="0"/>
                  </a:moveTo>
                  <a:lnTo>
                    <a:pt x="154" y="39"/>
                  </a:lnTo>
                  <a:lnTo>
                    <a:pt x="77" y="77"/>
                  </a:lnTo>
                  <a:lnTo>
                    <a:pt x="0" y="193"/>
                  </a:lnTo>
                  <a:lnTo>
                    <a:pt x="0" y="270"/>
                  </a:lnTo>
                  <a:lnTo>
                    <a:pt x="0" y="1156"/>
                  </a:lnTo>
                  <a:lnTo>
                    <a:pt x="0" y="1272"/>
                  </a:lnTo>
                  <a:lnTo>
                    <a:pt x="77" y="1349"/>
                  </a:lnTo>
                  <a:lnTo>
                    <a:pt x="154" y="1426"/>
                  </a:lnTo>
                  <a:lnTo>
                    <a:pt x="1426" y="1426"/>
                  </a:lnTo>
                  <a:lnTo>
                    <a:pt x="1503" y="1349"/>
                  </a:lnTo>
                  <a:lnTo>
                    <a:pt x="1580" y="1272"/>
                  </a:lnTo>
                  <a:lnTo>
                    <a:pt x="1580" y="1156"/>
                  </a:lnTo>
                  <a:lnTo>
                    <a:pt x="1580" y="270"/>
                  </a:lnTo>
                  <a:lnTo>
                    <a:pt x="1580" y="193"/>
                  </a:lnTo>
                  <a:lnTo>
                    <a:pt x="1503" y="77"/>
                  </a:lnTo>
                  <a:lnTo>
                    <a:pt x="1426" y="39"/>
                  </a:lnTo>
                  <a:lnTo>
                    <a:pt x="131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8"/>
            <p:cNvSpPr/>
            <p:nvPr/>
          </p:nvSpPr>
          <p:spPr>
            <a:xfrm rot="-1715024">
              <a:off x="10471526" y="1170764"/>
              <a:ext cx="66535" cy="58567"/>
            </a:xfrm>
            <a:custGeom>
              <a:rect b="b" l="l" r="r" t="t"/>
              <a:pathLst>
                <a:path extrusionOk="0" h="1426" w="1620">
                  <a:moveTo>
                    <a:pt x="271" y="0"/>
                  </a:moveTo>
                  <a:lnTo>
                    <a:pt x="194" y="39"/>
                  </a:lnTo>
                  <a:lnTo>
                    <a:pt x="78" y="77"/>
                  </a:lnTo>
                  <a:lnTo>
                    <a:pt x="39" y="193"/>
                  </a:lnTo>
                  <a:lnTo>
                    <a:pt x="1" y="270"/>
                  </a:lnTo>
                  <a:lnTo>
                    <a:pt x="1" y="1156"/>
                  </a:lnTo>
                  <a:lnTo>
                    <a:pt x="39" y="1272"/>
                  </a:lnTo>
                  <a:lnTo>
                    <a:pt x="78" y="1349"/>
                  </a:lnTo>
                  <a:lnTo>
                    <a:pt x="194" y="1426"/>
                  </a:lnTo>
                  <a:lnTo>
                    <a:pt x="1427" y="1426"/>
                  </a:lnTo>
                  <a:lnTo>
                    <a:pt x="1542" y="1349"/>
                  </a:lnTo>
                  <a:lnTo>
                    <a:pt x="1581" y="1272"/>
                  </a:lnTo>
                  <a:lnTo>
                    <a:pt x="1619" y="1156"/>
                  </a:lnTo>
                  <a:lnTo>
                    <a:pt x="1619" y="270"/>
                  </a:lnTo>
                  <a:lnTo>
                    <a:pt x="1581" y="193"/>
                  </a:lnTo>
                  <a:lnTo>
                    <a:pt x="1542" y="77"/>
                  </a:lnTo>
                  <a:lnTo>
                    <a:pt x="1427" y="39"/>
                  </a:lnTo>
                  <a:lnTo>
                    <a:pt x="134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8"/>
            <p:cNvSpPr/>
            <p:nvPr/>
          </p:nvSpPr>
          <p:spPr>
            <a:xfrm rot="-1715024">
              <a:off x="10355634" y="1318606"/>
              <a:ext cx="66535" cy="58567"/>
            </a:xfrm>
            <a:custGeom>
              <a:rect b="b" l="l" r="r" t="t"/>
              <a:pathLst>
                <a:path extrusionOk="0" h="1426" w="1620">
                  <a:moveTo>
                    <a:pt x="155" y="0"/>
                  </a:moveTo>
                  <a:lnTo>
                    <a:pt x="78" y="77"/>
                  </a:lnTo>
                  <a:lnTo>
                    <a:pt x="1" y="154"/>
                  </a:lnTo>
                  <a:lnTo>
                    <a:pt x="1" y="270"/>
                  </a:lnTo>
                  <a:lnTo>
                    <a:pt x="1" y="1156"/>
                  </a:lnTo>
                  <a:lnTo>
                    <a:pt x="1" y="1272"/>
                  </a:lnTo>
                  <a:lnTo>
                    <a:pt x="78" y="1349"/>
                  </a:lnTo>
                  <a:lnTo>
                    <a:pt x="155" y="1387"/>
                  </a:lnTo>
                  <a:lnTo>
                    <a:pt x="271" y="1426"/>
                  </a:lnTo>
                  <a:lnTo>
                    <a:pt x="1311" y="1426"/>
                  </a:lnTo>
                  <a:lnTo>
                    <a:pt x="1427" y="1387"/>
                  </a:lnTo>
                  <a:lnTo>
                    <a:pt x="1504" y="1349"/>
                  </a:lnTo>
                  <a:lnTo>
                    <a:pt x="1581" y="1272"/>
                  </a:lnTo>
                  <a:lnTo>
                    <a:pt x="1619" y="1156"/>
                  </a:lnTo>
                  <a:lnTo>
                    <a:pt x="1619" y="270"/>
                  </a:lnTo>
                  <a:lnTo>
                    <a:pt x="1581" y="154"/>
                  </a:lnTo>
                  <a:lnTo>
                    <a:pt x="1504"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8"/>
            <p:cNvSpPr/>
            <p:nvPr/>
          </p:nvSpPr>
          <p:spPr>
            <a:xfrm rot="-1715024">
              <a:off x="10432194" y="1277343"/>
              <a:ext cx="64892" cy="58567"/>
            </a:xfrm>
            <a:custGeom>
              <a:rect b="b" l="l" r="r" t="t"/>
              <a:pathLst>
                <a:path extrusionOk="0" h="1426" w="1580">
                  <a:moveTo>
                    <a:pt x="154" y="0"/>
                  </a:moveTo>
                  <a:lnTo>
                    <a:pt x="77" y="77"/>
                  </a:lnTo>
                  <a:lnTo>
                    <a:pt x="0" y="154"/>
                  </a:lnTo>
                  <a:lnTo>
                    <a:pt x="0" y="270"/>
                  </a:lnTo>
                  <a:lnTo>
                    <a:pt x="0" y="1156"/>
                  </a:lnTo>
                  <a:lnTo>
                    <a:pt x="0" y="1272"/>
                  </a:lnTo>
                  <a:lnTo>
                    <a:pt x="77" y="1349"/>
                  </a:lnTo>
                  <a:lnTo>
                    <a:pt x="154" y="1387"/>
                  </a:lnTo>
                  <a:lnTo>
                    <a:pt x="270" y="1426"/>
                  </a:lnTo>
                  <a:lnTo>
                    <a:pt x="1310" y="1426"/>
                  </a:lnTo>
                  <a:lnTo>
                    <a:pt x="1426" y="1387"/>
                  </a:lnTo>
                  <a:lnTo>
                    <a:pt x="1503" y="1349"/>
                  </a:lnTo>
                  <a:lnTo>
                    <a:pt x="1580" y="1272"/>
                  </a:lnTo>
                  <a:lnTo>
                    <a:pt x="1580" y="1156"/>
                  </a:lnTo>
                  <a:lnTo>
                    <a:pt x="1580" y="270"/>
                  </a:lnTo>
                  <a:lnTo>
                    <a:pt x="1580" y="154"/>
                  </a:lnTo>
                  <a:lnTo>
                    <a:pt x="1503" y="77"/>
                  </a:lnTo>
                  <a:lnTo>
                    <a:pt x="14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8"/>
            <p:cNvSpPr/>
            <p:nvPr/>
          </p:nvSpPr>
          <p:spPr>
            <a:xfrm rot="-1715024">
              <a:off x="10507111" y="1236080"/>
              <a:ext cx="66535" cy="58567"/>
            </a:xfrm>
            <a:custGeom>
              <a:rect b="b" l="l" r="r" t="t"/>
              <a:pathLst>
                <a:path extrusionOk="0" h="1426" w="1620">
                  <a:moveTo>
                    <a:pt x="194" y="0"/>
                  </a:moveTo>
                  <a:lnTo>
                    <a:pt x="78" y="77"/>
                  </a:lnTo>
                  <a:lnTo>
                    <a:pt x="39" y="154"/>
                  </a:lnTo>
                  <a:lnTo>
                    <a:pt x="1" y="270"/>
                  </a:lnTo>
                  <a:lnTo>
                    <a:pt x="1" y="1156"/>
                  </a:lnTo>
                  <a:lnTo>
                    <a:pt x="39" y="1272"/>
                  </a:lnTo>
                  <a:lnTo>
                    <a:pt x="78" y="1349"/>
                  </a:lnTo>
                  <a:lnTo>
                    <a:pt x="194" y="1387"/>
                  </a:lnTo>
                  <a:lnTo>
                    <a:pt x="271" y="1426"/>
                  </a:lnTo>
                  <a:lnTo>
                    <a:pt x="1349" y="1426"/>
                  </a:lnTo>
                  <a:lnTo>
                    <a:pt x="1427" y="1387"/>
                  </a:lnTo>
                  <a:lnTo>
                    <a:pt x="1542" y="1349"/>
                  </a:lnTo>
                  <a:lnTo>
                    <a:pt x="1581" y="1272"/>
                  </a:lnTo>
                  <a:lnTo>
                    <a:pt x="1619" y="1156"/>
                  </a:lnTo>
                  <a:lnTo>
                    <a:pt x="1619" y="270"/>
                  </a:lnTo>
                  <a:lnTo>
                    <a:pt x="1581" y="154"/>
                  </a:lnTo>
                  <a:lnTo>
                    <a:pt x="1542" y="77"/>
                  </a:lnTo>
                  <a:lnTo>
                    <a:pt x="142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8"/>
            <p:cNvSpPr/>
            <p:nvPr/>
          </p:nvSpPr>
          <p:spPr>
            <a:xfrm rot="-1715024">
              <a:off x="10390836" y="1382417"/>
              <a:ext cx="66535" cy="60169"/>
            </a:xfrm>
            <a:custGeom>
              <a:rect b="b" l="l" r="r" t="t"/>
              <a:pathLst>
                <a:path extrusionOk="0" h="1465" w="1620">
                  <a:moveTo>
                    <a:pt x="271" y="1"/>
                  </a:moveTo>
                  <a:lnTo>
                    <a:pt x="155" y="39"/>
                  </a:lnTo>
                  <a:lnTo>
                    <a:pt x="78" y="78"/>
                  </a:lnTo>
                  <a:lnTo>
                    <a:pt x="1" y="193"/>
                  </a:lnTo>
                  <a:lnTo>
                    <a:pt x="1" y="270"/>
                  </a:lnTo>
                  <a:lnTo>
                    <a:pt x="1" y="1157"/>
                  </a:lnTo>
                  <a:lnTo>
                    <a:pt x="1" y="1272"/>
                  </a:lnTo>
                  <a:lnTo>
                    <a:pt x="78" y="1349"/>
                  </a:lnTo>
                  <a:lnTo>
                    <a:pt x="155" y="1426"/>
                  </a:lnTo>
                  <a:lnTo>
                    <a:pt x="271" y="1465"/>
                  </a:lnTo>
                  <a:lnTo>
                    <a:pt x="1311" y="1465"/>
                  </a:lnTo>
                  <a:lnTo>
                    <a:pt x="1427" y="1426"/>
                  </a:lnTo>
                  <a:lnTo>
                    <a:pt x="1504" y="1349"/>
                  </a:lnTo>
                  <a:lnTo>
                    <a:pt x="1581" y="1272"/>
                  </a:lnTo>
                  <a:lnTo>
                    <a:pt x="1619" y="1157"/>
                  </a:lnTo>
                  <a:lnTo>
                    <a:pt x="1619" y="270"/>
                  </a:lnTo>
                  <a:lnTo>
                    <a:pt x="1581" y="193"/>
                  </a:lnTo>
                  <a:lnTo>
                    <a:pt x="1504" y="78"/>
                  </a:lnTo>
                  <a:lnTo>
                    <a:pt x="1427" y="39"/>
                  </a:lnTo>
                  <a:lnTo>
                    <a:pt x="131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8"/>
            <p:cNvSpPr/>
            <p:nvPr/>
          </p:nvSpPr>
          <p:spPr>
            <a:xfrm rot="-1715024">
              <a:off x="10467395" y="1341154"/>
              <a:ext cx="64892" cy="60169"/>
            </a:xfrm>
            <a:custGeom>
              <a:rect b="b" l="l" r="r" t="t"/>
              <a:pathLst>
                <a:path extrusionOk="0" h="1465" w="1580">
                  <a:moveTo>
                    <a:pt x="270" y="1"/>
                  </a:moveTo>
                  <a:lnTo>
                    <a:pt x="154" y="39"/>
                  </a:lnTo>
                  <a:lnTo>
                    <a:pt x="77" y="78"/>
                  </a:lnTo>
                  <a:lnTo>
                    <a:pt x="0" y="193"/>
                  </a:lnTo>
                  <a:lnTo>
                    <a:pt x="0" y="270"/>
                  </a:lnTo>
                  <a:lnTo>
                    <a:pt x="0" y="1157"/>
                  </a:lnTo>
                  <a:lnTo>
                    <a:pt x="0" y="1272"/>
                  </a:lnTo>
                  <a:lnTo>
                    <a:pt x="77" y="1349"/>
                  </a:lnTo>
                  <a:lnTo>
                    <a:pt x="154" y="1426"/>
                  </a:lnTo>
                  <a:lnTo>
                    <a:pt x="270" y="1465"/>
                  </a:lnTo>
                  <a:lnTo>
                    <a:pt x="1310" y="1465"/>
                  </a:lnTo>
                  <a:lnTo>
                    <a:pt x="1426" y="1426"/>
                  </a:lnTo>
                  <a:lnTo>
                    <a:pt x="1503" y="1349"/>
                  </a:lnTo>
                  <a:lnTo>
                    <a:pt x="1580" y="1272"/>
                  </a:lnTo>
                  <a:lnTo>
                    <a:pt x="1580" y="1157"/>
                  </a:lnTo>
                  <a:lnTo>
                    <a:pt x="1580" y="270"/>
                  </a:lnTo>
                  <a:lnTo>
                    <a:pt x="1580" y="193"/>
                  </a:lnTo>
                  <a:lnTo>
                    <a:pt x="1503" y="78"/>
                  </a:lnTo>
                  <a:lnTo>
                    <a:pt x="1426" y="39"/>
                  </a:lnTo>
                  <a:lnTo>
                    <a:pt x="1310"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8"/>
            <p:cNvSpPr/>
            <p:nvPr/>
          </p:nvSpPr>
          <p:spPr>
            <a:xfrm rot="-1715024">
              <a:off x="10542312" y="1299890"/>
              <a:ext cx="66535" cy="60169"/>
            </a:xfrm>
            <a:custGeom>
              <a:rect b="b" l="l" r="r" t="t"/>
              <a:pathLst>
                <a:path extrusionOk="0" h="1465" w="1620">
                  <a:moveTo>
                    <a:pt x="271" y="1"/>
                  </a:moveTo>
                  <a:lnTo>
                    <a:pt x="194" y="39"/>
                  </a:lnTo>
                  <a:lnTo>
                    <a:pt x="78" y="78"/>
                  </a:lnTo>
                  <a:lnTo>
                    <a:pt x="39" y="193"/>
                  </a:lnTo>
                  <a:lnTo>
                    <a:pt x="1" y="270"/>
                  </a:lnTo>
                  <a:lnTo>
                    <a:pt x="1" y="1157"/>
                  </a:lnTo>
                  <a:lnTo>
                    <a:pt x="39" y="1272"/>
                  </a:lnTo>
                  <a:lnTo>
                    <a:pt x="78" y="1349"/>
                  </a:lnTo>
                  <a:lnTo>
                    <a:pt x="194" y="1426"/>
                  </a:lnTo>
                  <a:lnTo>
                    <a:pt x="271" y="1465"/>
                  </a:lnTo>
                  <a:lnTo>
                    <a:pt x="1349" y="1465"/>
                  </a:lnTo>
                  <a:lnTo>
                    <a:pt x="1427" y="1426"/>
                  </a:lnTo>
                  <a:lnTo>
                    <a:pt x="1542" y="1349"/>
                  </a:lnTo>
                  <a:lnTo>
                    <a:pt x="1581" y="1272"/>
                  </a:lnTo>
                  <a:lnTo>
                    <a:pt x="1619" y="1157"/>
                  </a:lnTo>
                  <a:lnTo>
                    <a:pt x="1619" y="270"/>
                  </a:lnTo>
                  <a:lnTo>
                    <a:pt x="1581" y="193"/>
                  </a:lnTo>
                  <a:lnTo>
                    <a:pt x="1542" y="78"/>
                  </a:lnTo>
                  <a:lnTo>
                    <a:pt x="1427" y="39"/>
                  </a:lnTo>
                  <a:lnTo>
                    <a:pt x="134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8"/>
            <p:cNvSpPr/>
            <p:nvPr/>
          </p:nvSpPr>
          <p:spPr>
            <a:xfrm rot="-1715024">
              <a:off x="10428086" y="1435846"/>
              <a:ext cx="220016" cy="11130"/>
            </a:xfrm>
            <a:custGeom>
              <a:rect b="b" l="l" r="r" t="t"/>
              <a:pathLst>
                <a:path extrusionOk="0" h="271" w="5357">
                  <a:moveTo>
                    <a:pt x="0" y="1"/>
                  </a:moveTo>
                  <a:lnTo>
                    <a:pt x="0" y="270"/>
                  </a:lnTo>
                  <a:lnTo>
                    <a:pt x="5356" y="270"/>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8"/>
            <p:cNvSpPr/>
            <p:nvPr/>
          </p:nvSpPr>
          <p:spPr>
            <a:xfrm rot="-1715024">
              <a:off x="10439817" y="1456597"/>
              <a:ext cx="220016" cy="12691"/>
            </a:xfrm>
            <a:custGeom>
              <a:rect b="b" l="l" r="r" t="t"/>
              <a:pathLst>
                <a:path extrusionOk="0" h="309" w="5357">
                  <a:moveTo>
                    <a:pt x="0" y="1"/>
                  </a:moveTo>
                  <a:lnTo>
                    <a:pt x="0" y="309"/>
                  </a:lnTo>
                  <a:lnTo>
                    <a:pt x="5356" y="309"/>
                  </a:lnTo>
                  <a:lnTo>
                    <a:pt x="5356" y="1"/>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8"/>
            <p:cNvSpPr/>
            <p:nvPr/>
          </p:nvSpPr>
          <p:spPr>
            <a:xfrm rot="-1715024">
              <a:off x="10451557" y="1478947"/>
              <a:ext cx="220016" cy="11089"/>
            </a:xfrm>
            <a:custGeom>
              <a:rect b="b" l="l" r="r" t="t"/>
              <a:pathLst>
                <a:path extrusionOk="0" h="270" w="5357">
                  <a:moveTo>
                    <a:pt x="0" y="0"/>
                  </a:moveTo>
                  <a:lnTo>
                    <a:pt x="0" y="270"/>
                  </a:lnTo>
                  <a:lnTo>
                    <a:pt x="5356" y="270"/>
                  </a:lnTo>
                  <a:lnTo>
                    <a:pt x="5356"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 name="Shape 906"/>
        <p:cNvGrpSpPr/>
        <p:nvPr/>
      </p:nvGrpSpPr>
      <p:grpSpPr>
        <a:xfrm>
          <a:off x="0" y="0"/>
          <a:ext cx="0" cy="0"/>
          <a:chOff x="0" y="0"/>
          <a:chExt cx="0" cy="0"/>
        </a:xfrm>
      </p:grpSpPr>
      <p:sp>
        <p:nvSpPr>
          <p:cNvPr id="907" name="Google Shape;907;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problems did he solve?</a:t>
            </a:r>
            <a:endParaRPr/>
          </a:p>
        </p:txBody>
      </p:sp>
      <p:sp>
        <p:nvSpPr>
          <p:cNvPr id="908" name="Google Shape;908;p49"/>
          <p:cNvSpPr txBox="1"/>
          <p:nvPr>
            <p:ph idx="1" type="subTitle"/>
          </p:nvPr>
        </p:nvSpPr>
        <p:spPr>
          <a:xfrm>
            <a:off x="826876" y="2435126"/>
            <a:ext cx="23967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one of them all</a:t>
            </a:r>
            <a:endParaRPr/>
          </a:p>
        </p:txBody>
      </p:sp>
      <p:sp>
        <p:nvSpPr>
          <p:cNvPr id="909" name="Google Shape;909;p49"/>
          <p:cNvSpPr txBox="1"/>
          <p:nvPr>
            <p:ph idx="2" type="subTitle"/>
          </p:nvPr>
        </p:nvSpPr>
        <p:spPr>
          <a:xfrm>
            <a:off x="3373650" y="3287477"/>
            <a:ext cx="23967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910" name="Google Shape;910;p49"/>
          <p:cNvSpPr txBox="1"/>
          <p:nvPr>
            <p:ph idx="3" type="subTitle"/>
          </p:nvPr>
        </p:nvSpPr>
        <p:spPr>
          <a:xfrm>
            <a:off x="5920325" y="2435127"/>
            <a:ext cx="23967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planet. It’s full of iron oxide </a:t>
            </a:r>
            <a:r>
              <a:rPr lang="en"/>
              <a:t>dust</a:t>
            </a:r>
            <a:endParaRPr/>
          </a:p>
        </p:txBody>
      </p:sp>
      <p:sp>
        <p:nvSpPr>
          <p:cNvPr id="911" name="Google Shape;911;p49"/>
          <p:cNvSpPr txBox="1"/>
          <p:nvPr>
            <p:ph idx="4" type="subTitle"/>
          </p:nvPr>
        </p:nvSpPr>
        <p:spPr>
          <a:xfrm>
            <a:off x="826875" y="1980550"/>
            <a:ext cx="23967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t>
            </a:r>
            <a:r>
              <a:rPr lang="en"/>
              <a:t>ercury</a:t>
            </a:r>
            <a:endParaRPr/>
          </a:p>
        </p:txBody>
      </p:sp>
      <p:sp>
        <p:nvSpPr>
          <p:cNvPr id="912" name="Google Shape;912;p49"/>
          <p:cNvSpPr txBox="1"/>
          <p:nvPr>
            <p:ph idx="5" type="subTitle"/>
          </p:nvPr>
        </p:nvSpPr>
        <p:spPr>
          <a:xfrm>
            <a:off x="3373650" y="2832900"/>
            <a:ext cx="23967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a:t>
            </a:r>
            <a:r>
              <a:rPr lang="en"/>
              <a:t>enus</a:t>
            </a:r>
            <a:endParaRPr/>
          </a:p>
        </p:txBody>
      </p:sp>
      <p:sp>
        <p:nvSpPr>
          <p:cNvPr id="913" name="Google Shape;913;p49"/>
          <p:cNvSpPr txBox="1"/>
          <p:nvPr>
            <p:ph idx="6" type="subTitle"/>
          </p:nvPr>
        </p:nvSpPr>
        <p:spPr>
          <a:xfrm>
            <a:off x="5920326" y="1980550"/>
            <a:ext cx="2396700" cy="527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t>
            </a:r>
            <a:r>
              <a:rPr lang="en"/>
              <a:t>ars</a:t>
            </a:r>
            <a:endParaRPr/>
          </a:p>
        </p:txBody>
      </p:sp>
      <p:grpSp>
        <p:nvGrpSpPr>
          <p:cNvPr id="914" name="Google Shape;914;p49"/>
          <p:cNvGrpSpPr/>
          <p:nvPr/>
        </p:nvGrpSpPr>
        <p:grpSpPr>
          <a:xfrm>
            <a:off x="1722711" y="1375432"/>
            <a:ext cx="605120" cy="605120"/>
            <a:chOff x="6231925" y="3485825"/>
            <a:chExt cx="395400" cy="395400"/>
          </a:xfrm>
        </p:grpSpPr>
        <p:sp>
          <p:nvSpPr>
            <p:cNvPr id="915" name="Google Shape;915;p49"/>
            <p:cNvSpPr/>
            <p:nvPr/>
          </p:nvSpPr>
          <p:spPr>
            <a:xfrm>
              <a:off x="6231925" y="3485825"/>
              <a:ext cx="395400" cy="395400"/>
            </a:xfrm>
            <a:custGeom>
              <a:rect b="b" l="l" r="r" t="t"/>
              <a:pathLst>
                <a:path extrusionOk="0" h="15816" w="15816">
                  <a:moveTo>
                    <a:pt x="1927" y="449"/>
                  </a:moveTo>
                  <a:lnTo>
                    <a:pt x="1972" y="493"/>
                  </a:lnTo>
                  <a:lnTo>
                    <a:pt x="2061" y="538"/>
                  </a:lnTo>
                  <a:lnTo>
                    <a:pt x="2106" y="717"/>
                  </a:lnTo>
                  <a:lnTo>
                    <a:pt x="2106" y="5601"/>
                  </a:lnTo>
                  <a:lnTo>
                    <a:pt x="1882" y="5556"/>
                  </a:lnTo>
                  <a:lnTo>
                    <a:pt x="1658" y="5601"/>
                  </a:lnTo>
                  <a:lnTo>
                    <a:pt x="1658" y="673"/>
                  </a:lnTo>
                  <a:lnTo>
                    <a:pt x="1658" y="583"/>
                  </a:lnTo>
                  <a:lnTo>
                    <a:pt x="1703" y="493"/>
                  </a:lnTo>
                  <a:lnTo>
                    <a:pt x="1792" y="449"/>
                  </a:lnTo>
                  <a:close/>
                  <a:moveTo>
                    <a:pt x="4704" y="449"/>
                  </a:moveTo>
                  <a:lnTo>
                    <a:pt x="4794" y="493"/>
                  </a:lnTo>
                  <a:lnTo>
                    <a:pt x="4839" y="538"/>
                  </a:lnTo>
                  <a:lnTo>
                    <a:pt x="4884" y="717"/>
                  </a:lnTo>
                  <a:lnTo>
                    <a:pt x="4884" y="5601"/>
                  </a:lnTo>
                  <a:lnTo>
                    <a:pt x="4660" y="5556"/>
                  </a:lnTo>
                  <a:lnTo>
                    <a:pt x="4436" y="5601"/>
                  </a:lnTo>
                  <a:lnTo>
                    <a:pt x="4436" y="673"/>
                  </a:lnTo>
                  <a:lnTo>
                    <a:pt x="4436" y="583"/>
                  </a:lnTo>
                  <a:lnTo>
                    <a:pt x="4525" y="493"/>
                  </a:lnTo>
                  <a:lnTo>
                    <a:pt x="4615" y="449"/>
                  </a:lnTo>
                  <a:close/>
                  <a:moveTo>
                    <a:pt x="11246" y="449"/>
                  </a:moveTo>
                  <a:lnTo>
                    <a:pt x="11335" y="493"/>
                  </a:lnTo>
                  <a:lnTo>
                    <a:pt x="11380" y="538"/>
                  </a:lnTo>
                  <a:lnTo>
                    <a:pt x="11425" y="717"/>
                  </a:lnTo>
                  <a:lnTo>
                    <a:pt x="11425" y="5601"/>
                  </a:lnTo>
                  <a:lnTo>
                    <a:pt x="11201" y="5556"/>
                  </a:lnTo>
                  <a:lnTo>
                    <a:pt x="10977" y="5601"/>
                  </a:lnTo>
                  <a:lnTo>
                    <a:pt x="10977" y="673"/>
                  </a:lnTo>
                  <a:lnTo>
                    <a:pt x="11022" y="583"/>
                  </a:lnTo>
                  <a:lnTo>
                    <a:pt x="11066" y="493"/>
                  </a:lnTo>
                  <a:lnTo>
                    <a:pt x="11156" y="449"/>
                  </a:lnTo>
                  <a:close/>
                  <a:moveTo>
                    <a:pt x="14023" y="449"/>
                  </a:moveTo>
                  <a:lnTo>
                    <a:pt x="14113" y="493"/>
                  </a:lnTo>
                  <a:lnTo>
                    <a:pt x="14158" y="538"/>
                  </a:lnTo>
                  <a:lnTo>
                    <a:pt x="14247" y="717"/>
                  </a:lnTo>
                  <a:lnTo>
                    <a:pt x="14247" y="5601"/>
                  </a:lnTo>
                  <a:lnTo>
                    <a:pt x="13979" y="5556"/>
                  </a:lnTo>
                  <a:lnTo>
                    <a:pt x="13755" y="5601"/>
                  </a:lnTo>
                  <a:lnTo>
                    <a:pt x="13755" y="673"/>
                  </a:lnTo>
                  <a:lnTo>
                    <a:pt x="13799" y="583"/>
                  </a:lnTo>
                  <a:lnTo>
                    <a:pt x="13844" y="493"/>
                  </a:lnTo>
                  <a:lnTo>
                    <a:pt x="13934" y="449"/>
                  </a:lnTo>
                  <a:close/>
                  <a:moveTo>
                    <a:pt x="1792" y="6004"/>
                  </a:moveTo>
                  <a:lnTo>
                    <a:pt x="2016" y="6049"/>
                  </a:lnTo>
                  <a:lnTo>
                    <a:pt x="2151" y="6139"/>
                  </a:lnTo>
                  <a:lnTo>
                    <a:pt x="2285" y="6273"/>
                  </a:lnTo>
                  <a:lnTo>
                    <a:pt x="2330" y="6497"/>
                  </a:lnTo>
                  <a:lnTo>
                    <a:pt x="2330" y="10708"/>
                  </a:lnTo>
                  <a:lnTo>
                    <a:pt x="1389" y="10708"/>
                  </a:lnTo>
                  <a:lnTo>
                    <a:pt x="1389" y="6497"/>
                  </a:lnTo>
                  <a:lnTo>
                    <a:pt x="1434" y="6318"/>
                  </a:lnTo>
                  <a:lnTo>
                    <a:pt x="1524" y="6183"/>
                  </a:lnTo>
                  <a:lnTo>
                    <a:pt x="1613" y="6094"/>
                  </a:lnTo>
                  <a:lnTo>
                    <a:pt x="1792" y="6004"/>
                  </a:lnTo>
                  <a:close/>
                  <a:moveTo>
                    <a:pt x="4704" y="6004"/>
                  </a:moveTo>
                  <a:lnTo>
                    <a:pt x="4839" y="6094"/>
                  </a:lnTo>
                  <a:lnTo>
                    <a:pt x="4973" y="6183"/>
                  </a:lnTo>
                  <a:lnTo>
                    <a:pt x="5063" y="6318"/>
                  </a:lnTo>
                  <a:lnTo>
                    <a:pt x="5108" y="6497"/>
                  </a:lnTo>
                  <a:lnTo>
                    <a:pt x="5108" y="10708"/>
                  </a:lnTo>
                  <a:lnTo>
                    <a:pt x="4167" y="10708"/>
                  </a:lnTo>
                  <a:lnTo>
                    <a:pt x="4167" y="6497"/>
                  </a:lnTo>
                  <a:lnTo>
                    <a:pt x="4212" y="6273"/>
                  </a:lnTo>
                  <a:lnTo>
                    <a:pt x="4346" y="6139"/>
                  </a:lnTo>
                  <a:lnTo>
                    <a:pt x="4480" y="6049"/>
                  </a:lnTo>
                  <a:lnTo>
                    <a:pt x="4704" y="6004"/>
                  </a:lnTo>
                  <a:close/>
                  <a:moveTo>
                    <a:pt x="11246" y="6004"/>
                  </a:moveTo>
                  <a:lnTo>
                    <a:pt x="11425" y="6094"/>
                  </a:lnTo>
                  <a:lnTo>
                    <a:pt x="11559" y="6183"/>
                  </a:lnTo>
                  <a:lnTo>
                    <a:pt x="11649" y="6318"/>
                  </a:lnTo>
                  <a:lnTo>
                    <a:pt x="11649" y="6497"/>
                  </a:lnTo>
                  <a:lnTo>
                    <a:pt x="11649" y="10708"/>
                  </a:lnTo>
                  <a:lnTo>
                    <a:pt x="10708" y="10708"/>
                  </a:lnTo>
                  <a:lnTo>
                    <a:pt x="10708" y="6497"/>
                  </a:lnTo>
                  <a:lnTo>
                    <a:pt x="10753" y="6273"/>
                  </a:lnTo>
                  <a:lnTo>
                    <a:pt x="10887" y="6139"/>
                  </a:lnTo>
                  <a:lnTo>
                    <a:pt x="11066" y="6049"/>
                  </a:lnTo>
                  <a:lnTo>
                    <a:pt x="11246" y="6004"/>
                  </a:lnTo>
                  <a:close/>
                  <a:moveTo>
                    <a:pt x="14023" y="6004"/>
                  </a:moveTo>
                  <a:lnTo>
                    <a:pt x="14203" y="6094"/>
                  </a:lnTo>
                  <a:lnTo>
                    <a:pt x="14337" y="6183"/>
                  </a:lnTo>
                  <a:lnTo>
                    <a:pt x="14427" y="6318"/>
                  </a:lnTo>
                  <a:lnTo>
                    <a:pt x="14427" y="6497"/>
                  </a:lnTo>
                  <a:lnTo>
                    <a:pt x="14427" y="10708"/>
                  </a:lnTo>
                  <a:lnTo>
                    <a:pt x="13531" y="10708"/>
                  </a:lnTo>
                  <a:lnTo>
                    <a:pt x="13531" y="6497"/>
                  </a:lnTo>
                  <a:lnTo>
                    <a:pt x="13575" y="6273"/>
                  </a:lnTo>
                  <a:lnTo>
                    <a:pt x="13665" y="6139"/>
                  </a:lnTo>
                  <a:lnTo>
                    <a:pt x="13844" y="6049"/>
                  </a:lnTo>
                  <a:lnTo>
                    <a:pt x="14023" y="6004"/>
                  </a:lnTo>
                  <a:close/>
                  <a:moveTo>
                    <a:pt x="14875" y="11201"/>
                  </a:moveTo>
                  <a:lnTo>
                    <a:pt x="15099" y="11336"/>
                  </a:lnTo>
                  <a:lnTo>
                    <a:pt x="15233" y="11470"/>
                  </a:lnTo>
                  <a:lnTo>
                    <a:pt x="15323" y="11649"/>
                  </a:lnTo>
                  <a:lnTo>
                    <a:pt x="2912" y="11649"/>
                  </a:lnTo>
                  <a:lnTo>
                    <a:pt x="2823" y="11694"/>
                  </a:lnTo>
                  <a:lnTo>
                    <a:pt x="2778" y="11784"/>
                  </a:lnTo>
                  <a:lnTo>
                    <a:pt x="2733" y="11873"/>
                  </a:lnTo>
                  <a:lnTo>
                    <a:pt x="2778" y="11963"/>
                  </a:lnTo>
                  <a:lnTo>
                    <a:pt x="2823" y="12052"/>
                  </a:lnTo>
                  <a:lnTo>
                    <a:pt x="2868" y="12097"/>
                  </a:lnTo>
                  <a:lnTo>
                    <a:pt x="15367" y="12097"/>
                  </a:lnTo>
                  <a:lnTo>
                    <a:pt x="15367" y="14427"/>
                  </a:lnTo>
                  <a:lnTo>
                    <a:pt x="448" y="14427"/>
                  </a:lnTo>
                  <a:lnTo>
                    <a:pt x="448" y="12097"/>
                  </a:lnTo>
                  <a:lnTo>
                    <a:pt x="2106" y="12097"/>
                  </a:lnTo>
                  <a:lnTo>
                    <a:pt x="2196" y="12052"/>
                  </a:lnTo>
                  <a:lnTo>
                    <a:pt x="2240" y="12008"/>
                  </a:lnTo>
                  <a:lnTo>
                    <a:pt x="2285" y="11918"/>
                  </a:lnTo>
                  <a:lnTo>
                    <a:pt x="2285" y="11828"/>
                  </a:lnTo>
                  <a:lnTo>
                    <a:pt x="2240" y="11739"/>
                  </a:lnTo>
                  <a:lnTo>
                    <a:pt x="2151" y="11694"/>
                  </a:lnTo>
                  <a:lnTo>
                    <a:pt x="2061" y="11649"/>
                  </a:lnTo>
                  <a:lnTo>
                    <a:pt x="493" y="11649"/>
                  </a:lnTo>
                  <a:lnTo>
                    <a:pt x="583" y="11470"/>
                  </a:lnTo>
                  <a:lnTo>
                    <a:pt x="762" y="11336"/>
                  </a:lnTo>
                  <a:lnTo>
                    <a:pt x="941" y="11201"/>
                  </a:lnTo>
                  <a:close/>
                  <a:moveTo>
                    <a:pt x="15323" y="14920"/>
                  </a:moveTo>
                  <a:lnTo>
                    <a:pt x="15233" y="15099"/>
                  </a:lnTo>
                  <a:lnTo>
                    <a:pt x="15099" y="15233"/>
                  </a:lnTo>
                  <a:lnTo>
                    <a:pt x="14875" y="15323"/>
                  </a:lnTo>
                  <a:lnTo>
                    <a:pt x="14695" y="15368"/>
                  </a:lnTo>
                  <a:lnTo>
                    <a:pt x="1165" y="15368"/>
                  </a:lnTo>
                  <a:lnTo>
                    <a:pt x="941" y="15323"/>
                  </a:lnTo>
                  <a:lnTo>
                    <a:pt x="762" y="15233"/>
                  </a:lnTo>
                  <a:lnTo>
                    <a:pt x="583" y="15099"/>
                  </a:lnTo>
                  <a:lnTo>
                    <a:pt x="493" y="14920"/>
                  </a:lnTo>
                  <a:close/>
                  <a:moveTo>
                    <a:pt x="1748" y="1"/>
                  </a:moveTo>
                  <a:lnTo>
                    <a:pt x="1613" y="45"/>
                  </a:lnTo>
                  <a:lnTo>
                    <a:pt x="1389" y="180"/>
                  </a:lnTo>
                  <a:lnTo>
                    <a:pt x="1210" y="404"/>
                  </a:lnTo>
                  <a:lnTo>
                    <a:pt x="1165" y="538"/>
                  </a:lnTo>
                  <a:lnTo>
                    <a:pt x="1165" y="673"/>
                  </a:lnTo>
                  <a:lnTo>
                    <a:pt x="1165" y="5870"/>
                  </a:lnTo>
                  <a:lnTo>
                    <a:pt x="1075" y="6004"/>
                  </a:lnTo>
                  <a:lnTo>
                    <a:pt x="986" y="6139"/>
                  </a:lnTo>
                  <a:lnTo>
                    <a:pt x="941" y="6318"/>
                  </a:lnTo>
                  <a:lnTo>
                    <a:pt x="941" y="6497"/>
                  </a:lnTo>
                  <a:lnTo>
                    <a:pt x="941" y="10753"/>
                  </a:lnTo>
                  <a:lnTo>
                    <a:pt x="717" y="10798"/>
                  </a:lnTo>
                  <a:lnTo>
                    <a:pt x="538" y="10888"/>
                  </a:lnTo>
                  <a:lnTo>
                    <a:pt x="403" y="11022"/>
                  </a:lnTo>
                  <a:lnTo>
                    <a:pt x="269" y="11156"/>
                  </a:lnTo>
                  <a:lnTo>
                    <a:pt x="135" y="11291"/>
                  </a:lnTo>
                  <a:lnTo>
                    <a:pt x="45" y="11470"/>
                  </a:lnTo>
                  <a:lnTo>
                    <a:pt x="0" y="11694"/>
                  </a:lnTo>
                  <a:lnTo>
                    <a:pt x="0" y="11873"/>
                  </a:lnTo>
                  <a:lnTo>
                    <a:pt x="0" y="14651"/>
                  </a:lnTo>
                  <a:lnTo>
                    <a:pt x="0" y="14920"/>
                  </a:lnTo>
                  <a:lnTo>
                    <a:pt x="90" y="15099"/>
                  </a:lnTo>
                  <a:lnTo>
                    <a:pt x="179" y="15323"/>
                  </a:lnTo>
                  <a:lnTo>
                    <a:pt x="359" y="15502"/>
                  </a:lnTo>
                  <a:lnTo>
                    <a:pt x="493" y="15637"/>
                  </a:lnTo>
                  <a:lnTo>
                    <a:pt x="717" y="15726"/>
                  </a:lnTo>
                  <a:lnTo>
                    <a:pt x="941" y="15816"/>
                  </a:lnTo>
                  <a:lnTo>
                    <a:pt x="14919" y="15816"/>
                  </a:lnTo>
                  <a:lnTo>
                    <a:pt x="15143" y="15726"/>
                  </a:lnTo>
                  <a:lnTo>
                    <a:pt x="15323" y="15637"/>
                  </a:lnTo>
                  <a:lnTo>
                    <a:pt x="15502" y="15502"/>
                  </a:lnTo>
                  <a:lnTo>
                    <a:pt x="15636" y="15323"/>
                  </a:lnTo>
                  <a:lnTo>
                    <a:pt x="15726" y="15099"/>
                  </a:lnTo>
                  <a:lnTo>
                    <a:pt x="15815" y="14920"/>
                  </a:lnTo>
                  <a:lnTo>
                    <a:pt x="15815" y="14651"/>
                  </a:lnTo>
                  <a:lnTo>
                    <a:pt x="15815" y="11873"/>
                  </a:lnTo>
                  <a:lnTo>
                    <a:pt x="15815" y="11694"/>
                  </a:lnTo>
                  <a:lnTo>
                    <a:pt x="15771" y="11470"/>
                  </a:lnTo>
                  <a:lnTo>
                    <a:pt x="15681" y="11291"/>
                  </a:lnTo>
                  <a:lnTo>
                    <a:pt x="15547" y="11156"/>
                  </a:lnTo>
                  <a:lnTo>
                    <a:pt x="15412" y="11022"/>
                  </a:lnTo>
                  <a:lnTo>
                    <a:pt x="15278" y="10888"/>
                  </a:lnTo>
                  <a:lnTo>
                    <a:pt x="15099" y="10798"/>
                  </a:lnTo>
                  <a:lnTo>
                    <a:pt x="14919" y="10753"/>
                  </a:lnTo>
                  <a:lnTo>
                    <a:pt x="14919" y="6497"/>
                  </a:lnTo>
                  <a:lnTo>
                    <a:pt x="14875" y="6318"/>
                  </a:lnTo>
                  <a:lnTo>
                    <a:pt x="14830" y="6139"/>
                  </a:lnTo>
                  <a:lnTo>
                    <a:pt x="14740" y="6004"/>
                  </a:lnTo>
                  <a:lnTo>
                    <a:pt x="14651" y="5870"/>
                  </a:lnTo>
                  <a:lnTo>
                    <a:pt x="14651" y="717"/>
                  </a:lnTo>
                  <a:lnTo>
                    <a:pt x="14606" y="449"/>
                  </a:lnTo>
                  <a:lnTo>
                    <a:pt x="14471" y="225"/>
                  </a:lnTo>
                  <a:lnTo>
                    <a:pt x="14247" y="45"/>
                  </a:lnTo>
                  <a:lnTo>
                    <a:pt x="14158" y="1"/>
                  </a:lnTo>
                  <a:lnTo>
                    <a:pt x="13844" y="1"/>
                  </a:lnTo>
                  <a:lnTo>
                    <a:pt x="13710" y="45"/>
                  </a:lnTo>
                  <a:lnTo>
                    <a:pt x="13486" y="180"/>
                  </a:lnTo>
                  <a:lnTo>
                    <a:pt x="13351" y="404"/>
                  </a:lnTo>
                  <a:lnTo>
                    <a:pt x="13307" y="538"/>
                  </a:lnTo>
                  <a:lnTo>
                    <a:pt x="13307" y="673"/>
                  </a:lnTo>
                  <a:lnTo>
                    <a:pt x="13307" y="5870"/>
                  </a:lnTo>
                  <a:lnTo>
                    <a:pt x="13172" y="6004"/>
                  </a:lnTo>
                  <a:lnTo>
                    <a:pt x="13127" y="6139"/>
                  </a:lnTo>
                  <a:lnTo>
                    <a:pt x="13083" y="6318"/>
                  </a:lnTo>
                  <a:lnTo>
                    <a:pt x="13038" y="6497"/>
                  </a:lnTo>
                  <a:lnTo>
                    <a:pt x="13038" y="10708"/>
                  </a:lnTo>
                  <a:lnTo>
                    <a:pt x="12142" y="10708"/>
                  </a:lnTo>
                  <a:lnTo>
                    <a:pt x="12142" y="6497"/>
                  </a:lnTo>
                  <a:lnTo>
                    <a:pt x="12097" y="6318"/>
                  </a:lnTo>
                  <a:lnTo>
                    <a:pt x="12052" y="6139"/>
                  </a:lnTo>
                  <a:lnTo>
                    <a:pt x="11962" y="6004"/>
                  </a:lnTo>
                  <a:lnTo>
                    <a:pt x="11873" y="5870"/>
                  </a:lnTo>
                  <a:lnTo>
                    <a:pt x="11873" y="717"/>
                  </a:lnTo>
                  <a:lnTo>
                    <a:pt x="11828" y="449"/>
                  </a:lnTo>
                  <a:lnTo>
                    <a:pt x="11694" y="225"/>
                  </a:lnTo>
                  <a:lnTo>
                    <a:pt x="11470" y="45"/>
                  </a:lnTo>
                  <a:lnTo>
                    <a:pt x="11335" y="1"/>
                  </a:lnTo>
                  <a:lnTo>
                    <a:pt x="11066" y="1"/>
                  </a:lnTo>
                  <a:lnTo>
                    <a:pt x="10932" y="45"/>
                  </a:lnTo>
                  <a:lnTo>
                    <a:pt x="10708" y="180"/>
                  </a:lnTo>
                  <a:lnTo>
                    <a:pt x="10574" y="404"/>
                  </a:lnTo>
                  <a:lnTo>
                    <a:pt x="10529" y="538"/>
                  </a:lnTo>
                  <a:lnTo>
                    <a:pt x="10529" y="673"/>
                  </a:lnTo>
                  <a:lnTo>
                    <a:pt x="10529" y="5870"/>
                  </a:lnTo>
                  <a:lnTo>
                    <a:pt x="10394" y="6004"/>
                  </a:lnTo>
                  <a:lnTo>
                    <a:pt x="10350" y="6139"/>
                  </a:lnTo>
                  <a:lnTo>
                    <a:pt x="10305" y="6318"/>
                  </a:lnTo>
                  <a:lnTo>
                    <a:pt x="10260" y="6497"/>
                  </a:lnTo>
                  <a:lnTo>
                    <a:pt x="10260" y="10708"/>
                  </a:lnTo>
                  <a:lnTo>
                    <a:pt x="5556" y="10708"/>
                  </a:lnTo>
                  <a:lnTo>
                    <a:pt x="5556" y="6497"/>
                  </a:lnTo>
                  <a:lnTo>
                    <a:pt x="5556" y="6318"/>
                  </a:lnTo>
                  <a:lnTo>
                    <a:pt x="5511" y="6139"/>
                  </a:lnTo>
                  <a:lnTo>
                    <a:pt x="5421" y="6004"/>
                  </a:lnTo>
                  <a:lnTo>
                    <a:pt x="5332" y="5870"/>
                  </a:lnTo>
                  <a:lnTo>
                    <a:pt x="5332" y="717"/>
                  </a:lnTo>
                  <a:lnTo>
                    <a:pt x="5287" y="449"/>
                  </a:lnTo>
                  <a:lnTo>
                    <a:pt x="5108" y="225"/>
                  </a:lnTo>
                  <a:lnTo>
                    <a:pt x="4929" y="45"/>
                  </a:lnTo>
                  <a:lnTo>
                    <a:pt x="4794" y="1"/>
                  </a:lnTo>
                  <a:lnTo>
                    <a:pt x="4525" y="1"/>
                  </a:lnTo>
                  <a:lnTo>
                    <a:pt x="4391" y="45"/>
                  </a:lnTo>
                  <a:lnTo>
                    <a:pt x="4167" y="180"/>
                  </a:lnTo>
                  <a:lnTo>
                    <a:pt x="4032" y="404"/>
                  </a:lnTo>
                  <a:lnTo>
                    <a:pt x="3988" y="538"/>
                  </a:lnTo>
                  <a:lnTo>
                    <a:pt x="3943" y="673"/>
                  </a:lnTo>
                  <a:lnTo>
                    <a:pt x="3943" y="5870"/>
                  </a:lnTo>
                  <a:lnTo>
                    <a:pt x="3853" y="6004"/>
                  </a:lnTo>
                  <a:lnTo>
                    <a:pt x="3764" y="6139"/>
                  </a:lnTo>
                  <a:lnTo>
                    <a:pt x="3719" y="6318"/>
                  </a:lnTo>
                  <a:lnTo>
                    <a:pt x="3719" y="6497"/>
                  </a:lnTo>
                  <a:lnTo>
                    <a:pt x="3719" y="10708"/>
                  </a:lnTo>
                  <a:lnTo>
                    <a:pt x="2778" y="10708"/>
                  </a:lnTo>
                  <a:lnTo>
                    <a:pt x="2778" y="6497"/>
                  </a:lnTo>
                  <a:lnTo>
                    <a:pt x="2778" y="6318"/>
                  </a:lnTo>
                  <a:lnTo>
                    <a:pt x="2733" y="6139"/>
                  </a:lnTo>
                  <a:lnTo>
                    <a:pt x="2644" y="6004"/>
                  </a:lnTo>
                  <a:lnTo>
                    <a:pt x="2554" y="5870"/>
                  </a:lnTo>
                  <a:lnTo>
                    <a:pt x="2554" y="717"/>
                  </a:lnTo>
                  <a:lnTo>
                    <a:pt x="2464" y="449"/>
                  </a:lnTo>
                  <a:lnTo>
                    <a:pt x="2330" y="225"/>
                  </a:lnTo>
                  <a:lnTo>
                    <a:pt x="2151" y="45"/>
                  </a:lnTo>
                  <a:lnTo>
                    <a:pt x="20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9"/>
            <p:cNvSpPr/>
            <p:nvPr/>
          </p:nvSpPr>
          <p:spPr>
            <a:xfrm>
              <a:off x="6342800" y="3800575"/>
              <a:ext cx="34750" cy="34725"/>
            </a:xfrm>
            <a:custGeom>
              <a:rect b="b" l="l" r="r" t="t"/>
              <a:pathLst>
                <a:path extrusionOk="0" h="1389" w="1390">
                  <a:moveTo>
                    <a:pt x="718" y="448"/>
                  </a:moveTo>
                  <a:lnTo>
                    <a:pt x="807" y="493"/>
                  </a:lnTo>
                  <a:lnTo>
                    <a:pt x="852" y="538"/>
                  </a:lnTo>
                  <a:lnTo>
                    <a:pt x="897" y="582"/>
                  </a:lnTo>
                  <a:lnTo>
                    <a:pt x="942" y="672"/>
                  </a:lnTo>
                  <a:lnTo>
                    <a:pt x="897" y="762"/>
                  </a:lnTo>
                  <a:lnTo>
                    <a:pt x="852" y="851"/>
                  </a:lnTo>
                  <a:lnTo>
                    <a:pt x="807" y="896"/>
                  </a:lnTo>
                  <a:lnTo>
                    <a:pt x="718" y="941"/>
                  </a:lnTo>
                  <a:lnTo>
                    <a:pt x="628" y="896"/>
                  </a:lnTo>
                  <a:lnTo>
                    <a:pt x="538" y="851"/>
                  </a:lnTo>
                  <a:lnTo>
                    <a:pt x="494" y="762"/>
                  </a:lnTo>
                  <a:lnTo>
                    <a:pt x="449" y="672"/>
                  </a:lnTo>
                  <a:lnTo>
                    <a:pt x="494" y="582"/>
                  </a:lnTo>
                  <a:lnTo>
                    <a:pt x="538" y="538"/>
                  </a:lnTo>
                  <a:lnTo>
                    <a:pt x="628" y="493"/>
                  </a:lnTo>
                  <a:lnTo>
                    <a:pt x="718" y="448"/>
                  </a:lnTo>
                  <a:close/>
                  <a:moveTo>
                    <a:pt x="538" y="0"/>
                  </a:moveTo>
                  <a:lnTo>
                    <a:pt x="404" y="45"/>
                  </a:lnTo>
                  <a:lnTo>
                    <a:pt x="225" y="179"/>
                  </a:lnTo>
                  <a:lnTo>
                    <a:pt x="45" y="403"/>
                  </a:lnTo>
                  <a:lnTo>
                    <a:pt x="1" y="538"/>
                  </a:lnTo>
                  <a:lnTo>
                    <a:pt x="1" y="672"/>
                  </a:lnTo>
                  <a:lnTo>
                    <a:pt x="1" y="851"/>
                  </a:lnTo>
                  <a:lnTo>
                    <a:pt x="45" y="941"/>
                  </a:lnTo>
                  <a:lnTo>
                    <a:pt x="225" y="1165"/>
                  </a:lnTo>
                  <a:lnTo>
                    <a:pt x="404" y="1344"/>
                  </a:lnTo>
                  <a:lnTo>
                    <a:pt x="538" y="1389"/>
                  </a:lnTo>
                  <a:lnTo>
                    <a:pt x="852" y="1389"/>
                  </a:lnTo>
                  <a:lnTo>
                    <a:pt x="986" y="1344"/>
                  </a:lnTo>
                  <a:lnTo>
                    <a:pt x="1210" y="1165"/>
                  </a:lnTo>
                  <a:lnTo>
                    <a:pt x="1345" y="941"/>
                  </a:lnTo>
                  <a:lnTo>
                    <a:pt x="1390" y="851"/>
                  </a:lnTo>
                  <a:lnTo>
                    <a:pt x="1390" y="672"/>
                  </a:lnTo>
                  <a:lnTo>
                    <a:pt x="1390" y="538"/>
                  </a:lnTo>
                  <a:lnTo>
                    <a:pt x="1345" y="403"/>
                  </a:lnTo>
                  <a:lnTo>
                    <a:pt x="1210" y="179"/>
                  </a:lnTo>
                  <a:lnTo>
                    <a:pt x="986" y="45"/>
                  </a:lnTo>
                  <a:lnTo>
                    <a:pt x="8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9"/>
            <p:cNvSpPr/>
            <p:nvPr/>
          </p:nvSpPr>
          <p:spPr>
            <a:xfrm>
              <a:off x="6388725" y="3800575"/>
              <a:ext cx="34750" cy="34725"/>
            </a:xfrm>
            <a:custGeom>
              <a:rect b="b" l="l" r="r" t="t"/>
              <a:pathLst>
                <a:path extrusionOk="0" h="1389" w="1390">
                  <a:moveTo>
                    <a:pt x="717" y="448"/>
                  </a:moveTo>
                  <a:lnTo>
                    <a:pt x="807" y="493"/>
                  </a:lnTo>
                  <a:lnTo>
                    <a:pt x="897" y="538"/>
                  </a:lnTo>
                  <a:lnTo>
                    <a:pt x="941" y="582"/>
                  </a:lnTo>
                  <a:lnTo>
                    <a:pt x="941" y="672"/>
                  </a:lnTo>
                  <a:lnTo>
                    <a:pt x="941" y="762"/>
                  </a:lnTo>
                  <a:lnTo>
                    <a:pt x="897" y="851"/>
                  </a:lnTo>
                  <a:lnTo>
                    <a:pt x="807" y="896"/>
                  </a:lnTo>
                  <a:lnTo>
                    <a:pt x="717" y="941"/>
                  </a:lnTo>
                  <a:lnTo>
                    <a:pt x="628" y="896"/>
                  </a:lnTo>
                  <a:lnTo>
                    <a:pt x="538" y="851"/>
                  </a:lnTo>
                  <a:lnTo>
                    <a:pt x="493" y="762"/>
                  </a:lnTo>
                  <a:lnTo>
                    <a:pt x="493" y="672"/>
                  </a:lnTo>
                  <a:lnTo>
                    <a:pt x="493" y="582"/>
                  </a:lnTo>
                  <a:lnTo>
                    <a:pt x="538" y="538"/>
                  </a:lnTo>
                  <a:lnTo>
                    <a:pt x="628" y="493"/>
                  </a:lnTo>
                  <a:lnTo>
                    <a:pt x="717" y="448"/>
                  </a:lnTo>
                  <a:close/>
                  <a:moveTo>
                    <a:pt x="583" y="0"/>
                  </a:moveTo>
                  <a:lnTo>
                    <a:pt x="449" y="45"/>
                  </a:lnTo>
                  <a:lnTo>
                    <a:pt x="225" y="179"/>
                  </a:lnTo>
                  <a:lnTo>
                    <a:pt x="90" y="403"/>
                  </a:lnTo>
                  <a:lnTo>
                    <a:pt x="45" y="538"/>
                  </a:lnTo>
                  <a:lnTo>
                    <a:pt x="1" y="672"/>
                  </a:lnTo>
                  <a:lnTo>
                    <a:pt x="45" y="851"/>
                  </a:lnTo>
                  <a:lnTo>
                    <a:pt x="90" y="941"/>
                  </a:lnTo>
                  <a:lnTo>
                    <a:pt x="225" y="1165"/>
                  </a:lnTo>
                  <a:lnTo>
                    <a:pt x="449" y="1344"/>
                  </a:lnTo>
                  <a:lnTo>
                    <a:pt x="583" y="1389"/>
                  </a:lnTo>
                  <a:lnTo>
                    <a:pt x="852" y="1389"/>
                  </a:lnTo>
                  <a:lnTo>
                    <a:pt x="986" y="1344"/>
                  </a:lnTo>
                  <a:lnTo>
                    <a:pt x="1210" y="1165"/>
                  </a:lnTo>
                  <a:lnTo>
                    <a:pt x="1345" y="941"/>
                  </a:lnTo>
                  <a:lnTo>
                    <a:pt x="1389" y="851"/>
                  </a:lnTo>
                  <a:lnTo>
                    <a:pt x="1389" y="672"/>
                  </a:lnTo>
                  <a:lnTo>
                    <a:pt x="1389" y="538"/>
                  </a:lnTo>
                  <a:lnTo>
                    <a:pt x="1345" y="403"/>
                  </a:lnTo>
                  <a:lnTo>
                    <a:pt x="1210" y="179"/>
                  </a:lnTo>
                  <a:lnTo>
                    <a:pt x="986" y="45"/>
                  </a:lnTo>
                  <a:lnTo>
                    <a:pt x="8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9"/>
            <p:cNvSpPr/>
            <p:nvPr/>
          </p:nvSpPr>
          <p:spPr>
            <a:xfrm>
              <a:off x="6435775" y="3800575"/>
              <a:ext cx="34750" cy="34725"/>
            </a:xfrm>
            <a:custGeom>
              <a:rect b="b" l="l" r="r" t="t"/>
              <a:pathLst>
                <a:path extrusionOk="0" h="1389" w="1390">
                  <a:moveTo>
                    <a:pt x="672" y="448"/>
                  </a:moveTo>
                  <a:lnTo>
                    <a:pt x="762" y="493"/>
                  </a:lnTo>
                  <a:lnTo>
                    <a:pt x="852" y="538"/>
                  </a:lnTo>
                  <a:lnTo>
                    <a:pt x="896" y="582"/>
                  </a:lnTo>
                  <a:lnTo>
                    <a:pt x="941" y="672"/>
                  </a:lnTo>
                  <a:lnTo>
                    <a:pt x="896" y="762"/>
                  </a:lnTo>
                  <a:lnTo>
                    <a:pt x="852" y="851"/>
                  </a:lnTo>
                  <a:lnTo>
                    <a:pt x="762" y="896"/>
                  </a:lnTo>
                  <a:lnTo>
                    <a:pt x="672" y="941"/>
                  </a:lnTo>
                  <a:lnTo>
                    <a:pt x="583" y="896"/>
                  </a:lnTo>
                  <a:lnTo>
                    <a:pt x="538" y="851"/>
                  </a:lnTo>
                  <a:lnTo>
                    <a:pt x="493" y="762"/>
                  </a:lnTo>
                  <a:lnTo>
                    <a:pt x="448" y="672"/>
                  </a:lnTo>
                  <a:lnTo>
                    <a:pt x="493" y="582"/>
                  </a:lnTo>
                  <a:lnTo>
                    <a:pt x="538" y="538"/>
                  </a:lnTo>
                  <a:lnTo>
                    <a:pt x="583" y="493"/>
                  </a:lnTo>
                  <a:lnTo>
                    <a:pt x="672" y="448"/>
                  </a:lnTo>
                  <a:close/>
                  <a:moveTo>
                    <a:pt x="538" y="0"/>
                  </a:moveTo>
                  <a:lnTo>
                    <a:pt x="403" y="45"/>
                  </a:lnTo>
                  <a:lnTo>
                    <a:pt x="179" y="179"/>
                  </a:lnTo>
                  <a:lnTo>
                    <a:pt x="45" y="403"/>
                  </a:lnTo>
                  <a:lnTo>
                    <a:pt x="0" y="538"/>
                  </a:lnTo>
                  <a:lnTo>
                    <a:pt x="0" y="672"/>
                  </a:lnTo>
                  <a:lnTo>
                    <a:pt x="0" y="851"/>
                  </a:lnTo>
                  <a:lnTo>
                    <a:pt x="45" y="941"/>
                  </a:lnTo>
                  <a:lnTo>
                    <a:pt x="179" y="1165"/>
                  </a:lnTo>
                  <a:lnTo>
                    <a:pt x="403" y="1344"/>
                  </a:lnTo>
                  <a:lnTo>
                    <a:pt x="538" y="1389"/>
                  </a:lnTo>
                  <a:lnTo>
                    <a:pt x="852" y="1389"/>
                  </a:lnTo>
                  <a:lnTo>
                    <a:pt x="941" y="1344"/>
                  </a:lnTo>
                  <a:lnTo>
                    <a:pt x="1165" y="1165"/>
                  </a:lnTo>
                  <a:lnTo>
                    <a:pt x="1344" y="941"/>
                  </a:lnTo>
                  <a:lnTo>
                    <a:pt x="1389" y="851"/>
                  </a:lnTo>
                  <a:lnTo>
                    <a:pt x="1389" y="672"/>
                  </a:lnTo>
                  <a:lnTo>
                    <a:pt x="1389" y="538"/>
                  </a:lnTo>
                  <a:lnTo>
                    <a:pt x="1344" y="403"/>
                  </a:lnTo>
                  <a:lnTo>
                    <a:pt x="1165" y="179"/>
                  </a:lnTo>
                  <a:lnTo>
                    <a:pt x="941" y="45"/>
                  </a:lnTo>
                  <a:lnTo>
                    <a:pt x="8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9"/>
            <p:cNvSpPr/>
            <p:nvPr/>
          </p:nvSpPr>
          <p:spPr>
            <a:xfrm>
              <a:off x="6481700" y="3800575"/>
              <a:ext cx="34750" cy="34725"/>
            </a:xfrm>
            <a:custGeom>
              <a:rect b="b" l="l" r="r" t="t"/>
              <a:pathLst>
                <a:path extrusionOk="0" h="1389" w="1390">
                  <a:moveTo>
                    <a:pt x="717" y="448"/>
                  </a:moveTo>
                  <a:lnTo>
                    <a:pt x="807" y="493"/>
                  </a:lnTo>
                  <a:lnTo>
                    <a:pt x="851" y="538"/>
                  </a:lnTo>
                  <a:lnTo>
                    <a:pt x="941" y="582"/>
                  </a:lnTo>
                  <a:lnTo>
                    <a:pt x="941" y="672"/>
                  </a:lnTo>
                  <a:lnTo>
                    <a:pt x="941" y="762"/>
                  </a:lnTo>
                  <a:lnTo>
                    <a:pt x="851" y="851"/>
                  </a:lnTo>
                  <a:lnTo>
                    <a:pt x="807" y="896"/>
                  </a:lnTo>
                  <a:lnTo>
                    <a:pt x="717" y="941"/>
                  </a:lnTo>
                  <a:lnTo>
                    <a:pt x="627" y="896"/>
                  </a:lnTo>
                  <a:lnTo>
                    <a:pt x="538" y="851"/>
                  </a:lnTo>
                  <a:lnTo>
                    <a:pt x="493" y="762"/>
                  </a:lnTo>
                  <a:lnTo>
                    <a:pt x="493" y="672"/>
                  </a:lnTo>
                  <a:lnTo>
                    <a:pt x="493" y="582"/>
                  </a:lnTo>
                  <a:lnTo>
                    <a:pt x="538" y="538"/>
                  </a:lnTo>
                  <a:lnTo>
                    <a:pt x="627" y="493"/>
                  </a:lnTo>
                  <a:lnTo>
                    <a:pt x="717" y="448"/>
                  </a:lnTo>
                  <a:close/>
                  <a:moveTo>
                    <a:pt x="583" y="0"/>
                  </a:moveTo>
                  <a:lnTo>
                    <a:pt x="448" y="45"/>
                  </a:lnTo>
                  <a:lnTo>
                    <a:pt x="224" y="179"/>
                  </a:lnTo>
                  <a:lnTo>
                    <a:pt x="45" y="403"/>
                  </a:lnTo>
                  <a:lnTo>
                    <a:pt x="45" y="538"/>
                  </a:lnTo>
                  <a:lnTo>
                    <a:pt x="0" y="672"/>
                  </a:lnTo>
                  <a:lnTo>
                    <a:pt x="45" y="851"/>
                  </a:lnTo>
                  <a:lnTo>
                    <a:pt x="45" y="941"/>
                  </a:lnTo>
                  <a:lnTo>
                    <a:pt x="224" y="1165"/>
                  </a:lnTo>
                  <a:lnTo>
                    <a:pt x="448" y="1344"/>
                  </a:lnTo>
                  <a:lnTo>
                    <a:pt x="583" y="1389"/>
                  </a:lnTo>
                  <a:lnTo>
                    <a:pt x="851" y="1389"/>
                  </a:lnTo>
                  <a:lnTo>
                    <a:pt x="986" y="1344"/>
                  </a:lnTo>
                  <a:lnTo>
                    <a:pt x="1210" y="1165"/>
                  </a:lnTo>
                  <a:lnTo>
                    <a:pt x="1344" y="941"/>
                  </a:lnTo>
                  <a:lnTo>
                    <a:pt x="1389" y="851"/>
                  </a:lnTo>
                  <a:lnTo>
                    <a:pt x="1389" y="672"/>
                  </a:lnTo>
                  <a:lnTo>
                    <a:pt x="1389" y="538"/>
                  </a:lnTo>
                  <a:lnTo>
                    <a:pt x="1344" y="403"/>
                  </a:lnTo>
                  <a:lnTo>
                    <a:pt x="1210" y="179"/>
                  </a:lnTo>
                  <a:lnTo>
                    <a:pt x="986" y="45"/>
                  </a:ln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49"/>
          <p:cNvGrpSpPr/>
          <p:nvPr/>
        </p:nvGrpSpPr>
        <p:grpSpPr>
          <a:xfrm>
            <a:off x="4269440" y="2227782"/>
            <a:ext cx="605120" cy="605120"/>
            <a:chOff x="7065250" y="3485825"/>
            <a:chExt cx="395400" cy="395400"/>
          </a:xfrm>
        </p:grpSpPr>
        <p:sp>
          <p:nvSpPr>
            <p:cNvPr id="921" name="Google Shape;921;p49"/>
            <p:cNvSpPr/>
            <p:nvPr/>
          </p:nvSpPr>
          <p:spPr>
            <a:xfrm>
              <a:off x="7065250" y="3485825"/>
              <a:ext cx="191550" cy="395400"/>
            </a:xfrm>
            <a:custGeom>
              <a:rect b="b" l="l" r="r" t="t"/>
              <a:pathLst>
                <a:path extrusionOk="0" h="15816" w="7662">
                  <a:moveTo>
                    <a:pt x="1837" y="3226"/>
                  </a:moveTo>
                  <a:lnTo>
                    <a:pt x="1837" y="3719"/>
                  </a:lnTo>
                  <a:lnTo>
                    <a:pt x="1389" y="3719"/>
                  </a:lnTo>
                  <a:lnTo>
                    <a:pt x="1389" y="3226"/>
                  </a:lnTo>
                  <a:close/>
                  <a:moveTo>
                    <a:pt x="2778" y="3226"/>
                  </a:moveTo>
                  <a:lnTo>
                    <a:pt x="2778" y="3719"/>
                  </a:lnTo>
                  <a:lnTo>
                    <a:pt x="2285" y="3719"/>
                  </a:lnTo>
                  <a:lnTo>
                    <a:pt x="2285" y="3226"/>
                  </a:lnTo>
                  <a:close/>
                  <a:moveTo>
                    <a:pt x="5869" y="449"/>
                  </a:moveTo>
                  <a:lnTo>
                    <a:pt x="6049" y="493"/>
                  </a:lnTo>
                  <a:lnTo>
                    <a:pt x="6183" y="628"/>
                  </a:lnTo>
                  <a:lnTo>
                    <a:pt x="6273" y="762"/>
                  </a:lnTo>
                  <a:lnTo>
                    <a:pt x="6273" y="941"/>
                  </a:lnTo>
                  <a:lnTo>
                    <a:pt x="6273" y="3719"/>
                  </a:lnTo>
                  <a:lnTo>
                    <a:pt x="5377" y="3719"/>
                  </a:lnTo>
                  <a:lnTo>
                    <a:pt x="5377" y="897"/>
                  </a:lnTo>
                  <a:lnTo>
                    <a:pt x="5421" y="717"/>
                  </a:lnTo>
                  <a:lnTo>
                    <a:pt x="5511" y="583"/>
                  </a:lnTo>
                  <a:lnTo>
                    <a:pt x="5690" y="493"/>
                  </a:lnTo>
                  <a:lnTo>
                    <a:pt x="5869" y="449"/>
                  </a:lnTo>
                  <a:close/>
                  <a:moveTo>
                    <a:pt x="448" y="7303"/>
                  </a:moveTo>
                  <a:lnTo>
                    <a:pt x="896" y="7751"/>
                  </a:lnTo>
                  <a:lnTo>
                    <a:pt x="896" y="11784"/>
                  </a:lnTo>
                  <a:lnTo>
                    <a:pt x="448" y="12276"/>
                  </a:lnTo>
                  <a:lnTo>
                    <a:pt x="448" y="7303"/>
                  </a:lnTo>
                  <a:close/>
                  <a:moveTo>
                    <a:pt x="7213" y="7303"/>
                  </a:moveTo>
                  <a:lnTo>
                    <a:pt x="7213" y="12276"/>
                  </a:lnTo>
                  <a:lnTo>
                    <a:pt x="6765" y="11784"/>
                  </a:lnTo>
                  <a:lnTo>
                    <a:pt x="6765" y="7751"/>
                  </a:lnTo>
                  <a:lnTo>
                    <a:pt x="7213" y="7303"/>
                  </a:lnTo>
                  <a:close/>
                  <a:moveTo>
                    <a:pt x="6497" y="4167"/>
                  </a:moveTo>
                  <a:lnTo>
                    <a:pt x="6721" y="4212"/>
                  </a:lnTo>
                  <a:lnTo>
                    <a:pt x="6900" y="4302"/>
                  </a:lnTo>
                  <a:lnTo>
                    <a:pt x="7079" y="4436"/>
                  </a:lnTo>
                  <a:lnTo>
                    <a:pt x="7169" y="4615"/>
                  </a:lnTo>
                  <a:lnTo>
                    <a:pt x="2106" y="4615"/>
                  </a:lnTo>
                  <a:lnTo>
                    <a:pt x="2016" y="4660"/>
                  </a:lnTo>
                  <a:lnTo>
                    <a:pt x="1927" y="4705"/>
                  </a:lnTo>
                  <a:lnTo>
                    <a:pt x="1882" y="4750"/>
                  </a:lnTo>
                  <a:lnTo>
                    <a:pt x="1837" y="4839"/>
                  </a:lnTo>
                  <a:lnTo>
                    <a:pt x="1882" y="4929"/>
                  </a:lnTo>
                  <a:lnTo>
                    <a:pt x="1927" y="5018"/>
                  </a:lnTo>
                  <a:lnTo>
                    <a:pt x="1972" y="5063"/>
                  </a:lnTo>
                  <a:lnTo>
                    <a:pt x="2061" y="5108"/>
                  </a:lnTo>
                  <a:lnTo>
                    <a:pt x="7213" y="5108"/>
                  </a:lnTo>
                  <a:lnTo>
                    <a:pt x="7213" y="6318"/>
                  </a:lnTo>
                  <a:lnTo>
                    <a:pt x="7213" y="6452"/>
                  </a:lnTo>
                  <a:lnTo>
                    <a:pt x="7169" y="6587"/>
                  </a:lnTo>
                  <a:lnTo>
                    <a:pt x="7124" y="6721"/>
                  </a:lnTo>
                  <a:lnTo>
                    <a:pt x="7034" y="6811"/>
                  </a:lnTo>
                  <a:lnTo>
                    <a:pt x="6362" y="7483"/>
                  </a:lnTo>
                  <a:lnTo>
                    <a:pt x="6317" y="7572"/>
                  </a:lnTo>
                  <a:lnTo>
                    <a:pt x="6273" y="7662"/>
                  </a:lnTo>
                  <a:lnTo>
                    <a:pt x="6273" y="11873"/>
                  </a:lnTo>
                  <a:lnTo>
                    <a:pt x="6317" y="11963"/>
                  </a:lnTo>
                  <a:lnTo>
                    <a:pt x="6362" y="12052"/>
                  </a:lnTo>
                  <a:lnTo>
                    <a:pt x="7034" y="12724"/>
                  </a:lnTo>
                  <a:lnTo>
                    <a:pt x="7124" y="12814"/>
                  </a:lnTo>
                  <a:lnTo>
                    <a:pt x="7169" y="12948"/>
                  </a:lnTo>
                  <a:lnTo>
                    <a:pt x="7213" y="13038"/>
                  </a:lnTo>
                  <a:lnTo>
                    <a:pt x="7213" y="13217"/>
                  </a:lnTo>
                  <a:lnTo>
                    <a:pt x="7213" y="14427"/>
                  </a:lnTo>
                  <a:lnTo>
                    <a:pt x="448" y="14427"/>
                  </a:lnTo>
                  <a:lnTo>
                    <a:pt x="448" y="13217"/>
                  </a:lnTo>
                  <a:lnTo>
                    <a:pt x="448" y="13038"/>
                  </a:lnTo>
                  <a:lnTo>
                    <a:pt x="493" y="12948"/>
                  </a:lnTo>
                  <a:lnTo>
                    <a:pt x="583" y="12814"/>
                  </a:lnTo>
                  <a:lnTo>
                    <a:pt x="627" y="12724"/>
                  </a:lnTo>
                  <a:lnTo>
                    <a:pt x="1300" y="12052"/>
                  </a:lnTo>
                  <a:lnTo>
                    <a:pt x="1344" y="11963"/>
                  </a:lnTo>
                  <a:lnTo>
                    <a:pt x="1389" y="11873"/>
                  </a:lnTo>
                  <a:lnTo>
                    <a:pt x="1389" y="7662"/>
                  </a:lnTo>
                  <a:lnTo>
                    <a:pt x="1344" y="7572"/>
                  </a:lnTo>
                  <a:lnTo>
                    <a:pt x="1300" y="7483"/>
                  </a:lnTo>
                  <a:lnTo>
                    <a:pt x="627" y="6811"/>
                  </a:lnTo>
                  <a:lnTo>
                    <a:pt x="583" y="6721"/>
                  </a:lnTo>
                  <a:lnTo>
                    <a:pt x="493" y="6587"/>
                  </a:lnTo>
                  <a:lnTo>
                    <a:pt x="448" y="6452"/>
                  </a:lnTo>
                  <a:lnTo>
                    <a:pt x="448" y="6318"/>
                  </a:lnTo>
                  <a:lnTo>
                    <a:pt x="448" y="5108"/>
                  </a:lnTo>
                  <a:lnTo>
                    <a:pt x="1120" y="5108"/>
                  </a:lnTo>
                  <a:lnTo>
                    <a:pt x="1210" y="5063"/>
                  </a:lnTo>
                  <a:lnTo>
                    <a:pt x="1300" y="5018"/>
                  </a:lnTo>
                  <a:lnTo>
                    <a:pt x="1344" y="4974"/>
                  </a:lnTo>
                  <a:lnTo>
                    <a:pt x="1389" y="4884"/>
                  </a:lnTo>
                  <a:lnTo>
                    <a:pt x="1344" y="4794"/>
                  </a:lnTo>
                  <a:lnTo>
                    <a:pt x="1300" y="4705"/>
                  </a:lnTo>
                  <a:lnTo>
                    <a:pt x="1255" y="4660"/>
                  </a:lnTo>
                  <a:lnTo>
                    <a:pt x="1120" y="4615"/>
                  </a:lnTo>
                  <a:lnTo>
                    <a:pt x="493" y="4615"/>
                  </a:lnTo>
                  <a:lnTo>
                    <a:pt x="583" y="4436"/>
                  </a:lnTo>
                  <a:lnTo>
                    <a:pt x="717" y="4302"/>
                  </a:lnTo>
                  <a:lnTo>
                    <a:pt x="941" y="4212"/>
                  </a:lnTo>
                  <a:lnTo>
                    <a:pt x="1120" y="4167"/>
                  </a:lnTo>
                  <a:close/>
                  <a:moveTo>
                    <a:pt x="7169" y="14920"/>
                  </a:moveTo>
                  <a:lnTo>
                    <a:pt x="7079" y="15099"/>
                  </a:lnTo>
                  <a:lnTo>
                    <a:pt x="6900" y="15233"/>
                  </a:lnTo>
                  <a:lnTo>
                    <a:pt x="6721" y="15323"/>
                  </a:lnTo>
                  <a:lnTo>
                    <a:pt x="6497" y="15368"/>
                  </a:lnTo>
                  <a:lnTo>
                    <a:pt x="1120" y="15368"/>
                  </a:lnTo>
                  <a:lnTo>
                    <a:pt x="941" y="15323"/>
                  </a:lnTo>
                  <a:lnTo>
                    <a:pt x="717" y="15233"/>
                  </a:lnTo>
                  <a:lnTo>
                    <a:pt x="583" y="15099"/>
                  </a:lnTo>
                  <a:lnTo>
                    <a:pt x="493" y="14920"/>
                  </a:lnTo>
                  <a:close/>
                  <a:moveTo>
                    <a:pt x="5690" y="1"/>
                  </a:moveTo>
                  <a:lnTo>
                    <a:pt x="5511" y="45"/>
                  </a:lnTo>
                  <a:lnTo>
                    <a:pt x="5332" y="135"/>
                  </a:lnTo>
                  <a:lnTo>
                    <a:pt x="5197" y="269"/>
                  </a:lnTo>
                  <a:lnTo>
                    <a:pt x="5063" y="404"/>
                  </a:lnTo>
                  <a:lnTo>
                    <a:pt x="4973" y="538"/>
                  </a:lnTo>
                  <a:lnTo>
                    <a:pt x="4929" y="717"/>
                  </a:lnTo>
                  <a:lnTo>
                    <a:pt x="4884" y="941"/>
                  </a:lnTo>
                  <a:lnTo>
                    <a:pt x="4884" y="3719"/>
                  </a:lnTo>
                  <a:lnTo>
                    <a:pt x="3226" y="3719"/>
                  </a:lnTo>
                  <a:lnTo>
                    <a:pt x="3226" y="3002"/>
                  </a:lnTo>
                  <a:lnTo>
                    <a:pt x="3226" y="2913"/>
                  </a:lnTo>
                  <a:lnTo>
                    <a:pt x="3181" y="2823"/>
                  </a:lnTo>
                  <a:lnTo>
                    <a:pt x="3092" y="2778"/>
                  </a:lnTo>
                  <a:lnTo>
                    <a:pt x="1031" y="2778"/>
                  </a:lnTo>
                  <a:lnTo>
                    <a:pt x="986" y="2823"/>
                  </a:lnTo>
                  <a:lnTo>
                    <a:pt x="941" y="2913"/>
                  </a:lnTo>
                  <a:lnTo>
                    <a:pt x="896" y="3002"/>
                  </a:lnTo>
                  <a:lnTo>
                    <a:pt x="896" y="3719"/>
                  </a:lnTo>
                  <a:lnTo>
                    <a:pt x="717" y="3764"/>
                  </a:lnTo>
                  <a:lnTo>
                    <a:pt x="538" y="3854"/>
                  </a:lnTo>
                  <a:lnTo>
                    <a:pt x="403" y="3988"/>
                  </a:lnTo>
                  <a:lnTo>
                    <a:pt x="224" y="4122"/>
                  </a:lnTo>
                  <a:lnTo>
                    <a:pt x="135" y="4302"/>
                  </a:lnTo>
                  <a:lnTo>
                    <a:pt x="45" y="4481"/>
                  </a:lnTo>
                  <a:lnTo>
                    <a:pt x="0" y="4660"/>
                  </a:lnTo>
                  <a:lnTo>
                    <a:pt x="0" y="4884"/>
                  </a:lnTo>
                  <a:lnTo>
                    <a:pt x="0" y="14651"/>
                  </a:lnTo>
                  <a:lnTo>
                    <a:pt x="0" y="14920"/>
                  </a:lnTo>
                  <a:lnTo>
                    <a:pt x="90" y="15099"/>
                  </a:lnTo>
                  <a:lnTo>
                    <a:pt x="179" y="15323"/>
                  </a:lnTo>
                  <a:lnTo>
                    <a:pt x="314" y="15502"/>
                  </a:lnTo>
                  <a:lnTo>
                    <a:pt x="493" y="15637"/>
                  </a:lnTo>
                  <a:lnTo>
                    <a:pt x="672" y="15726"/>
                  </a:lnTo>
                  <a:lnTo>
                    <a:pt x="896" y="15816"/>
                  </a:lnTo>
                  <a:lnTo>
                    <a:pt x="6765" y="15816"/>
                  </a:lnTo>
                  <a:lnTo>
                    <a:pt x="6989" y="15726"/>
                  </a:lnTo>
                  <a:lnTo>
                    <a:pt x="7169" y="15637"/>
                  </a:lnTo>
                  <a:lnTo>
                    <a:pt x="7348" y="15502"/>
                  </a:lnTo>
                  <a:lnTo>
                    <a:pt x="7482" y="15323"/>
                  </a:lnTo>
                  <a:lnTo>
                    <a:pt x="7572" y="15099"/>
                  </a:lnTo>
                  <a:lnTo>
                    <a:pt x="7661" y="14920"/>
                  </a:lnTo>
                  <a:lnTo>
                    <a:pt x="7661" y="14651"/>
                  </a:lnTo>
                  <a:lnTo>
                    <a:pt x="7661" y="4884"/>
                  </a:lnTo>
                  <a:lnTo>
                    <a:pt x="7661" y="4660"/>
                  </a:lnTo>
                  <a:lnTo>
                    <a:pt x="7617" y="4481"/>
                  </a:lnTo>
                  <a:lnTo>
                    <a:pt x="7527" y="4302"/>
                  </a:lnTo>
                  <a:lnTo>
                    <a:pt x="7437" y="4122"/>
                  </a:lnTo>
                  <a:lnTo>
                    <a:pt x="7258" y="3988"/>
                  </a:lnTo>
                  <a:lnTo>
                    <a:pt x="7124" y="3854"/>
                  </a:lnTo>
                  <a:lnTo>
                    <a:pt x="6945" y="3764"/>
                  </a:lnTo>
                  <a:lnTo>
                    <a:pt x="6765" y="3719"/>
                  </a:lnTo>
                  <a:lnTo>
                    <a:pt x="6765" y="941"/>
                  </a:lnTo>
                  <a:lnTo>
                    <a:pt x="6721" y="762"/>
                  </a:lnTo>
                  <a:lnTo>
                    <a:pt x="6676" y="583"/>
                  </a:lnTo>
                  <a:lnTo>
                    <a:pt x="6631" y="449"/>
                  </a:lnTo>
                  <a:lnTo>
                    <a:pt x="6497" y="314"/>
                  </a:lnTo>
                  <a:lnTo>
                    <a:pt x="6362" y="180"/>
                  </a:lnTo>
                  <a:lnTo>
                    <a:pt x="6228" y="90"/>
                  </a:lnTo>
                  <a:lnTo>
                    <a:pt x="6093" y="45"/>
                  </a:lnTo>
                  <a:lnTo>
                    <a:pt x="59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9"/>
            <p:cNvSpPr/>
            <p:nvPr/>
          </p:nvSpPr>
          <p:spPr>
            <a:xfrm>
              <a:off x="7131325" y="3765850"/>
              <a:ext cx="12350" cy="11225"/>
            </a:xfrm>
            <a:custGeom>
              <a:rect b="b" l="l" r="r" t="t"/>
              <a:pathLst>
                <a:path extrusionOk="0" h="449" w="494">
                  <a:moveTo>
                    <a:pt x="180" y="0"/>
                  </a:moveTo>
                  <a:lnTo>
                    <a:pt x="90" y="45"/>
                  </a:lnTo>
                  <a:lnTo>
                    <a:pt x="45" y="135"/>
                  </a:lnTo>
                  <a:lnTo>
                    <a:pt x="1" y="224"/>
                  </a:lnTo>
                  <a:lnTo>
                    <a:pt x="45" y="314"/>
                  </a:lnTo>
                  <a:lnTo>
                    <a:pt x="90" y="403"/>
                  </a:lnTo>
                  <a:lnTo>
                    <a:pt x="180" y="448"/>
                  </a:lnTo>
                  <a:lnTo>
                    <a:pt x="359" y="448"/>
                  </a:lnTo>
                  <a:lnTo>
                    <a:pt x="404" y="403"/>
                  </a:lnTo>
                  <a:lnTo>
                    <a:pt x="449" y="314"/>
                  </a:lnTo>
                  <a:lnTo>
                    <a:pt x="493" y="224"/>
                  </a:lnTo>
                  <a:lnTo>
                    <a:pt x="449" y="135"/>
                  </a:lnTo>
                  <a:lnTo>
                    <a:pt x="404" y="45"/>
                  </a:lnTo>
                  <a:lnTo>
                    <a:pt x="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9"/>
            <p:cNvSpPr/>
            <p:nvPr/>
          </p:nvSpPr>
          <p:spPr>
            <a:xfrm>
              <a:off x="7154850" y="3765850"/>
              <a:ext cx="12350" cy="11225"/>
            </a:xfrm>
            <a:custGeom>
              <a:rect b="b" l="l" r="r" t="t"/>
              <a:pathLst>
                <a:path extrusionOk="0" h="449" w="494">
                  <a:moveTo>
                    <a:pt x="135" y="0"/>
                  </a:moveTo>
                  <a:lnTo>
                    <a:pt x="90" y="45"/>
                  </a:lnTo>
                  <a:lnTo>
                    <a:pt x="45" y="135"/>
                  </a:lnTo>
                  <a:lnTo>
                    <a:pt x="0" y="224"/>
                  </a:lnTo>
                  <a:lnTo>
                    <a:pt x="45" y="314"/>
                  </a:lnTo>
                  <a:lnTo>
                    <a:pt x="90" y="403"/>
                  </a:lnTo>
                  <a:lnTo>
                    <a:pt x="135" y="448"/>
                  </a:lnTo>
                  <a:lnTo>
                    <a:pt x="314" y="448"/>
                  </a:lnTo>
                  <a:lnTo>
                    <a:pt x="404" y="403"/>
                  </a:lnTo>
                  <a:lnTo>
                    <a:pt x="448" y="314"/>
                  </a:lnTo>
                  <a:lnTo>
                    <a:pt x="493" y="224"/>
                  </a:lnTo>
                  <a:lnTo>
                    <a:pt x="448" y="135"/>
                  </a:lnTo>
                  <a:lnTo>
                    <a:pt x="404" y="45"/>
                  </a:lnTo>
                  <a:lnTo>
                    <a:pt x="3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9"/>
            <p:cNvSpPr/>
            <p:nvPr/>
          </p:nvSpPr>
          <p:spPr>
            <a:xfrm>
              <a:off x="7178375" y="3765850"/>
              <a:ext cx="11225" cy="11225"/>
            </a:xfrm>
            <a:custGeom>
              <a:rect b="b" l="l" r="r" t="t"/>
              <a:pathLst>
                <a:path extrusionOk="0" h="449" w="449">
                  <a:moveTo>
                    <a:pt x="135" y="0"/>
                  </a:moveTo>
                  <a:lnTo>
                    <a:pt x="45" y="45"/>
                  </a:lnTo>
                  <a:lnTo>
                    <a:pt x="0" y="135"/>
                  </a:lnTo>
                  <a:lnTo>
                    <a:pt x="0" y="224"/>
                  </a:lnTo>
                  <a:lnTo>
                    <a:pt x="0" y="314"/>
                  </a:lnTo>
                  <a:lnTo>
                    <a:pt x="45" y="403"/>
                  </a:lnTo>
                  <a:lnTo>
                    <a:pt x="135" y="448"/>
                  </a:lnTo>
                  <a:lnTo>
                    <a:pt x="314" y="448"/>
                  </a:lnTo>
                  <a:lnTo>
                    <a:pt x="404" y="403"/>
                  </a:lnTo>
                  <a:lnTo>
                    <a:pt x="448" y="314"/>
                  </a:lnTo>
                  <a:lnTo>
                    <a:pt x="448" y="224"/>
                  </a:lnTo>
                  <a:lnTo>
                    <a:pt x="448" y="135"/>
                  </a:lnTo>
                  <a:lnTo>
                    <a:pt x="404" y="45"/>
                  </a:lnTo>
                  <a:lnTo>
                    <a:pt x="3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9"/>
            <p:cNvSpPr/>
            <p:nvPr/>
          </p:nvSpPr>
          <p:spPr>
            <a:xfrm>
              <a:off x="7131325" y="3789375"/>
              <a:ext cx="12350" cy="11225"/>
            </a:xfrm>
            <a:custGeom>
              <a:rect b="b" l="l" r="r" t="t"/>
              <a:pathLst>
                <a:path extrusionOk="0" h="449" w="494">
                  <a:moveTo>
                    <a:pt x="180" y="0"/>
                  </a:moveTo>
                  <a:lnTo>
                    <a:pt x="90" y="45"/>
                  </a:lnTo>
                  <a:lnTo>
                    <a:pt x="45" y="134"/>
                  </a:lnTo>
                  <a:lnTo>
                    <a:pt x="1" y="224"/>
                  </a:lnTo>
                  <a:lnTo>
                    <a:pt x="45" y="314"/>
                  </a:lnTo>
                  <a:lnTo>
                    <a:pt x="90" y="358"/>
                  </a:lnTo>
                  <a:lnTo>
                    <a:pt x="180" y="448"/>
                  </a:lnTo>
                  <a:lnTo>
                    <a:pt x="359" y="448"/>
                  </a:lnTo>
                  <a:lnTo>
                    <a:pt x="404" y="358"/>
                  </a:lnTo>
                  <a:lnTo>
                    <a:pt x="449" y="314"/>
                  </a:lnTo>
                  <a:lnTo>
                    <a:pt x="493" y="224"/>
                  </a:lnTo>
                  <a:lnTo>
                    <a:pt x="449" y="134"/>
                  </a:lnTo>
                  <a:lnTo>
                    <a:pt x="404" y="45"/>
                  </a:lnTo>
                  <a:lnTo>
                    <a:pt x="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9"/>
            <p:cNvSpPr/>
            <p:nvPr/>
          </p:nvSpPr>
          <p:spPr>
            <a:xfrm>
              <a:off x="7154850" y="3789375"/>
              <a:ext cx="12350" cy="11225"/>
            </a:xfrm>
            <a:custGeom>
              <a:rect b="b" l="l" r="r" t="t"/>
              <a:pathLst>
                <a:path extrusionOk="0" h="449" w="494">
                  <a:moveTo>
                    <a:pt x="135" y="0"/>
                  </a:moveTo>
                  <a:lnTo>
                    <a:pt x="90" y="45"/>
                  </a:lnTo>
                  <a:lnTo>
                    <a:pt x="45" y="134"/>
                  </a:lnTo>
                  <a:lnTo>
                    <a:pt x="0" y="224"/>
                  </a:lnTo>
                  <a:lnTo>
                    <a:pt x="45" y="314"/>
                  </a:lnTo>
                  <a:lnTo>
                    <a:pt x="90" y="358"/>
                  </a:lnTo>
                  <a:lnTo>
                    <a:pt x="135" y="448"/>
                  </a:lnTo>
                  <a:lnTo>
                    <a:pt x="314" y="448"/>
                  </a:lnTo>
                  <a:lnTo>
                    <a:pt x="404" y="358"/>
                  </a:lnTo>
                  <a:lnTo>
                    <a:pt x="448" y="314"/>
                  </a:lnTo>
                  <a:lnTo>
                    <a:pt x="493" y="224"/>
                  </a:lnTo>
                  <a:lnTo>
                    <a:pt x="448" y="134"/>
                  </a:lnTo>
                  <a:lnTo>
                    <a:pt x="404" y="45"/>
                  </a:lnTo>
                  <a:lnTo>
                    <a:pt x="3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9"/>
            <p:cNvSpPr/>
            <p:nvPr/>
          </p:nvSpPr>
          <p:spPr>
            <a:xfrm>
              <a:off x="7178375" y="3789375"/>
              <a:ext cx="11225" cy="11225"/>
            </a:xfrm>
            <a:custGeom>
              <a:rect b="b" l="l" r="r" t="t"/>
              <a:pathLst>
                <a:path extrusionOk="0" h="449" w="449">
                  <a:moveTo>
                    <a:pt x="135" y="0"/>
                  </a:moveTo>
                  <a:lnTo>
                    <a:pt x="45" y="45"/>
                  </a:lnTo>
                  <a:lnTo>
                    <a:pt x="0" y="134"/>
                  </a:lnTo>
                  <a:lnTo>
                    <a:pt x="0" y="224"/>
                  </a:lnTo>
                  <a:lnTo>
                    <a:pt x="0" y="314"/>
                  </a:lnTo>
                  <a:lnTo>
                    <a:pt x="45" y="358"/>
                  </a:lnTo>
                  <a:lnTo>
                    <a:pt x="135" y="448"/>
                  </a:lnTo>
                  <a:lnTo>
                    <a:pt x="314" y="448"/>
                  </a:lnTo>
                  <a:lnTo>
                    <a:pt x="404" y="358"/>
                  </a:lnTo>
                  <a:lnTo>
                    <a:pt x="448" y="314"/>
                  </a:lnTo>
                  <a:lnTo>
                    <a:pt x="448" y="224"/>
                  </a:lnTo>
                  <a:lnTo>
                    <a:pt x="448" y="134"/>
                  </a:lnTo>
                  <a:lnTo>
                    <a:pt x="404" y="45"/>
                  </a:lnTo>
                  <a:lnTo>
                    <a:pt x="3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9"/>
            <p:cNvSpPr/>
            <p:nvPr/>
          </p:nvSpPr>
          <p:spPr>
            <a:xfrm>
              <a:off x="7131325" y="3811775"/>
              <a:ext cx="12350" cy="12325"/>
            </a:xfrm>
            <a:custGeom>
              <a:rect b="b" l="l" r="r" t="t"/>
              <a:pathLst>
                <a:path extrusionOk="0" h="493" w="494">
                  <a:moveTo>
                    <a:pt x="269" y="0"/>
                  </a:moveTo>
                  <a:lnTo>
                    <a:pt x="180" y="45"/>
                  </a:lnTo>
                  <a:lnTo>
                    <a:pt x="90" y="90"/>
                  </a:lnTo>
                  <a:lnTo>
                    <a:pt x="45" y="179"/>
                  </a:lnTo>
                  <a:lnTo>
                    <a:pt x="1" y="269"/>
                  </a:lnTo>
                  <a:lnTo>
                    <a:pt x="45" y="358"/>
                  </a:lnTo>
                  <a:lnTo>
                    <a:pt x="90" y="403"/>
                  </a:lnTo>
                  <a:lnTo>
                    <a:pt x="180" y="448"/>
                  </a:lnTo>
                  <a:lnTo>
                    <a:pt x="269" y="493"/>
                  </a:lnTo>
                  <a:lnTo>
                    <a:pt x="359" y="448"/>
                  </a:lnTo>
                  <a:lnTo>
                    <a:pt x="404" y="403"/>
                  </a:lnTo>
                  <a:lnTo>
                    <a:pt x="449" y="358"/>
                  </a:lnTo>
                  <a:lnTo>
                    <a:pt x="493" y="269"/>
                  </a:lnTo>
                  <a:lnTo>
                    <a:pt x="449" y="179"/>
                  </a:lnTo>
                  <a:lnTo>
                    <a:pt x="404" y="90"/>
                  </a:lnTo>
                  <a:lnTo>
                    <a:pt x="359" y="45"/>
                  </a:lnTo>
                  <a:lnTo>
                    <a:pt x="2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9"/>
            <p:cNvSpPr/>
            <p:nvPr/>
          </p:nvSpPr>
          <p:spPr>
            <a:xfrm>
              <a:off x="7154850" y="3811775"/>
              <a:ext cx="12350" cy="12325"/>
            </a:xfrm>
            <a:custGeom>
              <a:rect b="b" l="l" r="r" t="t"/>
              <a:pathLst>
                <a:path extrusionOk="0" h="493" w="494">
                  <a:moveTo>
                    <a:pt x="224" y="0"/>
                  </a:moveTo>
                  <a:lnTo>
                    <a:pt x="135" y="45"/>
                  </a:lnTo>
                  <a:lnTo>
                    <a:pt x="90" y="90"/>
                  </a:lnTo>
                  <a:lnTo>
                    <a:pt x="45" y="179"/>
                  </a:lnTo>
                  <a:lnTo>
                    <a:pt x="0" y="269"/>
                  </a:lnTo>
                  <a:lnTo>
                    <a:pt x="45" y="358"/>
                  </a:lnTo>
                  <a:lnTo>
                    <a:pt x="90" y="403"/>
                  </a:lnTo>
                  <a:lnTo>
                    <a:pt x="135" y="448"/>
                  </a:lnTo>
                  <a:lnTo>
                    <a:pt x="224" y="493"/>
                  </a:lnTo>
                  <a:lnTo>
                    <a:pt x="314" y="448"/>
                  </a:lnTo>
                  <a:lnTo>
                    <a:pt x="404" y="403"/>
                  </a:lnTo>
                  <a:lnTo>
                    <a:pt x="448" y="358"/>
                  </a:lnTo>
                  <a:lnTo>
                    <a:pt x="493" y="269"/>
                  </a:lnTo>
                  <a:lnTo>
                    <a:pt x="448" y="179"/>
                  </a:lnTo>
                  <a:lnTo>
                    <a:pt x="404" y="90"/>
                  </a:lnTo>
                  <a:lnTo>
                    <a:pt x="314" y="45"/>
                  </a:lnTo>
                  <a:lnTo>
                    <a:pt x="2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9"/>
            <p:cNvSpPr/>
            <p:nvPr/>
          </p:nvSpPr>
          <p:spPr>
            <a:xfrm>
              <a:off x="7178375" y="3811775"/>
              <a:ext cx="11225" cy="12325"/>
            </a:xfrm>
            <a:custGeom>
              <a:rect b="b" l="l" r="r" t="t"/>
              <a:pathLst>
                <a:path extrusionOk="0" h="493" w="449">
                  <a:moveTo>
                    <a:pt x="224" y="0"/>
                  </a:moveTo>
                  <a:lnTo>
                    <a:pt x="135" y="45"/>
                  </a:lnTo>
                  <a:lnTo>
                    <a:pt x="45" y="90"/>
                  </a:lnTo>
                  <a:lnTo>
                    <a:pt x="0" y="179"/>
                  </a:lnTo>
                  <a:lnTo>
                    <a:pt x="0" y="269"/>
                  </a:lnTo>
                  <a:lnTo>
                    <a:pt x="0" y="358"/>
                  </a:lnTo>
                  <a:lnTo>
                    <a:pt x="45" y="403"/>
                  </a:lnTo>
                  <a:lnTo>
                    <a:pt x="135" y="448"/>
                  </a:lnTo>
                  <a:lnTo>
                    <a:pt x="224" y="493"/>
                  </a:lnTo>
                  <a:lnTo>
                    <a:pt x="314" y="448"/>
                  </a:lnTo>
                  <a:lnTo>
                    <a:pt x="404" y="403"/>
                  </a:lnTo>
                  <a:lnTo>
                    <a:pt x="448" y="358"/>
                  </a:lnTo>
                  <a:lnTo>
                    <a:pt x="448" y="269"/>
                  </a:lnTo>
                  <a:lnTo>
                    <a:pt x="448" y="179"/>
                  </a:lnTo>
                  <a:lnTo>
                    <a:pt x="404" y="90"/>
                  </a:lnTo>
                  <a:lnTo>
                    <a:pt x="314" y="45"/>
                  </a:lnTo>
                  <a:lnTo>
                    <a:pt x="2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9"/>
            <p:cNvSpPr/>
            <p:nvPr/>
          </p:nvSpPr>
          <p:spPr>
            <a:xfrm>
              <a:off x="7111175" y="3624725"/>
              <a:ext cx="99700" cy="117625"/>
            </a:xfrm>
            <a:custGeom>
              <a:rect b="b" l="l" r="r" t="t"/>
              <a:pathLst>
                <a:path extrusionOk="0" h="4705" w="3988">
                  <a:moveTo>
                    <a:pt x="3540" y="448"/>
                  </a:moveTo>
                  <a:lnTo>
                    <a:pt x="3540" y="3315"/>
                  </a:lnTo>
                  <a:lnTo>
                    <a:pt x="448" y="3315"/>
                  </a:lnTo>
                  <a:lnTo>
                    <a:pt x="448" y="448"/>
                  </a:lnTo>
                  <a:close/>
                  <a:moveTo>
                    <a:pt x="3540" y="3763"/>
                  </a:moveTo>
                  <a:lnTo>
                    <a:pt x="3540" y="4256"/>
                  </a:lnTo>
                  <a:lnTo>
                    <a:pt x="448" y="4256"/>
                  </a:lnTo>
                  <a:lnTo>
                    <a:pt x="448" y="3763"/>
                  </a:lnTo>
                  <a:close/>
                  <a:moveTo>
                    <a:pt x="135" y="0"/>
                  </a:moveTo>
                  <a:lnTo>
                    <a:pt x="45" y="90"/>
                  </a:lnTo>
                  <a:lnTo>
                    <a:pt x="0" y="134"/>
                  </a:lnTo>
                  <a:lnTo>
                    <a:pt x="0" y="224"/>
                  </a:lnTo>
                  <a:lnTo>
                    <a:pt x="0" y="4480"/>
                  </a:lnTo>
                  <a:lnTo>
                    <a:pt x="0" y="4570"/>
                  </a:lnTo>
                  <a:lnTo>
                    <a:pt x="45" y="4615"/>
                  </a:lnTo>
                  <a:lnTo>
                    <a:pt x="135" y="4704"/>
                  </a:lnTo>
                  <a:lnTo>
                    <a:pt x="3853" y="4704"/>
                  </a:lnTo>
                  <a:lnTo>
                    <a:pt x="3943" y="4615"/>
                  </a:lnTo>
                  <a:lnTo>
                    <a:pt x="3988" y="4570"/>
                  </a:lnTo>
                  <a:lnTo>
                    <a:pt x="3988" y="4480"/>
                  </a:lnTo>
                  <a:lnTo>
                    <a:pt x="3988" y="224"/>
                  </a:lnTo>
                  <a:lnTo>
                    <a:pt x="3988" y="134"/>
                  </a:lnTo>
                  <a:lnTo>
                    <a:pt x="3943" y="90"/>
                  </a:lnTo>
                  <a:lnTo>
                    <a:pt x="38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9"/>
            <p:cNvSpPr/>
            <p:nvPr/>
          </p:nvSpPr>
          <p:spPr>
            <a:xfrm>
              <a:off x="7269100" y="3485825"/>
              <a:ext cx="191550" cy="395400"/>
            </a:xfrm>
            <a:custGeom>
              <a:rect b="b" l="l" r="r" t="t"/>
              <a:pathLst>
                <a:path extrusionOk="0" h="15816" w="7662">
                  <a:moveTo>
                    <a:pt x="1837" y="3226"/>
                  </a:moveTo>
                  <a:lnTo>
                    <a:pt x="1837" y="3719"/>
                  </a:lnTo>
                  <a:lnTo>
                    <a:pt x="1389" y="3719"/>
                  </a:lnTo>
                  <a:lnTo>
                    <a:pt x="1389" y="3226"/>
                  </a:lnTo>
                  <a:close/>
                  <a:moveTo>
                    <a:pt x="2778" y="3226"/>
                  </a:moveTo>
                  <a:lnTo>
                    <a:pt x="2778" y="3719"/>
                  </a:lnTo>
                  <a:lnTo>
                    <a:pt x="2330" y="3719"/>
                  </a:lnTo>
                  <a:lnTo>
                    <a:pt x="2330" y="3226"/>
                  </a:lnTo>
                  <a:close/>
                  <a:moveTo>
                    <a:pt x="5869" y="449"/>
                  </a:moveTo>
                  <a:lnTo>
                    <a:pt x="6004" y="493"/>
                  </a:lnTo>
                  <a:lnTo>
                    <a:pt x="6138" y="628"/>
                  </a:lnTo>
                  <a:lnTo>
                    <a:pt x="6228" y="762"/>
                  </a:lnTo>
                  <a:lnTo>
                    <a:pt x="6273" y="941"/>
                  </a:lnTo>
                  <a:lnTo>
                    <a:pt x="6273" y="3719"/>
                  </a:lnTo>
                  <a:lnTo>
                    <a:pt x="5332" y="3719"/>
                  </a:lnTo>
                  <a:lnTo>
                    <a:pt x="5332" y="897"/>
                  </a:lnTo>
                  <a:lnTo>
                    <a:pt x="5377" y="717"/>
                  </a:lnTo>
                  <a:lnTo>
                    <a:pt x="5511" y="583"/>
                  </a:lnTo>
                  <a:lnTo>
                    <a:pt x="5645" y="493"/>
                  </a:lnTo>
                  <a:lnTo>
                    <a:pt x="5869" y="449"/>
                  </a:lnTo>
                  <a:close/>
                  <a:moveTo>
                    <a:pt x="6497" y="4167"/>
                  </a:moveTo>
                  <a:lnTo>
                    <a:pt x="6721" y="4212"/>
                  </a:lnTo>
                  <a:lnTo>
                    <a:pt x="6900" y="4302"/>
                  </a:lnTo>
                  <a:lnTo>
                    <a:pt x="7079" y="4436"/>
                  </a:lnTo>
                  <a:lnTo>
                    <a:pt x="7169" y="4615"/>
                  </a:lnTo>
                  <a:lnTo>
                    <a:pt x="493" y="4615"/>
                  </a:lnTo>
                  <a:lnTo>
                    <a:pt x="583" y="4436"/>
                  </a:lnTo>
                  <a:lnTo>
                    <a:pt x="717" y="4302"/>
                  </a:lnTo>
                  <a:lnTo>
                    <a:pt x="941" y="4212"/>
                  </a:lnTo>
                  <a:lnTo>
                    <a:pt x="1120" y="4167"/>
                  </a:lnTo>
                  <a:close/>
                  <a:moveTo>
                    <a:pt x="448" y="7303"/>
                  </a:moveTo>
                  <a:lnTo>
                    <a:pt x="941" y="7751"/>
                  </a:lnTo>
                  <a:lnTo>
                    <a:pt x="941" y="11784"/>
                  </a:lnTo>
                  <a:lnTo>
                    <a:pt x="448" y="12276"/>
                  </a:lnTo>
                  <a:lnTo>
                    <a:pt x="448" y="7303"/>
                  </a:lnTo>
                  <a:close/>
                  <a:moveTo>
                    <a:pt x="7213" y="7303"/>
                  </a:moveTo>
                  <a:lnTo>
                    <a:pt x="7213" y="12276"/>
                  </a:lnTo>
                  <a:lnTo>
                    <a:pt x="6721" y="11784"/>
                  </a:lnTo>
                  <a:lnTo>
                    <a:pt x="6721" y="7751"/>
                  </a:lnTo>
                  <a:lnTo>
                    <a:pt x="7213" y="7303"/>
                  </a:lnTo>
                  <a:close/>
                  <a:moveTo>
                    <a:pt x="7213" y="5108"/>
                  </a:moveTo>
                  <a:lnTo>
                    <a:pt x="7213" y="6318"/>
                  </a:lnTo>
                  <a:lnTo>
                    <a:pt x="7169" y="6452"/>
                  </a:lnTo>
                  <a:lnTo>
                    <a:pt x="7169" y="6587"/>
                  </a:lnTo>
                  <a:lnTo>
                    <a:pt x="7079" y="6721"/>
                  </a:lnTo>
                  <a:lnTo>
                    <a:pt x="6989" y="6811"/>
                  </a:lnTo>
                  <a:lnTo>
                    <a:pt x="6317" y="7483"/>
                  </a:lnTo>
                  <a:lnTo>
                    <a:pt x="6273" y="7572"/>
                  </a:lnTo>
                  <a:lnTo>
                    <a:pt x="6273" y="7662"/>
                  </a:lnTo>
                  <a:lnTo>
                    <a:pt x="6273" y="11873"/>
                  </a:lnTo>
                  <a:lnTo>
                    <a:pt x="6273" y="11963"/>
                  </a:lnTo>
                  <a:lnTo>
                    <a:pt x="6317" y="12052"/>
                  </a:lnTo>
                  <a:lnTo>
                    <a:pt x="6989" y="12724"/>
                  </a:lnTo>
                  <a:lnTo>
                    <a:pt x="7079" y="12814"/>
                  </a:lnTo>
                  <a:lnTo>
                    <a:pt x="7169" y="12948"/>
                  </a:lnTo>
                  <a:lnTo>
                    <a:pt x="7169" y="13038"/>
                  </a:lnTo>
                  <a:lnTo>
                    <a:pt x="7213" y="13217"/>
                  </a:lnTo>
                  <a:lnTo>
                    <a:pt x="7213" y="14427"/>
                  </a:lnTo>
                  <a:lnTo>
                    <a:pt x="448" y="14427"/>
                  </a:lnTo>
                  <a:lnTo>
                    <a:pt x="448" y="13217"/>
                  </a:lnTo>
                  <a:lnTo>
                    <a:pt x="448" y="13038"/>
                  </a:lnTo>
                  <a:lnTo>
                    <a:pt x="493" y="12948"/>
                  </a:lnTo>
                  <a:lnTo>
                    <a:pt x="583" y="12814"/>
                  </a:lnTo>
                  <a:lnTo>
                    <a:pt x="672" y="12724"/>
                  </a:lnTo>
                  <a:lnTo>
                    <a:pt x="1300" y="12052"/>
                  </a:lnTo>
                  <a:lnTo>
                    <a:pt x="1344" y="11963"/>
                  </a:lnTo>
                  <a:lnTo>
                    <a:pt x="1389" y="11873"/>
                  </a:lnTo>
                  <a:lnTo>
                    <a:pt x="1389" y="7662"/>
                  </a:lnTo>
                  <a:lnTo>
                    <a:pt x="1344" y="7572"/>
                  </a:lnTo>
                  <a:lnTo>
                    <a:pt x="1300" y="7483"/>
                  </a:lnTo>
                  <a:lnTo>
                    <a:pt x="672" y="6811"/>
                  </a:lnTo>
                  <a:lnTo>
                    <a:pt x="583" y="6721"/>
                  </a:lnTo>
                  <a:lnTo>
                    <a:pt x="493" y="6587"/>
                  </a:lnTo>
                  <a:lnTo>
                    <a:pt x="448" y="6452"/>
                  </a:lnTo>
                  <a:lnTo>
                    <a:pt x="448" y="6318"/>
                  </a:lnTo>
                  <a:lnTo>
                    <a:pt x="448" y="5108"/>
                  </a:lnTo>
                  <a:close/>
                  <a:moveTo>
                    <a:pt x="7169" y="14920"/>
                  </a:moveTo>
                  <a:lnTo>
                    <a:pt x="7079" y="15099"/>
                  </a:lnTo>
                  <a:lnTo>
                    <a:pt x="6900" y="15233"/>
                  </a:lnTo>
                  <a:lnTo>
                    <a:pt x="6721" y="15323"/>
                  </a:lnTo>
                  <a:lnTo>
                    <a:pt x="6497" y="15368"/>
                  </a:lnTo>
                  <a:lnTo>
                    <a:pt x="1120" y="15368"/>
                  </a:lnTo>
                  <a:lnTo>
                    <a:pt x="941" y="15323"/>
                  </a:lnTo>
                  <a:lnTo>
                    <a:pt x="717" y="15233"/>
                  </a:lnTo>
                  <a:lnTo>
                    <a:pt x="583" y="15099"/>
                  </a:lnTo>
                  <a:lnTo>
                    <a:pt x="493" y="14920"/>
                  </a:lnTo>
                  <a:close/>
                  <a:moveTo>
                    <a:pt x="5690" y="1"/>
                  </a:moveTo>
                  <a:lnTo>
                    <a:pt x="5511" y="45"/>
                  </a:lnTo>
                  <a:lnTo>
                    <a:pt x="5332" y="135"/>
                  </a:lnTo>
                  <a:lnTo>
                    <a:pt x="5197" y="269"/>
                  </a:lnTo>
                  <a:lnTo>
                    <a:pt x="5063" y="404"/>
                  </a:lnTo>
                  <a:lnTo>
                    <a:pt x="4973" y="538"/>
                  </a:lnTo>
                  <a:lnTo>
                    <a:pt x="4884" y="717"/>
                  </a:lnTo>
                  <a:lnTo>
                    <a:pt x="4884" y="941"/>
                  </a:lnTo>
                  <a:lnTo>
                    <a:pt x="4884" y="3719"/>
                  </a:lnTo>
                  <a:lnTo>
                    <a:pt x="3226" y="3719"/>
                  </a:lnTo>
                  <a:lnTo>
                    <a:pt x="3226" y="3002"/>
                  </a:lnTo>
                  <a:lnTo>
                    <a:pt x="3181" y="2913"/>
                  </a:lnTo>
                  <a:lnTo>
                    <a:pt x="3136" y="2823"/>
                  </a:lnTo>
                  <a:lnTo>
                    <a:pt x="3047" y="2778"/>
                  </a:lnTo>
                  <a:lnTo>
                    <a:pt x="1076" y="2778"/>
                  </a:lnTo>
                  <a:lnTo>
                    <a:pt x="986" y="2823"/>
                  </a:lnTo>
                  <a:lnTo>
                    <a:pt x="941" y="2913"/>
                  </a:lnTo>
                  <a:lnTo>
                    <a:pt x="941" y="3002"/>
                  </a:lnTo>
                  <a:lnTo>
                    <a:pt x="941" y="3719"/>
                  </a:lnTo>
                  <a:lnTo>
                    <a:pt x="717" y="3764"/>
                  </a:lnTo>
                  <a:lnTo>
                    <a:pt x="538" y="3854"/>
                  </a:lnTo>
                  <a:lnTo>
                    <a:pt x="404" y="3988"/>
                  </a:lnTo>
                  <a:lnTo>
                    <a:pt x="269" y="4122"/>
                  </a:lnTo>
                  <a:lnTo>
                    <a:pt x="135" y="4302"/>
                  </a:lnTo>
                  <a:lnTo>
                    <a:pt x="45" y="4481"/>
                  </a:lnTo>
                  <a:lnTo>
                    <a:pt x="0" y="4660"/>
                  </a:lnTo>
                  <a:lnTo>
                    <a:pt x="0" y="4884"/>
                  </a:lnTo>
                  <a:lnTo>
                    <a:pt x="0" y="14651"/>
                  </a:lnTo>
                  <a:lnTo>
                    <a:pt x="0" y="14920"/>
                  </a:lnTo>
                  <a:lnTo>
                    <a:pt x="90" y="15099"/>
                  </a:lnTo>
                  <a:lnTo>
                    <a:pt x="180" y="15323"/>
                  </a:lnTo>
                  <a:lnTo>
                    <a:pt x="314" y="15502"/>
                  </a:lnTo>
                  <a:lnTo>
                    <a:pt x="493" y="15637"/>
                  </a:lnTo>
                  <a:lnTo>
                    <a:pt x="717" y="15726"/>
                  </a:lnTo>
                  <a:lnTo>
                    <a:pt x="896" y="15816"/>
                  </a:lnTo>
                  <a:lnTo>
                    <a:pt x="6721" y="15816"/>
                  </a:lnTo>
                  <a:lnTo>
                    <a:pt x="6945" y="15726"/>
                  </a:lnTo>
                  <a:lnTo>
                    <a:pt x="7169" y="15637"/>
                  </a:lnTo>
                  <a:lnTo>
                    <a:pt x="7303" y="15502"/>
                  </a:lnTo>
                  <a:lnTo>
                    <a:pt x="7482" y="15323"/>
                  </a:lnTo>
                  <a:lnTo>
                    <a:pt x="7572" y="15099"/>
                  </a:lnTo>
                  <a:lnTo>
                    <a:pt x="7662" y="14920"/>
                  </a:lnTo>
                  <a:lnTo>
                    <a:pt x="7662" y="14651"/>
                  </a:lnTo>
                  <a:lnTo>
                    <a:pt x="7662" y="4884"/>
                  </a:lnTo>
                  <a:lnTo>
                    <a:pt x="7662" y="4660"/>
                  </a:lnTo>
                  <a:lnTo>
                    <a:pt x="7572" y="4481"/>
                  </a:lnTo>
                  <a:lnTo>
                    <a:pt x="7527" y="4302"/>
                  </a:lnTo>
                  <a:lnTo>
                    <a:pt x="7393" y="4122"/>
                  </a:lnTo>
                  <a:lnTo>
                    <a:pt x="7258" y="3988"/>
                  </a:lnTo>
                  <a:lnTo>
                    <a:pt x="7124" y="3854"/>
                  </a:lnTo>
                  <a:lnTo>
                    <a:pt x="6945" y="3764"/>
                  </a:lnTo>
                  <a:lnTo>
                    <a:pt x="6721" y="3719"/>
                  </a:lnTo>
                  <a:lnTo>
                    <a:pt x="6721" y="941"/>
                  </a:lnTo>
                  <a:lnTo>
                    <a:pt x="6721" y="762"/>
                  </a:lnTo>
                  <a:lnTo>
                    <a:pt x="6676" y="583"/>
                  </a:lnTo>
                  <a:lnTo>
                    <a:pt x="6586" y="449"/>
                  </a:lnTo>
                  <a:lnTo>
                    <a:pt x="6497" y="314"/>
                  </a:lnTo>
                  <a:lnTo>
                    <a:pt x="6362" y="180"/>
                  </a:lnTo>
                  <a:lnTo>
                    <a:pt x="6228" y="90"/>
                  </a:lnTo>
                  <a:lnTo>
                    <a:pt x="6049" y="45"/>
                  </a:lnTo>
                  <a:lnTo>
                    <a:pt x="58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9"/>
            <p:cNvSpPr/>
            <p:nvPr/>
          </p:nvSpPr>
          <p:spPr>
            <a:xfrm>
              <a:off x="7335175" y="3765850"/>
              <a:ext cx="12350" cy="11225"/>
            </a:xfrm>
            <a:custGeom>
              <a:rect b="b" l="l" r="r" t="t"/>
              <a:pathLst>
                <a:path extrusionOk="0" h="449" w="494">
                  <a:moveTo>
                    <a:pt x="180" y="0"/>
                  </a:moveTo>
                  <a:lnTo>
                    <a:pt x="90" y="45"/>
                  </a:lnTo>
                  <a:lnTo>
                    <a:pt x="45" y="135"/>
                  </a:lnTo>
                  <a:lnTo>
                    <a:pt x="1" y="224"/>
                  </a:lnTo>
                  <a:lnTo>
                    <a:pt x="45" y="314"/>
                  </a:lnTo>
                  <a:lnTo>
                    <a:pt x="90" y="403"/>
                  </a:lnTo>
                  <a:lnTo>
                    <a:pt x="180" y="448"/>
                  </a:lnTo>
                  <a:lnTo>
                    <a:pt x="359" y="448"/>
                  </a:lnTo>
                  <a:lnTo>
                    <a:pt x="404" y="403"/>
                  </a:lnTo>
                  <a:lnTo>
                    <a:pt x="449" y="314"/>
                  </a:lnTo>
                  <a:lnTo>
                    <a:pt x="493" y="224"/>
                  </a:lnTo>
                  <a:lnTo>
                    <a:pt x="449" y="135"/>
                  </a:lnTo>
                  <a:lnTo>
                    <a:pt x="404" y="45"/>
                  </a:lnTo>
                  <a:lnTo>
                    <a:pt x="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9"/>
            <p:cNvSpPr/>
            <p:nvPr/>
          </p:nvSpPr>
          <p:spPr>
            <a:xfrm>
              <a:off x="7358700" y="3765850"/>
              <a:ext cx="11225" cy="11225"/>
            </a:xfrm>
            <a:custGeom>
              <a:rect b="b" l="l" r="r" t="t"/>
              <a:pathLst>
                <a:path extrusionOk="0" h="449" w="449">
                  <a:moveTo>
                    <a:pt x="135" y="0"/>
                  </a:moveTo>
                  <a:lnTo>
                    <a:pt x="90" y="45"/>
                  </a:lnTo>
                  <a:lnTo>
                    <a:pt x="1" y="135"/>
                  </a:lnTo>
                  <a:lnTo>
                    <a:pt x="1" y="224"/>
                  </a:lnTo>
                  <a:lnTo>
                    <a:pt x="1" y="314"/>
                  </a:lnTo>
                  <a:lnTo>
                    <a:pt x="90" y="403"/>
                  </a:lnTo>
                  <a:lnTo>
                    <a:pt x="135" y="448"/>
                  </a:lnTo>
                  <a:lnTo>
                    <a:pt x="314" y="448"/>
                  </a:lnTo>
                  <a:lnTo>
                    <a:pt x="404" y="403"/>
                  </a:lnTo>
                  <a:lnTo>
                    <a:pt x="449" y="314"/>
                  </a:lnTo>
                  <a:lnTo>
                    <a:pt x="449" y="224"/>
                  </a:lnTo>
                  <a:lnTo>
                    <a:pt x="449" y="135"/>
                  </a:lnTo>
                  <a:lnTo>
                    <a:pt x="404" y="45"/>
                  </a:lnTo>
                  <a:lnTo>
                    <a:pt x="3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9"/>
            <p:cNvSpPr/>
            <p:nvPr/>
          </p:nvSpPr>
          <p:spPr>
            <a:xfrm>
              <a:off x="7382225" y="3765850"/>
              <a:ext cx="11225" cy="11225"/>
            </a:xfrm>
            <a:custGeom>
              <a:rect b="b" l="l" r="r" t="t"/>
              <a:pathLst>
                <a:path extrusionOk="0" h="449" w="449">
                  <a:moveTo>
                    <a:pt x="135" y="0"/>
                  </a:moveTo>
                  <a:lnTo>
                    <a:pt x="45" y="45"/>
                  </a:lnTo>
                  <a:lnTo>
                    <a:pt x="0" y="135"/>
                  </a:lnTo>
                  <a:lnTo>
                    <a:pt x="0" y="224"/>
                  </a:lnTo>
                  <a:lnTo>
                    <a:pt x="0" y="314"/>
                  </a:lnTo>
                  <a:lnTo>
                    <a:pt x="45" y="403"/>
                  </a:lnTo>
                  <a:lnTo>
                    <a:pt x="135" y="448"/>
                  </a:lnTo>
                  <a:lnTo>
                    <a:pt x="314" y="448"/>
                  </a:lnTo>
                  <a:lnTo>
                    <a:pt x="404" y="403"/>
                  </a:lnTo>
                  <a:lnTo>
                    <a:pt x="448" y="314"/>
                  </a:lnTo>
                  <a:lnTo>
                    <a:pt x="448" y="224"/>
                  </a:lnTo>
                  <a:lnTo>
                    <a:pt x="448" y="135"/>
                  </a:lnTo>
                  <a:lnTo>
                    <a:pt x="404" y="45"/>
                  </a:lnTo>
                  <a:lnTo>
                    <a:pt x="3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9"/>
            <p:cNvSpPr/>
            <p:nvPr/>
          </p:nvSpPr>
          <p:spPr>
            <a:xfrm>
              <a:off x="7335175" y="3789375"/>
              <a:ext cx="12350" cy="11225"/>
            </a:xfrm>
            <a:custGeom>
              <a:rect b="b" l="l" r="r" t="t"/>
              <a:pathLst>
                <a:path extrusionOk="0" h="449" w="494">
                  <a:moveTo>
                    <a:pt x="180" y="0"/>
                  </a:moveTo>
                  <a:lnTo>
                    <a:pt x="90" y="45"/>
                  </a:lnTo>
                  <a:lnTo>
                    <a:pt x="45" y="134"/>
                  </a:lnTo>
                  <a:lnTo>
                    <a:pt x="1" y="224"/>
                  </a:lnTo>
                  <a:lnTo>
                    <a:pt x="45" y="314"/>
                  </a:lnTo>
                  <a:lnTo>
                    <a:pt x="90" y="358"/>
                  </a:lnTo>
                  <a:lnTo>
                    <a:pt x="180" y="448"/>
                  </a:lnTo>
                  <a:lnTo>
                    <a:pt x="359" y="448"/>
                  </a:lnTo>
                  <a:lnTo>
                    <a:pt x="404" y="358"/>
                  </a:lnTo>
                  <a:lnTo>
                    <a:pt x="449" y="314"/>
                  </a:lnTo>
                  <a:lnTo>
                    <a:pt x="493" y="224"/>
                  </a:lnTo>
                  <a:lnTo>
                    <a:pt x="449" y="134"/>
                  </a:lnTo>
                  <a:lnTo>
                    <a:pt x="404" y="45"/>
                  </a:lnTo>
                  <a:lnTo>
                    <a:pt x="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9"/>
            <p:cNvSpPr/>
            <p:nvPr/>
          </p:nvSpPr>
          <p:spPr>
            <a:xfrm>
              <a:off x="7358700" y="3789375"/>
              <a:ext cx="11225" cy="11225"/>
            </a:xfrm>
            <a:custGeom>
              <a:rect b="b" l="l" r="r" t="t"/>
              <a:pathLst>
                <a:path extrusionOk="0" h="449" w="449">
                  <a:moveTo>
                    <a:pt x="135" y="0"/>
                  </a:moveTo>
                  <a:lnTo>
                    <a:pt x="90" y="45"/>
                  </a:lnTo>
                  <a:lnTo>
                    <a:pt x="1" y="134"/>
                  </a:lnTo>
                  <a:lnTo>
                    <a:pt x="1" y="224"/>
                  </a:lnTo>
                  <a:lnTo>
                    <a:pt x="1" y="314"/>
                  </a:lnTo>
                  <a:lnTo>
                    <a:pt x="90" y="358"/>
                  </a:lnTo>
                  <a:lnTo>
                    <a:pt x="135" y="448"/>
                  </a:lnTo>
                  <a:lnTo>
                    <a:pt x="314" y="448"/>
                  </a:lnTo>
                  <a:lnTo>
                    <a:pt x="404" y="358"/>
                  </a:lnTo>
                  <a:lnTo>
                    <a:pt x="449" y="314"/>
                  </a:lnTo>
                  <a:lnTo>
                    <a:pt x="449" y="224"/>
                  </a:lnTo>
                  <a:lnTo>
                    <a:pt x="449" y="134"/>
                  </a:lnTo>
                  <a:lnTo>
                    <a:pt x="404" y="45"/>
                  </a:lnTo>
                  <a:lnTo>
                    <a:pt x="3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9"/>
            <p:cNvSpPr/>
            <p:nvPr/>
          </p:nvSpPr>
          <p:spPr>
            <a:xfrm>
              <a:off x="7382225" y="3789375"/>
              <a:ext cx="11225" cy="11225"/>
            </a:xfrm>
            <a:custGeom>
              <a:rect b="b" l="l" r="r" t="t"/>
              <a:pathLst>
                <a:path extrusionOk="0" h="449" w="449">
                  <a:moveTo>
                    <a:pt x="135" y="0"/>
                  </a:moveTo>
                  <a:lnTo>
                    <a:pt x="45" y="45"/>
                  </a:lnTo>
                  <a:lnTo>
                    <a:pt x="0" y="134"/>
                  </a:lnTo>
                  <a:lnTo>
                    <a:pt x="0" y="224"/>
                  </a:lnTo>
                  <a:lnTo>
                    <a:pt x="0" y="314"/>
                  </a:lnTo>
                  <a:lnTo>
                    <a:pt x="45" y="358"/>
                  </a:lnTo>
                  <a:lnTo>
                    <a:pt x="135" y="448"/>
                  </a:lnTo>
                  <a:lnTo>
                    <a:pt x="314" y="448"/>
                  </a:lnTo>
                  <a:lnTo>
                    <a:pt x="404" y="358"/>
                  </a:lnTo>
                  <a:lnTo>
                    <a:pt x="448" y="314"/>
                  </a:lnTo>
                  <a:lnTo>
                    <a:pt x="448" y="224"/>
                  </a:lnTo>
                  <a:lnTo>
                    <a:pt x="448" y="134"/>
                  </a:lnTo>
                  <a:lnTo>
                    <a:pt x="404" y="45"/>
                  </a:lnTo>
                  <a:lnTo>
                    <a:pt x="3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9"/>
            <p:cNvSpPr/>
            <p:nvPr/>
          </p:nvSpPr>
          <p:spPr>
            <a:xfrm>
              <a:off x="7335175" y="3811775"/>
              <a:ext cx="12350" cy="12325"/>
            </a:xfrm>
            <a:custGeom>
              <a:rect b="b" l="l" r="r" t="t"/>
              <a:pathLst>
                <a:path extrusionOk="0" h="493" w="494">
                  <a:moveTo>
                    <a:pt x="269" y="0"/>
                  </a:moveTo>
                  <a:lnTo>
                    <a:pt x="180" y="45"/>
                  </a:lnTo>
                  <a:lnTo>
                    <a:pt x="90" y="90"/>
                  </a:lnTo>
                  <a:lnTo>
                    <a:pt x="45" y="179"/>
                  </a:lnTo>
                  <a:lnTo>
                    <a:pt x="1" y="269"/>
                  </a:lnTo>
                  <a:lnTo>
                    <a:pt x="45" y="358"/>
                  </a:lnTo>
                  <a:lnTo>
                    <a:pt x="90" y="403"/>
                  </a:lnTo>
                  <a:lnTo>
                    <a:pt x="180" y="448"/>
                  </a:lnTo>
                  <a:lnTo>
                    <a:pt x="269" y="493"/>
                  </a:lnTo>
                  <a:lnTo>
                    <a:pt x="359" y="448"/>
                  </a:lnTo>
                  <a:lnTo>
                    <a:pt x="404" y="403"/>
                  </a:lnTo>
                  <a:lnTo>
                    <a:pt x="449" y="358"/>
                  </a:lnTo>
                  <a:lnTo>
                    <a:pt x="493" y="269"/>
                  </a:lnTo>
                  <a:lnTo>
                    <a:pt x="449" y="179"/>
                  </a:lnTo>
                  <a:lnTo>
                    <a:pt x="404" y="90"/>
                  </a:lnTo>
                  <a:lnTo>
                    <a:pt x="359" y="45"/>
                  </a:lnTo>
                  <a:lnTo>
                    <a:pt x="2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9"/>
            <p:cNvSpPr/>
            <p:nvPr/>
          </p:nvSpPr>
          <p:spPr>
            <a:xfrm>
              <a:off x="7358700" y="3811775"/>
              <a:ext cx="11225" cy="12325"/>
            </a:xfrm>
            <a:custGeom>
              <a:rect b="b" l="l" r="r" t="t"/>
              <a:pathLst>
                <a:path extrusionOk="0" h="493" w="449">
                  <a:moveTo>
                    <a:pt x="225" y="0"/>
                  </a:moveTo>
                  <a:lnTo>
                    <a:pt x="135" y="45"/>
                  </a:lnTo>
                  <a:lnTo>
                    <a:pt x="90" y="90"/>
                  </a:lnTo>
                  <a:lnTo>
                    <a:pt x="1" y="179"/>
                  </a:lnTo>
                  <a:lnTo>
                    <a:pt x="1" y="269"/>
                  </a:lnTo>
                  <a:lnTo>
                    <a:pt x="1" y="358"/>
                  </a:lnTo>
                  <a:lnTo>
                    <a:pt x="90" y="403"/>
                  </a:lnTo>
                  <a:lnTo>
                    <a:pt x="135" y="448"/>
                  </a:lnTo>
                  <a:lnTo>
                    <a:pt x="225" y="493"/>
                  </a:lnTo>
                  <a:lnTo>
                    <a:pt x="314" y="448"/>
                  </a:lnTo>
                  <a:lnTo>
                    <a:pt x="404" y="403"/>
                  </a:lnTo>
                  <a:lnTo>
                    <a:pt x="449" y="358"/>
                  </a:lnTo>
                  <a:lnTo>
                    <a:pt x="449" y="269"/>
                  </a:lnTo>
                  <a:lnTo>
                    <a:pt x="449" y="179"/>
                  </a:lnTo>
                  <a:lnTo>
                    <a:pt x="404" y="90"/>
                  </a:lnTo>
                  <a:lnTo>
                    <a:pt x="314" y="45"/>
                  </a:lnTo>
                  <a:lnTo>
                    <a:pt x="2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9"/>
            <p:cNvSpPr/>
            <p:nvPr/>
          </p:nvSpPr>
          <p:spPr>
            <a:xfrm>
              <a:off x="7382225" y="3811775"/>
              <a:ext cx="11225" cy="12325"/>
            </a:xfrm>
            <a:custGeom>
              <a:rect b="b" l="l" r="r" t="t"/>
              <a:pathLst>
                <a:path extrusionOk="0" h="493" w="449">
                  <a:moveTo>
                    <a:pt x="224" y="0"/>
                  </a:moveTo>
                  <a:lnTo>
                    <a:pt x="135" y="45"/>
                  </a:lnTo>
                  <a:lnTo>
                    <a:pt x="45" y="90"/>
                  </a:lnTo>
                  <a:lnTo>
                    <a:pt x="0" y="179"/>
                  </a:lnTo>
                  <a:lnTo>
                    <a:pt x="0" y="269"/>
                  </a:lnTo>
                  <a:lnTo>
                    <a:pt x="0" y="358"/>
                  </a:lnTo>
                  <a:lnTo>
                    <a:pt x="45" y="403"/>
                  </a:lnTo>
                  <a:lnTo>
                    <a:pt x="135" y="448"/>
                  </a:lnTo>
                  <a:lnTo>
                    <a:pt x="224" y="493"/>
                  </a:lnTo>
                  <a:lnTo>
                    <a:pt x="314" y="448"/>
                  </a:lnTo>
                  <a:lnTo>
                    <a:pt x="404" y="403"/>
                  </a:lnTo>
                  <a:lnTo>
                    <a:pt x="448" y="358"/>
                  </a:lnTo>
                  <a:lnTo>
                    <a:pt x="448" y="269"/>
                  </a:lnTo>
                  <a:lnTo>
                    <a:pt x="448" y="179"/>
                  </a:lnTo>
                  <a:lnTo>
                    <a:pt x="404" y="90"/>
                  </a:lnTo>
                  <a:lnTo>
                    <a:pt x="314" y="45"/>
                  </a:lnTo>
                  <a:lnTo>
                    <a:pt x="2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9"/>
            <p:cNvSpPr/>
            <p:nvPr/>
          </p:nvSpPr>
          <p:spPr>
            <a:xfrm>
              <a:off x="7315025" y="3624725"/>
              <a:ext cx="99700" cy="117625"/>
            </a:xfrm>
            <a:custGeom>
              <a:rect b="b" l="l" r="r" t="t"/>
              <a:pathLst>
                <a:path extrusionOk="0" h="4705" w="3988">
                  <a:moveTo>
                    <a:pt x="3495" y="448"/>
                  </a:moveTo>
                  <a:lnTo>
                    <a:pt x="3495" y="3315"/>
                  </a:lnTo>
                  <a:lnTo>
                    <a:pt x="448" y="3315"/>
                  </a:lnTo>
                  <a:lnTo>
                    <a:pt x="448" y="448"/>
                  </a:lnTo>
                  <a:close/>
                  <a:moveTo>
                    <a:pt x="3495" y="3763"/>
                  </a:moveTo>
                  <a:lnTo>
                    <a:pt x="3495" y="4256"/>
                  </a:lnTo>
                  <a:lnTo>
                    <a:pt x="448" y="4256"/>
                  </a:lnTo>
                  <a:lnTo>
                    <a:pt x="448" y="3763"/>
                  </a:lnTo>
                  <a:close/>
                  <a:moveTo>
                    <a:pt x="135" y="0"/>
                  </a:moveTo>
                  <a:lnTo>
                    <a:pt x="45" y="90"/>
                  </a:lnTo>
                  <a:lnTo>
                    <a:pt x="0" y="134"/>
                  </a:lnTo>
                  <a:lnTo>
                    <a:pt x="0" y="224"/>
                  </a:lnTo>
                  <a:lnTo>
                    <a:pt x="0" y="4480"/>
                  </a:lnTo>
                  <a:lnTo>
                    <a:pt x="0" y="4570"/>
                  </a:lnTo>
                  <a:lnTo>
                    <a:pt x="45" y="4615"/>
                  </a:lnTo>
                  <a:lnTo>
                    <a:pt x="135" y="4704"/>
                  </a:lnTo>
                  <a:lnTo>
                    <a:pt x="3808" y="4704"/>
                  </a:lnTo>
                  <a:lnTo>
                    <a:pt x="3898" y="4615"/>
                  </a:lnTo>
                  <a:lnTo>
                    <a:pt x="3943" y="4570"/>
                  </a:lnTo>
                  <a:lnTo>
                    <a:pt x="3988" y="4480"/>
                  </a:lnTo>
                  <a:lnTo>
                    <a:pt x="3988" y="224"/>
                  </a:lnTo>
                  <a:lnTo>
                    <a:pt x="3943" y="134"/>
                  </a:lnTo>
                  <a:lnTo>
                    <a:pt x="3898" y="90"/>
                  </a:lnTo>
                  <a:lnTo>
                    <a:pt x="380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49"/>
          <p:cNvGrpSpPr/>
          <p:nvPr/>
        </p:nvGrpSpPr>
        <p:grpSpPr>
          <a:xfrm>
            <a:off x="6815302" y="1447435"/>
            <a:ext cx="606842" cy="533115"/>
            <a:chOff x="7747350" y="3509350"/>
            <a:chExt cx="396525" cy="348350"/>
          </a:xfrm>
        </p:grpSpPr>
        <p:sp>
          <p:nvSpPr>
            <p:cNvPr id="944" name="Google Shape;944;p49"/>
            <p:cNvSpPr/>
            <p:nvPr/>
          </p:nvSpPr>
          <p:spPr>
            <a:xfrm>
              <a:off x="7747350" y="3509350"/>
              <a:ext cx="396525" cy="348350"/>
            </a:xfrm>
            <a:custGeom>
              <a:rect b="b" l="l" r="r" t="t"/>
              <a:pathLst>
                <a:path extrusionOk="0" h="13934" w="15861">
                  <a:moveTo>
                    <a:pt x="15368" y="493"/>
                  </a:moveTo>
                  <a:lnTo>
                    <a:pt x="15368" y="13486"/>
                  </a:lnTo>
                  <a:lnTo>
                    <a:pt x="449" y="13486"/>
                  </a:lnTo>
                  <a:lnTo>
                    <a:pt x="449" y="493"/>
                  </a:lnTo>
                  <a:close/>
                  <a:moveTo>
                    <a:pt x="225" y="0"/>
                  </a:moveTo>
                  <a:lnTo>
                    <a:pt x="135" y="45"/>
                  </a:lnTo>
                  <a:lnTo>
                    <a:pt x="91" y="90"/>
                  </a:lnTo>
                  <a:lnTo>
                    <a:pt x="46" y="135"/>
                  </a:lnTo>
                  <a:lnTo>
                    <a:pt x="1" y="224"/>
                  </a:lnTo>
                  <a:lnTo>
                    <a:pt x="1" y="13710"/>
                  </a:lnTo>
                  <a:lnTo>
                    <a:pt x="46" y="13800"/>
                  </a:lnTo>
                  <a:lnTo>
                    <a:pt x="91" y="13844"/>
                  </a:lnTo>
                  <a:lnTo>
                    <a:pt x="135" y="13934"/>
                  </a:lnTo>
                  <a:lnTo>
                    <a:pt x="15682" y="13934"/>
                  </a:lnTo>
                  <a:lnTo>
                    <a:pt x="15771" y="13844"/>
                  </a:lnTo>
                  <a:lnTo>
                    <a:pt x="15816" y="13800"/>
                  </a:lnTo>
                  <a:lnTo>
                    <a:pt x="15861" y="13710"/>
                  </a:lnTo>
                  <a:lnTo>
                    <a:pt x="15861" y="224"/>
                  </a:lnTo>
                  <a:lnTo>
                    <a:pt x="15816" y="135"/>
                  </a:lnTo>
                  <a:lnTo>
                    <a:pt x="15771" y="90"/>
                  </a:lnTo>
                  <a:lnTo>
                    <a:pt x="15682" y="45"/>
                  </a:lnTo>
                  <a:lnTo>
                    <a:pt x="15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9"/>
            <p:cNvSpPr/>
            <p:nvPr/>
          </p:nvSpPr>
          <p:spPr>
            <a:xfrm>
              <a:off x="7770875" y="3532875"/>
              <a:ext cx="349500" cy="301325"/>
            </a:xfrm>
            <a:custGeom>
              <a:rect b="b" l="l" r="r" t="t"/>
              <a:pathLst>
                <a:path extrusionOk="0" h="12053" w="13980">
                  <a:moveTo>
                    <a:pt x="11873" y="448"/>
                  </a:moveTo>
                  <a:lnTo>
                    <a:pt x="12232" y="493"/>
                  </a:lnTo>
                  <a:lnTo>
                    <a:pt x="12501" y="583"/>
                  </a:lnTo>
                  <a:lnTo>
                    <a:pt x="12814" y="762"/>
                  </a:lnTo>
                  <a:lnTo>
                    <a:pt x="13038" y="941"/>
                  </a:lnTo>
                  <a:lnTo>
                    <a:pt x="13218" y="1165"/>
                  </a:lnTo>
                  <a:lnTo>
                    <a:pt x="13397" y="1479"/>
                  </a:lnTo>
                  <a:lnTo>
                    <a:pt x="13486" y="1748"/>
                  </a:lnTo>
                  <a:lnTo>
                    <a:pt x="13531" y="2106"/>
                  </a:lnTo>
                  <a:lnTo>
                    <a:pt x="13531" y="9991"/>
                  </a:lnTo>
                  <a:lnTo>
                    <a:pt x="13486" y="10305"/>
                  </a:lnTo>
                  <a:lnTo>
                    <a:pt x="13397" y="10618"/>
                  </a:lnTo>
                  <a:lnTo>
                    <a:pt x="13218" y="10887"/>
                  </a:lnTo>
                  <a:lnTo>
                    <a:pt x="13038" y="11111"/>
                  </a:lnTo>
                  <a:lnTo>
                    <a:pt x="12814" y="11335"/>
                  </a:lnTo>
                  <a:lnTo>
                    <a:pt x="12501" y="11470"/>
                  </a:lnTo>
                  <a:lnTo>
                    <a:pt x="12232" y="11559"/>
                  </a:lnTo>
                  <a:lnTo>
                    <a:pt x="11873" y="11604"/>
                  </a:lnTo>
                  <a:lnTo>
                    <a:pt x="2062" y="11604"/>
                  </a:lnTo>
                  <a:lnTo>
                    <a:pt x="1748" y="11559"/>
                  </a:lnTo>
                  <a:lnTo>
                    <a:pt x="1434" y="11470"/>
                  </a:lnTo>
                  <a:lnTo>
                    <a:pt x="1166" y="11335"/>
                  </a:lnTo>
                  <a:lnTo>
                    <a:pt x="942" y="11111"/>
                  </a:lnTo>
                  <a:lnTo>
                    <a:pt x="718" y="10887"/>
                  </a:lnTo>
                  <a:lnTo>
                    <a:pt x="583" y="10618"/>
                  </a:lnTo>
                  <a:lnTo>
                    <a:pt x="494" y="10305"/>
                  </a:lnTo>
                  <a:lnTo>
                    <a:pt x="449" y="9991"/>
                  </a:lnTo>
                  <a:lnTo>
                    <a:pt x="449" y="2106"/>
                  </a:lnTo>
                  <a:lnTo>
                    <a:pt x="494" y="1748"/>
                  </a:lnTo>
                  <a:lnTo>
                    <a:pt x="583" y="1479"/>
                  </a:lnTo>
                  <a:lnTo>
                    <a:pt x="718" y="1165"/>
                  </a:lnTo>
                  <a:lnTo>
                    <a:pt x="942" y="941"/>
                  </a:lnTo>
                  <a:lnTo>
                    <a:pt x="1166" y="762"/>
                  </a:lnTo>
                  <a:lnTo>
                    <a:pt x="1434" y="583"/>
                  </a:lnTo>
                  <a:lnTo>
                    <a:pt x="1748" y="493"/>
                  </a:lnTo>
                  <a:lnTo>
                    <a:pt x="2062" y="448"/>
                  </a:lnTo>
                  <a:close/>
                  <a:moveTo>
                    <a:pt x="2062" y="0"/>
                  </a:moveTo>
                  <a:lnTo>
                    <a:pt x="1658" y="45"/>
                  </a:lnTo>
                  <a:lnTo>
                    <a:pt x="1255" y="180"/>
                  </a:lnTo>
                  <a:lnTo>
                    <a:pt x="897" y="359"/>
                  </a:lnTo>
                  <a:lnTo>
                    <a:pt x="583" y="628"/>
                  </a:lnTo>
                  <a:lnTo>
                    <a:pt x="359" y="941"/>
                  </a:lnTo>
                  <a:lnTo>
                    <a:pt x="135" y="1255"/>
                  </a:lnTo>
                  <a:lnTo>
                    <a:pt x="46" y="1658"/>
                  </a:lnTo>
                  <a:lnTo>
                    <a:pt x="1" y="2106"/>
                  </a:lnTo>
                  <a:lnTo>
                    <a:pt x="1" y="9991"/>
                  </a:lnTo>
                  <a:lnTo>
                    <a:pt x="46" y="10394"/>
                  </a:lnTo>
                  <a:lnTo>
                    <a:pt x="135" y="10798"/>
                  </a:lnTo>
                  <a:lnTo>
                    <a:pt x="359" y="11156"/>
                  </a:lnTo>
                  <a:lnTo>
                    <a:pt x="583" y="11470"/>
                  </a:lnTo>
                  <a:lnTo>
                    <a:pt x="897" y="11694"/>
                  </a:lnTo>
                  <a:lnTo>
                    <a:pt x="1255" y="11918"/>
                  </a:lnTo>
                  <a:lnTo>
                    <a:pt x="1658" y="12007"/>
                  </a:lnTo>
                  <a:lnTo>
                    <a:pt x="2062" y="12052"/>
                  </a:lnTo>
                  <a:lnTo>
                    <a:pt x="11873" y="12052"/>
                  </a:lnTo>
                  <a:lnTo>
                    <a:pt x="12321" y="12007"/>
                  </a:lnTo>
                  <a:lnTo>
                    <a:pt x="12680" y="11918"/>
                  </a:lnTo>
                  <a:lnTo>
                    <a:pt x="13038" y="11694"/>
                  </a:lnTo>
                  <a:lnTo>
                    <a:pt x="13352" y="11470"/>
                  </a:lnTo>
                  <a:lnTo>
                    <a:pt x="13621" y="11156"/>
                  </a:lnTo>
                  <a:lnTo>
                    <a:pt x="13800" y="10798"/>
                  </a:lnTo>
                  <a:lnTo>
                    <a:pt x="13934" y="10394"/>
                  </a:lnTo>
                  <a:lnTo>
                    <a:pt x="13979" y="9991"/>
                  </a:lnTo>
                  <a:lnTo>
                    <a:pt x="13979" y="2106"/>
                  </a:lnTo>
                  <a:lnTo>
                    <a:pt x="13934" y="1658"/>
                  </a:lnTo>
                  <a:lnTo>
                    <a:pt x="13800" y="1255"/>
                  </a:lnTo>
                  <a:lnTo>
                    <a:pt x="13621" y="941"/>
                  </a:lnTo>
                  <a:lnTo>
                    <a:pt x="13352" y="628"/>
                  </a:lnTo>
                  <a:lnTo>
                    <a:pt x="13038" y="359"/>
                  </a:lnTo>
                  <a:lnTo>
                    <a:pt x="12680" y="180"/>
                  </a:lnTo>
                  <a:lnTo>
                    <a:pt x="12321" y="45"/>
                  </a:lnTo>
                  <a:lnTo>
                    <a:pt x="118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9"/>
            <p:cNvSpPr/>
            <p:nvPr/>
          </p:nvSpPr>
          <p:spPr>
            <a:xfrm>
              <a:off x="7816800" y="3684075"/>
              <a:ext cx="81800" cy="80675"/>
            </a:xfrm>
            <a:custGeom>
              <a:rect b="b" l="l" r="r" t="t"/>
              <a:pathLst>
                <a:path extrusionOk="0" h="3227" w="3272">
                  <a:moveTo>
                    <a:pt x="1882" y="449"/>
                  </a:moveTo>
                  <a:lnTo>
                    <a:pt x="2106" y="538"/>
                  </a:lnTo>
                  <a:lnTo>
                    <a:pt x="2286" y="628"/>
                  </a:lnTo>
                  <a:lnTo>
                    <a:pt x="2465" y="807"/>
                  </a:lnTo>
                  <a:lnTo>
                    <a:pt x="2599" y="941"/>
                  </a:lnTo>
                  <a:lnTo>
                    <a:pt x="2689" y="1165"/>
                  </a:lnTo>
                  <a:lnTo>
                    <a:pt x="2778" y="1389"/>
                  </a:lnTo>
                  <a:lnTo>
                    <a:pt x="2778" y="1613"/>
                  </a:lnTo>
                  <a:lnTo>
                    <a:pt x="2778" y="1838"/>
                  </a:lnTo>
                  <a:lnTo>
                    <a:pt x="2689" y="2062"/>
                  </a:lnTo>
                  <a:lnTo>
                    <a:pt x="2599" y="2241"/>
                  </a:lnTo>
                  <a:lnTo>
                    <a:pt x="2465" y="2420"/>
                  </a:lnTo>
                  <a:lnTo>
                    <a:pt x="2286" y="2554"/>
                  </a:lnTo>
                  <a:lnTo>
                    <a:pt x="2106" y="2689"/>
                  </a:lnTo>
                  <a:lnTo>
                    <a:pt x="1882" y="2734"/>
                  </a:lnTo>
                  <a:lnTo>
                    <a:pt x="1614" y="2778"/>
                  </a:lnTo>
                  <a:lnTo>
                    <a:pt x="1390" y="2734"/>
                  </a:lnTo>
                  <a:lnTo>
                    <a:pt x="1166" y="2689"/>
                  </a:lnTo>
                  <a:lnTo>
                    <a:pt x="986" y="2554"/>
                  </a:lnTo>
                  <a:lnTo>
                    <a:pt x="807" y="2420"/>
                  </a:lnTo>
                  <a:lnTo>
                    <a:pt x="673" y="2241"/>
                  </a:lnTo>
                  <a:lnTo>
                    <a:pt x="583" y="2062"/>
                  </a:lnTo>
                  <a:lnTo>
                    <a:pt x="494" y="1838"/>
                  </a:lnTo>
                  <a:lnTo>
                    <a:pt x="494" y="1613"/>
                  </a:lnTo>
                  <a:lnTo>
                    <a:pt x="494" y="1389"/>
                  </a:lnTo>
                  <a:lnTo>
                    <a:pt x="583" y="1165"/>
                  </a:lnTo>
                  <a:lnTo>
                    <a:pt x="673" y="941"/>
                  </a:lnTo>
                  <a:lnTo>
                    <a:pt x="807" y="807"/>
                  </a:lnTo>
                  <a:lnTo>
                    <a:pt x="986" y="628"/>
                  </a:lnTo>
                  <a:lnTo>
                    <a:pt x="1166" y="538"/>
                  </a:lnTo>
                  <a:lnTo>
                    <a:pt x="1390" y="449"/>
                  </a:lnTo>
                  <a:close/>
                  <a:moveTo>
                    <a:pt x="1300" y="1"/>
                  </a:moveTo>
                  <a:lnTo>
                    <a:pt x="986" y="90"/>
                  </a:lnTo>
                  <a:lnTo>
                    <a:pt x="718" y="269"/>
                  </a:lnTo>
                  <a:lnTo>
                    <a:pt x="494" y="449"/>
                  </a:lnTo>
                  <a:lnTo>
                    <a:pt x="270" y="717"/>
                  </a:lnTo>
                  <a:lnTo>
                    <a:pt x="135" y="986"/>
                  </a:lnTo>
                  <a:lnTo>
                    <a:pt x="46" y="1300"/>
                  </a:lnTo>
                  <a:lnTo>
                    <a:pt x="1" y="1613"/>
                  </a:lnTo>
                  <a:lnTo>
                    <a:pt x="46" y="1927"/>
                  </a:lnTo>
                  <a:lnTo>
                    <a:pt x="135" y="2241"/>
                  </a:lnTo>
                  <a:lnTo>
                    <a:pt x="270" y="2510"/>
                  </a:lnTo>
                  <a:lnTo>
                    <a:pt x="494" y="2734"/>
                  </a:lnTo>
                  <a:lnTo>
                    <a:pt x="718" y="2958"/>
                  </a:lnTo>
                  <a:lnTo>
                    <a:pt x="986" y="3092"/>
                  </a:lnTo>
                  <a:lnTo>
                    <a:pt x="1300" y="3182"/>
                  </a:lnTo>
                  <a:lnTo>
                    <a:pt x="1614" y="3226"/>
                  </a:lnTo>
                  <a:lnTo>
                    <a:pt x="1972" y="3182"/>
                  </a:lnTo>
                  <a:lnTo>
                    <a:pt x="2286" y="3092"/>
                  </a:lnTo>
                  <a:lnTo>
                    <a:pt x="2554" y="2958"/>
                  </a:lnTo>
                  <a:lnTo>
                    <a:pt x="2778" y="2734"/>
                  </a:lnTo>
                  <a:lnTo>
                    <a:pt x="3002" y="2510"/>
                  </a:lnTo>
                  <a:lnTo>
                    <a:pt x="3137" y="2241"/>
                  </a:lnTo>
                  <a:lnTo>
                    <a:pt x="3226" y="1927"/>
                  </a:lnTo>
                  <a:lnTo>
                    <a:pt x="3271" y="1613"/>
                  </a:lnTo>
                  <a:lnTo>
                    <a:pt x="3226" y="1300"/>
                  </a:lnTo>
                  <a:lnTo>
                    <a:pt x="3137" y="986"/>
                  </a:lnTo>
                  <a:lnTo>
                    <a:pt x="3002" y="717"/>
                  </a:lnTo>
                  <a:lnTo>
                    <a:pt x="2778" y="449"/>
                  </a:lnTo>
                  <a:lnTo>
                    <a:pt x="2554" y="269"/>
                  </a:lnTo>
                  <a:lnTo>
                    <a:pt x="2286" y="90"/>
                  </a:lnTo>
                  <a:lnTo>
                    <a:pt x="19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9"/>
            <p:cNvSpPr/>
            <p:nvPr/>
          </p:nvSpPr>
          <p:spPr>
            <a:xfrm>
              <a:off x="7840325" y="3706475"/>
              <a:ext cx="34750" cy="34750"/>
            </a:xfrm>
            <a:custGeom>
              <a:rect b="b" l="l" r="r" t="t"/>
              <a:pathLst>
                <a:path extrusionOk="0" h="1390" w="1390">
                  <a:moveTo>
                    <a:pt x="762" y="493"/>
                  </a:moveTo>
                  <a:lnTo>
                    <a:pt x="852" y="538"/>
                  </a:lnTo>
                  <a:lnTo>
                    <a:pt x="897" y="628"/>
                  </a:lnTo>
                  <a:lnTo>
                    <a:pt x="941" y="717"/>
                  </a:lnTo>
                  <a:lnTo>
                    <a:pt x="897" y="807"/>
                  </a:lnTo>
                  <a:lnTo>
                    <a:pt x="852" y="852"/>
                  </a:lnTo>
                  <a:lnTo>
                    <a:pt x="762" y="942"/>
                  </a:lnTo>
                  <a:lnTo>
                    <a:pt x="583" y="942"/>
                  </a:lnTo>
                  <a:lnTo>
                    <a:pt x="538" y="852"/>
                  </a:lnTo>
                  <a:lnTo>
                    <a:pt x="493" y="807"/>
                  </a:lnTo>
                  <a:lnTo>
                    <a:pt x="449" y="717"/>
                  </a:lnTo>
                  <a:lnTo>
                    <a:pt x="493" y="628"/>
                  </a:lnTo>
                  <a:lnTo>
                    <a:pt x="538" y="538"/>
                  </a:lnTo>
                  <a:lnTo>
                    <a:pt x="583" y="493"/>
                  </a:lnTo>
                  <a:close/>
                  <a:moveTo>
                    <a:pt x="673" y="1"/>
                  </a:moveTo>
                  <a:lnTo>
                    <a:pt x="538" y="45"/>
                  </a:lnTo>
                  <a:lnTo>
                    <a:pt x="404" y="45"/>
                  </a:lnTo>
                  <a:lnTo>
                    <a:pt x="225" y="225"/>
                  </a:lnTo>
                  <a:lnTo>
                    <a:pt x="45" y="449"/>
                  </a:lnTo>
                  <a:lnTo>
                    <a:pt x="1" y="583"/>
                  </a:lnTo>
                  <a:lnTo>
                    <a:pt x="1" y="717"/>
                  </a:lnTo>
                  <a:lnTo>
                    <a:pt x="1" y="852"/>
                  </a:lnTo>
                  <a:lnTo>
                    <a:pt x="45" y="986"/>
                  </a:lnTo>
                  <a:lnTo>
                    <a:pt x="225" y="1210"/>
                  </a:lnTo>
                  <a:lnTo>
                    <a:pt x="404" y="1345"/>
                  </a:lnTo>
                  <a:lnTo>
                    <a:pt x="538" y="1390"/>
                  </a:lnTo>
                  <a:lnTo>
                    <a:pt x="852" y="1390"/>
                  </a:lnTo>
                  <a:lnTo>
                    <a:pt x="986" y="1345"/>
                  </a:lnTo>
                  <a:lnTo>
                    <a:pt x="1165" y="1210"/>
                  </a:lnTo>
                  <a:lnTo>
                    <a:pt x="1345" y="986"/>
                  </a:lnTo>
                  <a:lnTo>
                    <a:pt x="1389" y="852"/>
                  </a:lnTo>
                  <a:lnTo>
                    <a:pt x="1389" y="717"/>
                  </a:lnTo>
                  <a:lnTo>
                    <a:pt x="1389" y="583"/>
                  </a:lnTo>
                  <a:lnTo>
                    <a:pt x="1345" y="449"/>
                  </a:lnTo>
                  <a:lnTo>
                    <a:pt x="1165" y="225"/>
                  </a:lnTo>
                  <a:lnTo>
                    <a:pt x="986" y="45"/>
                  </a:lnTo>
                  <a:lnTo>
                    <a:pt x="852" y="45"/>
                  </a:lnTo>
                  <a:lnTo>
                    <a:pt x="6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9"/>
            <p:cNvSpPr/>
            <p:nvPr/>
          </p:nvSpPr>
          <p:spPr>
            <a:xfrm>
              <a:off x="7992650" y="3684075"/>
              <a:ext cx="80675" cy="80675"/>
            </a:xfrm>
            <a:custGeom>
              <a:rect b="b" l="l" r="r" t="t"/>
              <a:pathLst>
                <a:path extrusionOk="0" h="3227" w="3227">
                  <a:moveTo>
                    <a:pt x="1838" y="449"/>
                  </a:moveTo>
                  <a:lnTo>
                    <a:pt x="2062" y="538"/>
                  </a:lnTo>
                  <a:lnTo>
                    <a:pt x="2286" y="628"/>
                  </a:lnTo>
                  <a:lnTo>
                    <a:pt x="2465" y="807"/>
                  </a:lnTo>
                  <a:lnTo>
                    <a:pt x="2599" y="941"/>
                  </a:lnTo>
                  <a:lnTo>
                    <a:pt x="2689" y="1165"/>
                  </a:lnTo>
                  <a:lnTo>
                    <a:pt x="2778" y="1389"/>
                  </a:lnTo>
                  <a:lnTo>
                    <a:pt x="2778" y="1613"/>
                  </a:lnTo>
                  <a:lnTo>
                    <a:pt x="2778" y="1838"/>
                  </a:lnTo>
                  <a:lnTo>
                    <a:pt x="2689" y="2062"/>
                  </a:lnTo>
                  <a:lnTo>
                    <a:pt x="2599" y="2241"/>
                  </a:lnTo>
                  <a:lnTo>
                    <a:pt x="2465" y="2420"/>
                  </a:lnTo>
                  <a:lnTo>
                    <a:pt x="2286" y="2554"/>
                  </a:lnTo>
                  <a:lnTo>
                    <a:pt x="2062" y="2689"/>
                  </a:lnTo>
                  <a:lnTo>
                    <a:pt x="1838" y="2734"/>
                  </a:lnTo>
                  <a:lnTo>
                    <a:pt x="1614" y="2778"/>
                  </a:lnTo>
                  <a:lnTo>
                    <a:pt x="1390" y="2734"/>
                  </a:lnTo>
                  <a:lnTo>
                    <a:pt x="1166" y="2689"/>
                  </a:lnTo>
                  <a:lnTo>
                    <a:pt x="986" y="2554"/>
                  </a:lnTo>
                  <a:lnTo>
                    <a:pt x="807" y="2420"/>
                  </a:lnTo>
                  <a:lnTo>
                    <a:pt x="673" y="2241"/>
                  </a:lnTo>
                  <a:lnTo>
                    <a:pt x="538" y="2062"/>
                  </a:lnTo>
                  <a:lnTo>
                    <a:pt x="494" y="1838"/>
                  </a:lnTo>
                  <a:lnTo>
                    <a:pt x="449" y="1613"/>
                  </a:lnTo>
                  <a:lnTo>
                    <a:pt x="494" y="1389"/>
                  </a:lnTo>
                  <a:lnTo>
                    <a:pt x="538" y="1165"/>
                  </a:lnTo>
                  <a:lnTo>
                    <a:pt x="673" y="941"/>
                  </a:lnTo>
                  <a:lnTo>
                    <a:pt x="807" y="807"/>
                  </a:lnTo>
                  <a:lnTo>
                    <a:pt x="986" y="628"/>
                  </a:lnTo>
                  <a:lnTo>
                    <a:pt x="1166" y="538"/>
                  </a:lnTo>
                  <a:lnTo>
                    <a:pt x="1390" y="449"/>
                  </a:lnTo>
                  <a:close/>
                  <a:moveTo>
                    <a:pt x="1300" y="1"/>
                  </a:moveTo>
                  <a:lnTo>
                    <a:pt x="986" y="90"/>
                  </a:lnTo>
                  <a:lnTo>
                    <a:pt x="718" y="269"/>
                  </a:lnTo>
                  <a:lnTo>
                    <a:pt x="494" y="449"/>
                  </a:lnTo>
                  <a:lnTo>
                    <a:pt x="270" y="717"/>
                  </a:lnTo>
                  <a:lnTo>
                    <a:pt x="135" y="986"/>
                  </a:lnTo>
                  <a:lnTo>
                    <a:pt x="45" y="1300"/>
                  </a:lnTo>
                  <a:lnTo>
                    <a:pt x="1" y="1613"/>
                  </a:lnTo>
                  <a:lnTo>
                    <a:pt x="45" y="1927"/>
                  </a:lnTo>
                  <a:lnTo>
                    <a:pt x="135" y="2241"/>
                  </a:lnTo>
                  <a:lnTo>
                    <a:pt x="270" y="2510"/>
                  </a:lnTo>
                  <a:lnTo>
                    <a:pt x="494" y="2734"/>
                  </a:lnTo>
                  <a:lnTo>
                    <a:pt x="718" y="2958"/>
                  </a:lnTo>
                  <a:lnTo>
                    <a:pt x="986" y="3092"/>
                  </a:lnTo>
                  <a:lnTo>
                    <a:pt x="1300" y="3182"/>
                  </a:lnTo>
                  <a:lnTo>
                    <a:pt x="1614" y="3226"/>
                  </a:lnTo>
                  <a:lnTo>
                    <a:pt x="1972" y="3182"/>
                  </a:lnTo>
                  <a:lnTo>
                    <a:pt x="2241" y="3092"/>
                  </a:lnTo>
                  <a:lnTo>
                    <a:pt x="2510" y="2958"/>
                  </a:lnTo>
                  <a:lnTo>
                    <a:pt x="2778" y="2734"/>
                  </a:lnTo>
                  <a:lnTo>
                    <a:pt x="2958" y="2510"/>
                  </a:lnTo>
                  <a:lnTo>
                    <a:pt x="3137" y="2241"/>
                  </a:lnTo>
                  <a:lnTo>
                    <a:pt x="3226" y="1927"/>
                  </a:lnTo>
                  <a:lnTo>
                    <a:pt x="3226" y="1613"/>
                  </a:lnTo>
                  <a:lnTo>
                    <a:pt x="3226" y="1300"/>
                  </a:lnTo>
                  <a:lnTo>
                    <a:pt x="3137" y="986"/>
                  </a:lnTo>
                  <a:lnTo>
                    <a:pt x="2958" y="717"/>
                  </a:lnTo>
                  <a:lnTo>
                    <a:pt x="2778" y="449"/>
                  </a:lnTo>
                  <a:lnTo>
                    <a:pt x="2510" y="269"/>
                  </a:lnTo>
                  <a:lnTo>
                    <a:pt x="2241" y="90"/>
                  </a:lnTo>
                  <a:lnTo>
                    <a:pt x="19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9"/>
            <p:cNvSpPr/>
            <p:nvPr/>
          </p:nvSpPr>
          <p:spPr>
            <a:xfrm>
              <a:off x="8016175" y="3706475"/>
              <a:ext cx="34750" cy="34750"/>
            </a:xfrm>
            <a:custGeom>
              <a:rect b="b" l="l" r="r" t="t"/>
              <a:pathLst>
                <a:path extrusionOk="0" h="1390" w="1390">
                  <a:moveTo>
                    <a:pt x="762" y="493"/>
                  </a:moveTo>
                  <a:lnTo>
                    <a:pt x="852" y="538"/>
                  </a:lnTo>
                  <a:lnTo>
                    <a:pt x="897" y="628"/>
                  </a:lnTo>
                  <a:lnTo>
                    <a:pt x="897" y="717"/>
                  </a:lnTo>
                  <a:lnTo>
                    <a:pt x="897" y="807"/>
                  </a:lnTo>
                  <a:lnTo>
                    <a:pt x="852" y="852"/>
                  </a:lnTo>
                  <a:lnTo>
                    <a:pt x="762" y="942"/>
                  </a:lnTo>
                  <a:lnTo>
                    <a:pt x="583" y="942"/>
                  </a:lnTo>
                  <a:lnTo>
                    <a:pt x="538" y="852"/>
                  </a:lnTo>
                  <a:lnTo>
                    <a:pt x="449" y="807"/>
                  </a:lnTo>
                  <a:lnTo>
                    <a:pt x="449" y="717"/>
                  </a:lnTo>
                  <a:lnTo>
                    <a:pt x="449" y="628"/>
                  </a:lnTo>
                  <a:lnTo>
                    <a:pt x="538" y="538"/>
                  </a:lnTo>
                  <a:lnTo>
                    <a:pt x="583" y="493"/>
                  </a:lnTo>
                  <a:close/>
                  <a:moveTo>
                    <a:pt x="673" y="1"/>
                  </a:moveTo>
                  <a:lnTo>
                    <a:pt x="538" y="45"/>
                  </a:lnTo>
                  <a:lnTo>
                    <a:pt x="404" y="45"/>
                  </a:lnTo>
                  <a:lnTo>
                    <a:pt x="180" y="225"/>
                  </a:lnTo>
                  <a:lnTo>
                    <a:pt x="45" y="449"/>
                  </a:lnTo>
                  <a:lnTo>
                    <a:pt x="1" y="583"/>
                  </a:lnTo>
                  <a:lnTo>
                    <a:pt x="1" y="717"/>
                  </a:lnTo>
                  <a:lnTo>
                    <a:pt x="1" y="852"/>
                  </a:lnTo>
                  <a:lnTo>
                    <a:pt x="45" y="986"/>
                  </a:lnTo>
                  <a:lnTo>
                    <a:pt x="180" y="1210"/>
                  </a:lnTo>
                  <a:lnTo>
                    <a:pt x="404" y="1345"/>
                  </a:lnTo>
                  <a:lnTo>
                    <a:pt x="538" y="1390"/>
                  </a:lnTo>
                  <a:lnTo>
                    <a:pt x="807" y="1390"/>
                  </a:lnTo>
                  <a:lnTo>
                    <a:pt x="941" y="1345"/>
                  </a:lnTo>
                  <a:lnTo>
                    <a:pt x="1165" y="1210"/>
                  </a:lnTo>
                  <a:lnTo>
                    <a:pt x="1345" y="986"/>
                  </a:lnTo>
                  <a:lnTo>
                    <a:pt x="1345" y="852"/>
                  </a:lnTo>
                  <a:lnTo>
                    <a:pt x="1389" y="717"/>
                  </a:lnTo>
                  <a:lnTo>
                    <a:pt x="1345" y="583"/>
                  </a:lnTo>
                  <a:lnTo>
                    <a:pt x="1345" y="449"/>
                  </a:lnTo>
                  <a:lnTo>
                    <a:pt x="1165" y="225"/>
                  </a:lnTo>
                  <a:lnTo>
                    <a:pt x="941" y="45"/>
                  </a:lnTo>
                  <a:lnTo>
                    <a:pt x="807" y="45"/>
                  </a:lnTo>
                  <a:lnTo>
                    <a:pt x="6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9"/>
            <p:cNvSpPr/>
            <p:nvPr/>
          </p:nvSpPr>
          <p:spPr>
            <a:xfrm>
              <a:off x="7794400" y="3556400"/>
              <a:ext cx="302450" cy="255400"/>
            </a:xfrm>
            <a:custGeom>
              <a:rect b="b" l="l" r="r" t="t"/>
              <a:pathLst>
                <a:path extrusionOk="0" h="10216" w="12098">
                  <a:moveTo>
                    <a:pt x="11649" y="4615"/>
                  </a:moveTo>
                  <a:lnTo>
                    <a:pt x="11649" y="8781"/>
                  </a:lnTo>
                  <a:lnTo>
                    <a:pt x="449" y="8781"/>
                  </a:lnTo>
                  <a:lnTo>
                    <a:pt x="449" y="4615"/>
                  </a:lnTo>
                  <a:close/>
                  <a:moveTo>
                    <a:pt x="11604" y="9274"/>
                  </a:moveTo>
                  <a:lnTo>
                    <a:pt x="11515" y="9453"/>
                  </a:lnTo>
                  <a:lnTo>
                    <a:pt x="11336" y="9588"/>
                  </a:lnTo>
                  <a:lnTo>
                    <a:pt x="11156" y="9677"/>
                  </a:lnTo>
                  <a:lnTo>
                    <a:pt x="10932" y="9722"/>
                  </a:lnTo>
                  <a:lnTo>
                    <a:pt x="1121" y="9722"/>
                  </a:lnTo>
                  <a:lnTo>
                    <a:pt x="942" y="9677"/>
                  </a:lnTo>
                  <a:lnTo>
                    <a:pt x="717" y="9588"/>
                  </a:lnTo>
                  <a:lnTo>
                    <a:pt x="583" y="9453"/>
                  </a:lnTo>
                  <a:lnTo>
                    <a:pt x="493" y="9274"/>
                  </a:lnTo>
                  <a:close/>
                  <a:moveTo>
                    <a:pt x="135" y="0"/>
                  </a:moveTo>
                  <a:lnTo>
                    <a:pt x="45" y="45"/>
                  </a:lnTo>
                  <a:lnTo>
                    <a:pt x="1" y="135"/>
                  </a:lnTo>
                  <a:lnTo>
                    <a:pt x="1" y="224"/>
                  </a:lnTo>
                  <a:lnTo>
                    <a:pt x="1" y="3540"/>
                  </a:lnTo>
                  <a:lnTo>
                    <a:pt x="1" y="3584"/>
                  </a:lnTo>
                  <a:lnTo>
                    <a:pt x="90" y="3674"/>
                  </a:lnTo>
                  <a:lnTo>
                    <a:pt x="314" y="3674"/>
                  </a:lnTo>
                  <a:lnTo>
                    <a:pt x="404" y="3584"/>
                  </a:lnTo>
                  <a:lnTo>
                    <a:pt x="449" y="3450"/>
                  </a:lnTo>
                  <a:lnTo>
                    <a:pt x="449" y="583"/>
                  </a:lnTo>
                  <a:lnTo>
                    <a:pt x="493" y="493"/>
                  </a:lnTo>
                  <a:lnTo>
                    <a:pt x="583" y="448"/>
                  </a:lnTo>
                  <a:lnTo>
                    <a:pt x="11067" y="448"/>
                  </a:lnTo>
                  <a:lnTo>
                    <a:pt x="11201" y="493"/>
                  </a:lnTo>
                  <a:lnTo>
                    <a:pt x="11425" y="672"/>
                  </a:lnTo>
                  <a:lnTo>
                    <a:pt x="11604" y="896"/>
                  </a:lnTo>
                  <a:lnTo>
                    <a:pt x="11604" y="986"/>
                  </a:lnTo>
                  <a:lnTo>
                    <a:pt x="11649" y="1165"/>
                  </a:lnTo>
                  <a:lnTo>
                    <a:pt x="11649" y="4167"/>
                  </a:lnTo>
                  <a:lnTo>
                    <a:pt x="135" y="4167"/>
                  </a:lnTo>
                  <a:lnTo>
                    <a:pt x="45" y="4212"/>
                  </a:lnTo>
                  <a:lnTo>
                    <a:pt x="1" y="4301"/>
                  </a:lnTo>
                  <a:lnTo>
                    <a:pt x="1" y="4391"/>
                  </a:lnTo>
                  <a:lnTo>
                    <a:pt x="1" y="9050"/>
                  </a:lnTo>
                  <a:lnTo>
                    <a:pt x="1" y="9274"/>
                  </a:lnTo>
                  <a:lnTo>
                    <a:pt x="90" y="9498"/>
                  </a:lnTo>
                  <a:lnTo>
                    <a:pt x="180" y="9677"/>
                  </a:lnTo>
                  <a:lnTo>
                    <a:pt x="314" y="9857"/>
                  </a:lnTo>
                  <a:lnTo>
                    <a:pt x="493" y="9991"/>
                  </a:lnTo>
                  <a:lnTo>
                    <a:pt x="673" y="10125"/>
                  </a:lnTo>
                  <a:lnTo>
                    <a:pt x="897" y="10170"/>
                  </a:lnTo>
                  <a:lnTo>
                    <a:pt x="1121" y="10215"/>
                  </a:lnTo>
                  <a:lnTo>
                    <a:pt x="10932" y="10215"/>
                  </a:lnTo>
                  <a:lnTo>
                    <a:pt x="11156" y="10170"/>
                  </a:lnTo>
                  <a:lnTo>
                    <a:pt x="11380" y="10125"/>
                  </a:lnTo>
                  <a:lnTo>
                    <a:pt x="11604" y="9991"/>
                  </a:lnTo>
                  <a:lnTo>
                    <a:pt x="11784" y="9857"/>
                  </a:lnTo>
                  <a:lnTo>
                    <a:pt x="11918" y="9677"/>
                  </a:lnTo>
                  <a:lnTo>
                    <a:pt x="12008" y="9498"/>
                  </a:lnTo>
                  <a:lnTo>
                    <a:pt x="12097" y="9274"/>
                  </a:lnTo>
                  <a:lnTo>
                    <a:pt x="12097" y="9050"/>
                  </a:lnTo>
                  <a:lnTo>
                    <a:pt x="12097" y="1165"/>
                  </a:lnTo>
                  <a:lnTo>
                    <a:pt x="12097" y="896"/>
                  </a:lnTo>
                  <a:lnTo>
                    <a:pt x="12008" y="717"/>
                  </a:lnTo>
                  <a:lnTo>
                    <a:pt x="11918" y="493"/>
                  </a:lnTo>
                  <a:lnTo>
                    <a:pt x="11784" y="314"/>
                  </a:lnTo>
                  <a:lnTo>
                    <a:pt x="11604" y="179"/>
                  </a:lnTo>
                  <a:lnTo>
                    <a:pt x="11380" y="90"/>
                  </a:lnTo>
                  <a:lnTo>
                    <a:pt x="111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9"/>
            <p:cNvSpPr/>
            <p:nvPr/>
          </p:nvSpPr>
          <p:spPr>
            <a:xfrm>
              <a:off x="7909775" y="3684075"/>
              <a:ext cx="71700" cy="80675"/>
            </a:xfrm>
            <a:custGeom>
              <a:rect b="b" l="l" r="r" t="t"/>
              <a:pathLst>
                <a:path extrusionOk="0" h="3227" w="2868">
                  <a:moveTo>
                    <a:pt x="2375" y="449"/>
                  </a:moveTo>
                  <a:lnTo>
                    <a:pt x="2375" y="1838"/>
                  </a:lnTo>
                  <a:lnTo>
                    <a:pt x="448" y="1838"/>
                  </a:lnTo>
                  <a:lnTo>
                    <a:pt x="448" y="449"/>
                  </a:lnTo>
                  <a:close/>
                  <a:moveTo>
                    <a:pt x="2375" y="2286"/>
                  </a:moveTo>
                  <a:lnTo>
                    <a:pt x="2375" y="2778"/>
                  </a:lnTo>
                  <a:lnTo>
                    <a:pt x="448" y="2778"/>
                  </a:lnTo>
                  <a:lnTo>
                    <a:pt x="448" y="2286"/>
                  </a:lnTo>
                  <a:close/>
                  <a:moveTo>
                    <a:pt x="135" y="1"/>
                  </a:moveTo>
                  <a:lnTo>
                    <a:pt x="90" y="45"/>
                  </a:lnTo>
                  <a:lnTo>
                    <a:pt x="0" y="135"/>
                  </a:lnTo>
                  <a:lnTo>
                    <a:pt x="0" y="225"/>
                  </a:lnTo>
                  <a:lnTo>
                    <a:pt x="0" y="3002"/>
                  </a:lnTo>
                  <a:lnTo>
                    <a:pt x="0" y="3092"/>
                  </a:lnTo>
                  <a:lnTo>
                    <a:pt x="90" y="3182"/>
                  </a:lnTo>
                  <a:lnTo>
                    <a:pt x="135" y="3226"/>
                  </a:lnTo>
                  <a:lnTo>
                    <a:pt x="2688" y="3226"/>
                  </a:lnTo>
                  <a:lnTo>
                    <a:pt x="2778" y="3182"/>
                  </a:lnTo>
                  <a:lnTo>
                    <a:pt x="2823" y="3092"/>
                  </a:lnTo>
                  <a:lnTo>
                    <a:pt x="2868" y="3002"/>
                  </a:lnTo>
                  <a:lnTo>
                    <a:pt x="2868" y="225"/>
                  </a:lnTo>
                  <a:lnTo>
                    <a:pt x="2823" y="135"/>
                  </a:lnTo>
                  <a:lnTo>
                    <a:pt x="2778" y="45"/>
                  </a:lnTo>
                  <a:lnTo>
                    <a:pt x="2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 name="Google Shape;952;p49"/>
          <p:cNvGrpSpPr/>
          <p:nvPr/>
        </p:nvGrpSpPr>
        <p:grpSpPr>
          <a:xfrm>
            <a:off x="7310554" y="3623428"/>
            <a:ext cx="708582" cy="980583"/>
            <a:chOff x="7310554" y="3623428"/>
            <a:chExt cx="708582" cy="980583"/>
          </a:xfrm>
        </p:grpSpPr>
        <p:sp>
          <p:nvSpPr>
            <p:cNvPr id="953" name="Google Shape;953;p49"/>
            <p:cNvSpPr/>
            <p:nvPr/>
          </p:nvSpPr>
          <p:spPr>
            <a:xfrm rot="981411">
              <a:off x="7424911" y="3673167"/>
              <a:ext cx="479868" cy="881105"/>
            </a:xfrm>
            <a:custGeom>
              <a:rect b="b" l="l" r="r" t="t"/>
              <a:pathLst>
                <a:path extrusionOk="0" h="32406"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40" y="30325"/>
                  </a:lnTo>
                  <a:lnTo>
                    <a:pt x="78" y="30556"/>
                  </a:lnTo>
                  <a:lnTo>
                    <a:pt x="194" y="30980"/>
                  </a:lnTo>
                  <a:lnTo>
                    <a:pt x="425" y="31365"/>
                  </a:lnTo>
                  <a:lnTo>
                    <a:pt x="695" y="31712"/>
                  </a:lnTo>
                  <a:lnTo>
                    <a:pt x="1041" y="32020"/>
                  </a:lnTo>
                  <a:lnTo>
                    <a:pt x="1427" y="32213"/>
                  </a:lnTo>
                  <a:lnTo>
                    <a:pt x="1850" y="32367"/>
                  </a:lnTo>
                  <a:lnTo>
                    <a:pt x="2082" y="32405"/>
                  </a:lnTo>
                  <a:lnTo>
                    <a:pt x="15568" y="32405"/>
                  </a:lnTo>
                  <a:lnTo>
                    <a:pt x="15799" y="32367"/>
                  </a:lnTo>
                  <a:lnTo>
                    <a:pt x="16223" y="32213"/>
                  </a:lnTo>
                  <a:lnTo>
                    <a:pt x="16647" y="32020"/>
                  </a:lnTo>
                  <a:lnTo>
                    <a:pt x="16955" y="31712"/>
                  </a:lnTo>
                  <a:lnTo>
                    <a:pt x="17263" y="31365"/>
                  </a:lnTo>
                  <a:lnTo>
                    <a:pt x="17456" y="30980"/>
                  </a:lnTo>
                  <a:lnTo>
                    <a:pt x="17610" y="30556"/>
                  </a:lnTo>
                  <a:lnTo>
                    <a:pt x="17648" y="30325"/>
                  </a:lnTo>
                  <a:lnTo>
                    <a:pt x="17648"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9"/>
            <p:cNvSpPr/>
            <p:nvPr/>
          </p:nvSpPr>
          <p:spPr>
            <a:xfrm rot="981411">
              <a:off x="7433763" y="3674439"/>
              <a:ext cx="479868" cy="818242"/>
            </a:xfrm>
            <a:custGeom>
              <a:rect b="b" l="l" r="r" t="t"/>
              <a:pathLst>
                <a:path extrusionOk="0" h="30094" w="17649">
                  <a:moveTo>
                    <a:pt x="2313" y="0"/>
                  </a:moveTo>
                  <a:lnTo>
                    <a:pt x="2082" y="39"/>
                  </a:lnTo>
                  <a:lnTo>
                    <a:pt x="1850" y="77"/>
                  </a:lnTo>
                  <a:lnTo>
                    <a:pt x="1427" y="193"/>
                  </a:lnTo>
                  <a:lnTo>
                    <a:pt x="1041" y="424"/>
                  </a:lnTo>
                  <a:lnTo>
                    <a:pt x="695" y="694"/>
                  </a:lnTo>
                  <a:lnTo>
                    <a:pt x="425" y="1041"/>
                  </a:lnTo>
                  <a:lnTo>
                    <a:pt x="194" y="1426"/>
                  </a:lnTo>
                  <a:lnTo>
                    <a:pt x="78" y="1850"/>
                  </a:lnTo>
                  <a:lnTo>
                    <a:pt x="40" y="2081"/>
                  </a:lnTo>
                  <a:lnTo>
                    <a:pt x="1" y="2351"/>
                  </a:lnTo>
                  <a:lnTo>
                    <a:pt x="1" y="30093"/>
                  </a:lnTo>
                  <a:lnTo>
                    <a:pt x="17648" y="2351"/>
                  </a:lnTo>
                  <a:lnTo>
                    <a:pt x="17648" y="2081"/>
                  </a:lnTo>
                  <a:lnTo>
                    <a:pt x="17610" y="1850"/>
                  </a:lnTo>
                  <a:lnTo>
                    <a:pt x="17456" y="1426"/>
                  </a:lnTo>
                  <a:lnTo>
                    <a:pt x="17263" y="1041"/>
                  </a:lnTo>
                  <a:lnTo>
                    <a:pt x="16955" y="694"/>
                  </a:lnTo>
                  <a:lnTo>
                    <a:pt x="16647" y="424"/>
                  </a:lnTo>
                  <a:lnTo>
                    <a:pt x="16223" y="193"/>
                  </a:lnTo>
                  <a:lnTo>
                    <a:pt x="15799" y="77"/>
                  </a:lnTo>
                  <a:lnTo>
                    <a:pt x="15568" y="39"/>
                  </a:lnTo>
                  <a:lnTo>
                    <a:pt x="15337" y="0"/>
                  </a:lnTo>
                  <a:close/>
                </a:path>
              </a:pathLst>
            </a:custGeom>
            <a:solidFill>
              <a:srgbClr val="1F1811">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9"/>
            <p:cNvSpPr/>
            <p:nvPr/>
          </p:nvSpPr>
          <p:spPr>
            <a:xfrm rot="981411">
              <a:off x="7482711" y="3725731"/>
              <a:ext cx="381388" cy="717668"/>
            </a:xfrm>
            <a:custGeom>
              <a:rect b="b" l="l" r="r" t="t"/>
              <a:pathLst>
                <a:path extrusionOk="0" h="26395" w="14027">
                  <a:moveTo>
                    <a:pt x="1" y="0"/>
                  </a:moveTo>
                  <a:lnTo>
                    <a:pt x="1" y="26394"/>
                  </a:lnTo>
                  <a:lnTo>
                    <a:pt x="14026" y="26394"/>
                  </a:lnTo>
                  <a:lnTo>
                    <a:pt x="1402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9"/>
            <p:cNvSpPr/>
            <p:nvPr/>
          </p:nvSpPr>
          <p:spPr>
            <a:xfrm rot="981411">
              <a:off x="7521089" y="4441572"/>
              <a:ext cx="74391" cy="74418"/>
            </a:xfrm>
            <a:custGeom>
              <a:rect b="b" l="l" r="r" t="t"/>
              <a:pathLst>
                <a:path extrusionOk="0" h="2737" w="2736">
                  <a:moveTo>
                    <a:pt x="1079" y="1"/>
                  </a:moveTo>
                  <a:lnTo>
                    <a:pt x="809" y="78"/>
                  </a:lnTo>
                  <a:lnTo>
                    <a:pt x="578" y="232"/>
                  </a:lnTo>
                  <a:lnTo>
                    <a:pt x="385" y="386"/>
                  </a:lnTo>
                  <a:lnTo>
                    <a:pt x="231" y="579"/>
                  </a:lnTo>
                  <a:lnTo>
                    <a:pt x="77" y="810"/>
                  </a:lnTo>
                  <a:lnTo>
                    <a:pt x="0" y="1080"/>
                  </a:lnTo>
                  <a:lnTo>
                    <a:pt x="0" y="1350"/>
                  </a:lnTo>
                  <a:lnTo>
                    <a:pt x="0" y="1619"/>
                  </a:lnTo>
                  <a:lnTo>
                    <a:pt x="77" y="1889"/>
                  </a:lnTo>
                  <a:lnTo>
                    <a:pt x="231" y="2120"/>
                  </a:lnTo>
                  <a:lnTo>
                    <a:pt x="385" y="2313"/>
                  </a:lnTo>
                  <a:lnTo>
                    <a:pt x="578" y="2505"/>
                  </a:lnTo>
                  <a:lnTo>
                    <a:pt x="809" y="2621"/>
                  </a:lnTo>
                  <a:lnTo>
                    <a:pt x="1079" y="2698"/>
                  </a:lnTo>
                  <a:lnTo>
                    <a:pt x="1349" y="2737"/>
                  </a:lnTo>
                  <a:lnTo>
                    <a:pt x="1618" y="2698"/>
                  </a:lnTo>
                  <a:lnTo>
                    <a:pt x="1888" y="2621"/>
                  </a:lnTo>
                  <a:lnTo>
                    <a:pt x="2119" y="2505"/>
                  </a:lnTo>
                  <a:lnTo>
                    <a:pt x="2312" y="2313"/>
                  </a:lnTo>
                  <a:lnTo>
                    <a:pt x="2505" y="2120"/>
                  </a:lnTo>
                  <a:lnTo>
                    <a:pt x="2620" y="1889"/>
                  </a:lnTo>
                  <a:lnTo>
                    <a:pt x="2697" y="1619"/>
                  </a:lnTo>
                  <a:lnTo>
                    <a:pt x="2736" y="1350"/>
                  </a:lnTo>
                  <a:lnTo>
                    <a:pt x="2697" y="1080"/>
                  </a:lnTo>
                  <a:lnTo>
                    <a:pt x="2620" y="810"/>
                  </a:lnTo>
                  <a:lnTo>
                    <a:pt x="2505" y="579"/>
                  </a:lnTo>
                  <a:lnTo>
                    <a:pt x="2312" y="386"/>
                  </a:lnTo>
                  <a:lnTo>
                    <a:pt x="2119" y="232"/>
                  </a:lnTo>
                  <a:lnTo>
                    <a:pt x="1888" y="78"/>
                  </a:lnTo>
                  <a:lnTo>
                    <a:pt x="1618"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9"/>
            <p:cNvSpPr/>
            <p:nvPr/>
          </p:nvSpPr>
          <p:spPr>
            <a:xfrm rot="981411">
              <a:off x="7732138" y="3707721"/>
              <a:ext cx="98508" cy="17836"/>
            </a:xfrm>
            <a:custGeom>
              <a:rect b="b" l="l" r="r" t="t"/>
              <a:pathLst>
                <a:path extrusionOk="0" h="656" w="3623">
                  <a:moveTo>
                    <a:pt x="309" y="0"/>
                  </a:moveTo>
                  <a:lnTo>
                    <a:pt x="193" y="39"/>
                  </a:lnTo>
                  <a:lnTo>
                    <a:pt x="116" y="116"/>
                  </a:lnTo>
                  <a:lnTo>
                    <a:pt x="39" y="193"/>
                  </a:lnTo>
                  <a:lnTo>
                    <a:pt x="1" y="309"/>
                  </a:lnTo>
                  <a:lnTo>
                    <a:pt x="39" y="463"/>
                  </a:lnTo>
                  <a:lnTo>
                    <a:pt x="116" y="540"/>
                  </a:lnTo>
                  <a:lnTo>
                    <a:pt x="193" y="617"/>
                  </a:lnTo>
                  <a:lnTo>
                    <a:pt x="309" y="655"/>
                  </a:lnTo>
                  <a:lnTo>
                    <a:pt x="3314" y="655"/>
                  </a:lnTo>
                  <a:lnTo>
                    <a:pt x="3430" y="617"/>
                  </a:lnTo>
                  <a:lnTo>
                    <a:pt x="3546" y="540"/>
                  </a:lnTo>
                  <a:lnTo>
                    <a:pt x="3623" y="463"/>
                  </a:lnTo>
                  <a:lnTo>
                    <a:pt x="3623" y="309"/>
                  </a:lnTo>
                  <a:lnTo>
                    <a:pt x="3623" y="193"/>
                  </a:lnTo>
                  <a:lnTo>
                    <a:pt x="3546" y="116"/>
                  </a:lnTo>
                  <a:lnTo>
                    <a:pt x="3430" y="39"/>
                  </a:lnTo>
                  <a:lnTo>
                    <a:pt x="3314" y="0"/>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 name="Google Shape;958;p49"/>
          <p:cNvGrpSpPr/>
          <p:nvPr/>
        </p:nvGrpSpPr>
        <p:grpSpPr>
          <a:xfrm rot="-2500325">
            <a:off x="1380248" y="3578257"/>
            <a:ext cx="795430" cy="1070912"/>
            <a:chOff x="-1123582" y="549755"/>
            <a:chExt cx="795390" cy="1070858"/>
          </a:xfrm>
        </p:grpSpPr>
        <p:sp>
          <p:nvSpPr>
            <p:cNvPr id="959" name="Google Shape;959;p49"/>
            <p:cNvSpPr/>
            <p:nvPr/>
          </p:nvSpPr>
          <p:spPr>
            <a:xfrm rot="1266927">
              <a:off x="-966426" y="604107"/>
              <a:ext cx="481077" cy="962153"/>
            </a:xfrm>
            <a:custGeom>
              <a:rect b="b" l="l" r="r" t="t"/>
              <a:pathLst>
                <a:path extrusionOk="0" h="29054" w="14527">
                  <a:moveTo>
                    <a:pt x="6089" y="1"/>
                  </a:moveTo>
                  <a:lnTo>
                    <a:pt x="4933" y="116"/>
                  </a:lnTo>
                  <a:lnTo>
                    <a:pt x="3777" y="270"/>
                  </a:lnTo>
                  <a:lnTo>
                    <a:pt x="2621" y="463"/>
                  </a:lnTo>
                  <a:lnTo>
                    <a:pt x="2274" y="579"/>
                  </a:lnTo>
                  <a:lnTo>
                    <a:pt x="1966" y="694"/>
                  </a:lnTo>
                  <a:lnTo>
                    <a:pt x="1657" y="887"/>
                  </a:lnTo>
                  <a:lnTo>
                    <a:pt x="1349" y="1118"/>
                  </a:lnTo>
                  <a:lnTo>
                    <a:pt x="1118" y="1388"/>
                  </a:lnTo>
                  <a:lnTo>
                    <a:pt x="887" y="1735"/>
                  </a:lnTo>
                  <a:lnTo>
                    <a:pt x="733" y="2120"/>
                  </a:lnTo>
                  <a:lnTo>
                    <a:pt x="656" y="2544"/>
                  </a:lnTo>
                  <a:lnTo>
                    <a:pt x="463" y="4201"/>
                  </a:lnTo>
                  <a:lnTo>
                    <a:pt x="270" y="5819"/>
                  </a:lnTo>
                  <a:lnTo>
                    <a:pt x="155" y="7322"/>
                  </a:lnTo>
                  <a:lnTo>
                    <a:pt x="78" y="8786"/>
                  </a:lnTo>
                  <a:lnTo>
                    <a:pt x="1" y="10212"/>
                  </a:lnTo>
                  <a:lnTo>
                    <a:pt x="1" y="11599"/>
                  </a:lnTo>
                  <a:lnTo>
                    <a:pt x="1" y="12947"/>
                  </a:lnTo>
                  <a:lnTo>
                    <a:pt x="39" y="14296"/>
                  </a:lnTo>
                  <a:lnTo>
                    <a:pt x="116" y="15645"/>
                  </a:lnTo>
                  <a:lnTo>
                    <a:pt x="232" y="16993"/>
                  </a:lnTo>
                  <a:lnTo>
                    <a:pt x="347" y="18380"/>
                  </a:lnTo>
                  <a:lnTo>
                    <a:pt x="502" y="19806"/>
                  </a:lnTo>
                  <a:lnTo>
                    <a:pt x="925" y="22811"/>
                  </a:lnTo>
                  <a:lnTo>
                    <a:pt x="1503" y="26125"/>
                  </a:lnTo>
                  <a:lnTo>
                    <a:pt x="1580" y="26549"/>
                  </a:lnTo>
                  <a:lnTo>
                    <a:pt x="1773" y="27011"/>
                  </a:lnTo>
                  <a:lnTo>
                    <a:pt x="1966" y="27435"/>
                  </a:lnTo>
                  <a:lnTo>
                    <a:pt x="2197" y="27782"/>
                  </a:lnTo>
                  <a:lnTo>
                    <a:pt x="2467" y="28129"/>
                  </a:lnTo>
                  <a:lnTo>
                    <a:pt x="2736" y="28360"/>
                  </a:lnTo>
                  <a:lnTo>
                    <a:pt x="3006" y="28553"/>
                  </a:lnTo>
                  <a:lnTo>
                    <a:pt x="3314" y="28668"/>
                  </a:lnTo>
                  <a:lnTo>
                    <a:pt x="4316" y="28822"/>
                  </a:lnTo>
                  <a:lnTo>
                    <a:pt x="5279" y="28938"/>
                  </a:lnTo>
                  <a:lnTo>
                    <a:pt x="6281" y="29015"/>
                  </a:lnTo>
                  <a:lnTo>
                    <a:pt x="7245" y="29053"/>
                  </a:lnTo>
                  <a:lnTo>
                    <a:pt x="8246" y="29015"/>
                  </a:lnTo>
                  <a:lnTo>
                    <a:pt x="9248" y="28938"/>
                  </a:lnTo>
                  <a:lnTo>
                    <a:pt x="10211" y="28822"/>
                  </a:lnTo>
                  <a:lnTo>
                    <a:pt x="11213" y="28668"/>
                  </a:lnTo>
                  <a:lnTo>
                    <a:pt x="11483" y="28553"/>
                  </a:lnTo>
                  <a:lnTo>
                    <a:pt x="11791" y="28360"/>
                  </a:lnTo>
                  <a:lnTo>
                    <a:pt x="12061" y="28129"/>
                  </a:lnTo>
                  <a:lnTo>
                    <a:pt x="12331" y="27782"/>
                  </a:lnTo>
                  <a:lnTo>
                    <a:pt x="12562" y="27397"/>
                  </a:lnTo>
                  <a:lnTo>
                    <a:pt x="12755" y="27011"/>
                  </a:lnTo>
                  <a:lnTo>
                    <a:pt x="12909" y="26549"/>
                  </a:lnTo>
                  <a:lnTo>
                    <a:pt x="13024" y="26125"/>
                  </a:lnTo>
                  <a:lnTo>
                    <a:pt x="13564" y="22811"/>
                  </a:lnTo>
                  <a:lnTo>
                    <a:pt x="13988" y="19806"/>
                  </a:lnTo>
                  <a:lnTo>
                    <a:pt x="14180" y="18380"/>
                  </a:lnTo>
                  <a:lnTo>
                    <a:pt x="14296" y="16993"/>
                  </a:lnTo>
                  <a:lnTo>
                    <a:pt x="14411" y="15645"/>
                  </a:lnTo>
                  <a:lnTo>
                    <a:pt x="14488" y="14296"/>
                  </a:lnTo>
                  <a:lnTo>
                    <a:pt x="14527" y="12947"/>
                  </a:lnTo>
                  <a:lnTo>
                    <a:pt x="14527" y="11599"/>
                  </a:lnTo>
                  <a:lnTo>
                    <a:pt x="14527" y="10212"/>
                  </a:lnTo>
                  <a:lnTo>
                    <a:pt x="14450" y="8786"/>
                  </a:lnTo>
                  <a:lnTo>
                    <a:pt x="14373" y="7322"/>
                  </a:lnTo>
                  <a:lnTo>
                    <a:pt x="14219" y="5819"/>
                  </a:lnTo>
                  <a:lnTo>
                    <a:pt x="14065" y="4201"/>
                  </a:lnTo>
                  <a:lnTo>
                    <a:pt x="13872" y="2544"/>
                  </a:lnTo>
                  <a:lnTo>
                    <a:pt x="13795" y="2120"/>
                  </a:lnTo>
                  <a:lnTo>
                    <a:pt x="13602" y="1735"/>
                  </a:lnTo>
                  <a:lnTo>
                    <a:pt x="13410" y="1388"/>
                  </a:lnTo>
                  <a:lnTo>
                    <a:pt x="13178" y="1118"/>
                  </a:lnTo>
                  <a:lnTo>
                    <a:pt x="12870" y="887"/>
                  </a:lnTo>
                  <a:lnTo>
                    <a:pt x="12562" y="694"/>
                  </a:lnTo>
                  <a:lnTo>
                    <a:pt x="12215" y="579"/>
                  </a:lnTo>
                  <a:lnTo>
                    <a:pt x="11907" y="463"/>
                  </a:lnTo>
                  <a:lnTo>
                    <a:pt x="10751" y="270"/>
                  </a:lnTo>
                  <a:lnTo>
                    <a:pt x="9595" y="116"/>
                  </a:lnTo>
                  <a:lnTo>
                    <a:pt x="8439"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9"/>
            <p:cNvSpPr/>
            <p:nvPr/>
          </p:nvSpPr>
          <p:spPr>
            <a:xfrm rot="1266927">
              <a:off x="-837461" y="1037809"/>
              <a:ext cx="248867" cy="28116"/>
            </a:xfrm>
            <a:custGeom>
              <a:rect b="b" l="l" r="r" t="t"/>
              <a:pathLst>
                <a:path extrusionOk="0" h="849" w="7515">
                  <a:moveTo>
                    <a:pt x="386" y="0"/>
                  </a:moveTo>
                  <a:lnTo>
                    <a:pt x="78" y="39"/>
                  </a:lnTo>
                  <a:lnTo>
                    <a:pt x="1" y="77"/>
                  </a:lnTo>
                  <a:lnTo>
                    <a:pt x="1" y="116"/>
                  </a:lnTo>
                  <a:lnTo>
                    <a:pt x="1" y="155"/>
                  </a:lnTo>
                  <a:lnTo>
                    <a:pt x="78" y="193"/>
                  </a:lnTo>
                  <a:lnTo>
                    <a:pt x="309" y="309"/>
                  </a:lnTo>
                  <a:lnTo>
                    <a:pt x="1118" y="540"/>
                  </a:lnTo>
                  <a:lnTo>
                    <a:pt x="1966" y="694"/>
                  </a:lnTo>
                  <a:lnTo>
                    <a:pt x="2852" y="810"/>
                  </a:lnTo>
                  <a:lnTo>
                    <a:pt x="3739" y="848"/>
                  </a:lnTo>
                  <a:lnTo>
                    <a:pt x="4663" y="810"/>
                  </a:lnTo>
                  <a:lnTo>
                    <a:pt x="5550" y="694"/>
                  </a:lnTo>
                  <a:lnTo>
                    <a:pt x="6397" y="540"/>
                  </a:lnTo>
                  <a:lnTo>
                    <a:pt x="7168" y="309"/>
                  </a:lnTo>
                  <a:lnTo>
                    <a:pt x="7438" y="193"/>
                  </a:lnTo>
                  <a:lnTo>
                    <a:pt x="7515" y="155"/>
                  </a:lnTo>
                  <a:lnTo>
                    <a:pt x="7515" y="116"/>
                  </a:lnTo>
                  <a:lnTo>
                    <a:pt x="7476" y="77"/>
                  </a:lnTo>
                  <a:lnTo>
                    <a:pt x="7399" y="39"/>
                  </a:lnTo>
                  <a:lnTo>
                    <a:pt x="7129" y="0"/>
                  </a:ln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9"/>
            <p:cNvSpPr/>
            <p:nvPr/>
          </p:nvSpPr>
          <p:spPr>
            <a:xfrm rot="1266927">
              <a:off x="-908205" y="628503"/>
              <a:ext cx="399446" cy="731202"/>
            </a:xfrm>
            <a:custGeom>
              <a:rect b="b" l="l" r="r" t="t"/>
              <a:pathLst>
                <a:path extrusionOk="0" h="22080" w="12062">
                  <a:moveTo>
                    <a:pt x="6513" y="1"/>
                  </a:moveTo>
                  <a:lnTo>
                    <a:pt x="5395" y="39"/>
                  </a:lnTo>
                  <a:lnTo>
                    <a:pt x="4278" y="116"/>
                  </a:lnTo>
                  <a:lnTo>
                    <a:pt x="3160" y="271"/>
                  </a:lnTo>
                  <a:lnTo>
                    <a:pt x="2043" y="463"/>
                  </a:lnTo>
                  <a:lnTo>
                    <a:pt x="1735" y="579"/>
                  </a:lnTo>
                  <a:lnTo>
                    <a:pt x="1542" y="656"/>
                  </a:lnTo>
                  <a:lnTo>
                    <a:pt x="1311" y="810"/>
                  </a:lnTo>
                  <a:lnTo>
                    <a:pt x="1080" y="1003"/>
                  </a:lnTo>
                  <a:lnTo>
                    <a:pt x="925" y="1234"/>
                  </a:lnTo>
                  <a:lnTo>
                    <a:pt x="771" y="1542"/>
                  </a:lnTo>
                  <a:lnTo>
                    <a:pt x="656" y="1927"/>
                  </a:lnTo>
                  <a:lnTo>
                    <a:pt x="463" y="3546"/>
                  </a:lnTo>
                  <a:lnTo>
                    <a:pt x="309" y="5126"/>
                  </a:lnTo>
                  <a:lnTo>
                    <a:pt x="193" y="6628"/>
                  </a:lnTo>
                  <a:lnTo>
                    <a:pt x="78" y="8054"/>
                  </a:lnTo>
                  <a:lnTo>
                    <a:pt x="39" y="9480"/>
                  </a:lnTo>
                  <a:lnTo>
                    <a:pt x="1" y="10828"/>
                  </a:lnTo>
                  <a:lnTo>
                    <a:pt x="1" y="12177"/>
                  </a:lnTo>
                  <a:lnTo>
                    <a:pt x="39" y="13525"/>
                  </a:lnTo>
                  <a:lnTo>
                    <a:pt x="116" y="14874"/>
                  </a:lnTo>
                  <a:lnTo>
                    <a:pt x="232" y="16223"/>
                  </a:lnTo>
                  <a:lnTo>
                    <a:pt x="347" y="17610"/>
                  </a:lnTo>
                  <a:lnTo>
                    <a:pt x="540" y="19035"/>
                  </a:lnTo>
                  <a:lnTo>
                    <a:pt x="964" y="22079"/>
                  </a:lnTo>
                  <a:lnTo>
                    <a:pt x="771" y="20538"/>
                  </a:lnTo>
                  <a:lnTo>
                    <a:pt x="579" y="19074"/>
                  </a:lnTo>
                  <a:lnTo>
                    <a:pt x="425" y="17687"/>
                  </a:lnTo>
                  <a:lnTo>
                    <a:pt x="309" y="16338"/>
                  </a:lnTo>
                  <a:lnTo>
                    <a:pt x="232" y="14990"/>
                  </a:lnTo>
                  <a:lnTo>
                    <a:pt x="193" y="13680"/>
                  </a:lnTo>
                  <a:lnTo>
                    <a:pt x="193" y="12369"/>
                  </a:lnTo>
                  <a:lnTo>
                    <a:pt x="232" y="11059"/>
                  </a:lnTo>
                  <a:lnTo>
                    <a:pt x="270" y="9711"/>
                  </a:lnTo>
                  <a:lnTo>
                    <a:pt x="347" y="8324"/>
                  </a:lnTo>
                  <a:lnTo>
                    <a:pt x="463" y="6898"/>
                  </a:lnTo>
                  <a:lnTo>
                    <a:pt x="617" y="5434"/>
                  </a:lnTo>
                  <a:lnTo>
                    <a:pt x="964" y="2197"/>
                  </a:lnTo>
                  <a:lnTo>
                    <a:pt x="1080" y="1850"/>
                  </a:lnTo>
                  <a:lnTo>
                    <a:pt x="1195" y="1542"/>
                  </a:lnTo>
                  <a:lnTo>
                    <a:pt x="1388" y="1311"/>
                  </a:lnTo>
                  <a:lnTo>
                    <a:pt x="1619" y="1118"/>
                  </a:lnTo>
                  <a:lnTo>
                    <a:pt x="1850" y="964"/>
                  </a:lnTo>
                  <a:lnTo>
                    <a:pt x="2043" y="887"/>
                  </a:lnTo>
                  <a:lnTo>
                    <a:pt x="2351" y="771"/>
                  </a:lnTo>
                  <a:lnTo>
                    <a:pt x="3469" y="579"/>
                  </a:lnTo>
                  <a:lnTo>
                    <a:pt x="4586" y="425"/>
                  </a:lnTo>
                  <a:lnTo>
                    <a:pt x="5703" y="348"/>
                  </a:lnTo>
                  <a:lnTo>
                    <a:pt x="6821" y="309"/>
                  </a:lnTo>
                  <a:lnTo>
                    <a:pt x="7938" y="348"/>
                  </a:lnTo>
                  <a:lnTo>
                    <a:pt x="9094" y="425"/>
                  </a:lnTo>
                  <a:lnTo>
                    <a:pt x="10212" y="579"/>
                  </a:lnTo>
                  <a:lnTo>
                    <a:pt x="11290" y="771"/>
                  </a:lnTo>
                  <a:lnTo>
                    <a:pt x="11637" y="887"/>
                  </a:lnTo>
                  <a:lnTo>
                    <a:pt x="11868" y="964"/>
                  </a:lnTo>
                  <a:lnTo>
                    <a:pt x="12061" y="1118"/>
                  </a:lnTo>
                  <a:lnTo>
                    <a:pt x="11945" y="964"/>
                  </a:lnTo>
                  <a:lnTo>
                    <a:pt x="11791" y="849"/>
                  </a:lnTo>
                  <a:lnTo>
                    <a:pt x="11483" y="656"/>
                  </a:lnTo>
                  <a:lnTo>
                    <a:pt x="11213" y="540"/>
                  </a:lnTo>
                  <a:lnTo>
                    <a:pt x="11021" y="463"/>
                  </a:lnTo>
                  <a:lnTo>
                    <a:pt x="9903" y="271"/>
                  </a:lnTo>
                  <a:lnTo>
                    <a:pt x="8786" y="116"/>
                  </a:lnTo>
                  <a:lnTo>
                    <a:pt x="7668" y="39"/>
                  </a:lnTo>
                  <a:lnTo>
                    <a:pt x="6513" y="1"/>
                  </a:lnTo>
                  <a:close/>
                </a:path>
              </a:pathLst>
            </a:custGeom>
            <a:solidFill>
              <a:srgbClr val="FFFFFF">
                <a:alpha val="95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9"/>
            <p:cNvSpPr/>
            <p:nvPr/>
          </p:nvSpPr>
          <p:spPr>
            <a:xfrm rot="1266927">
              <a:off x="-807789" y="747824"/>
              <a:ext cx="322881" cy="262875"/>
            </a:xfrm>
            <a:custGeom>
              <a:rect b="b" l="l" r="r" t="t"/>
              <a:pathLst>
                <a:path extrusionOk="0" h="7938" w="9750">
                  <a:moveTo>
                    <a:pt x="1311" y="0"/>
                  </a:moveTo>
                  <a:lnTo>
                    <a:pt x="1041" y="39"/>
                  </a:lnTo>
                  <a:lnTo>
                    <a:pt x="771" y="116"/>
                  </a:lnTo>
                  <a:lnTo>
                    <a:pt x="579" y="270"/>
                  </a:lnTo>
                  <a:lnTo>
                    <a:pt x="386" y="463"/>
                  </a:lnTo>
                  <a:lnTo>
                    <a:pt x="232" y="694"/>
                  </a:lnTo>
                  <a:lnTo>
                    <a:pt x="78" y="925"/>
                  </a:lnTo>
                  <a:lnTo>
                    <a:pt x="39" y="1233"/>
                  </a:lnTo>
                  <a:lnTo>
                    <a:pt x="1" y="1542"/>
                  </a:lnTo>
                  <a:lnTo>
                    <a:pt x="1" y="6435"/>
                  </a:lnTo>
                  <a:lnTo>
                    <a:pt x="39" y="6743"/>
                  </a:lnTo>
                  <a:lnTo>
                    <a:pt x="78" y="7013"/>
                  </a:lnTo>
                  <a:lnTo>
                    <a:pt x="232" y="7283"/>
                  </a:lnTo>
                  <a:lnTo>
                    <a:pt x="386" y="7514"/>
                  </a:lnTo>
                  <a:lnTo>
                    <a:pt x="579" y="7668"/>
                  </a:lnTo>
                  <a:lnTo>
                    <a:pt x="771" y="7822"/>
                  </a:lnTo>
                  <a:lnTo>
                    <a:pt x="1041" y="7899"/>
                  </a:lnTo>
                  <a:lnTo>
                    <a:pt x="1311" y="7938"/>
                  </a:lnTo>
                  <a:lnTo>
                    <a:pt x="8439" y="7938"/>
                  </a:lnTo>
                  <a:lnTo>
                    <a:pt x="8709" y="7899"/>
                  </a:lnTo>
                  <a:lnTo>
                    <a:pt x="8940" y="7822"/>
                  </a:lnTo>
                  <a:lnTo>
                    <a:pt x="9171" y="7668"/>
                  </a:lnTo>
                  <a:lnTo>
                    <a:pt x="9364" y="7514"/>
                  </a:lnTo>
                  <a:lnTo>
                    <a:pt x="9518" y="7283"/>
                  </a:lnTo>
                  <a:lnTo>
                    <a:pt x="9633" y="7013"/>
                  </a:lnTo>
                  <a:lnTo>
                    <a:pt x="9711" y="6743"/>
                  </a:lnTo>
                  <a:lnTo>
                    <a:pt x="9749" y="6435"/>
                  </a:lnTo>
                  <a:lnTo>
                    <a:pt x="9749" y="1542"/>
                  </a:lnTo>
                  <a:lnTo>
                    <a:pt x="9711" y="1233"/>
                  </a:lnTo>
                  <a:lnTo>
                    <a:pt x="9633" y="925"/>
                  </a:lnTo>
                  <a:lnTo>
                    <a:pt x="9518" y="694"/>
                  </a:lnTo>
                  <a:lnTo>
                    <a:pt x="9364" y="463"/>
                  </a:lnTo>
                  <a:lnTo>
                    <a:pt x="9171" y="270"/>
                  </a:lnTo>
                  <a:lnTo>
                    <a:pt x="8940" y="116"/>
                  </a:lnTo>
                  <a:lnTo>
                    <a:pt x="8709" y="39"/>
                  </a:lnTo>
                  <a:lnTo>
                    <a:pt x="843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9"/>
            <p:cNvSpPr/>
            <p:nvPr/>
          </p:nvSpPr>
          <p:spPr>
            <a:xfrm rot="1266927">
              <a:off x="-896438" y="1024155"/>
              <a:ext cx="90639" cy="104680"/>
            </a:xfrm>
            <a:custGeom>
              <a:rect b="b" l="l" r="r" t="t"/>
              <a:pathLst>
                <a:path extrusionOk="0" h="3161" w="2737">
                  <a:moveTo>
                    <a:pt x="271" y="1"/>
                  </a:moveTo>
                  <a:lnTo>
                    <a:pt x="117" y="78"/>
                  </a:lnTo>
                  <a:lnTo>
                    <a:pt x="40" y="232"/>
                  </a:lnTo>
                  <a:lnTo>
                    <a:pt x="1" y="425"/>
                  </a:lnTo>
                  <a:lnTo>
                    <a:pt x="40" y="2159"/>
                  </a:lnTo>
                  <a:lnTo>
                    <a:pt x="78" y="2351"/>
                  </a:lnTo>
                  <a:lnTo>
                    <a:pt x="194" y="2544"/>
                  </a:lnTo>
                  <a:lnTo>
                    <a:pt x="348" y="2698"/>
                  </a:lnTo>
                  <a:lnTo>
                    <a:pt x="502" y="2814"/>
                  </a:lnTo>
                  <a:lnTo>
                    <a:pt x="1388" y="3006"/>
                  </a:lnTo>
                  <a:lnTo>
                    <a:pt x="2274" y="3160"/>
                  </a:lnTo>
                  <a:lnTo>
                    <a:pt x="2467" y="3160"/>
                  </a:lnTo>
                  <a:lnTo>
                    <a:pt x="2621" y="3045"/>
                  </a:lnTo>
                  <a:lnTo>
                    <a:pt x="2737" y="2891"/>
                  </a:lnTo>
                  <a:lnTo>
                    <a:pt x="2737" y="2698"/>
                  </a:lnTo>
                  <a:lnTo>
                    <a:pt x="2737" y="964"/>
                  </a:lnTo>
                  <a:lnTo>
                    <a:pt x="2698" y="771"/>
                  </a:lnTo>
                  <a:lnTo>
                    <a:pt x="2583" y="579"/>
                  </a:lnTo>
                  <a:lnTo>
                    <a:pt x="2428" y="425"/>
                  </a:lnTo>
                  <a:lnTo>
                    <a:pt x="2236" y="386"/>
                  </a:lnTo>
                  <a:lnTo>
                    <a:pt x="1350" y="232"/>
                  </a:lnTo>
                  <a:lnTo>
                    <a:pt x="46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9"/>
            <p:cNvSpPr/>
            <p:nvPr/>
          </p:nvSpPr>
          <p:spPr>
            <a:xfrm rot="1266927">
              <a:off x="-790128" y="1084210"/>
              <a:ext cx="91897" cy="93155"/>
            </a:xfrm>
            <a:custGeom>
              <a:rect b="b" l="l" r="r" t="t"/>
              <a:pathLst>
                <a:path extrusionOk="0" h="2813" w="2775">
                  <a:moveTo>
                    <a:pt x="501" y="0"/>
                  </a:moveTo>
                  <a:lnTo>
                    <a:pt x="309" y="39"/>
                  </a:lnTo>
                  <a:lnTo>
                    <a:pt x="155" y="154"/>
                  </a:lnTo>
                  <a:lnTo>
                    <a:pt x="39" y="308"/>
                  </a:lnTo>
                  <a:lnTo>
                    <a:pt x="0" y="540"/>
                  </a:lnTo>
                  <a:lnTo>
                    <a:pt x="39" y="2235"/>
                  </a:lnTo>
                  <a:lnTo>
                    <a:pt x="77" y="2466"/>
                  </a:lnTo>
                  <a:lnTo>
                    <a:pt x="155" y="2620"/>
                  </a:lnTo>
                  <a:lnTo>
                    <a:pt x="309" y="2736"/>
                  </a:lnTo>
                  <a:lnTo>
                    <a:pt x="501" y="2813"/>
                  </a:lnTo>
                  <a:lnTo>
                    <a:pt x="2312" y="2813"/>
                  </a:lnTo>
                  <a:lnTo>
                    <a:pt x="2466" y="2736"/>
                  </a:lnTo>
                  <a:lnTo>
                    <a:pt x="2621" y="2620"/>
                  </a:lnTo>
                  <a:lnTo>
                    <a:pt x="2736" y="2466"/>
                  </a:lnTo>
                  <a:lnTo>
                    <a:pt x="2775" y="2235"/>
                  </a:lnTo>
                  <a:lnTo>
                    <a:pt x="2775" y="540"/>
                  </a:lnTo>
                  <a:lnTo>
                    <a:pt x="2736" y="308"/>
                  </a:lnTo>
                  <a:lnTo>
                    <a:pt x="2659" y="154"/>
                  </a:lnTo>
                  <a:lnTo>
                    <a:pt x="2505" y="39"/>
                  </a:lnTo>
                  <a:lnTo>
                    <a:pt x="2312" y="0"/>
                  </a:lnTo>
                  <a:lnTo>
                    <a:pt x="1388" y="39"/>
                  </a:lnTo>
                  <a:lnTo>
                    <a:pt x="50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9"/>
            <p:cNvSpPr/>
            <p:nvPr/>
          </p:nvSpPr>
          <p:spPr>
            <a:xfrm rot="1266927">
              <a:off x="-673869" y="1110353"/>
              <a:ext cx="91897" cy="104680"/>
            </a:xfrm>
            <a:custGeom>
              <a:rect b="b" l="l" r="r" t="t"/>
              <a:pathLst>
                <a:path extrusionOk="0" h="3161" w="2775">
                  <a:moveTo>
                    <a:pt x="2312" y="1"/>
                  </a:moveTo>
                  <a:lnTo>
                    <a:pt x="1426" y="232"/>
                  </a:lnTo>
                  <a:lnTo>
                    <a:pt x="540" y="386"/>
                  </a:lnTo>
                  <a:lnTo>
                    <a:pt x="347" y="425"/>
                  </a:lnTo>
                  <a:lnTo>
                    <a:pt x="193" y="579"/>
                  </a:lnTo>
                  <a:lnTo>
                    <a:pt x="77" y="771"/>
                  </a:lnTo>
                  <a:lnTo>
                    <a:pt x="39" y="964"/>
                  </a:lnTo>
                  <a:lnTo>
                    <a:pt x="0" y="2698"/>
                  </a:lnTo>
                  <a:lnTo>
                    <a:pt x="39" y="2891"/>
                  </a:lnTo>
                  <a:lnTo>
                    <a:pt x="154" y="3045"/>
                  </a:lnTo>
                  <a:lnTo>
                    <a:pt x="309" y="3160"/>
                  </a:lnTo>
                  <a:lnTo>
                    <a:pt x="463" y="3160"/>
                  </a:lnTo>
                  <a:lnTo>
                    <a:pt x="1349" y="3006"/>
                  </a:lnTo>
                  <a:lnTo>
                    <a:pt x="2235" y="2814"/>
                  </a:lnTo>
                  <a:lnTo>
                    <a:pt x="2428" y="2698"/>
                  </a:lnTo>
                  <a:lnTo>
                    <a:pt x="2582" y="2544"/>
                  </a:lnTo>
                  <a:lnTo>
                    <a:pt x="2698" y="2351"/>
                  </a:lnTo>
                  <a:lnTo>
                    <a:pt x="2736" y="2159"/>
                  </a:lnTo>
                  <a:lnTo>
                    <a:pt x="2775" y="425"/>
                  </a:lnTo>
                  <a:lnTo>
                    <a:pt x="2736" y="232"/>
                  </a:lnTo>
                  <a:lnTo>
                    <a:pt x="2659" y="78"/>
                  </a:lnTo>
                  <a:lnTo>
                    <a:pt x="250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9"/>
            <p:cNvSpPr/>
            <p:nvPr/>
          </p:nvSpPr>
          <p:spPr>
            <a:xfrm rot="1266927">
              <a:off x="-935635" y="1133463"/>
              <a:ext cx="90605" cy="103388"/>
            </a:xfrm>
            <a:custGeom>
              <a:rect b="b" l="l" r="r" t="t"/>
              <a:pathLst>
                <a:path extrusionOk="0" h="3122" w="2736">
                  <a:moveTo>
                    <a:pt x="270" y="0"/>
                  </a:moveTo>
                  <a:lnTo>
                    <a:pt x="154" y="77"/>
                  </a:lnTo>
                  <a:lnTo>
                    <a:pt x="39" y="193"/>
                  </a:lnTo>
                  <a:lnTo>
                    <a:pt x="0" y="385"/>
                  </a:lnTo>
                  <a:lnTo>
                    <a:pt x="77" y="2119"/>
                  </a:lnTo>
                  <a:lnTo>
                    <a:pt x="116" y="2351"/>
                  </a:lnTo>
                  <a:lnTo>
                    <a:pt x="193" y="2543"/>
                  </a:lnTo>
                  <a:lnTo>
                    <a:pt x="347" y="2697"/>
                  </a:lnTo>
                  <a:lnTo>
                    <a:pt x="539" y="2774"/>
                  </a:lnTo>
                  <a:lnTo>
                    <a:pt x="1387" y="2967"/>
                  </a:lnTo>
                  <a:lnTo>
                    <a:pt x="2273" y="3121"/>
                  </a:lnTo>
                  <a:lnTo>
                    <a:pt x="2466" y="3121"/>
                  </a:lnTo>
                  <a:lnTo>
                    <a:pt x="2582" y="3006"/>
                  </a:lnTo>
                  <a:lnTo>
                    <a:pt x="2697" y="2851"/>
                  </a:lnTo>
                  <a:lnTo>
                    <a:pt x="2736" y="2659"/>
                  </a:lnTo>
                  <a:lnTo>
                    <a:pt x="2697" y="963"/>
                  </a:lnTo>
                  <a:lnTo>
                    <a:pt x="2659" y="732"/>
                  </a:lnTo>
                  <a:lnTo>
                    <a:pt x="2543" y="540"/>
                  </a:lnTo>
                  <a:lnTo>
                    <a:pt x="2389" y="424"/>
                  </a:lnTo>
                  <a:lnTo>
                    <a:pt x="2235" y="347"/>
                  </a:lnTo>
                  <a:lnTo>
                    <a:pt x="1349" y="193"/>
                  </a:lnTo>
                  <a:lnTo>
                    <a:pt x="462"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9"/>
            <p:cNvSpPr/>
            <p:nvPr/>
          </p:nvSpPr>
          <p:spPr>
            <a:xfrm rot="1266927">
              <a:off x="-830746" y="1192744"/>
              <a:ext cx="90639" cy="93189"/>
            </a:xfrm>
            <a:custGeom>
              <a:rect b="b" l="l" r="r" t="t"/>
              <a:pathLst>
                <a:path extrusionOk="0" h="2814" w="2737">
                  <a:moveTo>
                    <a:pt x="309" y="1"/>
                  </a:moveTo>
                  <a:lnTo>
                    <a:pt x="155" y="116"/>
                  </a:lnTo>
                  <a:lnTo>
                    <a:pt x="39" y="270"/>
                  </a:lnTo>
                  <a:lnTo>
                    <a:pt x="1" y="501"/>
                  </a:lnTo>
                  <a:lnTo>
                    <a:pt x="39" y="2197"/>
                  </a:lnTo>
                  <a:lnTo>
                    <a:pt x="78" y="2428"/>
                  </a:lnTo>
                  <a:lnTo>
                    <a:pt x="155" y="2582"/>
                  </a:lnTo>
                  <a:lnTo>
                    <a:pt x="309" y="2736"/>
                  </a:lnTo>
                  <a:lnTo>
                    <a:pt x="502" y="2775"/>
                  </a:lnTo>
                  <a:lnTo>
                    <a:pt x="1350" y="2813"/>
                  </a:lnTo>
                  <a:lnTo>
                    <a:pt x="2236" y="2775"/>
                  </a:lnTo>
                  <a:lnTo>
                    <a:pt x="2428" y="2736"/>
                  </a:lnTo>
                  <a:lnTo>
                    <a:pt x="2583" y="2582"/>
                  </a:lnTo>
                  <a:lnTo>
                    <a:pt x="2660" y="2428"/>
                  </a:lnTo>
                  <a:lnTo>
                    <a:pt x="2698" y="2197"/>
                  </a:lnTo>
                  <a:lnTo>
                    <a:pt x="2737" y="501"/>
                  </a:lnTo>
                  <a:lnTo>
                    <a:pt x="2698" y="270"/>
                  </a:lnTo>
                  <a:lnTo>
                    <a:pt x="2583" y="116"/>
                  </a:lnTo>
                  <a:lnTo>
                    <a:pt x="242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9"/>
            <p:cNvSpPr/>
            <p:nvPr/>
          </p:nvSpPr>
          <p:spPr>
            <a:xfrm rot="1266927">
              <a:off x="-716640" y="1218044"/>
              <a:ext cx="90639" cy="103388"/>
            </a:xfrm>
            <a:custGeom>
              <a:rect b="b" l="l" r="r" t="t"/>
              <a:pathLst>
                <a:path extrusionOk="0" h="3122" w="2737">
                  <a:moveTo>
                    <a:pt x="2274" y="0"/>
                  </a:moveTo>
                  <a:lnTo>
                    <a:pt x="1388" y="193"/>
                  </a:lnTo>
                  <a:lnTo>
                    <a:pt x="502" y="347"/>
                  </a:lnTo>
                  <a:lnTo>
                    <a:pt x="309" y="424"/>
                  </a:lnTo>
                  <a:lnTo>
                    <a:pt x="155" y="540"/>
                  </a:lnTo>
                  <a:lnTo>
                    <a:pt x="78" y="732"/>
                  </a:lnTo>
                  <a:lnTo>
                    <a:pt x="39" y="963"/>
                  </a:lnTo>
                  <a:lnTo>
                    <a:pt x="1" y="2659"/>
                  </a:lnTo>
                  <a:lnTo>
                    <a:pt x="39" y="2851"/>
                  </a:lnTo>
                  <a:lnTo>
                    <a:pt x="155" y="3006"/>
                  </a:lnTo>
                  <a:lnTo>
                    <a:pt x="271" y="3121"/>
                  </a:lnTo>
                  <a:lnTo>
                    <a:pt x="463" y="3121"/>
                  </a:lnTo>
                  <a:lnTo>
                    <a:pt x="1349" y="2967"/>
                  </a:lnTo>
                  <a:lnTo>
                    <a:pt x="2197" y="2774"/>
                  </a:lnTo>
                  <a:lnTo>
                    <a:pt x="2390" y="2697"/>
                  </a:lnTo>
                  <a:lnTo>
                    <a:pt x="2505" y="2543"/>
                  </a:lnTo>
                  <a:lnTo>
                    <a:pt x="2621" y="2351"/>
                  </a:lnTo>
                  <a:lnTo>
                    <a:pt x="2660" y="2119"/>
                  </a:lnTo>
                  <a:lnTo>
                    <a:pt x="2737" y="385"/>
                  </a:lnTo>
                  <a:lnTo>
                    <a:pt x="2698" y="193"/>
                  </a:lnTo>
                  <a:lnTo>
                    <a:pt x="2582" y="77"/>
                  </a:lnTo>
                  <a:lnTo>
                    <a:pt x="246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9"/>
            <p:cNvSpPr/>
            <p:nvPr/>
          </p:nvSpPr>
          <p:spPr>
            <a:xfrm rot="1266927">
              <a:off x="-973593" y="1241442"/>
              <a:ext cx="88089" cy="104680"/>
            </a:xfrm>
            <a:custGeom>
              <a:rect b="b" l="l" r="r" t="t"/>
              <a:pathLst>
                <a:path extrusionOk="0" h="3161" w="2660">
                  <a:moveTo>
                    <a:pt x="270" y="1"/>
                  </a:moveTo>
                  <a:lnTo>
                    <a:pt x="116" y="78"/>
                  </a:lnTo>
                  <a:lnTo>
                    <a:pt x="39" y="232"/>
                  </a:lnTo>
                  <a:lnTo>
                    <a:pt x="1" y="425"/>
                  </a:lnTo>
                  <a:lnTo>
                    <a:pt x="39" y="2159"/>
                  </a:lnTo>
                  <a:lnTo>
                    <a:pt x="78" y="2351"/>
                  </a:lnTo>
                  <a:lnTo>
                    <a:pt x="193" y="2583"/>
                  </a:lnTo>
                  <a:lnTo>
                    <a:pt x="347" y="2698"/>
                  </a:lnTo>
                  <a:lnTo>
                    <a:pt x="502" y="2814"/>
                  </a:lnTo>
                  <a:lnTo>
                    <a:pt x="1349" y="3006"/>
                  </a:lnTo>
                  <a:lnTo>
                    <a:pt x="2197" y="3161"/>
                  </a:lnTo>
                  <a:lnTo>
                    <a:pt x="2390" y="3122"/>
                  </a:lnTo>
                  <a:lnTo>
                    <a:pt x="2544" y="3045"/>
                  </a:lnTo>
                  <a:lnTo>
                    <a:pt x="2621" y="2891"/>
                  </a:lnTo>
                  <a:lnTo>
                    <a:pt x="2659" y="2660"/>
                  </a:lnTo>
                  <a:lnTo>
                    <a:pt x="2621" y="964"/>
                  </a:lnTo>
                  <a:lnTo>
                    <a:pt x="2582" y="733"/>
                  </a:lnTo>
                  <a:lnTo>
                    <a:pt x="2505" y="579"/>
                  </a:lnTo>
                  <a:lnTo>
                    <a:pt x="2351" y="425"/>
                  </a:lnTo>
                  <a:lnTo>
                    <a:pt x="2158" y="348"/>
                  </a:lnTo>
                  <a:lnTo>
                    <a:pt x="1311" y="194"/>
                  </a:lnTo>
                  <a:lnTo>
                    <a:pt x="424"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9"/>
            <p:cNvSpPr/>
            <p:nvPr/>
          </p:nvSpPr>
          <p:spPr>
            <a:xfrm rot="1266927">
              <a:off x="-870831" y="1299885"/>
              <a:ext cx="88089" cy="93189"/>
            </a:xfrm>
            <a:custGeom>
              <a:rect b="b" l="l" r="r" t="t"/>
              <a:pathLst>
                <a:path extrusionOk="0" h="2814" w="2660">
                  <a:moveTo>
                    <a:pt x="463" y="0"/>
                  </a:moveTo>
                  <a:lnTo>
                    <a:pt x="270" y="39"/>
                  </a:lnTo>
                  <a:lnTo>
                    <a:pt x="116" y="116"/>
                  </a:lnTo>
                  <a:lnTo>
                    <a:pt x="39" y="309"/>
                  </a:lnTo>
                  <a:lnTo>
                    <a:pt x="0" y="501"/>
                  </a:lnTo>
                  <a:lnTo>
                    <a:pt x="0" y="2235"/>
                  </a:lnTo>
                  <a:lnTo>
                    <a:pt x="39" y="2428"/>
                  </a:lnTo>
                  <a:lnTo>
                    <a:pt x="155" y="2621"/>
                  </a:lnTo>
                  <a:lnTo>
                    <a:pt x="309" y="2736"/>
                  </a:lnTo>
                  <a:lnTo>
                    <a:pt x="463" y="2775"/>
                  </a:lnTo>
                  <a:lnTo>
                    <a:pt x="1311" y="2813"/>
                  </a:lnTo>
                  <a:lnTo>
                    <a:pt x="2197" y="2775"/>
                  </a:lnTo>
                  <a:lnTo>
                    <a:pt x="2351" y="2736"/>
                  </a:lnTo>
                  <a:lnTo>
                    <a:pt x="2505" y="2621"/>
                  </a:lnTo>
                  <a:lnTo>
                    <a:pt x="2621" y="2428"/>
                  </a:lnTo>
                  <a:lnTo>
                    <a:pt x="2659" y="2235"/>
                  </a:lnTo>
                  <a:lnTo>
                    <a:pt x="2659" y="501"/>
                  </a:lnTo>
                  <a:lnTo>
                    <a:pt x="2621" y="309"/>
                  </a:lnTo>
                  <a:lnTo>
                    <a:pt x="2544" y="116"/>
                  </a:lnTo>
                  <a:lnTo>
                    <a:pt x="2389" y="39"/>
                  </a:lnTo>
                  <a:lnTo>
                    <a:pt x="219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9"/>
            <p:cNvSpPr/>
            <p:nvPr/>
          </p:nvSpPr>
          <p:spPr>
            <a:xfrm rot="1266927">
              <a:off x="-759322" y="1324186"/>
              <a:ext cx="88056" cy="104680"/>
            </a:xfrm>
            <a:custGeom>
              <a:rect b="b" l="l" r="r" t="t"/>
              <a:pathLst>
                <a:path extrusionOk="0" h="3161" w="2659">
                  <a:moveTo>
                    <a:pt x="2235" y="1"/>
                  </a:moveTo>
                  <a:lnTo>
                    <a:pt x="1349" y="194"/>
                  </a:lnTo>
                  <a:lnTo>
                    <a:pt x="501" y="348"/>
                  </a:lnTo>
                  <a:lnTo>
                    <a:pt x="309" y="425"/>
                  </a:lnTo>
                  <a:lnTo>
                    <a:pt x="154" y="579"/>
                  </a:lnTo>
                  <a:lnTo>
                    <a:pt x="77" y="733"/>
                  </a:lnTo>
                  <a:lnTo>
                    <a:pt x="39" y="964"/>
                  </a:lnTo>
                  <a:lnTo>
                    <a:pt x="0" y="2660"/>
                  </a:lnTo>
                  <a:lnTo>
                    <a:pt x="39" y="2891"/>
                  </a:lnTo>
                  <a:lnTo>
                    <a:pt x="116" y="3045"/>
                  </a:lnTo>
                  <a:lnTo>
                    <a:pt x="270" y="3122"/>
                  </a:lnTo>
                  <a:lnTo>
                    <a:pt x="463" y="3161"/>
                  </a:lnTo>
                  <a:lnTo>
                    <a:pt x="1310" y="3006"/>
                  </a:lnTo>
                  <a:lnTo>
                    <a:pt x="2158" y="2814"/>
                  </a:lnTo>
                  <a:lnTo>
                    <a:pt x="2312" y="2698"/>
                  </a:lnTo>
                  <a:lnTo>
                    <a:pt x="2466" y="2583"/>
                  </a:lnTo>
                  <a:lnTo>
                    <a:pt x="2582" y="2351"/>
                  </a:lnTo>
                  <a:lnTo>
                    <a:pt x="2620" y="2159"/>
                  </a:lnTo>
                  <a:lnTo>
                    <a:pt x="2659" y="425"/>
                  </a:lnTo>
                  <a:lnTo>
                    <a:pt x="2620" y="232"/>
                  </a:lnTo>
                  <a:lnTo>
                    <a:pt x="2543" y="78"/>
                  </a:lnTo>
                  <a:lnTo>
                    <a:pt x="238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9"/>
            <p:cNvSpPr/>
            <p:nvPr/>
          </p:nvSpPr>
          <p:spPr>
            <a:xfrm rot="1266927">
              <a:off x="-1011530" y="1350744"/>
              <a:ext cx="85506" cy="103388"/>
            </a:xfrm>
            <a:custGeom>
              <a:rect b="b" l="l" r="r" t="t"/>
              <a:pathLst>
                <a:path extrusionOk="0" h="3122" w="2582">
                  <a:moveTo>
                    <a:pt x="231" y="0"/>
                  </a:moveTo>
                  <a:lnTo>
                    <a:pt x="116" y="77"/>
                  </a:lnTo>
                  <a:lnTo>
                    <a:pt x="0" y="193"/>
                  </a:lnTo>
                  <a:lnTo>
                    <a:pt x="0" y="424"/>
                  </a:lnTo>
                  <a:lnTo>
                    <a:pt x="39" y="2120"/>
                  </a:lnTo>
                  <a:lnTo>
                    <a:pt x="77" y="2351"/>
                  </a:lnTo>
                  <a:lnTo>
                    <a:pt x="193" y="2543"/>
                  </a:lnTo>
                  <a:lnTo>
                    <a:pt x="308" y="2698"/>
                  </a:lnTo>
                  <a:lnTo>
                    <a:pt x="501" y="2775"/>
                  </a:lnTo>
                  <a:lnTo>
                    <a:pt x="1310" y="2967"/>
                  </a:lnTo>
                  <a:lnTo>
                    <a:pt x="2158" y="3121"/>
                  </a:lnTo>
                  <a:lnTo>
                    <a:pt x="2312" y="3121"/>
                  </a:lnTo>
                  <a:lnTo>
                    <a:pt x="2466" y="3006"/>
                  </a:lnTo>
                  <a:lnTo>
                    <a:pt x="2543" y="2852"/>
                  </a:lnTo>
                  <a:lnTo>
                    <a:pt x="2582" y="2659"/>
                  </a:lnTo>
                  <a:lnTo>
                    <a:pt x="2543" y="925"/>
                  </a:lnTo>
                  <a:lnTo>
                    <a:pt x="2505" y="732"/>
                  </a:lnTo>
                  <a:lnTo>
                    <a:pt x="2428" y="540"/>
                  </a:lnTo>
                  <a:lnTo>
                    <a:pt x="2274" y="386"/>
                  </a:lnTo>
                  <a:lnTo>
                    <a:pt x="2119" y="347"/>
                  </a:lnTo>
                  <a:lnTo>
                    <a:pt x="1272" y="193"/>
                  </a:lnTo>
                  <a:lnTo>
                    <a:pt x="424"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9"/>
            <p:cNvSpPr/>
            <p:nvPr/>
          </p:nvSpPr>
          <p:spPr>
            <a:xfrm rot="1266927">
              <a:off x="-910914" y="1407020"/>
              <a:ext cx="85506" cy="93189"/>
            </a:xfrm>
            <a:custGeom>
              <a:rect b="b" l="l" r="r" t="t"/>
              <a:pathLst>
                <a:path extrusionOk="0" h="2814" w="2582">
                  <a:moveTo>
                    <a:pt x="424" y="0"/>
                  </a:moveTo>
                  <a:lnTo>
                    <a:pt x="270" y="39"/>
                  </a:lnTo>
                  <a:lnTo>
                    <a:pt x="116" y="154"/>
                  </a:lnTo>
                  <a:lnTo>
                    <a:pt x="39" y="308"/>
                  </a:lnTo>
                  <a:lnTo>
                    <a:pt x="0" y="501"/>
                  </a:lnTo>
                  <a:lnTo>
                    <a:pt x="0" y="2235"/>
                  </a:lnTo>
                  <a:lnTo>
                    <a:pt x="39" y="2428"/>
                  </a:lnTo>
                  <a:lnTo>
                    <a:pt x="116" y="2620"/>
                  </a:lnTo>
                  <a:lnTo>
                    <a:pt x="270" y="2736"/>
                  </a:lnTo>
                  <a:lnTo>
                    <a:pt x="462" y="2774"/>
                  </a:lnTo>
                  <a:lnTo>
                    <a:pt x="1272" y="2813"/>
                  </a:lnTo>
                  <a:lnTo>
                    <a:pt x="2119" y="2774"/>
                  </a:lnTo>
                  <a:lnTo>
                    <a:pt x="2312" y="2736"/>
                  </a:lnTo>
                  <a:lnTo>
                    <a:pt x="2427" y="2620"/>
                  </a:lnTo>
                  <a:lnTo>
                    <a:pt x="2543" y="2428"/>
                  </a:lnTo>
                  <a:lnTo>
                    <a:pt x="2582" y="2235"/>
                  </a:lnTo>
                  <a:lnTo>
                    <a:pt x="2582" y="501"/>
                  </a:lnTo>
                  <a:lnTo>
                    <a:pt x="2543" y="308"/>
                  </a:lnTo>
                  <a:lnTo>
                    <a:pt x="2466" y="154"/>
                  </a:lnTo>
                  <a:lnTo>
                    <a:pt x="2312" y="39"/>
                  </a:lnTo>
                  <a:lnTo>
                    <a:pt x="2158" y="0"/>
                  </a:lnTo>
                  <a:lnTo>
                    <a:pt x="1272" y="39"/>
                  </a:lnTo>
                  <a:lnTo>
                    <a:pt x="42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9"/>
            <p:cNvSpPr/>
            <p:nvPr/>
          </p:nvSpPr>
          <p:spPr>
            <a:xfrm rot="1266927">
              <a:off x="-802050" y="1431650"/>
              <a:ext cx="85539" cy="103388"/>
            </a:xfrm>
            <a:custGeom>
              <a:rect b="b" l="l" r="r" t="t"/>
              <a:pathLst>
                <a:path extrusionOk="0" h="3122" w="2583">
                  <a:moveTo>
                    <a:pt x="2159" y="0"/>
                  </a:moveTo>
                  <a:lnTo>
                    <a:pt x="1311" y="193"/>
                  </a:lnTo>
                  <a:lnTo>
                    <a:pt x="463" y="347"/>
                  </a:lnTo>
                  <a:lnTo>
                    <a:pt x="309" y="386"/>
                  </a:lnTo>
                  <a:lnTo>
                    <a:pt x="155" y="540"/>
                  </a:lnTo>
                  <a:lnTo>
                    <a:pt x="39" y="732"/>
                  </a:lnTo>
                  <a:lnTo>
                    <a:pt x="1" y="925"/>
                  </a:lnTo>
                  <a:lnTo>
                    <a:pt x="1" y="2659"/>
                  </a:lnTo>
                  <a:lnTo>
                    <a:pt x="39" y="2852"/>
                  </a:lnTo>
                  <a:lnTo>
                    <a:pt x="116" y="3006"/>
                  </a:lnTo>
                  <a:lnTo>
                    <a:pt x="270" y="3121"/>
                  </a:lnTo>
                  <a:lnTo>
                    <a:pt x="425" y="3121"/>
                  </a:lnTo>
                  <a:lnTo>
                    <a:pt x="1272" y="2967"/>
                  </a:lnTo>
                  <a:lnTo>
                    <a:pt x="2081" y="2775"/>
                  </a:lnTo>
                  <a:lnTo>
                    <a:pt x="2274" y="2698"/>
                  </a:lnTo>
                  <a:lnTo>
                    <a:pt x="2390" y="2543"/>
                  </a:lnTo>
                  <a:lnTo>
                    <a:pt x="2505" y="2351"/>
                  </a:lnTo>
                  <a:lnTo>
                    <a:pt x="2544" y="2120"/>
                  </a:lnTo>
                  <a:lnTo>
                    <a:pt x="2582" y="424"/>
                  </a:lnTo>
                  <a:lnTo>
                    <a:pt x="2544" y="193"/>
                  </a:lnTo>
                  <a:lnTo>
                    <a:pt x="2467" y="77"/>
                  </a:lnTo>
                  <a:lnTo>
                    <a:pt x="2351" y="0"/>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9"/>
            <p:cNvSpPr/>
            <p:nvPr/>
          </p:nvSpPr>
          <p:spPr>
            <a:xfrm rot="1266927">
              <a:off x="-607983" y="656061"/>
              <a:ext cx="14074" cy="76597"/>
            </a:xfrm>
            <a:custGeom>
              <a:rect b="b" l="l" r="r" t="t"/>
              <a:pathLst>
                <a:path extrusionOk="0" h="2313" w="425">
                  <a:moveTo>
                    <a:pt x="116" y="1"/>
                  </a:moveTo>
                  <a:lnTo>
                    <a:pt x="78" y="39"/>
                  </a:lnTo>
                  <a:lnTo>
                    <a:pt x="1" y="116"/>
                  </a:lnTo>
                  <a:lnTo>
                    <a:pt x="1" y="232"/>
                  </a:lnTo>
                  <a:lnTo>
                    <a:pt x="1" y="2081"/>
                  </a:lnTo>
                  <a:lnTo>
                    <a:pt x="1" y="2158"/>
                  </a:lnTo>
                  <a:lnTo>
                    <a:pt x="78" y="2235"/>
                  </a:lnTo>
                  <a:lnTo>
                    <a:pt x="116" y="2274"/>
                  </a:lnTo>
                  <a:lnTo>
                    <a:pt x="193"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9"/>
            <p:cNvSpPr/>
            <p:nvPr/>
          </p:nvSpPr>
          <p:spPr>
            <a:xfrm rot="1266927">
              <a:off x="-585369" y="664795"/>
              <a:ext cx="14074" cy="76597"/>
            </a:xfrm>
            <a:custGeom>
              <a:rect b="b" l="l" r="r" t="t"/>
              <a:pathLst>
                <a:path extrusionOk="0" h="2313" w="425">
                  <a:moveTo>
                    <a:pt x="116" y="1"/>
                  </a:moveTo>
                  <a:lnTo>
                    <a:pt x="78" y="39"/>
                  </a:lnTo>
                  <a:lnTo>
                    <a:pt x="39" y="116"/>
                  </a:lnTo>
                  <a:lnTo>
                    <a:pt x="1" y="232"/>
                  </a:lnTo>
                  <a:lnTo>
                    <a:pt x="1" y="2081"/>
                  </a:lnTo>
                  <a:lnTo>
                    <a:pt x="39" y="2158"/>
                  </a:lnTo>
                  <a:lnTo>
                    <a:pt x="78" y="2235"/>
                  </a:lnTo>
                  <a:lnTo>
                    <a:pt x="116" y="2274"/>
                  </a:lnTo>
                  <a:lnTo>
                    <a:pt x="194" y="2312"/>
                  </a:lnTo>
                  <a:lnTo>
                    <a:pt x="271" y="2274"/>
                  </a:lnTo>
                  <a:lnTo>
                    <a:pt x="348" y="2235"/>
                  </a:lnTo>
                  <a:lnTo>
                    <a:pt x="386" y="2158"/>
                  </a:lnTo>
                  <a:lnTo>
                    <a:pt x="425" y="2081"/>
                  </a:lnTo>
                  <a:lnTo>
                    <a:pt x="425" y="232"/>
                  </a:lnTo>
                  <a:lnTo>
                    <a:pt x="386" y="116"/>
                  </a:lnTo>
                  <a:lnTo>
                    <a:pt x="348" y="39"/>
                  </a:lnTo>
                  <a:lnTo>
                    <a:pt x="271"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9"/>
            <p:cNvSpPr/>
            <p:nvPr/>
          </p:nvSpPr>
          <p:spPr>
            <a:xfrm rot="1266927">
              <a:off x="-562756" y="673528"/>
              <a:ext cx="14074" cy="76597"/>
            </a:xfrm>
            <a:custGeom>
              <a:rect b="b" l="l" r="r" t="t"/>
              <a:pathLst>
                <a:path extrusionOk="0" h="2313" w="425">
                  <a:moveTo>
                    <a:pt x="155" y="1"/>
                  </a:moveTo>
                  <a:lnTo>
                    <a:pt x="78" y="39"/>
                  </a:lnTo>
                  <a:lnTo>
                    <a:pt x="40" y="116"/>
                  </a:lnTo>
                  <a:lnTo>
                    <a:pt x="1" y="232"/>
                  </a:lnTo>
                  <a:lnTo>
                    <a:pt x="1" y="2081"/>
                  </a:lnTo>
                  <a:lnTo>
                    <a:pt x="40" y="2158"/>
                  </a:lnTo>
                  <a:lnTo>
                    <a:pt x="78" y="2235"/>
                  </a:lnTo>
                  <a:lnTo>
                    <a:pt x="155" y="2274"/>
                  </a:lnTo>
                  <a:lnTo>
                    <a:pt x="232" y="2312"/>
                  </a:lnTo>
                  <a:lnTo>
                    <a:pt x="309" y="2274"/>
                  </a:lnTo>
                  <a:lnTo>
                    <a:pt x="348" y="2235"/>
                  </a:lnTo>
                  <a:lnTo>
                    <a:pt x="386" y="2158"/>
                  </a:lnTo>
                  <a:lnTo>
                    <a:pt x="425" y="2081"/>
                  </a:lnTo>
                  <a:lnTo>
                    <a:pt x="425" y="232"/>
                  </a:lnTo>
                  <a:lnTo>
                    <a:pt x="386" y="116"/>
                  </a:lnTo>
                  <a:lnTo>
                    <a:pt x="348" y="39"/>
                  </a:lnTo>
                  <a:lnTo>
                    <a:pt x="309" y="1"/>
                  </a:ln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Alexander Graham Bell Day by Slidesgo">
  <a:themeElements>
    <a:clrScheme name="Simple Light">
      <a:dk1>
        <a:srgbClr val="1F1811"/>
      </a:dk1>
      <a:lt1>
        <a:srgbClr val="E9DAB4"/>
      </a:lt1>
      <a:dk2>
        <a:srgbClr val="8A6B4B"/>
      </a:dk2>
      <a:lt2>
        <a:srgbClr val="663F30"/>
      </a:lt2>
      <a:accent1>
        <a:srgbClr val="3B251C"/>
      </a:accent1>
      <a:accent2>
        <a:srgbClr val="FFFFFF"/>
      </a:accent2>
      <a:accent3>
        <a:srgbClr val="FFFFFF"/>
      </a:accent3>
      <a:accent4>
        <a:srgbClr val="FFFFFF"/>
      </a:accent4>
      <a:accent5>
        <a:srgbClr val="FFFFFF"/>
      </a:accent5>
      <a:accent6>
        <a:srgbClr val="FFFFFF"/>
      </a:accent6>
      <a:hlink>
        <a:srgbClr val="1F181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