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x="6858000" cy="9144000"/>
  <p:embeddedFontLst>
    <p:embeddedFont>
      <p:font typeface="Trirong"/>
      <p:regular r:id="rId35"/>
      <p:bold r:id="rId36"/>
      <p:italic r:id="rId37"/>
      <p:boldItalic r:id="rId38"/>
    </p:embeddedFont>
    <p:embeddedFont>
      <p:font typeface="Raleway"/>
      <p:regular r:id="rId39"/>
      <p:bold r:id="rId40"/>
      <p:italic r:id="rId41"/>
      <p:boldItalic r:id="rId42"/>
    </p:embeddedFont>
    <p:embeddedFont>
      <p:font typeface="Montserrat"/>
      <p:regular r:id="rId43"/>
      <p:bold r:id="rId44"/>
      <p:italic r:id="rId45"/>
      <p:boldItalic r:id="rId4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A0989FEE-FF17-409C-B835-D9170E9805F4}">
  <a:tblStyle styleId="{A0989FEE-FF17-409C-B835-D9170E9805F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Raleway-bold.fntdata"/><Relationship Id="rId20" Type="http://schemas.openxmlformats.org/officeDocument/2006/relationships/slide" Target="slides/slide15.xml"/><Relationship Id="rId42" Type="http://schemas.openxmlformats.org/officeDocument/2006/relationships/font" Target="fonts/Raleway-boldItalic.fntdata"/><Relationship Id="rId41" Type="http://schemas.openxmlformats.org/officeDocument/2006/relationships/font" Target="fonts/Raleway-italic.fntdata"/><Relationship Id="rId22" Type="http://schemas.openxmlformats.org/officeDocument/2006/relationships/slide" Target="slides/slide17.xml"/><Relationship Id="rId44" Type="http://schemas.openxmlformats.org/officeDocument/2006/relationships/font" Target="fonts/Montserrat-bold.fntdata"/><Relationship Id="rId21" Type="http://schemas.openxmlformats.org/officeDocument/2006/relationships/slide" Target="slides/slide16.xml"/><Relationship Id="rId43" Type="http://schemas.openxmlformats.org/officeDocument/2006/relationships/font" Target="fonts/Montserrat-regular.fntdata"/><Relationship Id="rId24" Type="http://schemas.openxmlformats.org/officeDocument/2006/relationships/slide" Target="slides/slide19.xml"/><Relationship Id="rId46" Type="http://schemas.openxmlformats.org/officeDocument/2006/relationships/font" Target="fonts/Montserrat-boldItalic.fntdata"/><Relationship Id="rId23" Type="http://schemas.openxmlformats.org/officeDocument/2006/relationships/slide" Target="slides/slide18.xml"/><Relationship Id="rId45" Type="http://schemas.openxmlformats.org/officeDocument/2006/relationships/font" Target="fonts/Montserrat-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Trirong-regular.fntdata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Trirong-italic.fntdata"/><Relationship Id="rId14" Type="http://schemas.openxmlformats.org/officeDocument/2006/relationships/slide" Target="slides/slide9.xml"/><Relationship Id="rId36" Type="http://schemas.openxmlformats.org/officeDocument/2006/relationships/font" Target="fonts/Trirong-bold.fntdata"/><Relationship Id="rId17" Type="http://schemas.openxmlformats.org/officeDocument/2006/relationships/slide" Target="slides/slide12.xml"/><Relationship Id="rId39" Type="http://schemas.openxmlformats.org/officeDocument/2006/relationships/font" Target="fonts/Raleway-regular.fntdata"/><Relationship Id="rId16" Type="http://schemas.openxmlformats.org/officeDocument/2006/relationships/slide" Target="slides/slide11.xml"/><Relationship Id="rId38" Type="http://schemas.openxmlformats.org/officeDocument/2006/relationships/font" Target="fonts/Trirong-bold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Google Shape;380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" name="Google Shape;410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" name="Google Shape;422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3" name="Google Shape;433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9" name="Google Shape;439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35ed75ccf_09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35ed75ccf_0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Google Shape;473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9" name="Google Shape;479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35694cd56_06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6" name="Google Shape;486;g35694cd56_0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2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g144c27e1a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4" name="Google Shape;774;g144c27e1a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9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g477ea1eb1c_0_5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1" name="Google Shape;781;g477ea1eb1c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allo.png" id="10" name="Google Shape;10;p2"/>
          <p:cNvPicPr preferRelativeResize="0"/>
          <p:nvPr/>
        </p:nvPicPr>
        <p:blipFill rotWithShape="1">
          <a:blip r:embed="rId2">
            <a:alphaModFix amt="20000"/>
          </a:blip>
          <a:srcRect b="26481" l="-66920" r="1275" t="-12267"/>
          <a:stretch/>
        </p:blipFill>
        <p:spPr>
          <a:xfrm>
            <a:off x="1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685800" y="3287225"/>
            <a:ext cx="56175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/>
        </p:txBody>
      </p:sp>
      <p:grpSp>
        <p:nvGrpSpPr>
          <p:cNvPr id="12" name="Google Shape;12;p2"/>
          <p:cNvGrpSpPr/>
          <p:nvPr/>
        </p:nvGrpSpPr>
        <p:grpSpPr>
          <a:xfrm>
            <a:off x="228600" y="228600"/>
            <a:ext cx="8762999" cy="4762499"/>
            <a:chOff x="228600" y="228600"/>
            <a:chExt cx="8762999" cy="4762499"/>
          </a:xfrm>
        </p:grpSpPr>
        <p:cxnSp>
          <p:nvCxnSpPr>
            <p:cNvPr id="13" name="Google Shape;13;p2"/>
            <p:cNvCxnSpPr>
              <a:stCxn id="14" idx="3"/>
              <a:endCxn id="15" idx="2"/>
            </p:cNvCxnSpPr>
            <p:nvPr/>
          </p:nvCxnSpPr>
          <p:spPr>
            <a:xfrm>
              <a:off x="8936849" y="564224"/>
              <a:ext cx="0" cy="4091400"/>
            </a:xfrm>
            <a:prstGeom prst="straightConnector1">
              <a:avLst/>
            </a:prstGeom>
            <a:noFill/>
            <a:ln cap="flat" cmpd="sng" w="28575">
              <a:solidFill>
                <a:srgbClr val="EBBD2D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grpSp>
          <p:nvGrpSpPr>
            <p:cNvPr id="16" name="Google Shape;16;p2"/>
            <p:cNvGrpSpPr/>
            <p:nvPr/>
          </p:nvGrpSpPr>
          <p:grpSpPr>
            <a:xfrm>
              <a:off x="228600" y="228600"/>
              <a:ext cx="335624" cy="335624"/>
              <a:chOff x="1545975" y="987175"/>
              <a:chExt cx="335624" cy="335624"/>
            </a:xfrm>
          </p:grpSpPr>
          <p:sp>
            <p:nvSpPr>
              <p:cNvPr id="17" name="Google Shape;17;p2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" name="Google Shape;21;p2"/>
            <p:cNvGrpSpPr/>
            <p:nvPr/>
          </p:nvGrpSpPr>
          <p:grpSpPr>
            <a:xfrm rot="5400000">
              <a:off x="8655975" y="228600"/>
              <a:ext cx="335624" cy="335624"/>
              <a:chOff x="1545975" y="987175"/>
              <a:chExt cx="335624" cy="335624"/>
            </a:xfrm>
          </p:grpSpPr>
          <p:sp>
            <p:nvSpPr>
              <p:cNvPr id="22" name="Google Shape;22;p2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" name="Google Shape;25;p2"/>
            <p:cNvGrpSpPr/>
            <p:nvPr/>
          </p:nvGrpSpPr>
          <p:grpSpPr>
            <a:xfrm rot="10800000">
              <a:off x="8655975" y="4655475"/>
              <a:ext cx="335624" cy="335624"/>
              <a:chOff x="1545975" y="987175"/>
              <a:chExt cx="335624" cy="335624"/>
            </a:xfrm>
          </p:grpSpPr>
          <p:sp>
            <p:nvSpPr>
              <p:cNvPr id="26" name="Google Shape;26;p2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9" name="Google Shape;29;p2"/>
            <p:cNvGrpSpPr/>
            <p:nvPr/>
          </p:nvGrpSpPr>
          <p:grpSpPr>
            <a:xfrm rot="-5400000">
              <a:off x="228600" y="4655475"/>
              <a:ext cx="335624" cy="335624"/>
              <a:chOff x="1545975" y="987175"/>
              <a:chExt cx="335624" cy="335624"/>
            </a:xfrm>
          </p:grpSpPr>
          <p:sp>
            <p:nvSpPr>
              <p:cNvPr id="30" name="Google Shape;30;p2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cxnSp>
          <p:nvCxnSpPr>
            <p:cNvPr id="34" name="Google Shape;34;p2"/>
            <p:cNvCxnSpPr>
              <a:stCxn id="18" idx="3"/>
              <a:endCxn id="24" idx="2"/>
            </p:cNvCxnSpPr>
            <p:nvPr/>
          </p:nvCxnSpPr>
          <p:spPr>
            <a:xfrm>
              <a:off x="564224" y="283350"/>
              <a:ext cx="8091900" cy="0"/>
            </a:xfrm>
            <a:prstGeom prst="straightConnector1">
              <a:avLst/>
            </a:prstGeom>
            <a:noFill/>
            <a:ln cap="flat" cmpd="sng" w="28575">
              <a:solidFill>
                <a:srgbClr val="EBBD2D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5" name="Google Shape;35;p2"/>
            <p:cNvCxnSpPr>
              <a:stCxn id="20" idx="2"/>
              <a:endCxn id="31" idx="3"/>
            </p:cNvCxnSpPr>
            <p:nvPr/>
          </p:nvCxnSpPr>
          <p:spPr>
            <a:xfrm>
              <a:off x="283350" y="564224"/>
              <a:ext cx="0" cy="4091400"/>
            </a:xfrm>
            <a:prstGeom prst="straightConnector1">
              <a:avLst/>
            </a:prstGeom>
            <a:noFill/>
            <a:ln cap="flat" cmpd="sng" w="28575">
              <a:solidFill>
                <a:srgbClr val="EBBD2D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6" name="Google Shape;36;p2"/>
            <p:cNvCxnSpPr>
              <a:stCxn id="33" idx="2"/>
              <a:endCxn id="27" idx="3"/>
            </p:cNvCxnSpPr>
            <p:nvPr/>
          </p:nvCxnSpPr>
          <p:spPr>
            <a:xfrm>
              <a:off x="564224" y="4936349"/>
              <a:ext cx="8091900" cy="0"/>
            </a:xfrm>
            <a:prstGeom prst="straightConnector1">
              <a:avLst/>
            </a:prstGeom>
            <a:noFill/>
            <a:ln cap="flat" cmpd="sng" w="28575">
              <a:solidFill>
                <a:srgbClr val="EBBD2D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with border">
  <p:cSld name="BLANK_1"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3" name="Google Shape;243;p11"/>
          <p:cNvGrpSpPr/>
          <p:nvPr/>
        </p:nvGrpSpPr>
        <p:grpSpPr>
          <a:xfrm>
            <a:off x="228600" y="228600"/>
            <a:ext cx="8762999" cy="4762499"/>
            <a:chOff x="228600" y="228600"/>
            <a:chExt cx="8762999" cy="4762499"/>
          </a:xfrm>
        </p:grpSpPr>
        <p:cxnSp>
          <p:nvCxnSpPr>
            <p:cNvPr id="244" name="Google Shape;244;p11"/>
            <p:cNvCxnSpPr>
              <a:stCxn id="245" idx="3"/>
              <a:endCxn id="246" idx="2"/>
            </p:cNvCxnSpPr>
            <p:nvPr/>
          </p:nvCxnSpPr>
          <p:spPr>
            <a:xfrm>
              <a:off x="8936849" y="564224"/>
              <a:ext cx="0" cy="4091400"/>
            </a:xfrm>
            <a:prstGeom prst="straightConnector1">
              <a:avLst/>
            </a:prstGeom>
            <a:noFill/>
            <a:ln cap="flat" cmpd="sng" w="28575">
              <a:solidFill>
                <a:srgbClr val="EBBD2D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grpSp>
          <p:nvGrpSpPr>
            <p:cNvPr id="247" name="Google Shape;247;p11"/>
            <p:cNvGrpSpPr/>
            <p:nvPr/>
          </p:nvGrpSpPr>
          <p:grpSpPr>
            <a:xfrm>
              <a:off x="228600" y="228600"/>
              <a:ext cx="335624" cy="335624"/>
              <a:chOff x="1545975" y="987175"/>
              <a:chExt cx="335624" cy="335624"/>
            </a:xfrm>
          </p:grpSpPr>
          <p:sp>
            <p:nvSpPr>
              <p:cNvPr id="248" name="Google Shape;248;p11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9" name="Google Shape;249;p11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0" name="Google Shape;250;p11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1" name="Google Shape;251;p11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2" name="Google Shape;252;p11"/>
            <p:cNvGrpSpPr/>
            <p:nvPr/>
          </p:nvGrpSpPr>
          <p:grpSpPr>
            <a:xfrm rot="5400000">
              <a:off x="8655975" y="228600"/>
              <a:ext cx="335624" cy="335624"/>
              <a:chOff x="1545975" y="987175"/>
              <a:chExt cx="335624" cy="335624"/>
            </a:xfrm>
          </p:grpSpPr>
          <p:sp>
            <p:nvSpPr>
              <p:cNvPr id="253" name="Google Shape;253;p11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5" name="Google Shape;245;p11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4" name="Google Shape;254;p11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5" name="Google Shape;255;p11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6" name="Google Shape;256;p11"/>
            <p:cNvGrpSpPr/>
            <p:nvPr/>
          </p:nvGrpSpPr>
          <p:grpSpPr>
            <a:xfrm rot="10800000">
              <a:off x="8655975" y="4655475"/>
              <a:ext cx="335624" cy="335624"/>
              <a:chOff x="1545975" y="987175"/>
              <a:chExt cx="335624" cy="335624"/>
            </a:xfrm>
          </p:grpSpPr>
          <p:sp>
            <p:nvSpPr>
              <p:cNvPr id="257" name="Google Shape;257;p11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8" name="Google Shape;258;p11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9" name="Google Shape;259;p11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" name="Google Shape;246;p11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60" name="Google Shape;260;p11"/>
            <p:cNvGrpSpPr/>
            <p:nvPr/>
          </p:nvGrpSpPr>
          <p:grpSpPr>
            <a:xfrm rot="-5400000">
              <a:off x="228600" y="4655475"/>
              <a:ext cx="335624" cy="335624"/>
              <a:chOff x="1545975" y="987175"/>
              <a:chExt cx="335624" cy="335624"/>
            </a:xfrm>
          </p:grpSpPr>
          <p:sp>
            <p:nvSpPr>
              <p:cNvPr id="261" name="Google Shape;261;p11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2" name="Google Shape;262;p11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3" name="Google Shape;263;p11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4" name="Google Shape;264;p11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cxnSp>
          <p:nvCxnSpPr>
            <p:cNvPr id="265" name="Google Shape;265;p11"/>
            <p:cNvCxnSpPr>
              <a:stCxn id="249" idx="3"/>
              <a:endCxn id="255" idx="2"/>
            </p:cNvCxnSpPr>
            <p:nvPr/>
          </p:nvCxnSpPr>
          <p:spPr>
            <a:xfrm>
              <a:off x="564224" y="283350"/>
              <a:ext cx="8091900" cy="0"/>
            </a:xfrm>
            <a:prstGeom prst="straightConnector1">
              <a:avLst/>
            </a:prstGeom>
            <a:noFill/>
            <a:ln cap="flat" cmpd="sng" w="28575">
              <a:solidFill>
                <a:srgbClr val="EBBD2D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66" name="Google Shape;266;p11"/>
            <p:cNvCxnSpPr>
              <a:stCxn id="251" idx="2"/>
              <a:endCxn id="262" idx="3"/>
            </p:cNvCxnSpPr>
            <p:nvPr/>
          </p:nvCxnSpPr>
          <p:spPr>
            <a:xfrm>
              <a:off x="283350" y="564224"/>
              <a:ext cx="0" cy="4091400"/>
            </a:xfrm>
            <a:prstGeom prst="straightConnector1">
              <a:avLst/>
            </a:prstGeom>
            <a:noFill/>
            <a:ln cap="flat" cmpd="sng" w="28575">
              <a:solidFill>
                <a:srgbClr val="EBBD2D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67" name="Google Shape;267;p11"/>
            <p:cNvCxnSpPr>
              <a:stCxn id="264" idx="2"/>
              <a:endCxn id="258" idx="3"/>
            </p:cNvCxnSpPr>
            <p:nvPr/>
          </p:nvCxnSpPr>
          <p:spPr>
            <a:xfrm>
              <a:off x="564224" y="4936349"/>
              <a:ext cx="8091900" cy="0"/>
            </a:xfrm>
            <a:prstGeom prst="straightConnector1">
              <a:avLst/>
            </a:prstGeom>
            <a:noFill/>
            <a:ln cap="flat" cmpd="sng" w="28575">
              <a:solidFill>
                <a:srgbClr val="EBBD2D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hoto background">
  <p:cSld name="BLANK_1_1"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9" name="Google Shape;269;p12"/>
          <p:cNvGrpSpPr/>
          <p:nvPr/>
        </p:nvGrpSpPr>
        <p:grpSpPr>
          <a:xfrm>
            <a:off x="228600" y="228600"/>
            <a:ext cx="8762999" cy="4762499"/>
            <a:chOff x="228600" y="228600"/>
            <a:chExt cx="8762999" cy="4762499"/>
          </a:xfrm>
        </p:grpSpPr>
        <p:cxnSp>
          <p:nvCxnSpPr>
            <p:cNvPr id="270" name="Google Shape;270;p12"/>
            <p:cNvCxnSpPr>
              <a:stCxn id="271" idx="3"/>
              <a:endCxn id="272" idx="2"/>
            </p:cNvCxnSpPr>
            <p:nvPr/>
          </p:nvCxnSpPr>
          <p:spPr>
            <a:xfrm>
              <a:off x="8936849" y="564224"/>
              <a:ext cx="0" cy="4091400"/>
            </a:xfrm>
            <a:prstGeom prst="straightConnector1">
              <a:avLst/>
            </a:prstGeom>
            <a:noFill/>
            <a:ln cap="flat" cmpd="sng" w="2857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grpSp>
          <p:nvGrpSpPr>
            <p:cNvPr id="273" name="Google Shape;273;p12"/>
            <p:cNvGrpSpPr/>
            <p:nvPr/>
          </p:nvGrpSpPr>
          <p:grpSpPr>
            <a:xfrm>
              <a:off x="228600" y="228600"/>
              <a:ext cx="335624" cy="335624"/>
              <a:chOff x="1545975" y="987175"/>
              <a:chExt cx="335624" cy="335624"/>
            </a:xfrm>
          </p:grpSpPr>
          <p:sp>
            <p:nvSpPr>
              <p:cNvPr id="274" name="Google Shape;274;p12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FFFFF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5" name="Google Shape;275;p12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FFFFF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6" name="Google Shape;276;p12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FFFFF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7" name="Google Shape;277;p12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FFFFF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78" name="Google Shape;278;p12"/>
            <p:cNvGrpSpPr/>
            <p:nvPr/>
          </p:nvGrpSpPr>
          <p:grpSpPr>
            <a:xfrm rot="5400000">
              <a:off x="8655975" y="228600"/>
              <a:ext cx="335624" cy="335624"/>
              <a:chOff x="1545975" y="987175"/>
              <a:chExt cx="335624" cy="335624"/>
            </a:xfrm>
          </p:grpSpPr>
          <p:sp>
            <p:nvSpPr>
              <p:cNvPr id="279" name="Google Shape;279;p12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FFFFF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1" name="Google Shape;271;p12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FFFFF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0" name="Google Shape;280;p12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FFFFF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1" name="Google Shape;281;p12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FFFFF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82" name="Google Shape;282;p12"/>
            <p:cNvGrpSpPr/>
            <p:nvPr/>
          </p:nvGrpSpPr>
          <p:grpSpPr>
            <a:xfrm rot="10800000">
              <a:off x="8655975" y="4655475"/>
              <a:ext cx="335624" cy="335624"/>
              <a:chOff x="1545975" y="987175"/>
              <a:chExt cx="335624" cy="335624"/>
            </a:xfrm>
          </p:grpSpPr>
          <p:sp>
            <p:nvSpPr>
              <p:cNvPr id="283" name="Google Shape;283;p12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FFFFF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4" name="Google Shape;284;p12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FFFFF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5" name="Google Shape;285;p12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FFFFF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2" name="Google Shape;272;p12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FFFFF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86" name="Google Shape;286;p12"/>
            <p:cNvGrpSpPr/>
            <p:nvPr/>
          </p:nvGrpSpPr>
          <p:grpSpPr>
            <a:xfrm rot="-5400000">
              <a:off x="228600" y="4655475"/>
              <a:ext cx="335624" cy="335624"/>
              <a:chOff x="1545975" y="987175"/>
              <a:chExt cx="335624" cy="335624"/>
            </a:xfrm>
          </p:grpSpPr>
          <p:sp>
            <p:nvSpPr>
              <p:cNvPr id="287" name="Google Shape;287;p12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FFFFF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8" name="Google Shape;288;p12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FFFFF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9" name="Google Shape;289;p12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FFFFF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0" name="Google Shape;290;p12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FFFFF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cxnSp>
          <p:nvCxnSpPr>
            <p:cNvPr id="291" name="Google Shape;291;p12"/>
            <p:cNvCxnSpPr>
              <a:stCxn id="275" idx="3"/>
              <a:endCxn id="281" idx="2"/>
            </p:cNvCxnSpPr>
            <p:nvPr/>
          </p:nvCxnSpPr>
          <p:spPr>
            <a:xfrm>
              <a:off x="564224" y="283350"/>
              <a:ext cx="8091900" cy="0"/>
            </a:xfrm>
            <a:prstGeom prst="straightConnector1">
              <a:avLst/>
            </a:prstGeom>
            <a:noFill/>
            <a:ln cap="flat" cmpd="sng" w="2857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92" name="Google Shape;292;p12"/>
            <p:cNvCxnSpPr>
              <a:stCxn id="277" idx="2"/>
              <a:endCxn id="288" idx="3"/>
            </p:cNvCxnSpPr>
            <p:nvPr/>
          </p:nvCxnSpPr>
          <p:spPr>
            <a:xfrm>
              <a:off x="283350" y="564224"/>
              <a:ext cx="0" cy="4091400"/>
            </a:xfrm>
            <a:prstGeom prst="straightConnector1">
              <a:avLst/>
            </a:prstGeom>
            <a:noFill/>
            <a:ln cap="flat" cmpd="sng" w="2857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93" name="Google Shape;293;p12"/>
            <p:cNvCxnSpPr>
              <a:stCxn id="290" idx="2"/>
              <a:endCxn id="284" idx="3"/>
            </p:cNvCxnSpPr>
            <p:nvPr/>
          </p:nvCxnSpPr>
          <p:spPr>
            <a:xfrm>
              <a:off x="564224" y="4936349"/>
              <a:ext cx="8091900" cy="0"/>
            </a:xfrm>
            <a:prstGeom prst="straightConnector1">
              <a:avLst/>
            </a:prstGeom>
            <a:noFill/>
            <a:ln cap="flat" cmpd="sng" w="2857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bg>
      <p:bgPr>
        <a:solidFill>
          <a:srgbClr val="DD9A36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allo.png" id="38" name="Google Shape;38;p3"/>
          <p:cNvPicPr preferRelativeResize="0"/>
          <p:nvPr/>
        </p:nvPicPr>
        <p:blipFill rotWithShape="1">
          <a:blip r:embed="rId2">
            <a:alphaModFix amt="12000"/>
          </a:blip>
          <a:srcRect b="26481" l="-66920" r="1275" t="-12267"/>
          <a:stretch/>
        </p:blipFill>
        <p:spPr>
          <a:xfrm>
            <a:off x="1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" name="Google Shape;39;p3"/>
          <p:cNvGrpSpPr/>
          <p:nvPr/>
        </p:nvGrpSpPr>
        <p:grpSpPr>
          <a:xfrm>
            <a:off x="228600" y="228600"/>
            <a:ext cx="8762999" cy="4762499"/>
            <a:chOff x="228600" y="228600"/>
            <a:chExt cx="8762999" cy="4762499"/>
          </a:xfrm>
        </p:grpSpPr>
        <p:cxnSp>
          <p:nvCxnSpPr>
            <p:cNvPr id="40" name="Google Shape;40;p3"/>
            <p:cNvCxnSpPr>
              <a:stCxn id="41" idx="3"/>
              <a:endCxn id="42" idx="2"/>
            </p:cNvCxnSpPr>
            <p:nvPr/>
          </p:nvCxnSpPr>
          <p:spPr>
            <a:xfrm>
              <a:off x="8936849" y="564224"/>
              <a:ext cx="0" cy="4091400"/>
            </a:xfrm>
            <a:prstGeom prst="straightConnector1">
              <a:avLst/>
            </a:prstGeom>
            <a:noFill/>
            <a:ln cap="flat" cmpd="sng" w="2857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grpSp>
          <p:nvGrpSpPr>
            <p:cNvPr id="43" name="Google Shape;43;p3"/>
            <p:cNvGrpSpPr/>
            <p:nvPr/>
          </p:nvGrpSpPr>
          <p:grpSpPr>
            <a:xfrm>
              <a:off x="228600" y="228600"/>
              <a:ext cx="335624" cy="335624"/>
              <a:chOff x="1545975" y="987175"/>
              <a:chExt cx="335624" cy="335624"/>
            </a:xfrm>
          </p:grpSpPr>
          <p:sp>
            <p:nvSpPr>
              <p:cNvPr id="44" name="Google Shape;44;p3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FFFFF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" name="Google Shape;45;p3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FFFFF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" name="Google Shape;46;p3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FFFFF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" name="Google Shape;47;p3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FFFFF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8" name="Google Shape;48;p3"/>
            <p:cNvGrpSpPr/>
            <p:nvPr/>
          </p:nvGrpSpPr>
          <p:grpSpPr>
            <a:xfrm rot="5400000">
              <a:off x="8655975" y="228600"/>
              <a:ext cx="335624" cy="335624"/>
              <a:chOff x="1545975" y="987175"/>
              <a:chExt cx="335624" cy="335624"/>
            </a:xfrm>
          </p:grpSpPr>
          <p:sp>
            <p:nvSpPr>
              <p:cNvPr id="49" name="Google Shape;49;p3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FFFFF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" name="Google Shape;41;p3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FFFFF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" name="Google Shape;50;p3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FFFFF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" name="Google Shape;51;p3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FFFFF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2" name="Google Shape;52;p3"/>
            <p:cNvGrpSpPr/>
            <p:nvPr/>
          </p:nvGrpSpPr>
          <p:grpSpPr>
            <a:xfrm rot="10800000">
              <a:off x="8655975" y="4655475"/>
              <a:ext cx="335624" cy="335624"/>
              <a:chOff x="1545975" y="987175"/>
              <a:chExt cx="335624" cy="335624"/>
            </a:xfrm>
          </p:grpSpPr>
          <p:sp>
            <p:nvSpPr>
              <p:cNvPr id="53" name="Google Shape;53;p3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FFFFF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" name="Google Shape;54;p3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FFFFF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" name="Google Shape;55;p3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FFFFF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" name="Google Shape;42;p3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FFFFF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6" name="Google Shape;56;p3"/>
            <p:cNvGrpSpPr/>
            <p:nvPr/>
          </p:nvGrpSpPr>
          <p:grpSpPr>
            <a:xfrm rot="-5400000">
              <a:off x="228600" y="4655475"/>
              <a:ext cx="335624" cy="335624"/>
              <a:chOff x="1545975" y="987175"/>
              <a:chExt cx="335624" cy="335624"/>
            </a:xfrm>
          </p:grpSpPr>
          <p:sp>
            <p:nvSpPr>
              <p:cNvPr id="57" name="Google Shape;57;p3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FFFFF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" name="Google Shape;58;p3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FFFFF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" name="Google Shape;59;p3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FFFFF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FFFFF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cxnSp>
          <p:nvCxnSpPr>
            <p:cNvPr id="61" name="Google Shape;61;p3"/>
            <p:cNvCxnSpPr>
              <a:stCxn id="45" idx="3"/>
              <a:endCxn id="51" idx="2"/>
            </p:cNvCxnSpPr>
            <p:nvPr/>
          </p:nvCxnSpPr>
          <p:spPr>
            <a:xfrm>
              <a:off x="564224" y="283350"/>
              <a:ext cx="8091900" cy="0"/>
            </a:xfrm>
            <a:prstGeom prst="straightConnector1">
              <a:avLst/>
            </a:prstGeom>
            <a:noFill/>
            <a:ln cap="flat" cmpd="sng" w="2857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2" name="Google Shape;62;p3"/>
            <p:cNvCxnSpPr>
              <a:stCxn id="47" idx="2"/>
              <a:endCxn id="58" idx="3"/>
            </p:cNvCxnSpPr>
            <p:nvPr/>
          </p:nvCxnSpPr>
          <p:spPr>
            <a:xfrm>
              <a:off x="283350" y="564224"/>
              <a:ext cx="0" cy="4091400"/>
            </a:xfrm>
            <a:prstGeom prst="straightConnector1">
              <a:avLst/>
            </a:prstGeom>
            <a:noFill/>
            <a:ln cap="flat" cmpd="sng" w="2857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" name="Google Shape;63;p3"/>
            <p:cNvCxnSpPr>
              <a:stCxn id="60" idx="2"/>
              <a:endCxn id="54" idx="3"/>
            </p:cNvCxnSpPr>
            <p:nvPr/>
          </p:nvCxnSpPr>
          <p:spPr>
            <a:xfrm>
              <a:off x="564224" y="4936349"/>
              <a:ext cx="8091900" cy="0"/>
            </a:xfrm>
            <a:prstGeom prst="straightConnector1">
              <a:avLst/>
            </a:prstGeom>
            <a:noFill/>
            <a:ln cap="flat" cmpd="sng" w="2857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64" name="Google Shape;64;p3"/>
          <p:cNvSpPr txBox="1"/>
          <p:nvPr>
            <p:ph type="ctrTitle"/>
          </p:nvPr>
        </p:nvSpPr>
        <p:spPr>
          <a:xfrm>
            <a:off x="609600" y="2954950"/>
            <a:ext cx="36510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65" name="Google Shape;65;p3"/>
          <p:cNvSpPr txBox="1"/>
          <p:nvPr>
            <p:ph idx="1" type="subTitle"/>
          </p:nvPr>
        </p:nvSpPr>
        <p:spPr>
          <a:xfrm>
            <a:off x="609600" y="4059250"/>
            <a:ext cx="36510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60000"/>
              </a:buClr>
              <a:buSzPts val="1400"/>
              <a:buNone/>
              <a:defRPr sz="1400">
                <a:solidFill>
                  <a:srgbClr val="660000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660000"/>
              </a:buClr>
              <a:buSzPts val="1400"/>
              <a:buNone/>
              <a:defRPr sz="1400">
                <a:solidFill>
                  <a:srgbClr val="66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660000"/>
              </a:buClr>
              <a:buSzPts val="1400"/>
              <a:buNone/>
              <a:defRPr sz="1400">
                <a:solidFill>
                  <a:srgbClr val="66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660000"/>
              </a:buClr>
              <a:buSzPts val="1400"/>
              <a:buNone/>
              <a:defRPr sz="1400">
                <a:solidFill>
                  <a:srgbClr val="66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660000"/>
              </a:buClr>
              <a:buSzPts val="1400"/>
              <a:buNone/>
              <a:defRPr sz="1400">
                <a:solidFill>
                  <a:srgbClr val="66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660000"/>
              </a:buClr>
              <a:buSzPts val="1400"/>
              <a:buNone/>
              <a:defRPr sz="1400">
                <a:solidFill>
                  <a:srgbClr val="66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660000"/>
              </a:buClr>
              <a:buSzPts val="1400"/>
              <a:buNone/>
              <a:defRPr sz="1400">
                <a:solidFill>
                  <a:srgbClr val="66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660000"/>
              </a:buClr>
              <a:buSzPts val="1400"/>
              <a:buNone/>
              <a:defRPr sz="1400">
                <a:solidFill>
                  <a:srgbClr val="66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660000"/>
              </a:buClr>
              <a:buSzPts val="1400"/>
              <a:buNone/>
              <a:defRPr sz="1400">
                <a:solidFill>
                  <a:srgbClr val="660000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allo.png" id="67" name="Google Shape;67;p4"/>
          <p:cNvPicPr preferRelativeResize="0"/>
          <p:nvPr/>
        </p:nvPicPr>
        <p:blipFill rotWithShape="1">
          <a:blip r:embed="rId2">
            <a:alphaModFix amt="20000"/>
          </a:blip>
          <a:srcRect b="-15750" l="-73999" r="34509" t="-29282"/>
          <a:stretch/>
        </p:blipFill>
        <p:spPr>
          <a:xfrm>
            <a:off x="4588376" y="0"/>
            <a:ext cx="4555626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allo.png" id="68" name="Google Shape;68;p4"/>
          <p:cNvPicPr preferRelativeResize="0"/>
          <p:nvPr/>
        </p:nvPicPr>
        <p:blipFill rotWithShape="1">
          <a:blip r:embed="rId2">
            <a:alphaModFix amt="20000"/>
          </a:blip>
          <a:srcRect b="-15750" l="-73999" r="34509" t="-29282"/>
          <a:stretch/>
        </p:blipFill>
        <p:spPr>
          <a:xfrm flipH="1">
            <a:off x="1" y="0"/>
            <a:ext cx="4555626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9" name="Google Shape;69;p4"/>
          <p:cNvGrpSpPr/>
          <p:nvPr/>
        </p:nvGrpSpPr>
        <p:grpSpPr>
          <a:xfrm>
            <a:off x="228600" y="228600"/>
            <a:ext cx="8762999" cy="4762499"/>
            <a:chOff x="228600" y="228600"/>
            <a:chExt cx="8762999" cy="4762499"/>
          </a:xfrm>
        </p:grpSpPr>
        <p:cxnSp>
          <p:nvCxnSpPr>
            <p:cNvPr id="70" name="Google Shape;70;p4"/>
            <p:cNvCxnSpPr>
              <a:stCxn id="71" idx="3"/>
              <a:endCxn id="72" idx="2"/>
            </p:cNvCxnSpPr>
            <p:nvPr/>
          </p:nvCxnSpPr>
          <p:spPr>
            <a:xfrm>
              <a:off x="8936849" y="564224"/>
              <a:ext cx="0" cy="4091400"/>
            </a:xfrm>
            <a:prstGeom prst="straightConnector1">
              <a:avLst/>
            </a:prstGeom>
            <a:noFill/>
            <a:ln cap="flat" cmpd="sng" w="28575">
              <a:solidFill>
                <a:srgbClr val="EBBD2D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grpSp>
          <p:nvGrpSpPr>
            <p:cNvPr id="73" name="Google Shape;73;p4"/>
            <p:cNvGrpSpPr/>
            <p:nvPr/>
          </p:nvGrpSpPr>
          <p:grpSpPr>
            <a:xfrm>
              <a:off x="228600" y="228600"/>
              <a:ext cx="335624" cy="335624"/>
              <a:chOff x="1545975" y="987175"/>
              <a:chExt cx="335624" cy="335624"/>
            </a:xfrm>
          </p:grpSpPr>
          <p:sp>
            <p:nvSpPr>
              <p:cNvPr id="74" name="Google Shape;74;p4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" name="Google Shape;75;p4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" name="Google Shape;76;p4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" name="Google Shape;77;p4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8" name="Google Shape;78;p4"/>
            <p:cNvGrpSpPr/>
            <p:nvPr/>
          </p:nvGrpSpPr>
          <p:grpSpPr>
            <a:xfrm rot="5400000">
              <a:off x="8655975" y="228600"/>
              <a:ext cx="335624" cy="335624"/>
              <a:chOff x="1545975" y="987175"/>
              <a:chExt cx="335624" cy="335624"/>
            </a:xfrm>
          </p:grpSpPr>
          <p:sp>
            <p:nvSpPr>
              <p:cNvPr id="79" name="Google Shape;79;p4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" name="Google Shape;71;p4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" name="Google Shape;80;p4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" name="Google Shape;81;p4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2" name="Google Shape;82;p4"/>
            <p:cNvGrpSpPr/>
            <p:nvPr/>
          </p:nvGrpSpPr>
          <p:grpSpPr>
            <a:xfrm rot="10800000">
              <a:off x="8655975" y="4655475"/>
              <a:ext cx="335624" cy="335624"/>
              <a:chOff x="1545975" y="987175"/>
              <a:chExt cx="335624" cy="335624"/>
            </a:xfrm>
          </p:grpSpPr>
          <p:sp>
            <p:nvSpPr>
              <p:cNvPr id="83" name="Google Shape;83;p4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" name="Google Shape;84;p4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" name="Google Shape;85;p4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" name="Google Shape;72;p4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6" name="Google Shape;86;p4"/>
            <p:cNvGrpSpPr/>
            <p:nvPr/>
          </p:nvGrpSpPr>
          <p:grpSpPr>
            <a:xfrm rot="-5400000">
              <a:off x="228600" y="4655475"/>
              <a:ext cx="335624" cy="335624"/>
              <a:chOff x="1545975" y="987175"/>
              <a:chExt cx="335624" cy="335624"/>
            </a:xfrm>
          </p:grpSpPr>
          <p:sp>
            <p:nvSpPr>
              <p:cNvPr id="87" name="Google Shape;87;p4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" name="Google Shape;88;p4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" name="Google Shape;89;p4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" name="Google Shape;90;p4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cxnSp>
          <p:nvCxnSpPr>
            <p:cNvPr id="91" name="Google Shape;91;p4"/>
            <p:cNvCxnSpPr>
              <a:stCxn id="75" idx="3"/>
              <a:endCxn id="81" idx="2"/>
            </p:cNvCxnSpPr>
            <p:nvPr/>
          </p:nvCxnSpPr>
          <p:spPr>
            <a:xfrm>
              <a:off x="564224" y="283350"/>
              <a:ext cx="8091900" cy="0"/>
            </a:xfrm>
            <a:prstGeom prst="straightConnector1">
              <a:avLst/>
            </a:prstGeom>
            <a:noFill/>
            <a:ln cap="flat" cmpd="sng" w="28575">
              <a:solidFill>
                <a:srgbClr val="EBBD2D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92" name="Google Shape;92;p4"/>
            <p:cNvCxnSpPr>
              <a:stCxn id="77" idx="2"/>
              <a:endCxn id="88" idx="3"/>
            </p:cNvCxnSpPr>
            <p:nvPr/>
          </p:nvCxnSpPr>
          <p:spPr>
            <a:xfrm>
              <a:off x="283350" y="564224"/>
              <a:ext cx="0" cy="4091400"/>
            </a:xfrm>
            <a:prstGeom prst="straightConnector1">
              <a:avLst/>
            </a:prstGeom>
            <a:noFill/>
            <a:ln cap="flat" cmpd="sng" w="28575">
              <a:solidFill>
                <a:srgbClr val="EBBD2D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93" name="Google Shape;93;p4"/>
            <p:cNvCxnSpPr>
              <a:stCxn id="90" idx="2"/>
              <a:endCxn id="84" idx="3"/>
            </p:cNvCxnSpPr>
            <p:nvPr/>
          </p:nvCxnSpPr>
          <p:spPr>
            <a:xfrm>
              <a:off x="564224" y="4936349"/>
              <a:ext cx="8091900" cy="0"/>
            </a:xfrm>
            <a:prstGeom prst="straightConnector1">
              <a:avLst/>
            </a:prstGeom>
            <a:noFill/>
            <a:ln cap="flat" cmpd="sng" w="28575">
              <a:solidFill>
                <a:srgbClr val="EBBD2D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94" name="Google Shape;94;p4"/>
          <p:cNvSpPr txBox="1"/>
          <p:nvPr>
            <p:ph idx="1" type="body"/>
          </p:nvPr>
        </p:nvSpPr>
        <p:spPr>
          <a:xfrm>
            <a:off x="2376125" y="2161800"/>
            <a:ext cx="4392000" cy="81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81000" lvl="0" marL="457200" rtl="0" algn="ctr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rirong"/>
              <a:buChar char="☉"/>
              <a:defRPr i="1" sz="2400">
                <a:solidFill>
                  <a:srgbClr val="FFFFFF"/>
                </a:solidFill>
                <a:latin typeface="Trirong"/>
                <a:ea typeface="Trirong"/>
                <a:cs typeface="Trirong"/>
                <a:sym typeface="Trirong"/>
              </a:defRPr>
            </a:lvl1pPr>
            <a:lvl2pPr indent="-381000" lvl="1" marL="9144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rirong"/>
              <a:buChar char="๏"/>
              <a:defRPr i="1" sz="2400">
                <a:solidFill>
                  <a:srgbClr val="FFFFFF"/>
                </a:solidFill>
                <a:latin typeface="Trirong"/>
                <a:ea typeface="Trirong"/>
                <a:cs typeface="Trirong"/>
                <a:sym typeface="Trirong"/>
              </a:defRPr>
            </a:lvl2pPr>
            <a:lvl3pPr indent="-381000" lvl="2" marL="13716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rirong"/>
              <a:buChar char="๏"/>
              <a:defRPr i="1" sz="2400">
                <a:solidFill>
                  <a:srgbClr val="FFFFFF"/>
                </a:solidFill>
                <a:latin typeface="Trirong"/>
                <a:ea typeface="Trirong"/>
                <a:cs typeface="Trirong"/>
                <a:sym typeface="Trirong"/>
              </a:defRPr>
            </a:lvl3pPr>
            <a:lvl4pPr indent="-381000" lvl="3" marL="18288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rirong"/>
              <a:buChar char="๏"/>
              <a:defRPr i="1" sz="2400">
                <a:solidFill>
                  <a:srgbClr val="FFFFFF"/>
                </a:solidFill>
                <a:latin typeface="Trirong"/>
                <a:ea typeface="Trirong"/>
                <a:cs typeface="Trirong"/>
                <a:sym typeface="Trirong"/>
              </a:defRPr>
            </a:lvl4pPr>
            <a:lvl5pPr indent="-381000" lvl="4" marL="22860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rirong"/>
              <a:buChar char="๏"/>
              <a:defRPr i="1" sz="2400">
                <a:solidFill>
                  <a:srgbClr val="FFFFFF"/>
                </a:solidFill>
                <a:latin typeface="Trirong"/>
                <a:ea typeface="Trirong"/>
                <a:cs typeface="Trirong"/>
                <a:sym typeface="Trirong"/>
              </a:defRPr>
            </a:lvl5pPr>
            <a:lvl6pPr indent="-381000" lvl="5" marL="27432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rirong"/>
              <a:buChar char="๏"/>
              <a:defRPr i="1" sz="2400">
                <a:solidFill>
                  <a:srgbClr val="FFFFFF"/>
                </a:solidFill>
                <a:latin typeface="Trirong"/>
                <a:ea typeface="Trirong"/>
                <a:cs typeface="Trirong"/>
                <a:sym typeface="Trirong"/>
              </a:defRPr>
            </a:lvl6pPr>
            <a:lvl7pPr indent="-381000" lvl="6" marL="32004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rirong"/>
              <a:buChar char="●"/>
              <a:defRPr i="1" sz="2400">
                <a:solidFill>
                  <a:srgbClr val="FFFFFF"/>
                </a:solidFill>
                <a:latin typeface="Trirong"/>
                <a:ea typeface="Trirong"/>
                <a:cs typeface="Trirong"/>
                <a:sym typeface="Trirong"/>
              </a:defRPr>
            </a:lvl7pPr>
            <a:lvl8pPr indent="-381000" lvl="7" marL="36576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rirong"/>
              <a:buChar char="○"/>
              <a:defRPr i="1" sz="2400">
                <a:solidFill>
                  <a:srgbClr val="FFFFFF"/>
                </a:solidFill>
                <a:latin typeface="Trirong"/>
                <a:ea typeface="Trirong"/>
                <a:cs typeface="Trirong"/>
                <a:sym typeface="Trirong"/>
              </a:defRPr>
            </a:lvl8pPr>
            <a:lvl9pPr indent="-381000" lvl="8" marL="411480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rirong"/>
              <a:buChar char="■"/>
              <a:defRPr i="1" sz="2400">
                <a:solidFill>
                  <a:srgbClr val="FFFFFF"/>
                </a:solidFill>
                <a:latin typeface="Trirong"/>
                <a:ea typeface="Trirong"/>
                <a:cs typeface="Trirong"/>
                <a:sym typeface="Trirong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allo.png" id="96" name="Google Shape;96;p5"/>
          <p:cNvPicPr preferRelativeResize="0"/>
          <p:nvPr/>
        </p:nvPicPr>
        <p:blipFill rotWithShape="1">
          <a:blip r:embed="rId2">
            <a:alphaModFix amt="20000"/>
          </a:blip>
          <a:srcRect b="3652" l="-222859" r="-5116" t="-73547"/>
          <a:stretch/>
        </p:blipFill>
        <p:spPr>
          <a:xfrm>
            <a:off x="1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5"/>
          <p:cNvSpPr txBox="1"/>
          <p:nvPr>
            <p:ph idx="1" type="body"/>
          </p:nvPr>
        </p:nvSpPr>
        <p:spPr>
          <a:xfrm>
            <a:off x="714000" y="1375425"/>
            <a:ext cx="5496600" cy="319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>
              <a:spcBef>
                <a:spcPts val="600"/>
              </a:spcBef>
              <a:spcAft>
                <a:spcPts val="0"/>
              </a:spcAft>
              <a:buSzPts val="2200"/>
              <a:buChar char="☉"/>
              <a:defRPr/>
            </a:lvl1pPr>
            <a:lvl2pPr indent="-368300" lvl="1" marL="914400">
              <a:spcBef>
                <a:spcPts val="0"/>
              </a:spcBef>
              <a:spcAft>
                <a:spcPts val="0"/>
              </a:spcAft>
              <a:buSzPts val="2200"/>
              <a:buChar char="๏"/>
              <a:defRPr/>
            </a:lvl2pPr>
            <a:lvl3pPr indent="-368300" lvl="2" marL="1371600">
              <a:spcBef>
                <a:spcPts val="0"/>
              </a:spcBef>
              <a:spcAft>
                <a:spcPts val="0"/>
              </a:spcAft>
              <a:buSzPts val="2200"/>
              <a:buChar char="๏"/>
              <a:defRPr/>
            </a:lvl3pPr>
            <a:lvl4pPr indent="-368300" lvl="3" marL="1828800">
              <a:spcBef>
                <a:spcPts val="0"/>
              </a:spcBef>
              <a:spcAft>
                <a:spcPts val="0"/>
              </a:spcAft>
              <a:buSzPts val="2200"/>
              <a:buChar char="๏"/>
              <a:defRPr/>
            </a:lvl4pPr>
            <a:lvl5pPr indent="-368300" lvl="4" marL="2286000">
              <a:spcBef>
                <a:spcPts val="0"/>
              </a:spcBef>
              <a:spcAft>
                <a:spcPts val="0"/>
              </a:spcAft>
              <a:buSzPts val="2200"/>
              <a:buChar char="๏"/>
              <a:defRPr/>
            </a:lvl5pPr>
            <a:lvl6pPr indent="-368300" lvl="5" marL="2743200">
              <a:spcBef>
                <a:spcPts val="0"/>
              </a:spcBef>
              <a:spcAft>
                <a:spcPts val="0"/>
              </a:spcAft>
              <a:buSzPts val="2200"/>
              <a:buChar char="๏"/>
              <a:defRPr/>
            </a:lvl6pPr>
            <a:lvl7pPr indent="-368300" lvl="6" marL="32004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indent="-368300" lvl="7" marL="365760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indent="-368300" lvl="8" marL="411480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/>
        </p:txBody>
      </p:sp>
      <p:sp>
        <p:nvSpPr>
          <p:cNvPr id="98" name="Google Shape;98;p5"/>
          <p:cNvSpPr txBox="1"/>
          <p:nvPr>
            <p:ph type="title"/>
          </p:nvPr>
        </p:nvSpPr>
        <p:spPr>
          <a:xfrm>
            <a:off x="714000" y="738875"/>
            <a:ext cx="5496600" cy="44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grpSp>
        <p:nvGrpSpPr>
          <p:cNvPr id="99" name="Google Shape;99;p5"/>
          <p:cNvGrpSpPr/>
          <p:nvPr/>
        </p:nvGrpSpPr>
        <p:grpSpPr>
          <a:xfrm>
            <a:off x="228600" y="228600"/>
            <a:ext cx="8762999" cy="4762499"/>
            <a:chOff x="228600" y="228600"/>
            <a:chExt cx="8762999" cy="4762499"/>
          </a:xfrm>
        </p:grpSpPr>
        <p:cxnSp>
          <p:nvCxnSpPr>
            <p:cNvPr id="100" name="Google Shape;100;p5"/>
            <p:cNvCxnSpPr>
              <a:stCxn id="101" idx="3"/>
              <a:endCxn id="102" idx="2"/>
            </p:cNvCxnSpPr>
            <p:nvPr/>
          </p:nvCxnSpPr>
          <p:spPr>
            <a:xfrm>
              <a:off x="8936849" y="564224"/>
              <a:ext cx="0" cy="4091400"/>
            </a:xfrm>
            <a:prstGeom prst="straightConnector1">
              <a:avLst/>
            </a:prstGeom>
            <a:noFill/>
            <a:ln cap="flat" cmpd="sng" w="28575">
              <a:solidFill>
                <a:srgbClr val="EBBD2D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grpSp>
          <p:nvGrpSpPr>
            <p:cNvPr id="103" name="Google Shape;103;p5"/>
            <p:cNvGrpSpPr/>
            <p:nvPr/>
          </p:nvGrpSpPr>
          <p:grpSpPr>
            <a:xfrm>
              <a:off x="228600" y="228600"/>
              <a:ext cx="335624" cy="335624"/>
              <a:chOff x="1545975" y="987175"/>
              <a:chExt cx="335624" cy="335624"/>
            </a:xfrm>
          </p:grpSpPr>
          <p:sp>
            <p:nvSpPr>
              <p:cNvPr id="104" name="Google Shape;104;p5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" name="Google Shape;105;p5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" name="Google Shape;106;p5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" name="Google Shape;107;p5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8" name="Google Shape;108;p5"/>
            <p:cNvGrpSpPr/>
            <p:nvPr/>
          </p:nvGrpSpPr>
          <p:grpSpPr>
            <a:xfrm rot="5400000">
              <a:off x="8655975" y="228600"/>
              <a:ext cx="335624" cy="335624"/>
              <a:chOff x="1545975" y="987175"/>
              <a:chExt cx="335624" cy="335624"/>
            </a:xfrm>
          </p:grpSpPr>
          <p:sp>
            <p:nvSpPr>
              <p:cNvPr id="109" name="Google Shape;109;p5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" name="Google Shape;101;p5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" name="Google Shape;110;p5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" name="Google Shape;111;p5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2" name="Google Shape;112;p5"/>
            <p:cNvGrpSpPr/>
            <p:nvPr/>
          </p:nvGrpSpPr>
          <p:grpSpPr>
            <a:xfrm rot="10800000">
              <a:off x="8655975" y="4655475"/>
              <a:ext cx="335624" cy="335624"/>
              <a:chOff x="1545975" y="987175"/>
              <a:chExt cx="335624" cy="335624"/>
            </a:xfrm>
          </p:grpSpPr>
          <p:sp>
            <p:nvSpPr>
              <p:cNvPr id="113" name="Google Shape;113;p5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" name="Google Shape;114;p5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" name="Google Shape;115;p5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" name="Google Shape;102;p5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6" name="Google Shape;116;p5"/>
            <p:cNvGrpSpPr/>
            <p:nvPr/>
          </p:nvGrpSpPr>
          <p:grpSpPr>
            <a:xfrm rot="-5400000">
              <a:off x="228600" y="4655475"/>
              <a:ext cx="335624" cy="335624"/>
              <a:chOff x="1545975" y="987175"/>
              <a:chExt cx="335624" cy="335624"/>
            </a:xfrm>
          </p:grpSpPr>
          <p:sp>
            <p:nvSpPr>
              <p:cNvPr id="117" name="Google Shape;117;p5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" name="Google Shape;118;p5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" name="Google Shape;119;p5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" name="Google Shape;120;p5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cxnSp>
          <p:nvCxnSpPr>
            <p:cNvPr id="121" name="Google Shape;121;p5"/>
            <p:cNvCxnSpPr>
              <a:stCxn id="105" idx="3"/>
              <a:endCxn id="111" idx="2"/>
            </p:cNvCxnSpPr>
            <p:nvPr/>
          </p:nvCxnSpPr>
          <p:spPr>
            <a:xfrm>
              <a:off x="564224" y="283350"/>
              <a:ext cx="8091900" cy="0"/>
            </a:xfrm>
            <a:prstGeom prst="straightConnector1">
              <a:avLst/>
            </a:prstGeom>
            <a:noFill/>
            <a:ln cap="flat" cmpd="sng" w="28575">
              <a:solidFill>
                <a:srgbClr val="EBBD2D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22" name="Google Shape;122;p5"/>
            <p:cNvCxnSpPr>
              <a:stCxn id="107" idx="2"/>
              <a:endCxn id="118" idx="3"/>
            </p:cNvCxnSpPr>
            <p:nvPr/>
          </p:nvCxnSpPr>
          <p:spPr>
            <a:xfrm>
              <a:off x="283350" y="564224"/>
              <a:ext cx="0" cy="4091400"/>
            </a:xfrm>
            <a:prstGeom prst="straightConnector1">
              <a:avLst/>
            </a:prstGeom>
            <a:noFill/>
            <a:ln cap="flat" cmpd="sng" w="28575">
              <a:solidFill>
                <a:srgbClr val="EBBD2D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23" name="Google Shape;123;p5"/>
            <p:cNvCxnSpPr>
              <a:stCxn id="120" idx="2"/>
              <a:endCxn id="114" idx="3"/>
            </p:cNvCxnSpPr>
            <p:nvPr/>
          </p:nvCxnSpPr>
          <p:spPr>
            <a:xfrm>
              <a:off x="564224" y="4936349"/>
              <a:ext cx="8091900" cy="0"/>
            </a:xfrm>
            <a:prstGeom prst="straightConnector1">
              <a:avLst/>
            </a:prstGeom>
            <a:noFill/>
            <a:ln cap="flat" cmpd="sng" w="28575">
              <a:solidFill>
                <a:srgbClr val="EBBD2D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allo.png" id="125" name="Google Shape;125;p6"/>
          <p:cNvPicPr preferRelativeResize="0"/>
          <p:nvPr/>
        </p:nvPicPr>
        <p:blipFill rotWithShape="1">
          <a:blip r:embed="rId2">
            <a:alphaModFix amt="20000"/>
          </a:blip>
          <a:srcRect b="3652" l="-256411" r="28435" t="-73547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6"/>
          <p:cNvSpPr txBox="1"/>
          <p:nvPr>
            <p:ph type="title"/>
          </p:nvPr>
        </p:nvSpPr>
        <p:spPr>
          <a:xfrm>
            <a:off x="714000" y="738875"/>
            <a:ext cx="5496600" cy="44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27" name="Google Shape;127;p6"/>
          <p:cNvSpPr txBox="1"/>
          <p:nvPr>
            <p:ph idx="1" type="body"/>
          </p:nvPr>
        </p:nvSpPr>
        <p:spPr>
          <a:xfrm>
            <a:off x="714000" y="1374050"/>
            <a:ext cx="3049800" cy="316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600"/>
              </a:spcBef>
              <a:spcAft>
                <a:spcPts val="0"/>
              </a:spcAft>
              <a:buSzPts val="1800"/>
              <a:buChar char="☉"/>
              <a:defRPr sz="1800"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๏"/>
              <a:defRPr sz="1800"/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Char char="๏"/>
              <a:defRPr sz="1800"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๏"/>
              <a:defRPr sz="1800"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๏"/>
              <a:defRPr sz="1800"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๏"/>
              <a:defRPr sz="1800"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28" name="Google Shape;128;p6"/>
          <p:cNvSpPr txBox="1"/>
          <p:nvPr>
            <p:ph idx="2" type="body"/>
          </p:nvPr>
        </p:nvSpPr>
        <p:spPr>
          <a:xfrm>
            <a:off x="3947436" y="1374050"/>
            <a:ext cx="3049800" cy="316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600"/>
              </a:spcBef>
              <a:spcAft>
                <a:spcPts val="0"/>
              </a:spcAft>
              <a:buSzPts val="1800"/>
              <a:buChar char="☉"/>
              <a:defRPr sz="1800"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๏"/>
              <a:defRPr sz="1800"/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Char char="๏"/>
              <a:defRPr sz="1800"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๏"/>
              <a:defRPr sz="1800"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๏"/>
              <a:defRPr sz="1800"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๏"/>
              <a:defRPr sz="1800"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grpSp>
        <p:nvGrpSpPr>
          <p:cNvPr id="129" name="Google Shape;129;p6"/>
          <p:cNvGrpSpPr/>
          <p:nvPr/>
        </p:nvGrpSpPr>
        <p:grpSpPr>
          <a:xfrm>
            <a:off x="228600" y="228600"/>
            <a:ext cx="8762999" cy="4762499"/>
            <a:chOff x="228600" y="228600"/>
            <a:chExt cx="8762999" cy="4762499"/>
          </a:xfrm>
        </p:grpSpPr>
        <p:cxnSp>
          <p:nvCxnSpPr>
            <p:cNvPr id="130" name="Google Shape;130;p6"/>
            <p:cNvCxnSpPr>
              <a:stCxn id="131" idx="3"/>
              <a:endCxn id="132" idx="2"/>
            </p:cNvCxnSpPr>
            <p:nvPr/>
          </p:nvCxnSpPr>
          <p:spPr>
            <a:xfrm>
              <a:off x="8936849" y="564224"/>
              <a:ext cx="0" cy="4091400"/>
            </a:xfrm>
            <a:prstGeom prst="straightConnector1">
              <a:avLst/>
            </a:prstGeom>
            <a:noFill/>
            <a:ln cap="flat" cmpd="sng" w="28575">
              <a:solidFill>
                <a:srgbClr val="EBBD2D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grpSp>
          <p:nvGrpSpPr>
            <p:cNvPr id="133" name="Google Shape;133;p6"/>
            <p:cNvGrpSpPr/>
            <p:nvPr/>
          </p:nvGrpSpPr>
          <p:grpSpPr>
            <a:xfrm>
              <a:off x="228600" y="228600"/>
              <a:ext cx="335624" cy="335624"/>
              <a:chOff x="1545975" y="987175"/>
              <a:chExt cx="335624" cy="335624"/>
            </a:xfrm>
          </p:grpSpPr>
          <p:sp>
            <p:nvSpPr>
              <p:cNvPr id="134" name="Google Shape;134;p6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5" name="Google Shape;135;p6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6" name="Google Shape;136;p6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7" name="Google Shape;137;p6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38" name="Google Shape;138;p6"/>
            <p:cNvGrpSpPr/>
            <p:nvPr/>
          </p:nvGrpSpPr>
          <p:grpSpPr>
            <a:xfrm rot="5400000">
              <a:off x="8655975" y="228600"/>
              <a:ext cx="335624" cy="335624"/>
              <a:chOff x="1545975" y="987175"/>
              <a:chExt cx="335624" cy="335624"/>
            </a:xfrm>
          </p:grpSpPr>
          <p:sp>
            <p:nvSpPr>
              <p:cNvPr id="139" name="Google Shape;139;p6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" name="Google Shape;131;p6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0" name="Google Shape;140;p6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1" name="Google Shape;141;p6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2" name="Google Shape;142;p6"/>
            <p:cNvGrpSpPr/>
            <p:nvPr/>
          </p:nvGrpSpPr>
          <p:grpSpPr>
            <a:xfrm rot="10800000">
              <a:off x="8655975" y="4655475"/>
              <a:ext cx="335624" cy="335624"/>
              <a:chOff x="1545975" y="987175"/>
              <a:chExt cx="335624" cy="335624"/>
            </a:xfrm>
          </p:grpSpPr>
          <p:sp>
            <p:nvSpPr>
              <p:cNvPr id="143" name="Google Shape;143;p6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4" name="Google Shape;144;p6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5" name="Google Shape;145;p6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" name="Google Shape;132;p6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6" name="Google Shape;146;p6"/>
            <p:cNvGrpSpPr/>
            <p:nvPr/>
          </p:nvGrpSpPr>
          <p:grpSpPr>
            <a:xfrm rot="-5400000">
              <a:off x="228600" y="4655475"/>
              <a:ext cx="335624" cy="335624"/>
              <a:chOff x="1545975" y="987175"/>
              <a:chExt cx="335624" cy="335624"/>
            </a:xfrm>
          </p:grpSpPr>
          <p:sp>
            <p:nvSpPr>
              <p:cNvPr id="147" name="Google Shape;147;p6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8" name="Google Shape;148;p6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9" name="Google Shape;149;p6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" name="Google Shape;150;p6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cxnSp>
          <p:nvCxnSpPr>
            <p:cNvPr id="151" name="Google Shape;151;p6"/>
            <p:cNvCxnSpPr>
              <a:stCxn id="135" idx="3"/>
              <a:endCxn id="141" idx="2"/>
            </p:cNvCxnSpPr>
            <p:nvPr/>
          </p:nvCxnSpPr>
          <p:spPr>
            <a:xfrm>
              <a:off x="564224" y="283350"/>
              <a:ext cx="8091900" cy="0"/>
            </a:xfrm>
            <a:prstGeom prst="straightConnector1">
              <a:avLst/>
            </a:prstGeom>
            <a:noFill/>
            <a:ln cap="flat" cmpd="sng" w="28575">
              <a:solidFill>
                <a:srgbClr val="EBBD2D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52" name="Google Shape;152;p6"/>
            <p:cNvCxnSpPr>
              <a:stCxn id="137" idx="2"/>
              <a:endCxn id="148" idx="3"/>
            </p:cNvCxnSpPr>
            <p:nvPr/>
          </p:nvCxnSpPr>
          <p:spPr>
            <a:xfrm>
              <a:off x="283350" y="564224"/>
              <a:ext cx="0" cy="4091400"/>
            </a:xfrm>
            <a:prstGeom prst="straightConnector1">
              <a:avLst/>
            </a:prstGeom>
            <a:noFill/>
            <a:ln cap="flat" cmpd="sng" w="28575">
              <a:solidFill>
                <a:srgbClr val="EBBD2D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53" name="Google Shape;153;p6"/>
            <p:cNvCxnSpPr>
              <a:stCxn id="150" idx="2"/>
              <a:endCxn id="144" idx="3"/>
            </p:cNvCxnSpPr>
            <p:nvPr/>
          </p:nvCxnSpPr>
          <p:spPr>
            <a:xfrm>
              <a:off x="564224" y="4936349"/>
              <a:ext cx="8091900" cy="0"/>
            </a:xfrm>
            <a:prstGeom prst="straightConnector1">
              <a:avLst/>
            </a:prstGeom>
            <a:noFill/>
            <a:ln cap="flat" cmpd="sng" w="28575">
              <a:solidFill>
                <a:srgbClr val="EBBD2D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allo.png" id="155" name="Google Shape;155;p7"/>
          <p:cNvPicPr preferRelativeResize="0"/>
          <p:nvPr/>
        </p:nvPicPr>
        <p:blipFill rotWithShape="1">
          <a:blip r:embed="rId2">
            <a:alphaModFix amt="20000"/>
          </a:blip>
          <a:srcRect b="3652" l="-256411" r="28435" t="-73547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7"/>
          <p:cNvSpPr txBox="1"/>
          <p:nvPr>
            <p:ph type="title"/>
          </p:nvPr>
        </p:nvSpPr>
        <p:spPr>
          <a:xfrm>
            <a:off x="714000" y="738875"/>
            <a:ext cx="5496600" cy="44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57" name="Google Shape;157;p7"/>
          <p:cNvSpPr txBox="1"/>
          <p:nvPr>
            <p:ph idx="1" type="body"/>
          </p:nvPr>
        </p:nvSpPr>
        <p:spPr>
          <a:xfrm>
            <a:off x="714000" y="1385528"/>
            <a:ext cx="2304300" cy="313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☉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๏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๏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๏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๏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๏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158" name="Google Shape;158;p7"/>
          <p:cNvSpPr txBox="1"/>
          <p:nvPr>
            <p:ph idx="2" type="body"/>
          </p:nvPr>
        </p:nvSpPr>
        <p:spPr>
          <a:xfrm>
            <a:off x="3136600" y="1385528"/>
            <a:ext cx="2304300" cy="313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☉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๏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๏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๏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๏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๏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159" name="Google Shape;159;p7"/>
          <p:cNvSpPr txBox="1"/>
          <p:nvPr>
            <p:ph idx="3" type="body"/>
          </p:nvPr>
        </p:nvSpPr>
        <p:spPr>
          <a:xfrm>
            <a:off x="5559199" y="1385528"/>
            <a:ext cx="2304300" cy="313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☉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๏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๏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๏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๏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๏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grpSp>
        <p:nvGrpSpPr>
          <p:cNvPr id="160" name="Google Shape;160;p7"/>
          <p:cNvGrpSpPr/>
          <p:nvPr/>
        </p:nvGrpSpPr>
        <p:grpSpPr>
          <a:xfrm>
            <a:off x="228600" y="228600"/>
            <a:ext cx="8762999" cy="4762499"/>
            <a:chOff x="228600" y="228600"/>
            <a:chExt cx="8762999" cy="4762499"/>
          </a:xfrm>
        </p:grpSpPr>
        <p:cxnSp>
          <p:nvCxnSpPr>
            <p:cNvPr id="161" name="Google Shape;161;p7"/>
            <p:cNvCxnSpPr>
              <a:stCxn id="162" idx="3"/>
              <a:endCxn id="163" idx="2"/>
            </p:cNvCxnSpPr>
            <p:nvPr/>
          </p:nvCxnSpPr>
          <p:spPr>
            <a:xfrm>
              <a:off x="8936849" y="564224"/>
              <a:ext cx="0" cy="4091400"/>
            </a:xfrm>
            <a:prstGeom prst="straightConnector1">
              <a:avLst/>
            </a:prstGeom>
            <a:noFill/>
            <a:ln cap="flat" cmpd="sng" w="28575">
              <a:solidFill>
                <a:srgbClr val="EBBD2D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grpSp>
          <p:nvGrpSpPr>
            <p:cNvPr id="164" name="Google Shape;164;p7"/>
            <p:cNvGrpSpPr/>
            <p:nvPr/>
          </p:nvGrpSpPr>
          <p:grpSpPr>
            <a:xfrm>
              <a:off x="228600" y="228600"/>
              <a:ext cx="335624" cy="335624"/>
              <a:chOff x="1545975" y="987175"/>
              <a:chExt cx="335624" cy="335624"/>
            </a:xfrm>
          </p:grpSpPr>
          <p:sp>
            <p:nvSpPr>
              <p:cNvPr id="165" name="Google Shape;165;p7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6" name="Google Shape;166;p7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" name="Google Shape;167;p7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" name="Google Shape;168;p7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9" name="Google Shape;169;p7"/>
            <p:cNvGrpSpPr/>
            <p:nvPr/>
          </p:nvGrpSpPr>
          <p:grpSpPr>
            <a:xfrm rot="5400000">
              <a:off x="8655975" y="228600"/>
              <a:ext cx="335624" cy="335624"/>
              <a:chOff x="1545975" y="987175"/>
              <a:chExt cx="335624" cy="335624"/>
            </a:xfrm>
          </p:grpSpPr>
          <p:sp>
            <p:nvSpPr>
              <p:cNvPr id="170" name="Google Shape;170;p7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" name="Google Shape;162;p7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" name="Google Shape;171;p7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" name="Google Shape;172;p7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3" name="Google Shape;173;p7"/>
            <p:cNvGrpSpPr/>
            <p:nvPr/>
          </p:nvGrpSpPr>
          <p:grpSpPr>
            <a:xfrm rot="10800000">
              <a:off x="8655975" y="4655475"/>
              <a:ext cx="335624" cy="335624"/>
              <a:chOff x="1545975" y="987175"/>
              <a:chExt cx="335624" cy="335624"/>
            </a:xfrm>
          </p:grpSpPr>
          <p:sp>
            <p:nvSpPr>
              <p:cNvPr id="174" name="Google Shape;174;p7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5" name="Google Shape;175;p7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6" name="Google Shape;176;p7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3" name="Google Shape;163;p7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7" name="Google Shape;177;p7"/>
            <p:cNvGrpSpPr/>
            <p:nvPr/>
          </p:nvGrpSpPr>
          <p:grpSpPr>
            <a:xfrm rot="-5400000">
              <a:off x="228600" y="4655475"/>
              <a:ext cx="335624" cy="335624"/>
              <a:chOff x="1545975" y="987175"/>
              <a:chExt cx="335624" cy="335624"/>
            </a:xfrm>
          </p:grpSpPr>
          <p:sp>
            <p:nvSpPr>
              <p:cNvPr id="178" name="Google Shape;178;p7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9" name="Google Shape;179;p7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0" name="Google Shape;180;p7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1" name="Google Shape;181;p7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cxnSp>
          <p:nvCxnSpPr>
            <p:cNvPr id="182" name="Google Shape;182;p7"/>
            <p:cNvCxnSpPr>
              <a:stCxn id="166" idx="3"/>
              <a:endCxn id="172" idx="2"/>
            </p:cNvCxnSpPr>
            <p:nvPr/>
          </p:nvCxnSpPr>
          <p:spPr>
            <a:xfrm>
              <a:off x="564224" y="283350"/>
              <a:ext cx="8091900" cy="0"/>
            </a:xfrm>
            <a:prstGeom prst="straightConnector1">
              <a:avLst/>
            </a:prstGeom>
            <a:noFill/>
            <a:ln cap="flat" cmpd="sng" w="28575">
              <a:solidFill>
                <a:srgbClr val="EBBD2D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83" name="Google Shape;183;p7"/>
            <p:cNvCxnSpPr>
              <a:stCxn id="168" idx="2"/>
              <a:endCxn id="179" idx="3"/>
            </p:cNvCxnSpPr>
            <p:nvPr/>
          </p:nvCxnSpPr>
          <p:spPr>
            <a:xfrm>
              <a:off x="283350" y="564224"/>
              <a:ext cx="0" cy="4091400"/>
            </a:xfrm>
            <a:prstGeom prst="straightConnector1">
              <a:avLst/>
            </a:prstGeom>
            <a:noFill/>
            <a:ln cap="flat" cmpd="sng" w="28575">
              <a:solidFill>
                <a:srgbClr val="EBBD2D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84" name="Google Shape;184;p7"/>
            <p:cNvCxnSpPr>
              <a:stCxn id="181" idx="2"/>
              <a:endCxn id="175" idx="3"/>
            </p:cNvCxnSpPr>
            <p:nvPr/>
          </p:nvCxnSpPr>
          <p:spPr>
            <a:xfrm>
              <a:off x="564224" y="4936349"/>
              <a:ext cx="8091900" cy="0"/>
            </a:xfrm>
            <a:prstGeom prst="straightConnector1">
              <a:avLst/>
            </a:prstGeom>
            <a:noFill/>
            <a:ln cap="flat" cmpd="sng" w="28575">
              <a:solidFill>
                <a:srgbClr val="EBBD2D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allo.png" id="186" name="Google Shape;186;p8"/>
          <p:cNvPicPr preferRelativeResize="0"/>
          <p:nvPr/>
        </p:nvPicPr>
        <p:blipFill rotWithShape="1">
          <a:blip r:embed="rId2">
            <a:alphaModFix amt="20000"/>
          </a:blip>
          <a:srcRect b="-11433" l="-217415" r="-10560" t="-58460"/>
          <a:stretch/>
        </p:blipFill>
        <p:spPr>
          <a:xfrm>
            <a:off x="1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8"/>
          <p:cNvSpPr txBox="1"/>
          <p:nvPr>
            <p:ph type="title"/>
          </p:nvPr>
        </p:nvSpPr>
        <p:spPr>
          <a:xfrm>
            <a:off x="714000" y="738875"/>
            <a:ext cx="5496600" cy="44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grpSp>
        <p:nvGrpSpPr>
          <p:cNvPr id="188" name="Google Shape;188;p8"/>
          <p:cNvGrpSpPr/>
          <p:nvPr/>
        </p:nvGrpSpPr>
        <p:grpSpPr>
          <a:xfrm>
            <a:off x="228600" y="228600"/>
            <a:ext cx="8762999" cy="4762499"/>
            <a:chOff x="228600" y="228600"/>
            <a:chExt cx="8762999" cy="4762499"/>
          </a:xfrm>
        </p:grpSpPr>
        <p:cxnSp>
          <p:nvCxnSpPr>
            <p:cNvPr id="189" name="Google Shape;189;p8"/>
            <p:cNvCxnSpPr>
              <a:stCxn id="190" idx="3"/>
              <a:endCxn id="191" idx="2"/>
            </p:cNvCxnSpPr>
            <p:nvPr/>
          </p:nvCxnSpPr>
          <p:spPr>
            <a:xfrm>
              <a:off x="8936849" y="564224"/>
              <a:ext cx="0" cy="4091400"/>
            </a:xfrm>
            <a:prstGeom prst="straightConnector1">
              <a:avLst/>
            </a:prstGeom>
            <a:noFill/>
            <a:ln cap="flat" cmpd="sng" w="28575">
              <a:solidFill>
                <a:srgbClr val="EBBD2D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grpSp>
          <p:nvGrpSpPr>
            <p:cNvPr id="192" name="Google Shape;192;p8"/>
            <p:cNvGrpSpPr/>
            <p:nvPr/>
          </p:nvGrpSpPr>
          <p:grpSpPr>
            <a:xfrm>
              <a:off x="228600" y="228600"/>
              <a:ext cx="335624" cy="335624"/>
              <a:chOff x="1545975" y="987175"/>
              <a:chExt cx="335624" cy="335624"/>
            </a:xfrm>
          </p:grpSpPr>
          <p:sp>
            <p:nvSpPr>
              <p:cNvPr id="193" name="Google Shape;193;p8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4" name="Google Shape;194;p8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5" name="Google Shape;195;p8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6" name="Google Shape;196;p8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7" name="Google Shape;197;p8"/>
            <p:cNvGrpSpPr/>
            <p:nvPr/>
          </p:nvGrpSpPr>
          <p:grpSpPr>
            <a:xfrm rot="5400000">
              <a:off x="8655975" y="228600"/>
              <a:ext cx="335624" cy="335624"/>
              <a:chOff x="1545975" y="987175"/>
              <a:chExt cx="335624" cy="335624"/>
            </a:xfrm>
          </p:grpSpPr>
          <p:sp>
            <p:nvSpPr>
              <p:cNvPr id="198" name="Google Shape;198;p8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0" name="Google Shape;190;p8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9" name="Google Shape;199;p8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0" name="Google Shape;200;p8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1" name="Google Shape;201;p8"/>
            <p:cNvGrpSpPr/>
            <p:nvPr/>
          </p:nvGrpSpPr>
          <p:grpSpPr>
            <a:xfrm rot="10800000">
              <a:off x="8655975" y="4655475"/>
              <a:ext cx="335624" cy="335624"/>
              <a:chOff x="1545975" y="987175"/>
              <a:chExt cx="335624" cy="335624"/>
            </a:xfrm>
          </p:grpSpPr>
          <p:sp>
            <p:nvSpPr>
              <p:cNvPr id="202" name="Google Shape;202;p8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3" name="Google Shape;203;p8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4" name="Google Shape;204;p8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1" name="Google Shape;191;p8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5" name="Google Shape;205;p8"/>
            <p:cNvGrpSpPr/>
            <p:nvPr/>
          </p:nvGrpSpPr>
          <p:grpSpPr>
            <a:xfrm rot="-5400000">
              <a:off x="228600" y="4655475"/>
              <a:ext cx="335624" cy="335624"/>
              <a:chOff x="1545975" y="987175"/>
              <a:chExt cx="335624" cy="335624"/>
            </a:xfrm>
          </p:grpSpPr>
          <p:sp>
            <p:nvSpPr>
              <p:cNvPr id="206" name="Google Shape;206;p8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" name="Google Shape;207;p8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8" name="Google Shape;208;p8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9" name="Google Shape;209;p8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cxnSp>
          <p:nvCxnSpPr>
            <p:cNvPr id="210" name="Google Shape;210;p8"/>
            <p:cNvCxnSpPr>
              <a:stCxn id="194" idx="3"/>
              <a:endCxn id="200" idx="2"/>
            </p:cNvCxnSpPr>
            <p:nvPr/>
          </p:nvCxnSpPr>
          <p:spPr>
            <a:xfrm>
              <a:off x="564224" y="283350"/>
              <a:ext cx="8091900" cy="0"/>
            </a:xfrm>
            <a:prstGeom prst="straightConnector1">
              <a:avLst/>
            </a:prstGeom>
            <a:noFill/>
            <a:ln cap="flat" cmpd="sng" w="28575">
              <a:solidFill>
                <a:srgbClr val="EBBD2D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11" name="Google Shape;211;p8"/>
            <p:cNvCxnSpPr>
              <a:stCxn id="196" idx="2"/>
              <a:endCxn id="207" idx="3"/>
            </p:cNvCxnSpPr>
            <p:nvPr/>
          </p:nvCxnSpPr>
          <p:spPr>
            <a:xfrm>
              <a:off x="283350" y="564224"/>
              <a:ext cx="0" cy="4091400"/>
            </a:xfrm>
            <a:prstGeom prst="straightConnector1">
              <a:avLst/>
            </a:prstGeom>
            <a:noFill/>
            <a:ln cap="flat" cmpd="sng" w="28575">
              <a:solidFill>
                <a:srgbClr val="EBBD2D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12" name="Google Shape;212;p8"/>
            <p:cNvCxnSpPr>
              <a:stCxn id="209" idx="2"/>
              <a:endCxn id="203" idx="3"/>
            </p:cNvCxnSpPr>
            <p:nvPr/>
          </p:nvCxnSpPr>
          <p:spPr>
            <a:xfrm>
              <a:off x="564224" y="4936349"/>
              <a:ext cx="8091900" cy="0"/>
            </a:xfrm>
            <a:prstGeom prst="straightConnector1">
              <a:avLst/>
            </a:prstGeom>
            <a:noFill/>
            <a:ln cap="flat" cmpd="sng" w="28575">
              <a:solidFill>
                <a:srgbClr val="EBBD2D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9"/>
          <p:cNvSpPr txBox="1"/>
          <p:nvPr>
            <p:ph idx="1" type="body"/>
          </p:nvPr>
        </p:nvSpPr>
        <p:spPr>
          <a:xfrm>
            <a:off x="989200" y="4388205"/>
            <a:ext cx="71655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1pPr>
          </a:lstStyle>
          <a:p/>
        </p:txBody>
      </p:sp>
      <p:grpSp>
        <p:nvGrpSpPr>
          <p:cNvPr id="215" name="Google Shape;215;p9"/>
          <p:cNvGrpSpPr/>
          <p:nvPr/>
        </p:nvGrpSpPr>
        <p:grpSpPr>
          <a:xfrm>
            <a:off x="228600" y="228600"/>
            <a:ext cx="8762999" cy="4762499"/>
            <a:chOff x="228600" y="228600"/>
            <a:chExt cx="8762999" cy="4762499"/>
          </a:xfrm>
        </p:grpSpPr>
        <p:cxnSp>
          <p:nvCxnSpPr>
            <p:cNvPr id="216" name="Google Shape;216;p9"/>
            <p:cNvCxnSpPr>
              <a:stCxn id="217" idx="3"/>
              <a:endCxn id="218" idx="2"/>
            </p:cNvCxnSpPr>
            <p:nvPr/>
          </p:nvCxnSpPr>
          <p:spPr>
            <a:xfrm>
              <a:off x="8936849" y="564224"/>
              <a:ext cx="0" cy="4091400"/>
            </a:xfrm>
            <a:prstGeom prst="straightConnector1">
              <a:avLst/>
            </a:prstGeom>
            <a:noFill/>
            <a:ln cap="flat" cmpd="sng" w="28575">
              <a:solidFill>
                <a:srgbClr val="EBBD2D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grpSp>
          <p:nvGrpSpPr>
            <p:cNvPr id="219" name="Google Shape;219;p9"/>
            <p:cNvGrpSpPr/>
            <p:nvPr/>
          </p:nvGrpSpPr>
          <p:grpSpPr>
            <a:xfrm>
              <a:off x="228600" y="228600"/>
              <a:ext cx="335624" cy="335624"/>
              <a:chOff x="1545975" y="987175"/>
              <a:chExt cx="335624" cy="335624"/>
            </a:xfrm>
          </p:grpSpPr>
          <p:sp>
            <p:nvSpPr>
              <p:cNvPr id="220" name="Google Shape;220;p9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1" name="Google Shape;221;p9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" name="Google Shape;222;p9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3" name="Google Shape;223;p9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4" name="Google Shape;224;p9"/>
            <p:cNvGrpSpPr/>
            <p:nvPr/>
          </p:nvGrpSpPr>
          <p:grpSpPr>
            <a:xfrm rot="5400000">
              <a:off x="8655975" y="228600"/>
              <a:ext cx="335624" cy="335624"/>
              <a:chOff x="1545975" y="987175"/>
              <a:chExt cx="335624" cy="335624"/>
            </a:xfrm>
          </p:grpSpPr>
          <p:sp>
            <p:nvSpPr>
              <p:cNvPr id="225" name="Google Shape;225;p9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7" name="Google Shape;217;p9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6" name="Google Shape;226;p9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7" name="Google Shape;227;p9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8" name="Google Shape;228;p9"/>
            <p:cNvGrpSpPr/>
            <p:nvPr/>
          </p:nvGrpSpPr>
          <p:grpSpPr>
            <a:xfrm rot="10800000">
              <a:off x="8655975" y="4655475"/>
              <a:ext cx="335624" cy="335624"/>
              <a:chOff x="1545975" y="987175"/>
              <a:chExt cx="335624" cy="335624"/>
            </a:xfrm>
          </p:grpSpPr>
          <p:sp>
            <p:nvSpPr>
              <p:cNvPr id="229" name="Google Shape;229;p9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" name="Google Shape;230;p9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" name="Google Shape;231;p9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8" name="Google Shape;218;p9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2" name="Google Shape;232;p9"/>
            <p:cNvGrpSpPr/>
            <p:nvPr/>
          </p:nvGrpSpPr>
          <p:grpSpPr>
            <a:xfrm rot="-5400000">
              <a:off x="228600" y="4655475"/>
              <a:ext cx="335624" cy="335624"/>
              <a:chOff x="1545975" y="987175"/>
              <a:chExt cx="335624" cy="335624"/>
            </a:xfrm>
          </p:grpSpPr>
          <p:sp>
            <p:nvSpPr>
              <p:cNvPr id="233" name="Google Shape;233;p9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4" name="Google Shape;234;p9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5" name="Google Shape;235;p9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" name="Google Shape;236;p9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cap="flat" cmpd="sng" w="28575">
                <a:solidFill>
                  <a:srgbClr val="EBBD2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cxnSp>
          <p:nvCxnSpPr>
            <p:cNvPr id="237" name="Google Shape;237;p9"/>
            <p:cNvCxnSpPr>
              <a:stCxn id="221" idx="3"/>
              <a:endCxn id="227" idx="2"/>
            </p:cNvCxnSpPr>
            <p:nvPr/>
          </p:nvCxnSpPr>
          <p:spPr>
            <a:xfrm>
              <a:off x="564224" y="283350"/>
              <a:ext cx="8091900" cy="0"/>
            </a:xfrm>
            <a:prstGeom prst="straightConnector1">
              <a:avLst/>
            </a:prstGeom>
            <a:noFill/>
            <a:ln cap="flat" cmpd="sng" w="28575">
              <a:solidFill>
                <a:srgbClr val="EBBD2D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38" name="Google Shape;238;p9"/>
            <p:cNvCxnSpPr>
              <a:stCxn id="223" idx="2"/>
              <a:endCxn id="234" idx="3"/>
            </p:cNvCxnSpPr>
            <p:nvPr/>
          </p:nvCxnSpPr>
          <p:spPr>
            <a:xfrm>
              <a:off x="283350" y="564224"/>
              <a:ext cx="0" cy="4091400"/>
            </a:xfrm>
            <a:prstGeom prst="straightConnector1">
              <a:avLst/>
            </a:prstGeom>
            <a:noFill/>
            <a:ln cap="flat" cmpd="sng" w="28575">
              <a:solidFill>
                <a:srgbClr val="EBBD2D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39" name="Google Shape;239;p9"/>
            <p:cNvCxnSpPr>
              <a:stCxn id="236" idx="2"/>
              <a:endCxn id="230" idx="3"/>
            </p:cNvCxnSpPr>
            <p:nvPr/>
          </p:nvCxnSpPr>
          <p:spPr>
            <a:xfrm>
              <a:off x="564224" y="4936349"/>
              <a:ext cx="8091900" cy="0"/>
            </a:xfrm>
            <a:prstGeom prst="straightConnector1">
              <a:avLst/>
            </a:prstGeom>
            <a:noFill/>
            <a:ln cap="flat" cmpd="sng" w="28575">
              <a:solidFill>
                <a:srgbClr val="EBBD2D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allo.png" id="241" name="Google Shape;241;p10"/>
          <p:cNvPicPr preferRelativeResize="0"/>
          <p:nvPr/>
        </p:nvPicPr>
        <p:blipFill rotWithShape="1">
          <a:blip r:embed="rId2">
            <a:alphaModFix amt="20000"/>
          </a:blip>
          <a:srcRect b="-11433" l="-217415" r="-10560" t="-58460"/>
          <a:stretch/>
        </p:blipFill>
        <p:spPr>
          <a:xfrm>
            <a:off x="1" y="0"/>
            <a:ext cx="914400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solidFill>
          <a:srgbClr val="FF0000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-27" y="0"/>
            <a:ext cx="9144000" cy="51435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>
                  <a:alpha val="29803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714000" y="738875"/>
            <a:ext cx="5496600" cy="448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EBBD2D"/>
              </a:buClr>
              <a:buSzPts val="2400"/>
              <a:buFont typeface="Trirong"/>
              <a:buNone/>
              <a:defRPr sz="2400">
                <a:solidFill>
                  <a:srgbClr val="EBBD2D"/>
                </a:solidFill>
                <a:latin typeface="Trirong"/>
                <a:ea typeface="Trirong"/>
                <a:cs typeface="Trirong"/>
                <a:sym typeface="Trirong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EBBD2D"/>
              </a:buClr>
              <a:buSzPts val="2400"/>
              <a:buFont typeface="Trirong"/>
              <a:buNone/>
              <a:defRPr sz="2400">
                <a:solidFill>
                  <a:srgbClr val="EBBD2D"/>
                </a:solidFill>
                <a:latin typeface="Trirong"/>
                <a:ea typeface="Trirong"/>
                <a:cs typeface="Trirong"/>
                <a:sym typeface="Trirong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EBBD2D"/>
              </a:buClr>
              <a:buSzPts val="2400"/>
              <a:buFont typeface="Trirong"/>
              <a:buNone/>
              <a:defRPr sz="2400">
                <a:solidFill>
                  <a:srgbClr val="EBBD2D"/>
                </a:solidFill>
                <a:latin typeface="Trirong"/>
                <a:ea typeface="Trirong"/>
                <a:cs typeface="Trirong"/>
                <a:sym typeface="Trirong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EBBD2D"/>
              </a:buClr>
              <a:buSzPts val="2400"/>
              <a:buFont typeface="Trirong"/>
              <a:buNone/>
              <a:defRPr sz="2400">
                <a:solidFill>
                  <a:srgbClr val="EBBD2D"/>
                </a:solidFill>
                <a:latin typeface="Trirong"/>
                <a:ea typeface="Trirong"/>
                <a:cs typeface="Trirong"/>
                <a:sym typeface="Trirong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EBBD2D"/>
              </a:buClr>
              <a:buSzPts val="2400"/>
              <a:buFont typeface="Trirong"/>
              <a:buNone/>
              <a:defRPr sz="2400">
                <a:solidFill>
                  <a:srgbClr val="EBBD2D"/>
                </a:solidFill>
                <a:latin typeface="Trirong"/>
                <a:ea typeface="Trirong"/>
                <a:cs typeface="Trirong"/>
                <a:sym typeface="Trirong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EBBD2D"/>
              </a:buClr>
              <a:buSzPts val="2400"/>
              <a:buFont typeface="Trirong"/>
              <a:buNone/>
              <a:defRPr sz="2400">
                <a:solidFill>
                  <a:srgbClr val="EBBD2D"/>
                </a:solidFill>
                <a:latin typeface="Trirong"/>
                <a:ea typeface="Trirong"/>
                <a:cs typeface="Trirong"/>
                <a:sym typeface="Trirong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EBBD2D"/>
              </a:buClr>
              <a:buSzPts val="2400"/>
              <a:buFont typeface="Trirong"/>
              <a:buNone/>
              <a:defRPr sz="2400">
                <a:solidFill>
                  <a:srgbClr val="EBBD2D"/>
                </a:solidFill>
                <a:latin typeface="Trirong"/>
                <a:ea typeface="Trirong"/>
                <a:cs typeface="Trirong"/>
                <a:sym typeface="Trirong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EBBD2D"/>
              </a:buClr>
              <a:buSzPts val="2400"/>
              <a:buFont typeface="Trirong"/>
              <a:buNone/>
              <a:defRPr sz="2400">
                <a:solidFill>
                  <a:srgbClr val="EBBD2D"/>
                </a:solidFill>
                <a:latin typeface="Trirong"/>
                <a:ea typeface="Trirong"/>
                <a:cs typeface="Trirong"/>
                <a:sym typeface="Trirong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EBBD2D"/>
              </a:buClr>
              <a:buSzPts val="2400"/>
              <a:buFont typeface="Trirong"/>
              <a:buNone/>
              <a:defRPr sz="2400">
                <a:solidFill>
                  <a:srgbClr val="EBBD2D"/>
                </a:solidFill>
                <a:latin typeface="Trirong"/>
                <a:ea typeface="Trirong"/>
                <a:cs typeface="Trirong"/>
                <a:sym typeface="Trirong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714000" y="1375425"/>
            <a:ext cx="5496600" cy="314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>
              <a:spcBef>
                <a:spcPts val="600"/>
              </a:spcBef>
              <a:spcAft>
                <a:spcPts val="0"/>
              </a:spcAft>
              <a:buClr>
                <a:srgbClr val="EBBD2D"/>
              </a:buClr>
              <a:buSzPts val="2200"/>
              <a:buFont typeface="Raleway"/>
              <a:buChar char="☉"/>
              <a:defRPr sz="2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indent="-368300" lvl="1" marL="914400">
              <a:spcBef>
                <a:spcPts val="0"/>
              </a:spcBef>
              <a:spcAft>
                <a:spcPts val="0"/>
              </a:spcAft>
              <a:buClr>
                <a:srgbClr val="EBBD2D"/>
              </a:buClr>
              <a:buSzPts val="2200"/>
              <a:buFont typeface="Raleway"/>
              <a:buChar char="๏"/>
              <a:defRPr sz="2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indent="-368300" lvl="2" marL="1371600">
              <a:spcBef>
                <a:spcPts val="0"/>
              </a:spcBef>
              <a:spcAft>
                <a:spcPts val="0"/>
              </a:spcAft>
              <a:buClr>
                <a:srgbClr val="EBBD2D"/>
              </a:buClr>
              <a:buSzPts val="2200"/>
              <a:buFont typeface="Raleway"/>
              <a:buChar char="๏"/>
              <a:defRPr sz="2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indent="-368300" lvl="3" marL="1828800">
              <a:spcBef>
                <a:spcPts val="0"/>
              </a:spcBef>
              <a:spcAft>
                <a:spcPts val="0"/>
              </a:spcAft>
              <a:buClr>
                <a:srgbClr val="EBBD2D"/>
              </a:buClr>
              <a:buSzPts val="2200"/>
              <a:buFont typeface="Raleway"/>
              <a:buChar char="๏"/>
              <a:defRPr sz="2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indent="-368300" lvl="4" marL="2286000">
              <a:spcBef>
                <a:spcPts val="0"/>
              </a:spcBef>
              <a:spcAft>
                <a:spcPts val="0"/>
              </a:spcAft>
              <a:buClr>
                <a:srgbClr val="EBBD2D"/>
              </a:buClr>
              <a:buSzPts val="2200"/>
              <a:buFont typeface="Raleway"/>
              <a:buChar char="๏"/>
              <a:defRPr sz="2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indent="-368300" lvl="5" marL="2743200">
              <a:spcBef>
                <a:spcPts val="0"/>
              </a:spcBef>
              <a:spcAft>
                <a:spcPts val="0"/>
              </a:spcAft>
              <a:buClr>
                <a:srgbClr val="EBBD2D"/>
              </a:buClr>
              <a:buSzPts val="2200"/>
              <a:buFont typeface="Raleway"/>
              <a:buChar char="๏"/>
              <a:defRPr sz="2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indent="-368300" lvl="6" marL="32004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Raleway"/>
              <a:buChar char="●"/>
              <a:defRPr sz="2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indent="-368300" lvl="7" marL="36576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Raleway"/>
              <a:buChar char="○"/>
              <a:defRPr sz="2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indent="-368300" lvl="8" marL="41148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Raleway"/>
              <a:buChar char="■"/>
              <a:defRPr sz="2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fade thruBlk="1"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://www.google.com/sheets/about/" TargetMode="External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6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://www.slidescarnival.com/" TargetMode="External"/><Relationship Id="rId4" Type="http://schemas.openxmlformats.org/officeDocument/2006/relationships/hyperlink" Target="http://unsplash.com/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github.com/cadsondemak/trirong" TargetMode="External"/><Relationship Id="rId4" Type="http://schemas.openxmlformats.org/officeDocument/2006/relationships/hyperlink" Target="https://www.fontsquirrel.com/fonts/raleway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twitter.com/googledocs/status/730087240156643328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3"/>
          <p:cNvSpPr txBox="1"/>
          <p:nvPr>
            <p:ph type="ctrTitle"/>
          </p:nvPr>
        </p:nvSpPr>
        <p:spPr>
          <a:xfrm>
            <a:off x="685800" y="3287225"/>
            <a:ext cx="56175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22"/>
          <p:cNvSpPr txBox="1"/>
          <p:nvPr>
            <p:ph idx="4294967295" type="title"/>
          </p:nvPr>
        </p:nvSpPr>
        <p:spPr>
          <a:xfrm>
            <a:off x="3986750" y="1729475"/>
            <a:ext cx="4595400" cy="44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357" name="Google Shape;357;p22"/>
          <p:cNvSpPr txBox="1"/>
          <p:nvPr>
            <p:ph idx="4294967295" type="body"/>
          </p:nvPr>
        </p:nvSpPr>
        <p:spPr>
          <a:xfrm>
            <a:off x="3986750" y="2047925"/>
            <a:ext cx="4595400" cy="175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pic>
        <p:nvPicPr>
          <p:cNvPr id="358" name="Google Shape;35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9300" y="1148550"/>
            <a:ext cx="2846400" cy="28464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23"/>
          <p:cNvSpPr txBox="1"/>
          <p:nvPr>
            <p:ph idx="4294967295" type="title"/>
          </p:nvPr>
        </p:nvSpPr>
        <p:spPr>
          <a:xfrm>
            <a:off x="465600" y="3288625"/>
            <a:ext cx="4754100" cy="1380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>
                <a:solidFill>
                  <a:srgbClr val="FFFFFF"/>
                </a:solidFill>
              </a:rPr>
              <a:t>Want big impact?</a:t>
            </a:r>
            <a:endParaRPr b="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USE BIG IMAGE.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24"/>
          <p:cNvSpPr txBox="1"/>
          <p:nvPr>
            <p:ph type="title"/>
          </p:nvPr>
        </p:nvSpPr>
        <p:spPr>
          <a:xfrm>
            <a:off x="714000" y="738875"/>
            <a:ext cx="6610800" cy="44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CHARTS TO EXPLAIN YOUR IDEAS</a:t>
            </a:r>
            <a:endParaRPr/>
          </a:p>
        </p:txBody>
      </p:sp>
      <p:sp>
        <p:nvSpPr>
          <p:cNvPr id="369" name="Google Shape;369;p24"/>
          <p:cNvSpPr/>
          <p:nvPr/>
        </p:nvSpPr>
        <p:spPr>
          <a:xfrm>
            <a:off x="824150" y="1483300"/>
            <a:ext cx="1838700" cy="1838700"/>
          </a:xfrm>
          <a:prstGeom prst="donut">
            <a:avLst>
              <a:gd fmla="val 25000" name="adj"/>
            </a:avLst>
          </a:prstGeom>
          <a:solidFill>
            <a:srgbClr val="EBBD2D"/>
          </a:solidFill>
          <a:ln cap="flat" cmpd="dbl" w="76200">
            <a:solidFill>
              <a:srgbClr val="EBBD2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White</a:t>
            </a:r>
            <a:endParaRPr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70" name="Google Shape;370;p24"/>
          <p:cNvSpPr/>
          <p:nvPr/>
        </p:nvSpPr>
        <p:spPr>
          <a:xfrm>
            <a:off x="3110150" y="1483300"/>
            <a:ext cx="1838700" cy="1838700"/>
          </a:xfrm>
          <a:prstGeom prst="donut">
            <a:avLst>
              <a:gd fmla="val 25000" name="adj"/>
            </a:avLst>
          </a:prstGeom>
          <a:solidFill>
            <a:srgbClr val="EBBD2D"/>
          </a:solidFill>
          <a:ln cap="flat" cmpd="dbl" w="76200">
            <a:solidFill>
              <a:srgbClr val="EBBD2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Black</a:t>
            </a:r>
            <a:endParaRPr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71" name="Google Shape;371;p24"/>
          <p:cNvSpPr/>
          <p:nvPr/>
        </p:nvSpPr>
        <p:spPr>
          <a:xfrm>
            <a:off x="1967150" y="2645350"/>
            <a:ext cx="1838700" cy="1838700"/>
          </a:xfrm>
          <a:prstGeom prst="donut">
            <a:avLst>
              <a:gd fmla="val 25000" name="adj"/>
            </a:avLst>
          </a:prstGeom>
          <a:noFill/>
          <a:ln cap="flat" cmpd="sng" w="762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Gray</a:t>
            </a:r>
            <a:endParaRPr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25"/>
          <p:cNvSpPr txBox="1"/>
          <p:nvPr>
            <p:ph type="title"/>
          </p:nvPr>
        </p:nvSpPr>
        <p:spPr>
          <a:xfrm>
            <a:off x="714000" y="738875"/>
            <a:ext cx="5496600" cy="44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377" name="Google Shape;377;p25"/>
          <p:cNvGraphicFramePr/>
          <p:nvPr/>
        </p:nvGraphicFramePr>
        <p:xfrm>
          <a:off x="814400" y="14475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{A0989FEE-FF17-409C-B835-D9170E9805F4}</a:tableStyleId>
              </a:tblPr>
              <a:tblGrid>
                <a:gridCol w="1267100"/>
                <a:gridCol w="1267100"/>
                <a:gridCol w="1267100"/>
                <a:gridCol w="1267100"/>
              </a:tblGrid>
              <a:tr h="6786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EBBD2D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A</a:t>
                      </a:r>
                      <a:endParaRPr sz="1100">
                        <a:solidFill>
                          <a:srgbClr val="EBBD2D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EBBD2D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B</a:t>
                      </a:r>
                      <a:endParaRPr sz="1100">
                        <a:solidFill>
                          <a:srgbClr val="EBBD2D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EBBD2D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C</a:t>
                      </a:r>
                      <a:endParaRPr sz="1100">
                        <a:solidFill>
                          <a:srgbClr val="EBBD2D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786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EBBD2D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Yellow</a:t>
                      </a:r>
                      <a:endParaRPr sz="1100">
                        <a:solidFill>
                          <a:srgbClr val="EBBD2D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10</a:t>
                      </a:r>
                      <a:endParaRPr b="1" sz="18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20</a:t>
                      </a:r>
                      <a:endParaRPr b="1" sz="18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7</a:t>
                      </a:r>
                      <a:endParaRPr b="1" sz="18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786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EBBD2D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Blue</a:t>
                      </a:r>
                      <a:endParaRPr sz="1100">
                        <a:solidFill>
                          <a:srgbClr val="EBBD2D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30</a:t>
                      </a:r>
                      <a:endParaRPr b="1" sz="18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15</a:t>
                      </a:r>
                      <a:endParaRPr b="1" sz="18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10</a:t>
                      </a:r>
                      <a:endParaRPr b="1" sz="18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786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EBBD2D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Orange</a:t>
                      </a:r>
                      <a:endParaRPr sz="1100">
                        <a:solidFill>
                          <a:srgbClr val="EBBD2D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5</a:t>
                      </a:r>
                      <a:endParaRPr b="1" sz="18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24</a:t>
                      </a:r>
                      <a:endParaRPr b="1" sz="18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16</a:t>
                      </a:r>
                      <a:endParaRPr b="1" sz="18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26"/>
          <p:cNvSpPr/>
          <p:nvPr/>
        </p:nvSpPr>
        <p:spPr>
          <a:xfrm>
            <a:off x="971925" y="1059199"/>
            <a:ext cx="7447359" cy="3547758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150000">
              <a:alpha val="2730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p26"/>
          <p:cNvSpPr txBox="1"/>
          <p:nvPr>
            <p:ph idx="4294967295" type="title"/>
          </p:nvPr>
        </p:nvSpPr>
        <p:spPr>
          <a:xfrm>
            <a:off x="549875" y="782850"/>
            <a:ext cx="3644100" cy="44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384" name="Google Shape;384;p26"/>
          <p:cNvSpPr/>
          <p:nvPr/>
        </p:nvSpPr>
        <p:spPr>
          <a:xfrm>
            <a:off x="971925" y="1025608"/>
            <a:ext cx="7447359" cy="3547758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EBBD2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26"/>
          <p:cNvSpPr/>
          <p:nvPr/>
        </p:nvSpPr>
        <p:spPr>
          <a:xfrm>
            <a:off x="2244650" y="1857375"/>
            <a:ext cx="679500" cy="2490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rgbClr val="FFFFFF"/>
          </a:solidFill>
          <a:ln cap="flat" cmpd="sng" w="9525">
            <a:solidFill>
              <a:srgbClr val="DD9A3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0000"/>
                </a:solidFill>
                <a:latin typeface="Trirong"/>
                <a:ea typeface="Trirong"/>
                <a:cs typeface="Trirong"/>
                <a:sym typeface="Trirong"/>
              </a:rPr>
              <a:t>our office</a:t>
            </a:r>
            <a:endParaRPr sz="800">
              <a:solidFill>
                <a:srgbClr val="CC0000"/>
              </a:solidFill>
              <a:latin typeface="Trirong"/>
              <a:ea typeface="Trirong"/>
              <a:cs typeface="Trirong"/>
              <a:sym typeface="Trirong"/>
            </a:endParaRPr>
          </a:p>
        </p:txBody>
      </p:sp>
      <p:sp>
        <p:nvSpPr>
          <p:cNvPr id="386" name="Google Shape;386;p26"/>
          <p:cNvSpPr/>
          <p:nvPr/>
        </p:nvSpPr>
        <p:spPr>
          <a:xfrm>
            <a:off x="1595475" y="2157500"/>
            <a:ext cx="146100" cy="146100"/>
          </a:xfrm>
          <a:prstGeom prst="donut">
            <a:avLst>
              <a:gd fmla="val 37849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26"/>
          <p:cNvSpPr/>
          <p:nvPr/>
        </p:nvSpPr>
        <p:spPr>
          <a:xfrm>
            <a:off x="3172225" y="3338600"/>
            <a:ext cx="146100" cy="146100"/>
          </a:xfrm>
          <a:prstGeom prst="donut">
            <a:avLst>
              <a:gd fmla="val 37849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26"/>
          <p:cNvSpPr/>
          <p:nvPr/>
        </p:nvSpPr>
        <p:spPr>
          <a:xfrm>
            <a:off x="4030725" y="1969250"/>
            <a:ext cx="146100" cy="146100"/>
          </a:xfrm>
          <a:prstGeom prst="donut">
            <a:avLst>
              <a:gd fmla="val 37849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26"/>
          <p:cNvSpPr/>
          <p:nvPr/>
        </p:nvSpPr>
        <p:spPr>
          <a:xfrm>
            <a:off x="4688350" y="3844275"/>
            <a:ext cx="146100" cy="146100"/>
          </a:xfrm>
          <a:prstGeom prst="donut">
            <a:avLst>
              <a:gd fmla="val 37849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p26"/>
          <p:cNvSpPr/>
          <p:nvPr/>
        </p:nvSpPr>
        <p:spPr>
          <a:xfrm>
            <a:off x="6599875" y="2389725"/>
            <a:ext cx="146100" cy="146100"/>
          </a:xfrm>
          <a:prstGeom prst="donut">
            <a:avLst>
              <a:gd fmla="val 37849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26"/>
          <p:cNvSpPr/>
          <p:nvPr/>
        </p:nvSpPr>
        <p:spPr>
          <a:xfrm>
            <a:off x="7312275" y="3917775"/>
            <a:ext cx="146100" cy="146100"/>
          </a:xfrm>
          <a:prstGeom prst="donut">
            <a:avLst>
              <a:gd fmla="val 37849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27"/>
          <p:cNvSpPr txBox="1"/>
          <p:nvPr>
            <p:ph idx="4294967295" type="ctrTitle"/>
          </p:nvPr>
        </p:nvSpPr>
        <p:spPr>
          <a:xfrm>
            <a:off x="685800" y="1173767"/>
            <a:ext cx="77724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/>
              <a:t>89,526,123</a:t>
            </a:r>
            <a:endParaRPr sz="9600"/>
          </a:p>
        </p:txBody>
      </p:sp>
      <p:sp>
        <p:nvSpPr>
          <p:cNvPr id="397" name="Google Shape;397;p27"/>
          <p:cNvSpPr txBox="1"/>
          <p:nvPr>
            <p:ph idx="4294967295" type="subTitle"/>
          </p:nvPr>
        </p:nvSpPr>
        <p:spPr>
          <a:xfrm>
            <a:off x="685800" y="2125675"/>
            <a:ext cx="40005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Whoa! That’s a big number, aren’t you proud?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28"/>
          <p:cNvSpPr txBox="1"/>
          <p:nvPr>
            <p:ph idx="4294967295" type="ctrTitle"/>
          </p:nvPr>
        </p:nvSpPr>
        <p:spPr>
          <a:xfrm>
            <a:off x="1944450" y="571800"/>
            <a:ext cx="5255100" cy="8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89,526,129$</a:t>
            </a:r>
            <a:endParaRPr sz="3600"/>
          </a:p>
        </p:txBody>
      </p:sp>
      <p:sp>
        <p:nvSpPr>
          <p:cNvPr id="403" name="Google Shape;403;p28"/>
          <p:cNvSpPr txBox="1"/>
          <p:nvPr>
            <p:ph idx="4294967295" type="subTitle"/>
          </p:nvPr>
        </p:nvSpPr>
        <p:spPr>
          <a:xfrm>
            <a:off x="1944450" y="1258907"/>
            <a:ext cx="52551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That’s a lot of money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404" name="Google Shape;404;p28"/>
          <p:cNvSpPr txBox="1"/>
          <p:nvPr>
            <p:ph idx="4294967295" type="ctrTitle"/>
          </p:nvPr>
        </p:nvSpPr>
        <p:spPr>
          <a:xfrm>
            <a:off x="1944450" y="3200694"/>
            <a:ext cx="5255100" cy="8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100%</a:t>
            </a:r>
            <a:endParaRPr sz="3600"/>
          </a:p>
        </p:txBody>
      </p:sp>
      <p:sp>
        <p:nvSpPr>
          <p:cNvPr id="405" name="Google Shape;405;p28"/>
          <p:cNvSpPr txBox="1"/>
          <p:nvPr>
            <p:ph idx="4294967295" type="subTitle"/>
          </p:nvPr>
        </p:nvSpPr>
        <p:spPr>
          <a:xfrm>
            <a:off x="1944450" y="3887801"/>
            <a:ext cx="52551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Total success!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406" name="Google Shape;406;p28"/>
          <p:cNvSpPr txBox="1"/>
          <p:nvPr>
            <p:ph idx="4294967295" type="ctrTitle"/>
          </p:nvPr>
        </p:nvSpPr>
        <p:spPr>
          <a:xfrm>
            <a:off x="1944450" y="1886247"/>
            <a:ext cx="5255100" cy="8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185,296 users</a:t>
            </a:r>
            <a:endParaRPr sz="3600"/>
          </a:p>
        </p:txBody>
      </p:sp>
      <p:sp>
        <p:nvSpPr>
          <p:cNvPr id="407" name="Google Shape;407;p28"/>
          <p:cNvSpPr txBox="1"/>
          <p:nvPr>
            <p:ph idx="4294967295" type="subTitle"/>
          </p:nvPr>
        </p:nvSpPr>
        <p:spPr>
          <a:xfrm>
            <a:off x="1944450" y="2573354"/>
            <a:ext cx="52551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And a lot of users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29"/>
          <p:cNvSpPr/>
          <p:nvPr/>
        </p:nvSpPr>
        <p:spPr>
          <a:xfrm>
            <a:off x="990600" y="1676400"/>
            <a:ext cx="3934008" cy="2276475"/>
          </a:xfrm>
          <a:custGeom>
            <a:rect b="b" l="l" r="r" t="t"/>
            <a:pathLst>
              <a:path extrusionOk="0" h="91059" w="188976">
                <a:moveTo>
                  <a:pt x="0" y="44577"/>
                </a:moveTo>
                <a:lnTo>
                  <a:pt x="0" y="0"/>
                </a:lnTo>
                <a:lnTo>
                  <a:pt x="94107" y="0"/>
                </a:lnTo>
                <a:lnTo>
                  <a:pt x="94107" y="91059"/>
                </a:lnTo>
                <a:lnTo>
                  <a:pt x="188976" y="91059"/>
                </a:lnTo>
                <a:lnTo>
                  <a:pt x="188976" y="44577"/>
                </a:lnTo>
              </a:path>
            </a:pathLst>
          </a:custGeom>
          <a:noFill/>
          <a:ln cap="flat" cmpd="sng" w="38100">
            <a:solidFill>
              <a:srgbClr val="EBBD2D"/>
            </a:solidFill>
            <a:prstDash val="solid"/>
            <a:miter lim="8000"/>
            <a:headEnd len="med" w="med" type="none"/>
            <a:tailEnd len="med" w="med" type="none"/>
          </a:ln>
        </p:spPr>
      </p:sp>
      <p:sp>
        <p:nvSpPr>
          <p:cNvPr id="413" name="Google Shape;413;p29"/>
          <p:cNvSpPr txBox="1"/>
          <p:nvPr>
            <p:ph type="title"/>
          </p:nvPr>
        </p:nvSpPr>
        <p:spPr>
          <a:xfrm>
            <a:off x="714000" y="738875"/>
            <a:ext cx="5496600" cy="44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414" name="Google Shape;414;p29"/>
          <p:cNvSpPr/>
          <p:nvPr/>
        </p:nvSpPr>
        <p:spPr>
          <a:xfrm>
            <a:off x="879450" y="2704988"/>
            <a:ext cx="219300" cy="219300"/>
          </a:xfrm>
          <a:prstGeom prst="ellipse">
            <a:avLst/>
          </a:prstGeom>
          <a:solidFill>
            <a:srgbClr val="CC0000"/>
          </a:solidFill>
          <a:ln cap="flat" cmpd="thinThick" w="114300">
            <a:solidFill>
              <a:srgbClr val="EBBD2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" name="Google Shape;415;p29"/>
          <p:cNvSpPr/>
          <p:nvPr/>
        </p:nvSpPr>
        <p:spPr>
          <a:xfrm>
            <a:off x="2844300" y="2704988"/>
            <a:ext cx="219300" cy="219300"/>
          </a:xfrm>
          <a:prstGeom prst="ellipse">
            <a:avLst/>
          </a:prstGeom>
          <a:solidFill>
            <a:srgbClr val="CC0000"/>
          </a:solidFill>
          <a:ln cap="flat" cmpd="thinThick" w="114300">
            <a:solidFill>
              <a:srgbClr val="EBBD2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6" name="Google Shape;416;p29"/>
          <p:cNvSpPr/>
          <p:nvPr/>
        </p:nvSpPr>
        <p:spPr>
          <a:xfrm>
            <a:off x="4818675" y="2704988"/>
            <a:ext cx="219300" cy="219300"/>
          </a:xfrm>
          <a:prstGeom prst="ellipse">
            <a:avLst/>
          </a:prstGeom>
          <a:solidFill>
            <a:srgbClr val="CC0000"/>
          </a:solidFill>
          <a:ln cap="flat" cmpd="thinThick" w="114300">
            <a:solidFill>
              <a:srgbClr val="EBBD2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7" name="Google Shape;417;p29"/>
          <p:cNvSpPr txBox="1"/>
          <p:nvPr/>
        </p:nvSpPr>
        <p:spPr>
          <a:xfrm>
            <a:off x="1166000" y="2610188"/>
            <a:ext cx="1180800" cy="4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first</a:t>
            </a:r>
            <a:endParaRPr sz="18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18" name="Google Shape;418;p29"/>
          <p:cNvSpPr txBox="1"/>
          <p:nvPr/>
        </p:nvSpPr>
        <p:spPr>
          <a:xfrm>
            <a:off x="3149100" y="2610188"/>
            <a:ext cx="1180800" cy="4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second</a:t>
            </a:r>
            <a:endParaRPr sz="18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19" name="Google Shape;419;p29"/>
          <p:cNvSpPr txBox="1"/>
          <p:nvPr/>
        </p:nvSpPr>
        <p:spPr>
          <a:xfrm>
            <a:off x="5085375" y="2610188"/>
            <a:ext cx="1074000" cy="4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last</a:t>
            </a:r>
            <a:endParaRPr sz="18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30"/>
          <p:cNvSpPr txBox="1"/>
          <p:nvPr>
            <p:ph type="title"/>
          </p:nvPr>
        </p:nvSpPr>
        <p:spPr>
          <a:xfrm>
            <a:off x="714000" y="738875"/>
            <a:ext cx="5496600" cy="44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425" name="Google Shape;425;p30"/>
          <p:cNvSpPr txBox="1"/>
          <p:nvPr>
            <p:ph idx="1" type="body"/>
          </p:nvPr>
        </p:nvSpPr>
        <p:spPr>
          <a:xfrm>
            <a:off x="714000" y="1461727"/>
            <a:ext cx="2304300" cy="126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000"/>
              <a:t>Yellow</a:t>
            </a:r>
            <a:endParaRPr b="1"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Is the color of gold, butter and ripe lemons. In the spectrum of visible light, yellow is found between green and orange.</a:t>
            </a:r>
            <a:endParaRPr sz="1000"/>
          </a:p>
        </p:txBody>
      </p:sp>
      <p:sp>
        <p:nvSpPr>
          <p:cNvPr id="426" name="Google Shape;426;p30"/>
          <p:cNvSpPr txBox="1"/>
          <p:nvPr>
            <p:ph idx="2" type="body"/>
          </p:nvPr>
        </p:nvSpPr>
        <p:spPr>
          <a:xfrm>
            <a:off x="3136600" y="1461727"/>
            <a:ext cx="2304300" cy="126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000"/>
              <a:t>Blue</a:t>
            </a:r>
            <a:endParaRPr b="1"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Is the colour of the clear sky and the deep sea. It is located between violet and green on the optical spectrum.</a:t>
            </a:r>
            <a:endParaRPr sz="1000"/>
          </a:p>
        </p:txBody>
      </p:sp>
      <p:sp>
        <p:nvSpPr>
          <p:cNvPr id="427" name="Google Shape;427;p30"/>
          <p:cNvSpPr txBox="1"/>
          <p:nvPr>
            <p:ph idx="3" type="body"/>
          </p:nvPr>
        </p:nvSpPr>
        <p:spPr>
          <a:xfrm>
            <a:off x="5559200" y="1461727"/>
            <a:ext cx="2304300" cy="126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000"/>
              <a:t>Red</a:t>
            </a:r>
            <a:endParaRPr b="1"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Is the color of blood, and because of this it has historically been associated with sacrifice, danger and courage. </a:t>
            </a:r>
            <a:endParaRPr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</p:txBody>
      </p:sp>
      <p:sp>
        <p:nvSpPr>
          <p:cNvPr id="428" name="Google Shape;428;p30"/>
          <p:cNvSpPr txBox="1"/>
          <p:nvPr>
            <p:ph idx="1" type="body"/>
          </p:nvPr>
        </p:nvSpPr>
        <p:spPr>
          <a:xfrm>
            <a:off x="714000" y="2833327"/>
            <a:ext cx="2304300" cy="126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000"/>
              <a:t>Yellow</a:t>
            </a:r>
            <a:endParaRPr b="1"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Is the color of gold, butter and ripe lemons. In the spectrum of visible light, yellow is found between green and orange.</a:t>
            </a:r>
            <a:endParaRPr sz="1000"/>
          </a:p>
        </p:txBody>
      </p:sp>
      <p:sp>
        <p:nvSpPr>
          <p:cNvPr id="429" name="Google Shape;429;p30"/>
          <p:cNvSpPr txBox="1"/>
          <p:nvPr>
            <p:ph idx="2" type="body"/>
          </p:nvPr>
        </p:nvSpPr>
        <p:spPr>
          <a:xfrm>
            <a:off x="3136600" y="2833327"/>
            <a:ext cx="2304300" cy="126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000"/>
              <a:t>Blue</a:t>
            </a:r>
            <a:endParaRPr b="1"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Is the colour of the clear sky and the deep sea. It is located between violet and green on the optical spectrum.</a:t>
            </a:r>
            <a:endParaRPr sz="1000"/>
          </a:p>
        </p:txBody>
      </p:sp>
      <p:sp>
        <p:nvSpPr>
          <p:cNvPr id="430" name="Google Shape;430;p30"/>
          <p:cNvSpPr txBox="1"/>
          <p:nvPr>
            <p:ph idx="3" type="body"/>
          </p:nvPr>
        </p:nvSpPr>
        <p:spPr>
          <a:xfrm>
            <a:off x="5559200" y="2833327"/>
            <a:ext cx="2304300" cy="126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000"/>
              <a:t>Red</a:t>
            </a:r>
            <a:endParaRPr b="1"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Is the color of blood, and because of this it has historically been associated with sacrifice, danger and courage. </a:t>
            </a:r>
            <a:endParaRPr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31"/>
          <p:cNvSpPr txBox="1"/>
          <p:nvPr>
            <p:ph idx="1" type="body"/>
          </p:nvPr>
        </p:nvSpPr>
        <p:spPr>
          <a:xfrm>
            <a:off x="989200" y="4388205"/>
            <a:ext cx="71655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lang="en"/>
              <a:t>You can copy&amp;paste graphs from </a:t>
            </a:r>
            <a:r>
              <a:rPr lang="en" u="sng">
                <a:hlinkClick r:id="rId3"/>
              </a:rPr>
              <a:t>Google Sheets</a:t>
            </a:r>
            <a:endParaRPr/>
          </a:p>
        </p:txBody>
      </p:sp>
      <p:pic>
        <p:nvPicPr>
          <p:cNvPr id="436" name="Google Shape;436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62225" y="904625"/>
            <a:ext cx="4019551" cy="3334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4"/>
          <p:cNvSpPr txBox="1"/>
          <p:nvPr>
            <p:ph type="title"/>
          </p:nvPr>
        </p:nvSpPr>
        <p:spPr>
          <a:xfrm>
            <a:off x="714000" y="738875"/>
            <a:ext cx="5496600" cy="44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304" name="Google Shape;304;p14"/>
          <p:cNvSpPr txBox="1"/>
          <p:nvPr>
            <p:ph idx="2" type="body"/>
          </p:nvPr>
        </p:nvSpPr>
        <p:spPr>
          <a:xfrm>
            <a:off x="3914950" y="1285875"/>
            <a:ext cx="3082200" cy="309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100"/>
              <a:t>EDIT IN POWERPOINT®</a:t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/>
              <a:t>Click on the button under the presentation preview that says "Download as PowerPoint template". You will get a .pptx file that you can edit in PowerPoint. </a:t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/>
              <a:t>Remember to download and install the fonts used in this presentation (you’ll find the links to the font files needed in the </a:t>
            </a:r>
            <a:r>
              <a:rPr lang="en" sz="1100" u="sng">
                <a:hlinkClick action="ppaction://hlinksldjump" r:id="rId3"/>
              </a:rPr>
              <a:t>Presentation design slide</a:t>
            </a:r>
            <a:r>
              <a:rPr lang="en" sz="1100"/>
              <a:t>)</a:t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 sz="1100"/>
          </a:p>
        </p:txBody>
      </p:sp>
      <p:sp>
        <p:nvSpPr>
          <p:cNvPr id="305" name="Google Shape;305;p14"/>
          <p:cNvSpPr txBox="1"/>
          <p:nvPr>
            <p:ph idx="2" type="body"/>
          </p:nvPr>
        </p:nvSpPr>
        <p:spPr>
          <a:xfrm>
            <a:off x="707825" y="3759600"/>
            <a:ext cx="6255000" cy="57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EBBD2D"/>
                </a:solidFill>
              </a:rPr>
              <a:t>More info on how to use this template at </a:t>
            </a:r>
            <a:r>
              <a:rPr b="1" lang="en" sz="1000" u="sng">
                <a:solidFill>
                  <a:srgbClr val="EBBD2D"/>
                </a:solidFill>
                <a:hlinkClick r:id="rId4"/>
              </a:rPr>
              <a:t>www.slidescarnival.com/help-use-presentation-template</a:t>
            </a:r>
            <a:endParaRPr b="1" sz="1000">
              <a:solidFill>
                <a:srgbClr val="EBBD2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EBBD2D"/>
                </a:solidFill>
              </a:rPr>
              <a:t>This template is free to use under </a:t>
            </a:r>
            <a:r>
              <a:rPr lang="en" sz="1000" u="sng">
                <a:solidFill>
                  <a:srgbClr val="EBBD2D"/>
                </a:solidFill>
                <a:hlinkClick r:id="rId5"/>
              </a:rPr>
              <a:t>Creative Commons Attribution license</a:t>
            </a:r>
            <a:r>
              <a:rPr lang="en" sz="1000">
                <a:solidFill>
                  <a:srgbClr val="EBBD2D"/>
                </a:solidFill>
              </a:rPr>
              <a:t>. You can keep the Credits slide or mention SlidesCarnival and other resources used in a slide footer.</a:t>
            </a:r>
            <a:endParaRPr sz="1000">
              <a:solidFill>
                <a:srgbClr val="EBBD2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rgbClr val="EBBD2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EBBD2D"/>
              </a:solidFill>
            </a:endParaRPr>
          </a:p>
        </p:txBody>
      </p:sp>
      <p:sp>
        <p:nvSpPr>
          <p:cNvPr id="306" name="Google Shape;306;p14"/>
          <p:cNvSpPr txBox="1"/>
          <p:nvPr>
            <p:ph idx="1" type="body"/>
          </p:nvPr>
        </p:nvSpPr>
        <p:spPr>
          <a:xfrm>
            <a:off x="714000" y="1285875"/>
            <a:ext cx="2947200" cy="309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100"/>
              <a:t>EDIT IN GOOGLE SLIDES</a:t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/>
              <a:t>Click on the button under the presentation preview that says "Use as Google Slides Theme".</a:t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/>
              <a:t>You will get a copy of this document on your Google Drive and will be able to edit, add or delete slides.</a:t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/>
              <a:t>You have to be signed in to your Google account.</a:t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32"/>
          <p:cNvSpPr/>
          <p:nvPr/>
        </p:nvSpPr>
        <p:spPr>
          <a:xfrm>
            <a:off x="1639326" y="739675"/>
            <a:ext cx="1901995" cy="3816517"/>
          </a:xfrm>
          <a:custGeom>
            <a:rect b="b" l="l" r="r" t="t"/>
            <a:pathLst>
              <a:path extrusionOk="0" h="61841" w="30819">
                <a:moveTo>
                  <a:pt x="5160" y="2580"/>
                </a:moveTo>
                <a:lnTo>
                  <a:pt x="5295" y="2648"/>
                </a:lnTo>
                <a:lnTo>
                  <a:pt x="5363" y="2784"/>
                </a:lnTo>
                <a:lnTo>
                  <a:pt x="5363" y="2920"/>
                </a:lnTo>
                <a:lnTo>
                  <a:pt x="5363" y="3055"/>
                </a:lnTo>
                <a:lnTo>
                  <a:pt x="5295" y="3191"/>
                </a:lnTo>
                <a:lnTo>
                  <a:pt x="5160" y="3259"/>
                </a:lnTo>
                <a:lnTo>
                  <a:pt x="4888" y="3259"/>
                </a:lnTo>
                <a:lnTo>
                  <a:pt x="4752" y="3191"/>
                </a:lnTo>
                <a:lnTo>
                  <a:pt x="4684" y="3055"/>
                </a:lnTo>
                <a:lnTo>
                  <a:pt x="4684" y="2920"/>
                </a:lnTo>
                <a:lnTo>
                  <a:pt x="4684" y="2784"/>
                </a:lnTo>
                <a:lnTo>
                  <a:pt x="4752" y="2648"/>
                </a:lnTo>
                <a:lnTo>
                  <a:pt x="4888" y="2580"/>
                </a:lnTo>
                <a:close/>
                <a:moveTo>
                  <a:pt x="15410" y="2241"/>
                </a:moveTo>
                <a:lnTo>
                  <a:pt x="15681" y="2309"/>
                </a:lnTo>
                <a:lnTo>
                  <a:pt x="15885" y="2444"/>
                </a:lnTo>
                <a:lnTo>
                  <a:pt x="16021" y="2648"/>
                </a:lnTo>
                <a:lnTo>
                  <a:pt x="16088" y="2920"/>
                </a:lnTo>
                <a:lnTo>
                  <a:pt x="16021" y="3191"/>
                </a:lnTo>
                <a:lnTo>
                  <a:pt x="15885" y="3395"/>
                </a:lnTo>
                <a:lnTo>
                  <a:pt x="15681" y="3531"/>
                </a:lnTo>
                <a:lnTo>
                  <a:pt x="15410" y="3598"/>
                </a:lnTo>
                <a:lnTo>
                  <a:pt x="15138" y="3531"/>
                </a:lnTo>
                <a:lnTo>
                  <a:pt x="14934" y="3395"/>
                </a:lnTo>
                <a:lnTo>
                  <a:pt x="14799" y="3191"/>
                </a:lnTo>
                <a:lnTo>
                  <a:pt x="14731" y="2920"/>
                </a:lnTo>
                <a:lnTo>
                  <a:pt x="14799" y="2648"/>
                </a:lnTo>
                <a:lnTo>
                  <a:pt x="14934" y="2444"/>
                </a:lnTo>
                <a:lnTo>
                  <a:pt x="15138" y="2309"/>
                </a:lnTo>
                <a:lnTo>
                  <a:pt x="15410" y="2241"/>
                </a:lnTo>
                <a:close/>
                <a:moveTo>
                  <a:pt x="29393" y="5228"/>
                </a:moveTo>
                <a:lnTo>
                  <a:pt x="29461" y="5296"/>
                </a:lnTo>
                <a:lnTo>
                  <a:pt x="29461" y="54849"/>
                </a:lnTo>
                <a:lnTo>
                  <a:pt x="1426" y="54849"/>
                </a:lnTo>
                <a:lnTo>
                  <a:pt x="1426" y="5296"/>
                </a:lnTo>
                <a:lnTo>
                  <a:pt x="1494" y="5228"/>
                </a:lnTo>
                <a:close/>
                <a:moveTo>
                  <a:pt x="15410" y="544"/>
                </a:moveTo>
                <a:lnTo>
                  <a:pt x="19143" y="612"/>
                </a:lnTo>
                <a:lnTo>
                  <a:pt x="23012" y="747"/>
                </a:lnTo>
                <a:lnTo>
                  <a:pt x="26339" y="951"/>
                </a:lnTo>
                <a:lnTo>
                  <a:pt x="27560" y="1087"/>
                </a:lnTo>
                <a:lnTo>
                  <a:pt x="27560" y="1087"/>
                </a:lnTo>
                <a:lnTo>
                  <a:pt x="26339" y="1019"/>
                </a:lnTo>
                <a:lnTo>
                  <a:pt x="23012" y="815"/>
                </a:lnTo>
                <a:lnTo>
                  <a:pt x="19143" y="680"/>
                </a:lnTo>
                <a:lnTo>
                  <a:pt x="15410" y="612"/>
                </a:lnTo>
                <a:lnTo>
                  <a:pt x="11676" y="680"/>
                </a:lnTo>
                <a:lnTo>
                  <a:pt x="7807" y="815"/>
                </a:lnTo>
                <a:lnTo>
                  <a:pt x="4481" y="1019"/>
                </a:lnTo>
                <a:lnTo>
                  <a:pt x="3259" y="1087"/>
                </a:lnTo>
                <a:lnTo>
                  <a:pt x="2444" y="1223"/>
                </a:lnTo>
                <a:lnTo>
                  <a:pt x="1969" y="1358"/>
                </a:lnTo>
                <a:lnTo>
                  <a:pt x="1630" y="1494"/>
                </a:lnTo>
                <a:lnTo>
                  <a:pt x="1290" y="1698"/>
                </a:lnTo>
                <a:lnTo>
                  <a:pt x="1019" y="1901"/>
                </a:lnTo>
                <a:lnTo>
                  <a:pt x="815" y="2173"/>
                </a:lnTo>
                <a:lnTo>
                  <a:pt x="679" y="2444"/>
                </a:lnTo>
                <a:lnTo>
                  <a:pt x="544" y="2852"/>
                </a:lnTo>
                <a:lnTo>
                  <a:pt x="544" y="3259"/>
                </a:lnTo>
                <a:lnTo>
                  <a:pt x="544" y="58311"/>
                </a:lnTo>
                <a:lnTo>
                  <a:pt x="544" y="58718"/>
                </a:lnTo>
                <a:lnTo>
                  <a:pt x="476" y="58311"/>
                </a:lnTo>
                <a:lnTo>
                  <a:pt x="476" y="3259"/>
                </a:lnTo>
                <a:lnTo>
                  <a:pt x="544" y="2784"/>
                </a:lnTo>
                <a:lnTo>
                  <a:pt x="612" y="2444"/>
                </a:lnTo>
                <a:lnTo>
                  <a:pt x="747" y="2105"/>
                </a:lnTo>
                <a:lnTo>
                  <a:pt x="951" y="1834"/>
                </a:lnTo>
                <a:lnTo>
                  <a:pt x="1222" y="1630"/>
                </a:lnTo>
                <a:lnTo>
                  <a:pt x="1562" y="1426"/>
                </a:lnTo>
                <a:lnTo>
                  <a:pt x="1969" y="1290"/>
                </a:lnTo>
                <a:lnTo>
                  <a:pt x="2444" y="1155"/>
                </a:lnTo>
                <a:lnTo>
                  <a:pt x="3259" y="1087"/>
                </a:lnTo>
                <a:lnTo>
                  <a:pt x="4481" y="951"/>
                </a:lnTo>
                <a:lnTo>
                  <a:pt x="7807" y="747"/>
                </a:lnTo>
                <a:lnTo>
                  <a:pt x="11676" y="612"/>
                </a:lnTo>
                <a:lnTo>
                  <a:pt x="15410" y="544"/>
                </a:lnTo>
                <a:close/>
                <a:moveTo>
                  <a:pt x="27560" y="1087"/>
                </a:moveTo>
                <a:lnTo>
                  <a:pt x="28375" y="1155"/>
                </a:lnTo>
                <a:lnTo>
                  <a:pt x="28850" y="1290"/>
                </a:lnTo>
                <a:lnTo>
                  <a:pt x="29257" y="1426"/>
                </a:lnTo>
                <a:lnTo>
                  <a:pt x="29597" y="1630"/>
                </a:lnTo>
                <a:lnTo>
                  <a:pt x="29868" y="1834"/>
                </a:lnTo>
                <a:lnTo>
                  <a:pt x="30072" y="2105"/>
                </a:lnTo>
                <a:lnTo>
                  <a:pt x="30208" y="2444"/>
                </a:lnTo>
                <a:lnTo>
                  <a:pt x="30276" y="2784"/>
                </a:lnTo>
                <a:lnTo>
                  <a:pt x="30344" y="3259"/>
                </a:lnTo>
                <a:lnTo>
                  <a:pt x="30344" y="58311"/>
                </a:lnTo>
                <a:lnTo>
                  <a:pt x="30276" y="58718"/>
                </a:lnTo>
                <a:lnTo>
                  <a:pt x="30208" y="59125"/>
                </a:lnTo>
                <a:lnTo>
                  <a:pt x="30072" y="59465"/>
                </a:lnTo>
                <a:lnTo>
                  <a:pt x="29868" y="59736"/>
                </a:lnTo>
                <a:lnTo>
                  <a:pt x="29597" y="60008"/>
                </a:lnTo>
                <a:lnTo>
                  <a:pt x="29257" y="60144"/>
                </a:lnTo>
                <a:lnTo>
                  <a:pt x="28850" y="60347"/>
                </a:lnTo>
                <a:lnTo>
                  <a:pt x="28375" y="60415"/>
                </a:lnTo>
                <a:lnTo>
                  <a:pt x="26746" y="60687"/>
                </a:lnTo>
                <a:lnTo>
                  <a:pt x="23895" y="60958"/>
                </a:lnTo>
                <a:lnTo>
                  <a:pt x="22130" y="61094"/>
                </a:lnTo>
                <a:lnTo>
                  <a:pt x="20093" y="61230"/>
                </a:lnTo>
                <a:lnTo>
                  <a:pt x="17853" y="61298"/>
                </a:lnTo>
                <a:lnTo>
                  <a:pt x="12966" y="61298"/>
                </a:lnTo>
                <a:lnTo>
                  <a:pt x="10726" y="61230"/>
                </a:lnTo>
                <a:lnTo>
                  <a:pt x="8689" y="61094"/>
                </a:lnTo>
                <a:lnTo>
                  <a:pt x="6924" y="60958"/>
                </a:lnTo>
                <a:lnTo>
                  <a:pt x="4073" y="60687"/>
                </a:lnTo>
                <a:lnTo>
                  <a:pt x="2444" y="60415"/>
                </a:lnTo>
                <a:lnTo>
                  <a:pt x="1969" y="60347"/>
                </a:lnTo>
                <a:lnTo>
                  <a:pt x="1562" y="60144"/>
                </a:lnTo>
                <a:lnTo>
                  <a:pt x="1290" y="60008"/>
                </a:lnTo>
                <a:lnTo>
                  <a:pt x="951" y="59736"/>
                </a:lnTo>
                <a:lnTo>
                  <a:pt x="747" y="59465"/>
                </a:lnTo>
                <a:lnTo>
                  <a:pt x="612" y="59125"/>
                </a:lnTo>
                <a:lnTo>
                  <a:pt x="544" y="58718"/>
                </a:lnTo>
                <a:lnTo>
                  <a:pt x="544" y="58718"/>
                </a:lnTo>
                <a:lnTo>
                  <a:pt x="679" y="59125"/>
                </a:lnTo>
                <a:lnTo>
                  <a:pt x="815" y="59397"/>
                </a:lnTo>
                <a:lnTo>
                  <a:pt x="1019" y="59669"/>
                </a:lnTo>
                <a:lnTo>
                  <a:pt x="1290" y="59940"/>
                </a:lnTo>
                <a:lnTo>
                  <a:pt x="1630" y="60144"/>
                </a:lnTo>
                <a:lnTo>
                  <a:pt x="2037" y="60279"/>
                </a:lnTo>
                <a:lnTo>
                  <a:pt x="2444" y="60415"/>
                </a:lnTo>
                <a:lnTo>
                  <a:pt x="4073" y="60619"/>
                </a:lnTo>
                <a:lnTo>
                  <a:pt x="6924" y="60890"/>
                </a:lnTo>
                <a:lnTo>
                  <a:pt x="8689" y="61026"/>
                </a:lnTo>
                <a:lnTo>
                  <a:pt x="10726" y="61162"/>
                </a:lnTo>
                <a:lnTo>
                  <a:pt x="12966" y="61230"/>
                </a:lnTo>
                <a:lnTo>
                  <a:pt x="17853" y="61230"/>
                </a:lnTo>
                <a:lnTo>
                  <a:pt x="20093" y="61162"/>
                </a:lnTo>
                <a:lnTo>
                  <a:pt x="22130" y="61026"/>
                </a:lnTo>
                <a:lnTo>
                  <a:pt x="23895" y="60890"/>
                </a:lnTo>
                <a:lnTo>
                  <a:pt x="26746" y="60619"/>
                </a:lnTo>
                <a:lnTo>
                  <a:pt x="28375" y="60415"/>
                </a:lnTo>
                <a:lnTo>
                  <a:pt x="28850" y="60279"/>
                </a:lnTo>
                <a:lnTo>
                  <a:pt x="29190" y="60144"/>
                </a:lnTo>
                <a:lnTo>
                  <a:pt x="29529" y="59940"/>
                </a:lnTo>
                <a:lnTo>
                  <a:pt x="29800" y="59669"/>
                </a:lnTo>
                <a:lnTo>
                  <a:pt x="30004" y="59397"/>
                </a:lnTo>
                <a:lnTo>
                  <a:pt x="30140" y="59125"/>
                </a:lnTo>
                <a:lnTo>
                  <a:pt x="30276" y="58718"/>
                </a:lnTo>
                <a:lnTo>
                  <a:pt x="30276" y="58311"/>
                </a:lnTo>
                <a:lnTo>
                  <a:pt x="30276" y="3259"/>
                </a:lnTo>
                <a:lnTo>
                  <a:pt x="30276" y="2852"/>
                </a:lnTo>
                <a:lnTo>
                  <a:pt x="30140" y="2444"/>
                </a:lnTo>
                <a:lnTo>
                  <a:pt x="30004" y="2173"/>
                </a:lnTo>
                <a:lnTo>
                  <a:pt x="29800" y="1901"/>
                </a:lnTo>
                <a:lnTo>
                  <a:pt x="29529" y="1698"/>
                </a:lnTo>
                <a:lnTo>
                  <a:pt x="29190" y="1494"/>
                </a:lnTo>
                <a:lnTo>
                  <a:pt x="28850" y="1358"/>
                </a:lnTo>
                <a:lnTo>
                  <a:pt x="28375" y="1223"/>
                </a:lnTo>
                <a:lnTo>
                  <a:pt x="27560" y="1087"/>
                </a:lnTo>
                <a:close/>
                <a:moveTo>
                  <a:pt x="15410" y="1"/>
                </a:moveTo>
                <a:lnTo>
                  <a:pt x="11608" y="69"/>
                </a:lnTo>
                <a:lnTo>
                  <a:pt x="7739" y="204"/>
                </a:lnTo>
                <a:lnTo>
                  <a:pt x="4413" y="408"/>
                </a:lnTo>
                <a:lnTo>
                  <a:pt x="3191" y="544"/>
                </a:lnTo>
                <a:lnTo>
                  <a:pt x="2309" y="680"/>
                </a:lnTo>
                <a:lnTo>
                  <a:pt x="1765" y="815"/>
                </a:lnTo>
                <a:lnTo>
                  <a:pt x="1290" y="1019"/>
                </a:lnTo>
                <a:lnTo>
                  <a:pt x="883" y="1223"/>
                </a:lnTo>
                <a:lnTo>
                  <a:pt x="544" y="1494"/>
                </a:lnTo>
                <a:lnTo>
                  <a:pt x="340" y="1901"/>
                </a:lnTo>
                <a:lnTo>
                  <a:pt x="136" y="2241"/>
                </a:lnTo>
                <a:lnTo>
                  <a:pt x="1" y="2716"/>
                </a:lnTo>
                <a:lnTo>
                  <a:pt x="1" y="3259"/>
                </a:lnTo>
                <a:lnTo>
                  <a:pt x="1" y="58311"/>
                </a:lnTo>
                <a:lnTo>
                  <a:pt x="1" y="58854"/>
                </a:lnTo>
                <a:lnTo>
                  <a:pt x="136" y="59261"/>
                </a:lnTo>
                <a:lnTo>
                  <a:pt x="340" y="59736"/>
                </a:lnTo>
                <a:lnTo>
                  <a:pt x="612" y="60076"/>
                </a:lnTo>
                <a:lnTo>
                  <a:pt x="951" y="60347"/>
                </a:lnTo>
                <a:lnTo>
                  <a:pt x="1358" y="60619"/>
                </a:lnTo>
                <a:lnTo>
                  <a:pt x="1833" y="60823"/>
                </a:lnTo>
                <a:lnTo>
                  <a:pt x="2309" y="60958"/>
                </a:lnTo>
                <a:lnTo>
                  <a:pt x="4006" y="61162"/>
                </a:lnTo>
                <a:lnTo>
                  <a:pt x="6857" y="61501"/>
                </a:lnTo>
                <a:lnTo>
                  <a:pt x="8689" y="61637"/>
                </a:lnTo>
                <a:lnTo>
                  <a:pt x="10726" y="61705"/>
                </a:lnTo>
                <a:lnTo>
                  <a:pt x="12966" y="61773"/>
                </a:lnTo>
                <a:lnTo>
                  <a:pt x="15410" y="61841"/>
                </a:lnTo>
                <a:lnTo>
                  <a:pt x="17853" y="61773"/>
                </a:lnTo>
                <a:lnTo>
                  <a:pt x="20093" y="61705"/>
                </a:lnTo>
                <a:lnTo>
                  <a:pt x="22130" y="61637"/>
                </a:lnTo>
                <a:lnTo>
                  <a:pt x="23963" y="61501"/>
                </a:lnTo>
                <a:lnTo>
                  <a:pt x="26814" y="61162"/>
                </a:lnTo>
                <a:lnTo>
                  <a:pt x="28511" y="60958"/>
                </a:lnTo>
                <a:lnTo>
                  <a:pt x="28986" y="60823"/>
                </a:lnTo>
                <a:lnTo>
                  <a:pt x="29461" y="60619"/>
                </a:lnTo>
                <a:lnTo>
                  <a:pt x="29868" y="60347"/>
                </a:lnTo>
                <a:lnTo>
                  <a:pt x="30208" y="60076"/>
                </a:lnTo>
                <a:lnTo>
                  <a:pt x="30479" y="59736"/>
                </a:lnTo>
                <a:lnTo>
                  <a:pt x="30683" y="59261"/>
                </a:lnTo>
                <a:lnTo>
                  <a:pt x="30819" y="58854"/>
                </a:lnTo>
                <a:lnTo>
                  <a:pt x="30819" y="58311"/>
                </a:lnTo>
                <a:lnTo>
                  <a:pt x="30819" y="3259"/>
                </a:lnTo>
                <a:lnTo>
                  <a:pt x="30819" y="2716"/>
                </a:lnTo>
                <a:lnTo>
                  <a:pt x="30683" y="2241"/>
                </a:lnTo>
                <a:lnTo>
                  <a:pt x="30547" y="1901"/>
                </a:lnTo>
                <a:lnTo>
                  <a:pt x="30276" y="1494"/>
                </a:lnTo>
                <a:lnTo>
                  <a:pt x="29936" y="1223"/>
                </a:lnTo>
                <a:lnTo>
                  <a:pt x="29529" y="1019"/>
                </a:lnTo>
                <a:lnTo>
                  <a:pt x="29054" y="815"/>
                </a:lnTo>
                <a:lnTo>
                  <a:pt x="28511" y="680"/>
                </a:lnTo>
                <a:lnTo>
                  <a:pt x="27628" y="544"/>
                </a:lnTo>
                <a:lnTo>
                  <a:pt x="26406" y="408"/>
                </a:lnTo>
                <a:lnTo>
                  <a:pt x="23080" y="204"/>
                </a:lnTo>
                <a:lnTo>
                  <a:pt x="19211" y="69"/>
                </a:lnTo>
                <a:lnTo>
                  <a:pt x="15410" y="1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2" name="Google Shape;442;p32"/>
          <p:cNvSpPr txBox="1"/>
          <p:nvPr>
            <p:ph idx="4294967295" type="body"/>
          </p:nvPr>
        </p:nvSpPr>
        <p:spPr>
          <a:xfrm>
            <a:off x="4200525" y="721425"/>
            <a:ext cx="4113900" cy="381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EBBD2D"/>
                </a:solidFill>
                <a:latin typeface="Trirong"/>
                <a:ea typeface="Trirong"/>
                <a:cs typeface="Trirong"/>
                <a:sym typeface="Trirong"/>
              </a:rPr>
              <a:t>ANDROID PROJECT</a:t>
            </a:r>
            <a:endParaRPr sz="3000">
              <a:solidFill>
                <a:srgbClr val="EBBD2D"/>
              </a:solidFill>
              <a:latin typeface="Trirong"/>
              <a:ea typeface="Trirong"/>
              <a:cs typeface="Trirong"/>
              <a:sym typeface="Trirong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443" name="Google Shape;443;p32"/>
          <p:cNvSpPr/>
          <p:nvPr/>
        </p:nvSpPr>
        <p:spPr>
          <a:xfrm>
            <a:off x="1734800" y="1068376"/>
            <a:ext cx="1721100" cy="305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Place your screenshot here</a:t>
            </a:r>
            <a:endParaRPr sz="10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33"/>
          <p:cNvSpPr/>
          <p:nvPr/>
        </p:nvSpPr>
        <p:spPr>
          <a:xfrm>
            <a:off x="1719450" y="729625"/>
            <a:ext cx="1762277" cy="3708584"/>
          </a:xfrm>
          <a:custGeom>
            <a:rect b="b" l="l" r="r" t="t"/>
            <a:pathLst>
              <a:path extrusionOk="0" h="54713" w="25999">
                <a:moveTo>
                  <a:pt x="12966" y="2173"/>
                </a:moveTo>
                <a:lnTo>
                  <a:pt x="13169" y="2240"/>
                </a:lnTo>
                <a:lnTo>
                  <a:pt x="13373" y="2308"/>
                </a:lnTo>
                <a:lnTo>
                  <a:pt x="13441" y="2512"/>
                </a:lnTo>
                <a:lnTo>
                  <a:pt x="13509" y="2716"/>
                </a:lnTo>
                <a:lnTo>
                  <a:pt x="13441" y="2919"/>
                </a:lnTo>
                <a:lnTo>
                  <a:pt x="13373" y="3123"/>
                </a:lnTo>
                <a:lnTo>
                  <a:pt x="13169" y="3191"/>
                </a:lnTo>
                <a:lnTo>
                  <a:pt x="12966" y="3259"/>
                </a:lnTo>
                <a:lnTo>
                  <a:pt x="12762" y="3191"/>
                </a:lnTo>
                <a:lnTo>
                  <a:pt x="12626" y="3123"/>
                </a:lnTo>
                <a:lnTo>
                  <a:pt x="12491" y="2919"/>
                </a:lnTo>
                <a:lnTo>
                  <a:pt x="12423" y="2716"/>
                </a:lnTo>
                <a:lnTo>
                  <a:pt x="12491" y="2512"/>
                </a:lnTo>
                <a:lnTo>
                  <a:pt x="12626" y="2308"/>
                </a:lnTo>
                <a:lnTo>
                  <a:pt x="12762" y="2240"/>
                </a:lnTo>
                <a:lnTo>
                  <a:pt x="12966" y="2173"/>
                </a:lnTo>
                <a:close/>
                <a:moveTo>
                  <a:pt x="14934" y="4480"/>
                </a:moveTo>
                <a:lnTo>
                  <a:pt x="15002" y="4548"/>
                </a:lnTo>
                <a:lnTo>
                  <a:pt x="15070" y="4684"/>
                </a:lnTo>
                <a:lnTo>
                  <a:pt x="15138" y="4752"/>
                </a:lnTo>
                <a:lnTo>
                  <a:pt x="15070" y="4888"/>
                </a:lnTo>
                <a:lnTo>
                  <a:pt x="15002" y="5024"/>
                </a:lnTo>
                <a:lnTo>
                  <a:pt x="14934" y="5024"/>
                </a:lnTo>
                <a:lnTo>
                  <a:pt x="14799" y="5091"/>
                </a:lnTo>
                <a:lnTo>
                  <a:pt x="11065" y="5091"/>
                </a:lnTo>
                <a:lnTo>
                  <a:pt x="10929" y="5024"/>
                </a:lnTo>
                <a:lnTo>
                  <a:pt x="10861" y="5024"/>
                </a:lnTo>
                <a:lnTo>
                  <a:pt x="10794" y="4888"/>
                </a:lnTo>
                <a:lnTo>
                  <a:pt x="10726" y="4752"/>
                </a:lnTo>
                <a:lnTo>
                  <a:pt x="10794" y="4684"/>
                </a:lnTo>
                <a:lnTo>
                  <a:pt x="10861" y="4548"/>
                </a:lnTo>
                <a:lnTo>
                  <a:pt x="10929" y="4480"/>
                </a:lnTo>
                <a:close/>
                <a:moveTo>
                  <a:pt x="23963" y="7807"/>
                </a:moveTo>
                <a:lnTo>
                  <a:pt x="23963" y="7875"/>
                </a:lnTo>
                <a:lnTo>
                  <a:pt x="23963" y="46771"/>
                </a:lnTo>
                <a:lnTo>
                  <a:pt x="23963" y="46838"/>
                </a:lnTo>
                <a:lnTo>
                  <a:pt x="1969" y="46838"/>
                </a:lnTo>
                <a:lnTo>
                  <a:pt x="1969" y="46771"/>
                </a:lnTo>
                <a:lnTo>
                  <a:pt x="1969" y="7875"/>
                </a:lnTo>
                <a:lnTo>
                  <a:pt x="1969" y="7807"/>
                </a:lnTo>
                <a:close/>
                <a:moveTo>
                  <a:pt x="12558" y="48536"/>
                </a:moveTo>
                <a:lnTo>
                  <a:pt x="12151" y="48671"/>
                </a:lnTo>
                <a:lnTo>
                  <a:pt x="11812" y="48875"/>
                </a:lnTo>
                <a:lnTo>
                  <a:pt x="11472" y="49146"/>
                </a:lnTo>
                <a:lnTo>
                  <a:pt x="11269" y="49418"/>
                </a:lnTo>
                <a:lnTo>
                  <a:pt x="11065" y="49825"/>
                </a:lnTo>
                <a:lnTo>
                  <a:pt x="10929" y="50165"/>
                </a:lnTo>
                <a:lnTo>
                  <a:pt x="10861" y="50640"/>
                </a:lnTo>
                <a:lnTo>
                  <a:pt x="10929" y="51047"/>
                </a:lnTo>
                <a:lnTo>
                  <a:pt x="11065" y="51454"/>
                </a:lnTo>
                <a:lnTo>
                  <a:pt x="11269" y="51794"/>
                </a:lnTo>
                <a:lnTo>
                  <a:pt x="11472" y="52065"/>
                </a:lnTo>
                <a:lnTo>
                  <a:pt x="11812" y="52337"/>
                </a:lnTo>
                <a:lnTo>
                  <a:pt x="12151" y="52541"/>
                </a:lnTo>
                <a:lnTo>
                  <a:pt x="12558" y="52676"/>
                </a:lnTo>
                <a:lnTo>
                  <a:pt x="12966" y="52744"/>
                </a:lnTo>
                <a:lnTo>
                  <a:pt x="13373" y="52676"/>
                </a:lnTo>
                <a:lnTo>
                  <a:pt x="13780" y="52541"/>
                </a:lnTo>
                <a:lnTo>
                  <a:pt x="14120" y="52337"/>
                </a:lnTo>
                <a:lnTo>
                  <a:pt x="14459" y="52065"/>
                </a:lnTo>
                <a:lnTo>
                  <a:pt x="14731" y="51794"/>
                </a:lnTo>
                <a:lnTo>
                  <a:pt x="14934" y="51454"/>
                </a:lnTo>
                <a:lnTo>
                  <a:pt x="15002" y="51047"/>
                </a:lnTo>
                <a:lnTo>
                  <a:pt x="15070" y="50640"/>
                </a:lnTo>
                <a:lnTo>
                  <a:pt x="15002" y="50165"/>
                </a:lnTo>
                <a:lnTo>
                  <a:pt x="14934" y="49825"/>
                </a:lnTo>
                <a:lnTo>
                  <a:pt x="14731" y="49418"/>
                </a:lnTo>
                <a:lnTo>
                  <a:pt x="14459" y="49146"/>
                </a:lnTo>
                <a:lnTo>
                  <a:pt x="14120" y="48875"/>
                </a:lnTo>
                <a:lnTo>
                  <a:pt x="13780" y="48671"/>
                </a:lnTo>
                <a:lnTo>
                  <a:pt x="13373" y="48536"/>
                </a:lnTo>
                <a:close/>
                <a:moveTo>
                  <a:pt x="12966" y="48332"/>
                </a:moveTo>
                <a:lnTo>
                  <a:pt x="13441" y="48400"/>
                </a:lnTo>
                <a:lnTo>
                  <a:pt x="13848" y="48536"/>
                </a:lnTo>
                <a:lnTo>
                  <a:pt x="14256" y="48739"/>
                </a:lnTo>
                <a:lnTo>
                  <a:pt x="14595" y="49011"/>
                </a:lnTo>
                <a:lnTo>
                  <a:pt x="14866" y="49350"/>
                </a:lnTo>
                <a:lnTo>
                  <a:pt x="15070" y="49757"/>
                </a:lnTo>
                <a:lnTo>
                  <a:pt x="15206" y="50165"/>
                </a:lnTo>
                <a:lnTo>
                  <a:pt x="15274" y="50640"/>
                </a:lnTo>
                <a:lnTo>
                  <a:pt x="15206" y="51047"/>
                </a:lnTo>
                <a:lnTo>
                  <a:pt x="15070" y="51522"/>
                </a:lnTo>
                <a:lnTo>
                  <a:pt x="14866" y="51862"/>
                </a:lnTo>
                <a:lnTo>
                  <a:pt x="14595" y="52201"/>
                </a:lnTo>
                <a:lnTo>
                  <a:pt x="14256" y="52473"/>
                </a:lnTo>
                <a:lnTo>
                  <a:pt x="13848" y="52676"/>
                </a:lnTo>
                <a:lnTo>
                  <a:pt x="13441" y="52812"/>
                </a:lnTo>
                <a:lnTo>
                  <a:pt x="12966" y="52880"/>
                </a:lnTo>
                <a:lnTo>
                  <a:pt x="12558" y="52812"/>
                </a:lnTo>
                <a:lnTo>
                  <a:pt x="12083" y="52676"/>
                </a:lnTo>
                <a:lnTo>
                  <a:pt x="11744" y="52473"/>
                </a:lnTo>
                <a:lnTo>
                  <a:pt x="11404" y="52201"/>
                </a:lnTo>
                <a:lnTo>
                  <a:pt x="11133" y="51862"/>
                </a:lnTo>
                <a:lnTo>
                  <a:pt x="10929" y="51522"/>
                </a:lnTo>
                <a:lnTo>
                  <a:pt x="10794" y="51047"/>
                </a:lnTo>
                <a:lnTo>
                  <a:pt x="10726" y="50640"/>
                </a:lnTo>
                <a:lnTo>
                  <a:pt x="10794" y="50165"/>
                </a:lnTo>
                <a:lnTo>
                  <a:pt x="10929" y="49757"/>
                </a:lnTo>
                <a:lnTo>
                  <a:pt x="11133" y="49350"/>
                </a:lnTo>
                <a:lnTo>
                  <a:pt x="11404" y="49011"/>
                </a:lnTo>
                <a:lnTo>
                  <a:pt x="11744" y="48739"/>
                </a:lnTo>
                <a:lnTo>
                  <a:pt x="12083" y="48536"/>
                </a:lnTo>
                <a:lnTo>
                  <a:pt x="12558" y="48400"/>
                </a:lnTo>
                <a:lnTo>
                  <a:pt x="12966" y="48332"/>
                </a:lnTo>
                <a:close/>
                <a:moveTo>
                  <a:pt x="3938" y="679"/>
                </a:moveTo>
                <a:lnTo>
                  <a:pt x="3259" y="747"/>
                </a:lnTo>
                <a:lnTo>
                  <a:pt x="2648" y="951"/>
                </a:lnTo>
                <a:lnTo>
                  <a:pt x="2105" y="1222"/>
                </a:lnTo>
                <a:lnTo>
                  <a:pt x="1630" y="1629"/>
                </a:lnTo>
                <a:lnTo>
                  <a:pt x="1290" y="2105"/>
                </a:lnTo>
                <a:lnTo>
                  <a:pt x="951" y="2648"/>
                </a:lnTo>
                <a:lnTo>
                  <a:pt x="747" y="3259"/>
                </a:lnTo>
                <a:lnTo>
                  <a:pt x="747" y="3870"/>
                </a:lnTo>
                <a:lnTo>
                  <a:pt x="747" y="50776"/>
                </a:lnTo>
                <a:lnTo>
                  <a:pt x="747" y="51387"/>
                </a:lnTo>
                <a:lnTo>
                  <a:pt x="951" y="51997"/>
                </a:lnTo>
                <a:lnTo>
                  <a:pt x="1290" y="52541"/>
                </a:lnTo>
                <a:lnTo>
                  <a:pt x="1630" y="53016"/>
                </a:lnTo>
                <a:lnTo>
                  <a:pt x="2105" y="53423"/>
                </a:lnTo>
                <a:lnTo>
                  <a:pt x="2648" y="53695"/>
                </a:lnTo>
                <a:lnTo>
                  <a:pt x="3259" y="53898"/>
                </a:lnTo>
                <a:lnTo>
                  <a:pt x="3938" y="53966"/>
                </a:lnTo>
                <a:lnTo>
                  <a:pt x="22062" y="53966"/>
                </a:lnTo>
                <a:lnTo>
                  <a:pt x="22741" y="53898"/>
                </a:lnTo>
                <a:lnTo>
                  <a:pt x="23352" y="53695"/>
                </a:lnTo>
                <a:lnTo>
                  <a:pt x="23895" y="53423"/>
                </a:lnTo>
                <a:lnTo>
                  <a:pt x="24370" y="53016"/>
                </a:lnTo>
                <a:lnTo>
                  <a:pt x="24709" y="52541"/>
                </a:lnTo>
                <a:lnTo>
                  <a:pt x="25049" y="51997"/>
                </a:lnTo>
                <a:lnTo>
                  <a:pt x="25252" y="51387"/>
                </a:lnTo>
                <a:lnTo>
                  <a:pt x="25320" y="50776"/>
                </a:lnTo>
                <a:lnTo>
                  <a:pt x="25320" y="3870"/>
                </a:lnTo>
                <a:lnTo>
                  <a:pt x="25252" y="3259"/>
                </a:lnTo>
                <a:lnTo>
                  <a:pt x="25049" y="2648"/>
                </a:lnTo>
                <a:lnTo>
                  <a:pt x="24709" y="2105"/>
                </a:lnTo>
                <a:lnTo>
                  <a:pt x="24370" y="1629"/>
                </a:lnTo>
                <a:lnTo>
                  <a:pt x="23895" y="1222"/>
                </a:lnTo>
                <a:lnTo>
                  <a:pt x="23352" y="951"/>
                </a:lnTo>
                <a:lnTo>
                  <a:pt x="22741" y="747"/>
                </a:lnTo>
                <a:lnTo>
                  <a:pt x="22062" y="679"/>
                </a:lnTo>
                <a:close/>
                <a:moveTo>
                  <a:pt x="22062" y="543"/>
                </a:moveTo>
                <a:lnTo>
                  <a:pt x="22741" y="611"/>
                </a:lnTo>
                <a:lnTo>
                  <a:pt x="23419" y="815"/>
                </a:lnTo>
                <a:lnTo>
                  <a:pt x="23963" y="1086"/>
                </a:lnTo>
                <a:lnTo>
                  <a:pt x="24438" y="1494"/>
                </a:lnTo>
                <a:lnTo>
                  <a:pt x="24845" y="2037"/>
                </a:lnTo>
                <a:lnTo>
                  <a:pt x="25184" y="2580"/>
                </a:lnTo>
                <a:lnTo>
                  <a:pt x="25388" y="3191"/>
                </a:lnTo>
                <a:lnTo>
                  <a:pt x="25456" y="3870"/>
                </a:lnTo>
                <a:lnTo>
                  <a:pt x="25456" y="50776"/>
                </a:lnTo>
                <a:lnTo>
                  <a:pt x="25388" y="51454"/>
                </a:lnTo>
                <a:lnTo>
                  <a:pt x="25184" y="52065"/>
                </a:lnTo>
                <a:lnTo>
                  <a:pt x="24845" y="52676"/>
                </a:lnTo>
                <a:lnTo>
                  <a:pt x="24438" y="53151"/>
                </a:lnTo>
                <a:lnTo>
                  <a:pt x="23963" y="53559"/>
                </a:lnTo>
                <a:lnTo>
                  <a:pt x="23419" y="53898"/>
                </a:lnTo>
                <a:lnTo>
                  <a:pt x="22741" y="54102"/>
                </a:lnTo>
                <a:lnTo>
                  <a:pt x="22062" y="54170"/>
                </a:lnTo>
                <a:lnTo>
                  <a:pt x="3938" y="54170"/>
                </a:lnTo>
                <a:lnTo>
                  <a:pt x="3259" y="54102"/>
                </a:lnTo>
                <a:lnTo>
                  <a:pt x="2580" y="53898"/>
                </a:lnTo>
                <a:lnTo>
                  <a:pt x="2037" y="53559"/>
                </a:lnTo>
                <a:lnTo>
                  <a:pt x="1562" y="53151"/>
                </a:lnTo>
                <a:lnTo>
                  <a:pt x="1154" y="52676"/>
                </a:lnTo>
                <a:lnTo>
                  <a:pt x="815" y="52065"/>
                </a:lnTo>
                <a:lnTo>
                  <a:pt x="611" y="51454"/>
                </a:lnTo>
                <a:lnTo>
                  <a:pt x="543" y="50776"/>
                </a:lnTo>
                <a:lnTo>
                  <a:pt x="543" y="3870"/>
                </a:lnTo>
                <a:lnTo>
                  <a:pt x="611" y="3191"/>
                </a:lnTo>
                <a:lnTo>
                  <a:pt x="815" y="2580"/>
                </a:lnTo>
                <a:lnTo>
                  <a:pt x="1154" y="2037"/>
                </a:lnTo>
                <a:lnTo>
                  <a:pt x="1562" y="1494"/>
                </a:lnTo>
                <a:lnTo>
                  <a:pt x="2037" y="1086"/>
                </a:lnTo>
                <a:lnTo>
                  <a:pt x="2580" y="815"/>
                </a:lnTo>
                <a:lnTo>
                  <a:pt x="3259" y="611"/>
                </a:lnTo>
                <a:lnTo>
                  <a:pt x="3938" y="543"/>
                </a:lnTo>
                <a:close/>
                <a:moveTo>
                  <a:pt x="3938" y="0"/>
                </a:moveTo>
                <a:lnTo>
                  <a:pt x="3123" y="68"/>
                </a:lnTo>
                <a:lnTo>
                  <a:pt x="2444" y="272"/>
                </a:lnTo>
                <a:lnTo>
                  <a:pt x="1765" y="611"/>
                </a:lnTo>
                <a:lnTo>
                  <a:pt x="1154" y="1154"/>
                </a:lnTo>
                <a:lnTo>
                  <a:pt x="679" y="1697"/>
                </a:lnTo>
                <a:lnTo>
                  <a:pt x="272" y="2376"/>
                </a:lnTo>
                <a:lnTo>
                  <a:pt x="68" y="3123"/>
                </a:lnTo>
                <a:lnTo>
                  <a:pt x="0" y="3870"/>
                </a:lnTo>
                <a:lnTo>
                  <a:pt x="0" y="50776"/>
                </a:lnTo>
                <a:lnTo>
                  <a:pt x="68" y="51522"/>
                </a:lnTo>
                <a:lnTo>
                  <a:pt x="272" y="52269"/>
                </a:lnTo>
                <a:lnTo>
                  <a:pt x="679" y="52948"/>
                </a:lnTo>
                <a:lnTo>
                  <a:pt x="1154" y="53559"/>
                </a:lnTo>
                <a:lnTo>
                  <a:pt x="1765" y="54034"/>
                </a:lnTo>
                <a:lnTo>
                  <a:pt x="2444" y="54373"/>
                </a:lnTo>
                <a:lnTo>
                  <a:pt x="3123" y="54645"/>
                </a:lnTo>
                <a:lnTo>
                  <a:pt x="3938" y="54713"/>
                </a:lnTo>
                <a:lnTo>
                  <a:pt x="22062" y="54713"/>
                </a:lnTo>
                <a:lnTo>
                  <a:pt x="22876" y="54645"/>
                </a:lnTo>
                <a:lnTo>
                  <a:pt x="23555" y="54373"/>
                </a:lnTo>
                <a:lnTo>
                  <a:pt x="24234" y="54034"/>
                </a:lnTo>
                <a:lnTo>
                  <a:pt x="24845" y="53559"/>
                </a:lnTo>
                <a:lnTo>
                  <a:pt x="25320" y="52948"/>
                </a:lnTo>
                <a:lnTo>
                  <a:pt x="25727" y="52269"/>
                </a:lnTo>
                <a:lnTo>
                  <a:pt x="25931" y="51522"/>
                </a:lnTo>
                <a:lnTo>
                  <a:pt x="25999" y="50776"/>
                </a:lnTo>
                <a:lnTo>
                  <a:pt x="25999" y="3870"/>
                </a:lnTo>
                <a:lnTo>
                  <a:pt x="25931" y="3123"/>
                </a:lnTo>
                <a:lnTo>
                  <a:pt x="25727" y="2376"/>
                </a:lnTo>
                <a:lnTo>
                  <a:pt x="25320" y="1697"/>
                </a:lnTo>
                <a:lnTo>
                  <a:pt x="24845" y="1154"/>
                </a:lnTo>
                <a:lnTo>
                  <a:pt x="24234" y="611"/>
                </a:lnTo>
                <a:lnTo>
                  <a:pt x="23555" y="272"/>
                </a:lnTo>
                <a:lnTo>
                  <a:pt x="22876" y="68"/>
                </a:lnTo>
                <a:lnTo>
                  <a:pt x="22062" y="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9" name="Google Shape;449;p33"/>
          <p:cNvSpPr/>
          <p:nvPr/>
        </p:nvSpPr>
        <p:spPr>
          <a:xfrm>
            <a:off x="1874787" y="1264675"/>
            <a:ext cx="1453800" cy="263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Place your screenshot here</a:t>
            </a:r>
            <a:endParaRPr sz="10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50" name="Google Shape;450;p33"/>
          <p:cNvSpPr txBox="1"/>
          <p:nvPr>
            <p:ph idx="4294967295" type="body"/>
          </p:nvPr>
        </p:nvSpPr>
        <p:spPr>
          <a:xfrm>
            <a:off x="4200525" y="721425"/>
            <a:ext cx="4113900" cy="381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EBBD2D"/>
                </a:solidFill>
                <a:latin typeface="Trirong"/>
                <a:ea typeface="Trirong"/>
                <a:cs typeface="Trirong"/>
                <a:sym typeface="Trirong"/>
              </a:rPr>
              <a:t>iPHONE PROJECT</a:t>
            </a:r>
            <a:endParaRPr sz="3000">
              <a:solidFill>
                <a:srgbClr val="EBBD2D"/>
              </a:solidFill>
              <a:latin typeface="Trirong"/>
              <a:ea typeface="Trirong"/>
              <a:cs typeface="Trirong"/>
              <a:sym typeface="Trirong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34"/>
          <p:cNvSpPr/>
          <p:nvPr/>
        </p:nvSpPr>
        <p:spPr>
          <a:xfrm>
            <a:off x="1025975" y="669575"/>
            <a:ext cx="2690077" cy="3804447"/>
          </a:xfrm>
          <a:custGeom>
            <a:rect b="b" l="l" r="r" t="t"/>
            <a:pathLst>
              <a:path extrusionOk="0" h="86210" w="60958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6" name="Google Shape;456;p34"/>
          <p:cNvSpPr/>
          <p:nvPr/>
        </p:nvSpPr>
        <p:spPr>
          <a:xfrm>
            <a:off x="1216201" y="1033555"/>
            <a:ext cx="2308500" cy="308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Place your screenshot here</a:t>
            </a:r>
            <a:endParaRPr sz="10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57" name="Google Shape;457;p34"/>
          <p:cNvSpPr txBox="1"/>
          <p:nvPr>
            <p:ph idx="4294967295" type="body"/>
          </p:nvPr>
        </p:nvSpPr>
        <p:spPr>
          <a:xfrm>
            <a:off x="4200525" y="721425"/>
            <a:ext cx="4113900" cy="381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EBBD2D"/>
                </a:solidFill>
                <a:latin typeface="Trirong"/>
                <a:ea typeface="Trirong"/>
                <a:cs typeface="Trirong"/>
                <a:sym typeface="Trirong"/>
              </a:rPr>
              <a:t>TABLET PROJECT</a:t>
            </a:r>
            <a:endParaRPr sz="3000">
              <a:solidFill>
                <a:srgbClr val="EBBD2D"/>
              </a:solidFill>
              <a:latin typeface="Trirong"/>
              <a:ea typeface="Trirong"/>
              <a:cs typeface="Trirong"/>
              <a:sym typeface="Trirong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35"/>
          <p:cNvSpPr/>
          <p:nvPr/>
        </p:nvSpPr>
        <p:spPr>
          <a:xfrm>
            <a:off x="690500" y="797625"/>
            <a:ext cx="4627898" cy="3602871"/>
          </a:xfrm>
          <a:custGeom>
            <a:rect b="b" l="l" r="r" t="t"/>
            <a:pathLst>
              <a:path extrusionOk="0" h="111665" w="143434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" name="Google Shape;463;p35"/>
          <p:cNvSpPr/>
          <p:nvPr/>
        </p:nvSpPr>
        <p:spPr>
          <a:xfrm>
            <a:off x="884173" y="988963"/>
            <a:ext cx="4240800" cy="268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Place your screenshot here</a:t>
            </a:r>
            <a:endParaRPr sz="10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64" name="Google Shape;464;p35"/>
          <p:cNvSpPr txBox="1"/>
          <p:nvPr>
            <p:ph idx="4294967295" type="body"/>
          </p:nvPr>
        </p:nvSpPr>
        <p:spPr>
          <a:xfrm>
            <a:off x="5695950" y="721425"/>
            <a:ext cx="2618400" cy="381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EBBD2D"/>
                </a:solidFill>
                <a:latin typeface="Trirong"/>
                <a:ea typeface="Trirong"/>
                <a:cs typeface="Trirong"/>
                <a:sym typeface="Trirong"/>
              </a:rPr>
              <a:t>DESKTOP PROJECT</a:t>
            </a:r>
            <a:endParaRPr sz="3000">
              <a:solidFill>
                <a:srgbClr val="EBBD2D"/>
              </a:solidFill>
              <a:latin typeface="Trirong"/>
              <a:ea typeface="Trirong"/>
              <a:cs typeface="Trirong"/>
              <a:sym typeface="Trirong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36"/>
          <p:cNvSpPr txBox="1"/>
          <p:nvPr>
            <p:ph idx="4294967295" type="ctrTitle"/>
          </p:nvPr>
        </p:nvSpPr>
        <p:spPr>
          <a:xfrm>
            <a:off x="1275150" y="821350"/>
            <a:ext cx="65937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/>
              <a:t>Thanks!</a:t>
            </a:r>
            <a:endParaRPr i="1"/>
          </a:p>
        </p:txBody>
      </p:sp>
      <p:sp>
        <p:nvSpPr>
          <p:cNvPr id="470" name="Google Shape;470;p36"/>
          <p:cNvSpPr txBox="1"/>
          <p:nvPr>
            <p:ph idx="4294967295" type="subTitle"/>
          </p:nvPr>
        </p:nvSpPr>
        <p:spPr>
          <a:xfrm>
            <a:off x="1275150" y="1792370"/>
            <a:ext cx="6593700" cy="179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Trirong"/>
                <a:ea typeface="Trirong"/>
                <a:cs typeface="Trirong"/>
                <a:sym typeface="Trirong"/>
              </a:rPr>
              <a:t>ANY QUESTIONS?</a:t>
            </a:r>
            <a:endParaRPr sz="3600">
              <a:solidFill>
                <a:srgbClr val="FFFFFF"/>
              </a:solidFill>
              <a:latin typeface="Trirong"/>
              <a:ea typeface="Trirong"/>
              <a:cs typeface="Trirong"/>
              <a:sym typeface="Trirong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</a:rPr>
              <a:t>You can find me at:</a:t>
            </a:r>
            <a:endParaRPr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</a:rPr>
              <a:t>@username &amp; user@mail.me</a:t>
            </a:r>
            <a:endParaRPr b="1" sz="36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37"/>
          <p:cNvSpPr txBox="1"/>
          <p:nvPr>
            <p:ph type="title"/>
          </p:nvPr>
        </p:nvSpPr>
        <p:spPr>
          <a:xfrm>
            <a:off x="714000" y="738875"/>
            <a:ext cx="5496600" cy="44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476" name="Google Shape;476;p37"/>
          <p:cNvSpPr txBox="1"/>
          <p:nvPr>
            <p:ph idx="1" type="body"/>
          </p:nvPr>
        </p:nvSpPr>
        <p:spPr>
          <a:xfrm>
            <a:off x="714000" y="1375425"/>
            <a:ext cx="5496600" cy="319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Special thanks to all the people who made and released these awesome resources for free: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☉"/>
            </a:pPr>
            <a:r>
              <a:rPr lang="en"/>
              <a:t>Presentation template by </a:t>
            </a:r>
            <a:r>
              <a:rPr lang="en" u="sng">
                <a:hlinkClick r:id="rId3"/>
              </a:rPr>
              <a:t>SlidesCarnival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☉"/>
            </a:pPr>
            <a:r>
              <a:rPr lang="en"/>
              <a:t>Photographs by </a:t>
            </a:r>
            <a:r>
              <a:rPr lang="en" u="sng">
                <a:hlinkClick r:id="rId4"/>
              </a:rPr>
              <a:t>Unsplash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38"/>
          <p:cNvSpPr txBox="1"/>
          <p:nvPr>
            <p:ph type="title"/>
          </p:nvPr>
        </p:nvSpPr>
        <p:spPr>
          <a:xfrm>
            <a:off x="714000" y="738875"/>
            <a:ext cx="5496600" cy="44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482" name="Google Shape;482;p38"/>
          <p:cNvSpPr txBox="1"/>
          <p:nvPr>
            <p:ph idx="1" type="body"/>
          </p:nvPr>
        </p:nvSpPr>
        <p:spPr>
          <a:xfrm>
            <a:off x="714000" y="1223025"/>
            <a:ext cx="5496600" cy="319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This presentation uses the following typographies and colors:</a:t>
            </a:r>
            <a:endParaRPr sz="1200"/>
          </a:p>
          <a:p>
            <a:pPr indent="-3048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200"/>
              <a:buChar char="☉"/>
            </a:pPr>
            <a:r>
              <a:rPr lang="en" sz="1200"/>
              <a:t>Titles: </a:t>
            </a:r>
            <a:r>
              <a:rPr b="1" lang="en" sz="1200"/>
              <a:t>Trirong</a:t>
            </a:r>
            <a:endParaRPr b="1" sz="1200"/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☉"/>
            </a:pPr>
            <a:r>
              <a:rPr lang="en" sz="1200"/>
              <a:t>Body copy: </a:t>
            </a:r>
            <a:r>
              <a:rPr b="1" lang="en" sz="1200"/>
              <a:t>Raleway</a:t>
            </a:r>
            <a:endParaRPr b="1" sz="12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You can download the fonts on these pages:</a:t>
            </a:r>
            <a:endParaRPr sz="1200"/>
          </a:p>
          <a:p>
            <a:pPr indent="-3048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200"/>
              <a:buChar char="☉"/>
            </a:pPr>
            <a:r>
              <a:rPr lang="en" sz="1200" u="sng">
                <a:hlinkClick r:id="rId3"/>
              </a:rPr>
              <a:t>https://github.com/cadsondemak/trirong</a:t>
            </a:r>
            <a:endParaRPr sz="1200"/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☉"/>
            </a:pPr>
            <a:r>
              <a:rPr lang="en" sz="1200" u="sng">
                <a:hlinkClick r:id="rId4"/>
              </a:rPr>
              <a:t>https://www.fontsquirrel.com/fonts/raleway</a:t>
            </a:r>
            <a:endParaRPr sz="12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Gold </a:t>
            </a:r>
            <a:r>
              <a:rPr b="1" lang="en" sz="1200">
                <a:solidFill>
                  <a:srgbClr val="EBBD2D"/>
                </a:solidFill>
              </a:rPr>
              <a:t>#ebbd2d</a:t>
            </a:r>
            <a:r>
              <a:rPr b="1" lang="en" sz="1200"/>
              <a:t> · </a:t>
            </a:r>
            <a:r>
              <a:rPr lang="en" sz="1200"/>
              <a:t>Dark gold </a:t>
            </a:r>
            <a:r>
              <a:rPr b="1" lang="en" sz="1200">
                <a:solidFill>
                  <a:srgbClr val="DD9A36"/>
                </a:solidFill>
              </a:rPr>
              <a:t>#dd9a36</a:t>
            </a:r>
            <a:r>
              <a:rPr b="1" lang="en" sz="1200"/>
              <a:t>  · </a:t>
            </a:r>
            <a:r>
              <a:rPr lang="en" sz="1200"/>
              <a:t>Red </a:t>
            </a:r>
            <a:r>
              <a:rPr b="1" lang="en" sz="1200">
                <a:solidFill>
                  <a:srgbClr val="FF0000"/>
                </a:solidFill>
                <a:highlight>
                  <a:srgbClr val="FFFFFF"/>
                </a:highlight>
              </a:rPr>
              <a:t>#ff0000</a:t>
            </a:r>
            <a:endParaRPr b="1" sz="1200"/>
          </a:p>
        </p:txBody>
      </p:sp>
      <p:sp>
        <p:nvSpPr>
          <p:cNvPr id="483" name="Google Shape;483;p38"/>
          <p:cNvSpPr txBox="1"/>
          <p:nvPr/>
        </p:nvSpPr>
        <p:spPr>
          <a:xfrm>
            <a:off x="714000" y="4149950"/>
            <a:ext cx="56772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EBBD2D"/>
                </a:solidFill>
                <a:latin typeface="Raleway"/>
                <a:ea typeface="Raleway"/>
                <a:cs typeface="Raleway"/>
                <a:sym typeface="Raleway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100">
              <a:solidFill>
                <a:srgbClr val="EBBD2D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EBBD2D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EBBD2D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DD9A36"/>
        </a:solidFill>
      </p:bgPr>
    </p:bg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8" name="Google Shape;488;p39"/>
          <p:cNvGrpSpPr/>
          <p:nvPr/>
        </p:nvGrpSpPr>
        <p:grpSpPr>
          <a:xfrm>
            <a:off x="502714" y="678882"/>
            <a:ext cx="296287" cy="374711"/>
            <a:chOff x="584925" y="238125"/>
            <a:chExt cx="415200" cy="525100"/>
          </a:xfrm>
        </p:grpSpPr>
        <p:sp>
          <p:nvSpPr>
            <p:cNvPr id="489" name="Google Shape;489;p39"/>
            <p:cNvSpPr/>
            <p:nvPr/>
          </p:nvSpPr>
          <p:spPr>
            <a:xfrm>
              <a:off x="621550" y="2991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0" name="Google Shape;490;p39"/>
            <p:cNvSpPr/>
            <p:nvPr/>
          </p:nvSpPr>
          <p:spPr>
            <a:xfrm>
              <a:off x="633750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1" name="Google Shape;491;p39"/>
            <p:cNvSpPr/>
            <p:nvPr/>
          </p:nvSpPr>
          <p:spPr>
            <a:xfrm>
              <a:off x="716800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2" name="Google Shape;492;p39"/>
            <p:cNvSpPr/>
            <p:nvPr/>
          </p:nvSpPr>
          <p:spPr>
            <a:xfrm>
              <a:off x="799825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3" name="Google Shape;493;p39"/>
            <p:cNvSpPr/>
            <p:nvPr/>
          </p:nvSpPr>
          <p:spPr>
            <a:xfrm>
              <a:off x="882875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4" name="Google Shape;494;p39"/>
            <p:cNvSpPr/>
            <p:nvPr/>
          </p:nvSpPr>
          <p:spPr>
            <a:xfrm>
              <a:off x="584925" y="26132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95" name="Google Shape;495;p39"/>
          <p:cNvGrpSpPr/>
          <p:nvPr/>
        </p:nvGrpSpPr>
        <p:grpSpPr>
          <a:xfrm>
            <a:off x="973261" y="733329"/>
            <a:ext cx="317213" cy="264068"/>
            <a:chOff x="1244325" y="314425"/>
            <a:chExt cx="444525" cy="370050"/>
          </a:xfrm>
        </p:grpSpPr>
        <p:sp>
          <p:nvSpPr>
            <p:cNvPr id="496" name="Google Shape;496;p39"/>
            <p:cNvSpPr/>
            <p:nvPr/>
          </p:nvSpPr>
          <p:spPr>
            <a:xfrm>
              <a:off x="1388425" y="463425"/>
              <a:ext cx="143525" cy="143500"/>
            </a:xfrm>
            <a:custGeom>
              <a:rect b="b" l="l" r="r" t="t"/>
              <a:pathLst>
                <a:path extrusionOk="0" h="5740" w="5741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7" name="Google Shape;497;p39"/>
            <p:cNvSpPr/>
            <p:nvPr/>
          </p:nvSpPr>
          <p:spPr>
            <a:xfrm>
              <a:off x="1244325" y="314425"/>
              <a:ext cx="444525" cy="370050"/>
            </a:xfrm>
            <a:custGeom>
              <a:rect b="b" l="l" r="r" t="t"/>
              <a:pathLst>
                <a:path extrusionOk="0" h="14802" w="17781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98" name="Google Shape;498;p39"/>
          <p:cNvGrpSpPr/>
          <p:nvPr/>
        </p:nvGrpSpPr>
        <p:grpSpPr>
          <a:xfrm>
            <a:off x="1461257" y="732027"/>
            <a:ext cx="303280" cy="266672"/>
            <a:chOff x="1928175" y="312600"/>
            <a:chExt cx="425000" cy="373700"/>
          </a:xfrm>
        </p:grpSpPr>
        <p:sp>
          <p:nvSpPr>
            <p:cNvPr id="499" name="Google Shape;499;p39"/>
            <p:cNvSpPr/>
            <p:nvPr/>
          </p:nvSpPr>
          <p:spPr>
            <a:xfrm>
              <a:off x="1928175" y="312600"/>
              <a:ext cx="425000" cy="373700"/>
            </a:xfrm>
            <a:custGeom>
              <a:rect b="b" l="l" r="r" t="t"/>
              <a:pathLst>
                <a:path extrusionOk="0" h="14948" w="1700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0" name="Google Shape;500;p39"/>
            <p:cNvSpPr/>
            <p:nvPr/>
          </p:nvSpPr>
          <p:spPr>
            <a:xfrm>
              <a:off x="1964825" y="349250"/>
              <a:ext cx="351700" cy="300425"/>
            </a:xfrm>
            <a:custGeom>
              <a:rect b="b" l="l" r="r" t="t"/>
              <a:pathLst>
                <a:path extrusionOk="0" h="12017" w="14068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01" name="Google Shape;501;p39"/>
          <p:cNvSpPr/>
          <p:nvPr/>
        </p:nvSpPr>
        <p:spPr>
          <a:xfrm>
            <a:off x="1969744" y="722448"/>
            <a:ext cx="248368" cy="285832"/>
          </a:xfrm>
          <a:custGeom>
            <a:rect b="b" l="l" r="r" t="t"/>
            <a:pathLst>
              <a:path extrusionOk="0" h="16022" w="13922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2" name="Google Shape;502;p39"/>
          <p:cNvSpPr/>
          <p:nvPr/>
        </p:nvSpPr>
        <p:spPr>
          <a:xfrm>
            <a:off x="2467750" y="723322"/>
            <a:ext cx="214401" cy="284084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03" name="Google Shape;503;p39"/>
          <p:cNvGrpSpPr/>
          <p:nvPr/>
        </p:nvGrpSpPr>
        <p:grpSpPr>
          <a:xfrm>
            <a:off x="2881660" y="718094"/>
            <a:ext cx="348594" cy="294556"/>
            <a:chOff x="3918650" y="293075"/>
            <a:chExt cx="488500" cy="412775"/>
          </a:xfrm>
        </p:grpSpPr>
        <p:sp>
          <p:nvSpPr>
            <p:cNvPr id="504" name="Google Shape;504;p39"/>
            <p:cNvSpPr/>
            <p:nvPr/>
          </p:nvSpPr>
          <p:spPr>
            <a:xfrm>
              <a:off x="4085350" y="293675"/>
              <a:ext cx="154500" cy="412175"/>
            </a:xfrm>
            <a:custGeom>
              <a:rect b="b" l="l" r="r" t="t"/>
              <a:pathLst>
                <a:path extrusionOk="0" h="16487" w="618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39"/>
            <p:cNvSpPr/>
            <p:nvPr/>
          </p:nvSpPr>
          <p:spPr>
            <a:xfrm>
              <a:off x="3918650" y="293075"/>
              <a:ext cx="153900" cy="407275"/>
            </a:xfrm>
            <a:custGeom>
              <a:rect b="b" l="l" r="r" t="t"/>
              <a:pathLst>
                <a:path extrusionOk="0" h="16291" w="6156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6" name="Google Shape;506;p39"/>
            <p:cNvSpPr/>
            <p:nvPr/>
          </p:nvSpPr>
          <p:spPr>
            <a:xfrm>
              <a:off x="4253250" y="298550"/>
              <a:ext cx="153900" cy="406675"/>
            </a:xfrm>
            <a:custGeom>
              <a:rect b="b" l="l" r="r" t="t"/>
              <a:pathLst>
                <a:path extrusionOk="0" h="16267" w="6156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7" name="Google Shape;507;p39"/>
          <p:cNvGrpSpPr/>
          <p:nvPr/>
        </p:nvGrpSpPr>
        <p:grpSpPr>
          <a:xfrm>
            <a:off x="3393614" y="695865"/>
            <a:ext cx="286724" cy="338996"/>
            <a:chOff x="4636075" y="261925"/>
            <a:chExt cx="401800" cy="475050"/>
          </a:xfrm>
        </p:grpSpPr>
        <p:sp>
          <p:nvSpPr>
            <p:cNvPr id="508" name="Google Shape;508;p39"/>
            <p:cNvSpPr/>
            <p:nvPr/>
          </p:nvSpPr>
          <p:spPr>
            <a:xfrm>
              <a:off x="4665400" y="326650"/>
              <a:ext cx="372475" cy="97100"/>
            </a:xfrm>
            <a:custGeom>
              <a:rect b="b" l="l" r="r" t="t"/>
              <a:pathLst>
                <a:path extrusionOk="0" h="3884" w="14899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9" name="Google Shape;509;p39"/>
            <p:cNvSpPr/>
            <p:nvPr/>
          </p:nvSpPr>
          <p:spPr>
            <a:xfrm>
              <a:off x="4636075" y="438375"/>
              <a:ext cx="372475" cy="97125"/>
            </a:xfrm>
            <a:custGeom>
              <a:rect b="b" l="l" r="r" t="t"/>
              <a:pathLst>
                <a:path extrusionOk="0" h="3885" w="14899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0" name="Google Shape;510;p39"/>
            <p:cNvSpPr/>
            <p:nvPr/>
          </p:nvSpPr>
          <p:spPr>
            <a:xfrm>
              <a:off x="4814975" y="261925"/>
              <a:ext cx="44000" cy="50100"/>
            </a:xfrm>
            <a:custGeom>
              <a:rect b="b" l="l" r="r" t="t"/>
              <a:pathLst>
                <a:path extrusionOk="0" h="2004" w="176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1" name="Google Shape;511;p39"/>
            <p:cNvSpPr/>
            <p:nvPr/>
          </p:nvSpPr>
          <p:spPr>
            <a:xfrm>
              <a:off x="4814975" y="550125"/>
              <a:ext cx="44000" cy="186850"/>
            </a:xfrm>
            <a:custGeom>
              <a:rect b="b" l="l" r="r" t="t"/>
              <a:pathLst>
                <a:path extrusionOk="0" h="7474" w="176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12" name="Google Shape;512;p39"/>
          <p:cNvSpPr/>
          <p:nvPr/>
        </p:nvSpPr>
        <p:spPr>
          <a:xfrm>
            <a:off x="3853748" y="722002"/>
            <a:ext cx="328541" cy="286724"/>
          </a:xfrm>
          <a:custGeom>
            <a:rect b="b" l="l" r="r" t="t"/>
            <a:pathLst>
              <a:path extrusionOk="0" h="16072" w="18416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13" name="Google Shape;513;p39"/>
          <p:cNvGrpSpPr/>
          <p:nvPr/>
        </p:nvGrpSpPr>
        <p:grpSpPr>
          <a:xfrm>
            <a:off x="4355226" y="724195"/>
            <a:ext cx="287581" cy="281908"/>
            <a:chOff x="5983625" y="301625"/>
            <a:chExt cx="403000" cy="395050"/>
          </a:xfrm>
        </p:grpSpPr>
        <p:sp>
          <p:nvSpPr>
            <p:cNvPr id="514" name="Google Shape;514;p39"/>
            <p:cNvSpPr/>
            <p:nvPr/>
          </p:nvSpPr>
          <p:spPr>
            <a:xfrm>
              <a:off x="5983625" y="319925"/>
              <a:ext cx="403000" cy="67200"/>
            </a:xfrm>
            <a:custGeom>
              <a:rect b="b" l="l" r="r" t="t"/>
              <a:pathLst>
                <a:path extrusionOk="0" h="2688" w="1612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5" name="Google Shape;515;p39"/>
            <p:cNvSpPr/>
            <p:nvPr/>
          </p:nvSpPr>
          <p:spPr>
            <a:xfrm>
              <a:off x="5983625" y="664900"/>
              <a:ext cx="403000" cy="31775"/>
            </a:xfrm>
            <a:custGeom>
              <a:rect b="b" l="l" r="r" t="t"/>
              <a:pathLst>
                <a:path extrusionOk="0" h="1271" w="1612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6" name="Google Shape;516;p39"/>
            <p:cNvSpPr/>
            <p:nvPr/>
          </p:nvSpPr>
          <p:spPr>
            <a:xfrm>
              <a:off x="6041025" y="3016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7" name="Google Shape;517;p39"/>
            <p:cNvSpPr/>
            <p:nvPr/>
          </p:nvSpPr>
          <p:spPr>
            <a:xfrm>
              <a:off x="6297450" y="3016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8" name="Google Shape;518;p39"/>
            <p:cNvSpPr/>
            <p:nvPr/>
          </p:nvSpPr>
          <p:spPr>
            <a:xfrm>
              <a:off x="60972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9" name="Google Shape;519;p39"/>
            <p:cNvSpPr/>
            <p:nvPr/>
          </p:nvSpPr>
          <p:spPr>
            <a:xfrm>
              <a:off x="60972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0" name="Google Shape;520;p39"/>
            <p:cNvSpPr/>
            <p:nvPr/>
          </p:nvSpPr>
          <p:spPr>
            <a:xfrm>
              <a:off x="60972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1" name="Google Shape;521;p39"/>
            <p:cNvSpPr/>
            <p:nvPr/>
          </p:nvSpPr>
          <p:spPr>
            <a:xfrm>
              <a:off x="6160075" y="575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2" name="Google Shape;522;p39"/>
            <p:cNvSpPr/>
            <p:nvPr/>
          </p:nvSpPr>
          <p:spPr>
            <a:xfrm>
              <a:off x="60343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3" name="Google Shape;523;p39"/>
            <p:cNvSpPr/>
            <p:nvPr/>
          </p:nvSpPr>
          <p:spPr>
            <a:xfrm>
              <a:off x="60343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4" name="Google Shape;524;p39"/>
            <p:cNvSpPr/>
            <p:nvPr/>
          </p:nvSpPr>
          <p:spPr>
            <a:xfrm>
              <a:off x="60343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5" name="Google Shape;525;p39"/>
            <p:cNvSpPr/>
            <p:nvPr/>
          </p:nvSpPr>
          <p:spPr>
            <a:xfrm>
              <a:off x="6160075" y="509200"/>
              <a:ext cx="50100" cy="53775"/>
            </a:xfrm>
            <a:custGeom>
              <a:rect b="b" l="l" r="r" t="t"/>
              <a:pathLst>
                <a:path extrusionOk="0" h="2151" w="2004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6" name="Google Shape;526;p39"/>
            <p:cNvSpPr/>
            <p:nvPr/>
          </p:nvSpPr>
          <p:spPr>
            <a:xfrm>
              <a:off x="5983625" y="399300"/>
              <a:ext cx="403000" cy="272950"/>
            </a:xfrm>
            <a:custGeom>
              <a:rect b="b" l="l" r="r" t="t"/>
              <a:pathLst>
                <a:path extrusionOk="0" h="10918" w="1612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7" name="Google Shape;527;p39"/>
            <p:cNvSpPr/>
            <p:nvPr/>
          </p:nvSpPr>
          <p:spPr>
            <a:xfrm>
              <a:off x="62852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8" name="Google Shape;528;p39"/>
            <p:cNvSpPr/>
            <p:nvPr/>
          </p:nvSpPr>
          <p:spPr>
            <a:xfrm>
              <a:off x="62852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9" name="Google Shape;529;p39"/>
            <p:cNvSpPr/>
            <p:nvPr/>
          </p:nvSpPr>
          <p:spPr>
            <a:xfrm>
              <a:off x="62852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0" name="Google Shape;530;p39"/>
            <p:cNvSpPr/>
            <p:nvPr/>
          </p:nvSpPr>
          <p:spPr>
            <a:xfrm>
              <a:off x="62223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1" name="Google Shape;531;p39"/>
            <p:cNvSpPr/>
            <p:nvPr/>
          </p:nvSpPr>
          <p:spPr>
            <a:xfrm>
              <a:off x="6160075" y="448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2" name="Google Shape;532;p39"/>
            <p:cNvSpPr/>
            <p:nvPr/>
          </p:nvSpPr>
          <p:spPr>
            <a:xfrm>
              <a:off x="62223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3" name="Google Shape;533;p39"/>
            <p:cNvSpPr/>
            <p:nvPr/>
          </p:nvSpPr>
          <p:spPr>
            <a:xfrm>
              <a:off x="62223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4" name="Google Shape;534;p39"/>
          <p:cNvGrpSpPr/>
          <p:nvPr/>
        </p:nvGrpSpPr>
        <p:grpSpPr>
          <a:xfrm>
            <a:off x="4838422" y="722001"/>
            <a:ext cx="283228" cy="282800"/>
            <a:chOff x="6660750" y="298550"/>
            <a:chExt cx="396900" cy="396300"/>
          </a:xfrm>
        </p:grpSpPr>
        <p:sp>
          <p:nvSpPr>
            <p:cNvPr id="535" name="Google Shape;535;p39"/>
            <p:cNvSpPr/>
            <p:nvPr/>
          </p:nvSpPr>
          <p:spPr>
            <a:xfrm>
              <a:off x="6660750" y="298550"/>
              <a:ext cx="396900" cy="396300"/>
            </a:xfrm>
            <a:custGeom>
              <a:rect b="b" l="l" r="r" t="t"/>
              <a:pathLst>
                <a:path extrusionOk="0" h="15852" w="15876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6" name="Google Shape;536;p39"/>
            <p:cNvSpPr/>
            <p:nvPr/>
          </p:nvSpPr>
          <p:spPr>
            <a:xfrm>
              <a:off x="6697400" y="335200"/>
              <a:ext cx="323625" cy="323025"/>
            </a:xfrm>
            <a:custGeom>
              <a:rect b="b" l="l" r="r" t="t"/>
              <a:pathLst>
                <a:path extrusionOk="0" h="12921" w="12945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7" name="Google Shape;537;p39"/>
          <p:cNvGrpSpPr/>
          <p:nvPr/>
        </p:nvGrpSpPr>
        <p:grpSpPr>
          <a:xfrm>
            <a:off x="502714" y="1167305"/>
            <a:ext cx="296287" cy="358602"/>
            <a:chOff x="584925" y="922575"/>
            <a:chExt cx="415200" cy="502525"/>
          </a:xfrm>
        </p:grpSpPr>
        <p:sp>
          <p:nvSpPr>
            <p:cNvPr id="538" name="Google Shape;538;p39"/>
            <p:cNvSpPr/>
            <p:nvPr/>
          </p:nvSpPr>
          <p:spPr>
            <a:xfrm>
              <a:off x="584925" y="961025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9" name="Google Shape;539;p39"/>
            <p:cNvSpPr/>
            <p:nvPr/>
          </p:nvSpPr>
          <p:spPr>
            <a:xfrm>
              <a:off x="621550" y="9225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0" name="Google Shape;540;p39"/>
            <p:cNvSpPr/>
            <p:nvPr/>
          </p:nvSpPr>
          <p:spPr>
            <a:xfrm>
              <a:off x="915850" y="922575"/>
              <a:ext cx="84275" cy="84275"/>
            </a:xfrm>
            <a:custGeom>
              <a:rect b="b" l="l" r="r" t="t"/>
              <a:pathLst>
                <a:path extrusionOk="0" h="3371" w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1" name="Google Shape;541;p39"/>
          <p:cNvGrpSpPr/>
          <p:nvPr/>
        </p:nvGrpSpPr>
        <p:grpSpPr>
          <a:xfrm>
            <a:off x="975010" y="1159027"/>
            <a:ext cx="313734" cy="373855"/>
            <a:chOff x="1246775" y="910975"/>
            <a:chExt cx="439650" cy="523900"/>
          </a:xfrm>
        </p:grpSpPr>
        <p:sp>
          <p:nvSpPr>
            <p:cNvPr id="542" name="Google Shape;542;p39"/>
            <p:cNvSpPr/>
            <p:nvPr/>
          </p:nvSpPr>
          <p:spPr>
            <a:xfrm>
              <a:off x="1246775" y="970800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3" name="Google Shape;543;p39"/>
            <p:cNvSpPr/>
            <p:nvPr/>
          </p:nvSpPr>
          <p:spPr>
            <a:xfrm>
              <a:off x="1307825" y="910975"/>
              <a:ext cx="378600" cy="464050"/>
            </a:xfrm>
            <a:custGeom>
              <a:rect b="b" l="l" r="r" t="t"/>
              <a:pathLst>
                <a:path extrusionOk="0" h="18562" w="15144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4" name="Google Shape;544;p39"/>
            <p:cNvSpPr/>
            <p:nvPr/>
          </p:nvSpPr>
          <p:spPr>
            <a:xfrm>
              <a:off x="1602125" y="910975"/>
              <a:ext cx="84300" cy="84275"/>
            </a:xfrm>
            <a:custGeom>
              <a:rect b="b" l="l" r="r" t="t"/>
              <a:pathLst>
                <a:path extrusionOk="0" h="3371" w="3372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5" name="Google Shape;545;p39"/>
          <p:cNvGrpSpPr/>
          <p:nvPr/>
        </p:nvGrpSpPr>
        <p:grpSpPr>
          <a:xfrm>
            <a:off x="1459954" y="1219148"/>
            <a:ext cx="305885" cy="254470"/>
            <a:chOff x="1926350" y="995225"/>
            <a:chExt cx="428650" cy="356600"/>
          </a:xfrm>
        </p:grpSpPr>
        <p:sp>
          <p:nvSpPr>
            <p:cNvPr id="546" name="Google Shape;546;p39"/>
            <p:cNvSpPr/>
            <p:nvPr/>
          </p:nvSpPr>
          <p:spPr>
            <a:xfrm>
              <a:off x="1926350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7" name="Google Shape;547;p39"/>
            <p:cNvSpPr/>
            <p:nvPr/>
          </p:nvSpPr>
          <p:spPr>
            <a:xfrm>
              <a:off x="2146775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8" name="Google Shape;548;p39"/>
            <p:cNvSpPr/>
            <p:nvPr/>
          </p:nvSpPr>
          <p:spPr>
            <a:xfrm>
              <a:off x="1926350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9" name="Google Shape;549;p39"/>
            <p:cNvSpPr/>
            <p:nvPr/>
          </p:nvSpPr>
          <p:spPr>
            <a:xfrm>
              <a:off x="2146775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50" name="Google Shape;550;p39"/>
          <p:cNvSpPr/>
          <p:nvPr/>
        </p:nvSpPr>
        <p:spPr>
          <a:xfrm>
            <a:off x="1944464" y="1197798"/>
            <a:ext cx="298927" cy="297179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1" name="Google Shape;551;p39"/>
          <p:cNvSpPr/>
          <p:nvPr/>
        </p:nvSpPr>
        <p:spPr>
          <a:xfrm>
            <a:off x="2425933" y="1212623"/>
            <a:ext cx="298035" cy="267546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2" name="Google Shape;552;p39"/>
          <p:cNvSpPr/>
          <p:nvPr/>
        </p:nvSpPr>
        <p:spPr>
          <a:xfrm>
            <a:off x="2911309" y="1214800"/>
            <a:ext cx="289329" cy="263176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3" name="Google Shape;553;p39"/>
          <p:cNvSpPr/>
          <p:nvPr/>
        </p:nvSpPr>
        <p:spPr>
          <a:xfrm>
            <a:off x="3401912" y="1217404"/>
            <a:ext cx="270169" cy="257966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54" name="Google Shape;554;p39"/>
          <p:cNvGrpSpPr/>
          <p:nvPr/>
        </p:nvGrpSpPr>
        <p:grpSpPr>
          <a:xfrm>
            <a:off x="3868979" y="1199988"/>
            <a:ext cx="298035" cy="298463"/>
            <a:chOff x="5302225" y="968375"/>
            <a:chExt cx="417650" cy="418250"/>
          </a:xfrm>
        </p:grpSpPr>
        <p:sp>
          <p:nvSpPr>
            <p:cNvPr id="555" name="Google Shape;555;p39"/>
            <p:cNvSpPr/>
            <p:nvPr/>
          </p:nvSpPr>
          <p:spPr>
            <a:xfrm>
              <a:off x="5333350" y="991575"/>
              <a:ext cx="152075" cy="155100"/>
            </a:xfrm>
            <a:custGeom>
              <a:rect b="b" l="l" r="r" t="t"/>
              <a:pathLst>
                <a:path extrusionOk="0" h="6204" w="6083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6" name="Google Shape;556;p39"/>
            <p:cNvSpPr/>
            <p:nvPr/>
          </p:nvSpPr>
          <p:spPr>
            <a:xfrm>
              <a:off x="5302225" y="968375"/>
              <a:ext cx="417650" cy="418250"/>
            </a:xfrm>
            <a:custGeom>
              <a:rect b="b" l="l" r="r" t="t"/>
              <a:pathLst>
                <a:path extrusionOk="0" h="16730" w="16706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7" name="Google Shape;557;p39"/>
          <p:cNvGrpSpPr/>
          <p:nvPr/>
        </p:nvGrpSpPr>
        <p:grpSpPr>
          <a:xfrm>
            <a:off x="4314265" y="1166431"/>
            <a:ext cx="369502" cy="359904"/>
            <a:chOff x="5926225" y="921350"/>
            <a:chExt cx="517800" cy="504350"/>
          </a:xfrm>
        </p:grpSpPr>
        <p:sp>
          <p:nvSpPr>
            <p:cNvPr id="558" name="Google Shape;558;p39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9" name="Google Shape;559;p39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0" name="Google Shape;560;p39"/>
          <p:cNvGrpSpPr/>
          <p:nvPr/>
        </p:nvGrpSpPr>
        <p:grpSpPr>
          <a:xfrm>
            <a:off x="4807488" y="1173406"/>
            <a:ext cx="345097" cy="345971"/>
            <a:chOff x="6617400" y="931125"/>
            <a:chExt cx="483600" cy="484825"/>
          </a:xfrm>
        </p:grpSpPr>
        <p:sp>
          <p:nvSpPr>
            <p:cNvPr id="561" name="Google Shape;561;p39"/>
            <p:cNvSpPr/>
            <p:nvPr/>
          </p:nvSpPr>
          <p:spPr>
            <a:xfrm>
              <a:off x="6843925" y="1183900"/>
              <a:ext cx="121525" cy="232050"/>
            </a:xfrm>
            <a:custGeom>
              <a:rect b="b" l="l" r="r" t="t"/>
              <a:pathLst>
                <a:path extrusionOk="0" h="9282" w="4861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2" name="Google Shape;562;p39"/>
            <p:cNvSpPr/>
            <p:nvPr/>
          </p:nvSpPr>
          <p:spPr>
            <a:xfrm>
              <a:off x="6617400" y="931125"/>
              <a:ext cx="483600" cy="259500"/>
            </a:xfrm>
            <a:custGeom>
              <a:rect b="b" l="l" r="r" t="t"/>
              <a:pathLst>
                <a:path extrusionOk="0" h="10380" w="19344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3" name="Google Shape;563;p39"/>
          <p:cNvGrpSpPr/>
          <p:nvPr/>
        </p:nvGrpSpPr>
        <p:grpSpPr>
          <a:xfrm>
            <a:off x="484410" y="1710622"/>
            <a:ext cx="332894" cy="233561"/>
            <a:chOff x="559275" y="1683950"/>
            <a:chExt cx="466500" cy="327300"/>
          </a:xfrm>
        </p:grpSpPr>
        <p:sp>
          <p:nvSpPr>
            <p:cNvPr id="564" name="Google Shape;564;p39"/>
            <p:cNvSpPr/>
            <p:nvPr/>
          </p:nvSpPr>
          <p:spPr>
            <a:xfrm>
              <a:off x="559275" y="1683950"/>
              <a:ext cx="466500" cy="197850"/>
            </a:xfrm>
            <a:custGeom>
              <a:rect b="b" l="l" r="r" t="t"/>
              <a:pathLst>
                <a:path extrusionOk="0" h="7914" w="1866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5" name="Google Shape;565;p39"/>
            <p:cNvSpPr/>
            <p:nvPr/>
          </p:nvSpPr>
          <p:spPr>
            <a:xfrm>
              <a:off x="559275" y="1727925"/>
              <a:ext cx="466500" cy="283325"/>
            </a:xfrm>
            <a:custGeom>
              <a:rect b="b" l="l" r="r" t="t"/>
              <a:pathLst>
                <a:path extrusionOk="0" h="11333" w="1866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6" name="Google Shape;566;p39"/>
          <p:cNvGrpSpPr/>
          <p:nvPr/>
        </p:nvGrpSpPr>
        <p:grpSpPr>
          <a:xfrm>
            <a:off x="965430" y="1664452"/>
            <a:ext cx="332894" cy="325919"/>
            <a:chOff x="1233350" y="1619250"/>
            <a:chExt cx="466500" cy="456725"/>
          </a:xfrm>
        </p:grpSpPr>
        <p:sp>
          <p:nvSpPr>
            <p:cNvPr id="567" name="Google Shape;567;p39"/>
            <p:cNvSpPr/>
            <p:nvPr/>
          </p:nvSpPr>
          <p:spPr>
            <a:xfrm>
              <a:off x="1233350" y="1619250"/>
              <a:ext cx="466500" cy="456725"/>
            </a:xfrm>
            <a:custGeom>
              <a:rect b="b" l="l" r="r" t="t"/>
              <a:pathLst>
                <a:path extrusionOk="0" h="18269" w="1866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8" name="Google Shape;568;p39"/>
            <p:cNvSpPr/>
            <p:nvPr/>
          </p:nvSpPr>
          <p:spPr>
            <a:xfrm>
              <a:off x="1382325" y="1792025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9" name="Google Shape;569;p39"/>
            <p:cNvSpPr/>
            <p:nvPr/>
          </p:nvSpPr>
          <p:spPr>
            <a:xfrm>
              <a:off x="1382325" y="1825000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0" name="Google Shape;570;p39"/>
            <p:cNvSpPr/>
            <p:nvPr/>
          </p:nvSpPr>
          <p:spPr>
            <a:xfrm>
              <a:off x="1382325" y="1858575"/>
              <a:ext cx="70850" cy="12250"/>
            </a:xfrm>
            <a:custGeom>
              <a:rect b="b" l="l" r="r" t="t"/>
              <a:pathLst>
                <a:path extrusionOk="0" h="490" w="2834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1" name="Google Shape;571;p39"/>
          <p:cNvGrpSpPr/>
          <p:nvPr/>
        </p:nvGrpSpPr>
        <p:grpSpPr>
          <a:xfrm>
            <a:off x="1456904" y="1671410"/>
            <a:ext cx="311986" cy="311986"/>
            <a:chOff x="1922075" y="1629000"/>
            <a:chExt cx="437200" cy="437200"/>
          </a:xfrm>
        </p:grpSpPr>
        <p:sp>
          <p:nvSpPr>
            <p:cNvPr id="572" name="Google Shape;572;p39"/>
            <p:cNvSpPr/>
            <p:nvPr/>
          </p:nvSpPr>
          <p:spPr>
            <a:xfrm>
              <a:off x="2208425" y="1629000"/>
              <a:ext cx="150850" cy="150850"/>
            </a:xfrm>
            <a:custGeom>
              <a:rect b="b" l="l" r="r" t="t"/>
              <a:pathLst>
                <a:path extrusionOk="0" h="6034" w="6034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3" name="Google Shape;573;p39"/>
            <p:cNvSpPr/>
            <p:nvPr/>
          </p:nvSpPr>
          <p:spPr>
            <a:xfrm>
              <a:off x="1922075" y="1686400"/>
              <a:ext cx="379800" cy="379800"/>
            </a:xfrm>
            <a:custGeom>
              <a:rect b="b" l="l" r="r" t="t"/>
              <a:pathLst>
                <a:path extrusionOk="0" h="15192" w="15192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4" name="Google Shape;574;p39"/>
          <p:cNvGrpSpPr/>
          <p:nvPr/>
        </p:nvGrpSpPr>
        <p:grpSpPr>
          <a:xfrm>
            <a:off x="1936621" y="1670108"/>
            <a:ext cx="314591" cy="314591"/>
            <a:chOff x="2594325" y="1627175"/>
            <a:chExt cx="440850" cy="440850"/>
          </a:xfrm>
        </p:grpSpPr>
        <p:sp>
          <p:nvSpPr>
            <p:cNvPr id="575" name="Google Shape;575;p39"/>
            <p:cNvSpPr/>
            <p:nvPr/>
          </p:nvSpPr>
          <p:spPr>
            <a:xfrm>
              <a:off x="2594325" y="1890950"/>
              <a:ext cx="177075" cy="177075"/>
            </a:xfrm>
            <a:custGeom>
              <a:rect b="b" l="l" r="r" t="t"/>
              <a:pathLst>
                <a:path extrusionOk="0" h="7083" w="7083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p39"/>
            <p:cNvSpPr/>
            <p:nvPr/>
          </p:nvSpPr>
          <p:spPr>
            <a:xfrm>
              <a:off x="2858700" y="1627175"/>
              <a:ext cx="176475" cy="176475"/>
            </a:xfrm>
            <a:custGeom>
              <a:rect b="b" l="l" r="r" t="t"/>
              <a:pathLst>
                <a:path extrusionOk="0" h="7059" w="7059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7" name="Google Shape;577;p39"/>
            <p:cNvSpPr/>
            <p:nvPr/>
          </p:nvSpPr>
          <p:spPr>
            <a:xfrm>
              <a:off x="2663325" y="1702275"/>
              <a:ext cx="296750" cy="296775"/>
            </a:xfrm>
            <a:custGeom>
              <a:rect b="b" l="l" r="r" t="t"/>
              <a:pathLst>
                <a:path extrusionOk="0" h="11871" w="1187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8" name="Google Shape;578;p39"/>
          <p:cNvSpPr/>
          <p:nvPr/>
        </p:nvSpPr>
        <p:spPr>
          <a:xfrm>
            <a:off x="2431588" y="1684066"/>
            <a:ext cx="286724" cy="286707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79" name="Google Shape;579;p39"/>
          <p:cNvGrpSpPr/>
          <p:nvPr/>
        </p:nvGrpSpPr>
        <p:grpSpPr>
          <a:xfrm>
            <a:off x="2928293" y="1646577"/>
            <a:ext cx="255326" cy="361652"/>
            <a:chOff x="3984000" y="1594200"/>
            <a:chExt cx="357800" cy="506800"/>
          </a:xfrm>
        </p:grpSpPr>
        <p:sp>
          <p:nvSpPr>
            <p:cNvPr id="580" name="Google Shape;580;p39"/>
            <p:cNvSpPr/>
            <p:nvPr/>
          </p:nvSpPr>
          <p:spPr>
            <a:xfrm>
              <a:off x="3984000" y="1597875"/>
              <a:ext cx="44575" cy="503125"/>
            </a:xfrm>
            <a:custGeom>
              <a:rect b="b" l="l" r="r" t="t"/>
              <a:pathLst>
                <a:path extrusionOk="0" h="20125" w="1783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1" name="Google Shape;581;p39"/>
            <p:cNvSpPr/>
            <p:nvPr/>
          </p:nvSpPr>
          <p:spPr>
            <a:xfrm>
              <a:off x="4041375" y="1594200"/>
              <a:ext cx="300425" cy="229600"/>
            </a:xfrm>
            <a:custGeom>
              <a:rect b="b" l="l" r="r" t="t"/>
              <a:pathLst>
                <a:path extrusionOk="0" h="9184" w="12017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2" name="Google Shape;582;p39"/>
          <p:cNvGrpSpPr/>
          <p:nvPr/>
        </p:nvGrpSpPr>
        <p:grpSpPr>
          <a:xfrm>
            <a:off x="3368781" y="1724127"/>
            <a:ext cx="336391" cy="206552"/>
            <a:chOff x="4601275" y="1702875"/>
            <a:chExt cx="471400" cy="289450"/>
          </a:xfrm>
        </p:grpSpPr>
        <p:sp>
          <p:nvSpPr>
            <p:cNvPr id="583" name="Google Shape;583;p39"/>
            <p:cNvSpPr/>
            <p:nvPr/>
          </p:nvSpPr>
          <p:spPr>
            <a:xfrm>
              <a:off x="4816200" y="170287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4" name="Google Shape;584;p39"/>
            <p:cNvSpPr/>
            <p:nvPr/>
          </p:nvSpPr>
          <p:spPr>
            <a:xfrm>
              <a:off x="503112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5" name="Google Shape;585;p39"/>
            <p:cNvSpPr/>
            <p:nvPr/>
          </p:nvSpPr>
          <p:spPr>
            <a:xfrm>
              <a:off x="4634875" y="1756000"/>
              <a:ext cx="404225" cy="178325"/>
            </a:xfrm>
            <a:custGeom>
              <a:rect b="b" l="l" r="r" t="t"/>
              <a:pathLst>
                <a:path extrusionOk="0" h="7133" w="16169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6" name="Google Shape;586;p39"/>
            <p:cNvSpPr/>
            <p:nvPr/>
          </p:nvSpPr>
          <p:spPr>
            <a:xfrm>
              <a:off x="460127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7" name="Google Shape;587;p39"/>
            <p:cNvSpPr/>
            <p:nvPr/>
          </p:nvSpPr>
          <p:spPr>
            <a:xfrm>
              <a:off x="4673325" y="1947725"/>
              <a:ext cx="327300" cy="44600"/>
            </a:xfrm>
            <a:custGeom>
              <a:rect b="b" l="l" r="r" t="t"/>
              <a:pathLst>
                <a:path extrusionOk="0" h="1784" w="13092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8" name="Google Shape;588;p39"/>
          <p:cNvGrpSpPr/>
          <p:nvPr/>
        </p:nvGrpSpPr>
        <p:grpSpPr>
          <a:xfrm>
            <a:off x="3865928" y="1673587"/>
            <a:ext cx="304136" cy="307633"/>
            <a:chOff x="5297950" y="1632050"/>
            <a:chExt cx="426200" cy="431100"/>
          </a:xfrm>
        </p:grpSpPr>
        <p:sp>
          <p:nvSpPr>
            <p:cNvPr id="589" name="Google Shape;589;p39"/>
            <p:cNvSpPr/>
            <p:nvPr/>
          </p:nvSpPr>
          <p:spPr>
            <a:xfrm>
              <a:off x="5404800" y="1936125"/>
              <a:ext cx="212500" cy="127025"/>
            </a:xfrm>
            <a:custGeom>
              <a:rect b="b" l="l" r="r" t="t"/>
              <a:pathLst>
                <a:path extrusionOk="0" h="5081" w="850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0" name="Google Shape;590;p39"/>
            <p:cNvSpPr/>
            <p:nvPr/>
          </p:nvSpPr>
          <p:spPr>
            <a:xfrm>
              <a:off x="5297950" y="1632050"/>
              <a:ext cx="426200" cy="294950"/>
            </a:xfrm>
            <a:custGeom>
              <a:rect b="b" l="l" r="r" t="t"/>
              <a:pathLst>
                <a:path extrusionOk="0" h="11798" w="17048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1" name="Google Shape;591;p39"/>
          <p:cNvGrpSpPr/>
          <p:nvPr/>
        </p:nvGrpSpPr>
        <p:grpSpPr>
          <a:xfrm>
            <a:off x="4346074" y="1664452"/>
            <a:ext cx="305885" cy="325919"/>
            <a:chOff x="5970800" y="1619250"/>
            <a:chExt cx="428650" cy="456725"/>
          </a:xfrm>
        </p:grpSpPr>
        <p:sp>
          <p:nvSpPr>
            <p:cNvPr id="592" name="Google Shape;592;p39"/>
            <p:cNvSpPr/>
            <p:nvPr/>
          </p:nvSpPr>
          <p:spPr>
            <a:xfrm>
              <a:off x="5970800" y="1674200"/>
              <a:ext cx="377975" cy="377950"/>
            </a:xfrm>
            <a:custGeom>
              <a:rect b="b" l="l" r="r" t="t"/>
              <a:pathLst>
                <a:path extrusionOk="0" h="15118" w="15119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3" name="Google Shape;593;p39"/>
            <p:cNvSpPr/>
            <p:nvPr/>
          </p:nvSpPr>
          <p:spPr>
            <a:xfrm>
              <a:off x="6068500" y="1771875"/>
              <a:ext cx="182575" cy="182600"/>
            </a:xfrm>
            <a:custGeom>
              <a:rect b="b" l="l" r="r" t="t"/>
              <a:pathLst>
                <a:path extrusionOk="0" h="7304" w="7303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4" name="Google Shape;594;p39"/>
            <p:cNvSpPr/>
            <p:nvPr/>
          </p:nvSpPr>
          <p:spPr>
            <a:xfrm>
              <a:off x="5981175" y="2005125"/>
              <a:ext cx="75125" cy="70850"/>
            </a:xfrm>
            <a:custGeom>
              <a:rect b="b" l="l" r="r" t="t"/>
              <a:pathLst>
                <a:path extrusionOk="0" h="2834" w="3005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5" name="Google Shape;595;p39"/>
            <p:cNvSpPr/>
            <p:nvPr/>
          </p:nvSpPr>
          <p:spPr>
            <a:xfrm>
              <a:off x="6263875" y="2005125"/>
              <a:ext cx="74525" cy="70850"/>
            </a:xfrm>
            <a:custGeom>
              <a:rect b="b" l="l" r="r" t="t"/>
              <a:pathLst>
                <a:path extrusionOk="0" h="2834" w="2981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6" name="Google Shape;596;p39"/>
            <p:cNvSpPr/>
            <p:nvPr/>
          </p:nvSpPr>
          <p:spPr>
            <a:xfrm>
              <a:off x="6147875" y="1619250"/>
              <a:ext cx="251575" cy="255850"/>
            </a:xfrm>
            <a:custGeom>
              <a:rect b="b" l="l" r="r" t="t"/>
              <a:pathLst>
                <a:path extrusionOk="0" h="10234" w="10063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7" name="Google Shape;597;p39"/>
          <p:cNvGrpSpPr/>
          <p:nvPr/>
        </p:nvGrpSpPr>
        <p:grpSpPr>
          <a:xfrm>
            <a:off x="4813161" y="1660528"/>
            <a:ext cx="342903" cy="312842"/>
            <a:chOff x="6625350" y="1613750"/>
            <a:chExt cx="480525" cy="438400"/>
          </a:xfrm>
        </p:grpSpPr>
        <p:sp>
          <p:nvSpPr>
            <p:cNvPr id="598" name="Google Shape;598;p39"/>
            <p:cNvSpPr/>
            <p:nvPr/>
          </p:nvSpPr>
          <p:spPr>
            <a:xfrm>
              <a:off x="6670525" y="1887275"/>
              <a:ext cx="117875" cy="164875"/>
            </a:xfrm>
            <a:custGeom>
              <a:rect b="b" l="l" r="r" t="t"/>
              <a:pathLst>
                <a:path extrusionOk="0" h="6595" w="4715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9" name="Google Shape;599;p39"/>
            <p:cNvSpPr/>
            <p:nvPr/>
          </p:nvSpPr>
          <p:spPr>
            <a:xfrm>
              <a:off x="7075950" y="1754175"/>
              <a:ext cx="29925" cy="99550"/>
            </a:xfrm>
            <a:custGeom>
              <a:rect b="b" l="l" r="r" t="t"/>
              <a:pathLst>
                <a:path extrusionOk="0" h="3982" w="1197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0" name="Google Shape;600;p39"/>
            <p:cNvSpPr/>
            <p:nvPr/>
          </p:nvSpPr>
          <p:spPr>
            <a:xfrm>
              <a:off x="6625350" y="1729750"/>
              <a:ext cx="97700" cy="147175"/>
            </a:xfrm>
            <a:custGeom>
              <a:rect b="b" l="l" r="r" t="t"/>
              <a:pathLst>
                <a:path extrusionOk="0" h="5887" w="3908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1" name="Google Shape;601;p39"/>
            <p:cNvSpPr/>
            <p:nvPr/>
          </p:nvSpPr>
          <p:spPr>
            <a:xfrm>
              <a:off x="6736475" y="1638175"/>
              <a:ext cx="279650" cy="330325"/>
            </a:xfrm>
            <a:custGeom>
              <a:rect b="b" l="l" r="r" t="t"/>
              <a:pathLst>
                <a:path extrusionOk="0" h="13213" w="11186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2" name="Google Shape;602;p39"/>
            <p:cNvSpPr/>
            <p:nvPr/>
          </p:nvSpPr>
          <p:spPr>
            <a:xfrm>
              <a:off x="7029550" y="1613750"/>
              <a:ext cx="34200" cy="379800"/>
            </a:xfrm>
            <a:custGeom>
              <a:rect b="b" l="l" r="r" t="t"/>
              <a:pathLst>
                <a:path extrusionOk="0" h="15192" w="1368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3" name="Google Shape;603;p39"/>
          <p:cNvGrpSpPr/>
          <p:nvPr/>
        </p:nvGrpSpPr>
        <p:grpSpPr>
          <a:xfrm>
            <a:off x="521446" y="2169432"/>
            <a:ext cx="258823" cy="278001"/>
            <a:chOff x="611175" y="2326900"/>
            <a:chExt cx="362700" cy="389575"/>
          </a:xfrm>
        </p:grpSpPr>
        <p:sp>
          <p:nvSpPr>
            <p:cNvPr id="604" name="Google Shape;604;p39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5" name="Google Shape;605;p39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6" name="Google Shape;606;p39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7" name="Google Shape;607;p39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8" name="Google Shape;608;p39"/>
          <p:cNvSpPr/>
          <p:nvPr/>
        </p:nvSpPr>
        <p:spPr>
          <a:xfrm>
            <a:off x="995496" y="2172046"/>
            <a:ext cx="272774" cy="272774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9" name="Google Shape;609;p39"/>
          <p:cNvSpPr/>
          <p:nvPr/>
        </p:nvSpPr>
        <p:spPr>
          <a:xfrm>
            <a:off x="1476518" y="2172046"/>
            <a:ext cx="272774" cy="272774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0" name="Google Shape;610;p39"/>
          <p:cNvSpPr/>
          <p:nvPr/>
        </p:nvSpPr>
        <p:spPr>
          <a:xfrm>
            <a:off x="1957541" y="2172046"/>
            <a:ext cx="272774" cy="272774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11" name="Google Shape;611;p39"/>
          <p:cNvGrpSpPr/>
          <p:nvPr/>
        </p:nvGrpSpPr>
        <p:grpSpPr>
          <a:xfrm>
            <a:off x="2502167" y="2124992"/>
            <a:ext cx="145539" cy="363401"/>
            <a:chOff x="3386850" y="2264625"/>
            <a:chExt cx="203950" cy="509250"/>
          </a:xfrm>
        </p:grpSpPr>
        <p:sp>
          <p:nvSpPr>
            <p:cNvPr id="612" name="Google Shape;612;p39"/>
            <p:cNvSpPr/>
            <p:nvPr/>
          </p:nvSpPr>
          <p:spPr>
            <a:xfrm>
              <a:off x="3386850" y="2370850"/>
              <a:ext cx="203950" cy="403025"/>
            </a:xfrm>
            <a:custGeom>
              <a:rect b="b" l="l" r="r" t="t"/>
              <a:pathLst>
                <a:path extrusionOk="0" h="16121" w="8158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3" name="Google Shape;613;p39"/>
            <p:cNvSpPr/>
            <p:nvPr/>
          </p:nvSpPr>
          <p:spPr>
            <a:xfrm>
              <a:off x="3446075" y="2264625"/>
              <a:ext cx="85500" cy="94050"/>
            </a:xfrm>
            <a:custGeom>
              <a:rect b="b" l="l" r="r" t="t"/>
              <a:pathLst>
                <a:path extrusionOk="0" h="3762" w="342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4" name="Google Shape;614;p39"/>
          <p:cNvGrpSpPr/>
          <p:nvPr/>
        </p:nvGrpSpPr>
        <p:grpSpPr>
          <a:xfrm>
            <a:off x="3477284" y="2171180"/>
            <a:ext cx="119385" cy="271025"/>
            <a:chOff x="4753325" y="2329350"/>
            <a:chExt cx="167300" cy="379800"/>
          </a:xfrm>
        </p:grpSpPr>
        <p:sp>
          <p:nvSpPr>
            <p:cNvPr id="615" name="Google Shape;615;p39"/>
            <p:cNvSpPr/>
            <p:nvPr/>
          </p:nvSpPr>
          <p:spPr>
            <a:xfrm>
              <a:off x="4753325" y="2424600"/>
              <a:ext cx="167300" cy="284550"/>
            </a:xfrm>
            <a:custGeom>
              <a:rect b="b" l="l" r="r" t="t"/>
              <a:pathLst>
                <a:path extrusionOk="0" h="11382" w="6692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6" name="Google Shape;616;p39"/>
            <p:cNvSpPr/>
            <p:nvPr/>
          </p:nvSpPr>
          <p:spPr>
            <a:xfrm>
              <a:off x="4798500" y="2329350"/>
              <a:ext cx="76950" cy="84275"/>
            </a:xfrm>
            <a:custGeom>
              <a:rect b="b" l="l" r="r" t="t"/>
              <a:pathLst>
                <a:path extrusionOk="0" h="3371" w="3078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7" name="Google Shape;617;p39"/>
          <p:cNvGrpSpPr/>
          <p:nvPr/>
        </p:nvGrpSpPr>
        <p:grpSpPr>
          <a:xfrm>
            <a:off x="2994070" y="2126723"/>
            <a:ext cx="123774" cy="359922"/>
            <a:chOff x="4076175" y="2267050"/>
            <a:chExt cx="173450" cy="504375"/>
          </a:xfrm>
        </p:grpSpPr>
        <p:sp>
          <p:nvSpPr>
            <p:cNvPr id="618" name="Google Shape;618;p39"/>
            <p:cNvSpPr/>
            <p:nvPr/>
          </p:nvSpPr>
          <p:spPr>
            <a:xfrm>
              <a:off x="4122600" y="2267050"/>
              <a:ext cx="80600" cy="91625"/>
            </a:xfrm>
            <a:custGeom>
              <a:rect b="b" l="l" r="r" t="t"/>
              <a:pathLst>
                <a:path extrusionOk="0" h="3665" w="3224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9" name="Google Shape;619;p39"/>
            <p:cNvSpPr/>
            <p:nvPr/>
          </p:nvSpPr>
          <p:spPr>
            <a:xfrm>
              <a:off x="4076175" y="2370250"/>
              <a:ext cx="173450" cy="401175"/>
            </a:xfrm>
            <a:custGeom>
              <a:rect b="b" l="l" r="r" t="t"/>
              <a:pathLst>
                <a:path extrusionOk="0" h="16047" w="6938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20" name="Google Shape;620;p39"/>
          <p:cNvSpPr/>
          <p:nvPr/>
        </p:nvSpPr>
        <p:spPr>
          <a:xfrm>
            <a:off x="3881632" y="2164643"/>
            <a:ext cx="272774" cy="287581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21" name="Google Shape;621;p39"/>
          <p:cNvGrpSpPr/>
          <p:nvPr/>
        </p:nvGrpSpPr>
        <p:grpSpPr>
          <a:xfrm>
            <a:off x="4349125" y="2169860"/>
            <a:ext cx="299783" cy="277127"/>
            <a:chOff x="5975075" y="2327500"/>
            <a:chExt cx="420100" cy="388350"/>
          </a:xfrm>
        </p:grpSpPr>
        <p:sp>
          <p:nvSpPr>
            <p:cNvPr id="622" name="Google Shape;622;p39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3" name="Google Shape;623;p39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4" name="Google Shape;624;p39"/>
          <p:cNvGrpSpPr/>
          <p:nvPr/>
        </p:nvGrpSpPr>
        <p:grpSpPr>
          <a:xfrm>
            <a:off x="4888089" y="2161582"/>
            <a:ext cx="183895" cy="299783"/>
            <a:chOff x="6730350" y="2315900"/>
            <a:chExt cx="257700" cy="420100"/>
          </a:xfrm>
        </p:grpSpPr>
        <p:sp>
          <p:nvSpPr>
            <p:cNvPr id="625" name="Google Shape;625;p39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6" name="Google Shape;626;p39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7" name="Google Shape;627;p39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8" name="Google Shape;628;p39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9" name="Google Shape;629;p39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30" name="Google Shape;630;p39"/>
          <p:cNvGrpSpPr/>
          <p:nvPr/>
        </p:nvGrpSpPr>
        <p:grpSpPr>
          <a:xfrm>
            <a:off x="604223" y="2619517"/>
            <a:ext cx="93268" cy="339870"/>
            <a:chOff x="727175" y="2957625"/>
            <a:chExt cx="130700" cy="476275"/>
          </a:xfrm>
        </p:grpSpPr>
        <p:sp>
          <p:nvSpPr>
            <p:cNvPr id="631" name="Google Shape;631;p39"/>
            <p:cNvSpPr/>
            <p:nvPr/>
          </p:nvSpPr>
          <p:spPr>
            <a:xfrm>
              <a:off x="727175" y="2957625"/>
              <a:ext cx="130700" cy="476275"/>
            </a:xfrm>
            <a:custGeom>
              <a:rect b="b" l="l" r="r" t="t"/>
              <a:pathLst>
                <a:path extrusionOk="0" h="19051" w="5228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2" name="Google Shape;632;p39"/>
            <p:cNvSpPr/>
            <p:nvPr/>
          </p:nvSpPr>
          <p:spPr>
            <a:xfrm>
              <a:off x="751600" y="3090125"/>
              <a:ext cx="81850" cy="319350"/>
            </a:xfrm>
            <a:custGeom>
              <a:rect b="b" l="l" r="r" t="t"/>
              <a:pathLst>
                <a:path extrusionOk="0" h="12774" w="3274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33" name="Google Shape;633;p39"/>
          <p:cNvSpPr/>
          <p:nvPr/>
        </p:nvSpPr>
        <p:spPr>
          <a:xfrm>
            <a:off x="1469989" y="2606025"/>
            <a:ext cx="285832" cy="366880"/>
          </a:xfrm>
          <a:custGeom>
            <a:rect b="b" l="l" r="r" t="t"/>
            <a:pathLst>
              <a:path extrusionOk="0" h="20565" w="16022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4" name="Google Shape;634;p39"/>
          <p:cNvSpPr/>
          <p:nvPr/>
        </p:nvSpPr>
        <p:spPr>
          <a:xfrm>
            <a:off x="1026002" y="2606025"/>
            <a:ext cx="211761" cy="366880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5" name="Google Shape;635;p39"/>
          <p:cNvGrpSpPr/>
          <p:nvPr/>
        </p:nvGrpSpPr>
        <p:grpSpPr>
          <a:xfrm>
            <a:off x="1928772" y="2630399"/>
            <a:ext cx="330290" cy="318087"/>
            <a:chOff x="2583325" y="2972875"/>
            <a:chExt cx="462850" cy="445750"/>
          </a:xfrm>
        </p:grpSpPr>
        <p:sp>
          <p:nvSpPr>
            <p:cNvPr id="636" name="Google Shape;636;p39"/>
            <p:cNvSpPr/>
            <p:nvPr/>
          </p:nvSpPr>
          <p:spPr>
            <a:xfrm>
              <a:off x="2701775" y="3323350"/>
              <a:ext cx="225950" cy="95275"/>
            </a:xfrm>
            <a:custGeom>
              <a:rect b="b" l="l" r="r" t="t"/>
              <a:pathLst>
                <a:path extrusionOk="0" h="3811" w="9038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7" name="Google Shape;637;p39"/>
            <p:cNvSpPr/>
            <p:nvPr/>
          </p:nvSpPr>
          <p:spPr>
            <a:xfrm>
              <a:off x="2583325" y="2972875"/>
              <a:ext cx="462850" cy="337075"/>
            </a:xfrm>
            <a:custGeom>
              <a:rect b="b" l="l" r="r" t="t"/>
              <a:pathLst>
                <a:path extrusionOk="0" h="13483" w="18514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38" name="Google Shape;638;p39"/>
          <p:cNvGrpSpPr/>
          <p:nvPr/>
        </p:nvGrpSpPr>
        <p:grpSpPr>
          <a:xfrm>
            <a:off x="2398463" y="2677907"/>
            <a:ext cx="352947" cy="223089"/>
            <a:chOff x="3241525" y="3039450"/>
            <a:chExt cx="494600" cy="312625"/>
          </a:xfrm>
        </p:grpSpPr>
        <p:sp>
          <p:nvSpPr>
            <p:cNvPr id="639" name="Google Shape;639;p39"/>
            <p:cNvSpPr/>
            <p:nvPr/>
          </p:nvSpPr>
          <p:spPr>
            <a:xfrm>
              <a:off x="3241525" y="3039450"/>
              <a:ext cx="494600" cy="312625"/>
            </a:xfrm>
            <a:custGeom>
              <a:rect b="b" l="l" r="r" t="t"/>
              <a:pathLst>
                <a:path extrusionOk="0" h="12505" w="19784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0" name="Google Shape;640;p39"/>
            <p:cNvSpPr/>
            <p:nvPr/>
          </p:nvSpPr>
          <p:spPr>
            <a:xfrm>
              <a:off x="3384400" y="3091350"/>
              <a:ext cx="208850" cy="208825"/>
            </a:xfrm>
            <a:custGeom>
              <a:rect b="b" l="l" r="r" t="t"/>
              <a:pathLst>
                <a:path extrusionOk="0" h="8353" w="8354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41" name="Google Shape;641;p39"/>
          <p:cNvSpPr/>
          <p:nvPr/>
        </p:nvSpPr>
        <p:spPr>
          <a:xfrm>
            <a:off x="3385356" y="2637834"/>
            <a:ext cx="303280" cy="303262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42" name="Google Shape;642;p39"/>
          <p:cNvGrpSpPr/>
          <p:nvPr/>
        </p:nvGrpSpPr>
        <p:grpSpPr>
          <a:xfrm>
            <a:off x="3835422" y="2654376"/>
            <a:ext cx="365149" cy="270151"/>
            <a:chOff x="5255200" y="3006475"/>
            <a:chExt cx="511700" cy="378575"/>
          </a:xfrm>
        </p:grpSpPr>
        <p:sp>
          <p:nvSpPr>
            <p:cNvPr id="643" name="Google Shape;643;p39"/>
            <p:cNvSpPr/>
            <p:nvPr/>
          </p:nvSpPr>
          <p:spPr>
            <a:xfrm>
              <a:off x="5255200" y="3006475"/>
              <a:ext cx="349900" cy="349875"/>
            </a:xfrm>
            <a:custGeom>
              <a:rect b="b" l="l" r="r" t="t"/>
              <a:pathLst>
                <a:path extrusionOk="0" h="13995" w="13996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4" name="Google Shape;644;p39"/>
            <p:cNvSpPr/>
            <p:nvPr/>
          </p:nvSpPr>
          <p:spPr>
            <a:xfrm>
              <a:off x="5567825" y="3185975"/>
              <a:ext cx="199075" cy="199075"/>
            </a:xfrm>
            <a:custGeom>
              <a:rect b="b" l="l" r="r" t="t"/>
              <a:pathLst>
                <a:path extrusionOk="0" h="7963" w="7963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5" name="Google Shape;645;p39"/>
          <p:cNvGrpSpPr/>
          <p:nvPr/>
        </p:nvGrpSpPr>
        <p:grpSpPr>
          <a:xfrm>
            <a:off x="2908241" y="2638695"/>
            <a:ext cx="295430" cy="301514"/>
            <a:chOff x="3955900" y="2984500"/>
            <a:chExt cx="414000" cy="422525"/>
          </a:xfrm>
        </p:grpSpPr>
        <p:sp>
          <p:nvSpPr>
            <p:cNvPr id="646" name="Google Shape;646;p39"/>
            <p:cNvSpPr/>
            <p:nvPr/>
          </p:nvSpPr>
          <p:spPr>
            <a:xfrm>
              <a:off x="3955900" y="2984500"/>
              <a:ext cx="315700" cy="315675"/>
            </a:xfrm>
            <a:custGeom>
              <a:rect b="b" l="l" r="r" t="t"/>
              <a:pathLst>
                <a:path extrusionOk="0" h="12627" w="12628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7" name="Google Shape;647;p39"/>
            <p:cNvSpPr/>
            <p:nvPr/>
          </p:nvSpPr>
          <p:spPr>
            <a:xfrm>
              <a:off x="3992525" y="3021125"/>
              <a:ext cx="242425" cy="242425"/>
            </a:xfrm>
            <a:custGeom>
              <a:rect b="b" l="l" r="r" t="t"/>
              <a:pathLst>
                <a:path extrusionOk="0" h="9697" w="9697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8" name="Google Shape;648;p39"/>
            <p:cNvSpPr/>
            <p:nvPr/>
          </p:nvSpPr>
          <p:spPr>
            <a:xfrm>
              <a:off x="4215400" y="3253150"/>
              <a:ext cx="154500" cy="153875"/>
            </a:xfrm>
            <a:custGeom>
              <a:rect b="b" l="l" r="r" t="t"/>
              <a:pathLst>
                <a:path extrusionOk="0" h="6155" w="618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49" name="Google Shape;649;p39"/>
          <p:cNvSpPr/>
          <p:nvPr/>
        </p:nvSpPr>
        <p:spPr>
          <a:xfrm>
            <a:off x="487463" y="3140639"/>
            <a:ext cx="330272" cy="259697"/>
          </a:xfrm>
          <a:custGeom>
            <a:rect b="b" l="l" r="r" t="t"/>
            <a:pathLst>
              <a:path extrusionOk="0" h="14557" w="18513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0" name="Google Shape;650;p39"/>
          <p:cNvSpPr/>
          <p:nvPr/>
        </p:nvSpPr>
        <p:spPr>
          <a:xfrm>
            <a:off x="4384010" y="2623883"/>
            <a:ext cx="230065" cy="331164"/>
          </a:xfrm>
          <a:custGeom>
            <a:rect b="b" l="l" r="r" t="t"/>
            <a:pathLst>
              <a:path extrusionOk="0" h="18563" w="12896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51" name="Google Shape;651;p39"/>
          <p:cNvGrpSpPr/>
          <p:nvPr/>
        </p:nvGrpSpPr>
        <p:grpSpPr>
          <a:xfrm>
            <a:off x="4867180" y="2634324"/>
            <a:ext cx="225712" cy="320710"/>
            <a:chOff x="6701050" y="2978375"/>
            <a:chExt cx="316300" cy="449425"/>
          </a:xfrm>
        </p:grpSpPr>
        <p:sp>
          <p:nvSpPr>
            <p:cNvPr id="652" name="Google Shape;652;p39"/>
            <p:cNvSpPr/>
            <p:nvPr/>
          </p:nvSpPr>
          <p:spPr>
            <a:xfrm>
              <a:off x="6701050" y="2978375"/>
              <a:ext cx="316300" cy="78175"/>
            </a:xfrm>
            <a:custGeom>
              <a:rect b="b" l="l" r="r" t="t"/>
              <a:pathLst>
                <a:path extrusionOk="0" h="3127" w="12652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3" name="Google Shape;653;p39"/>
            <p:cNvSpPr/>
            <p:nvPr/>
          </p:nvSpPr>
          <p:spPr>
            <a:xfrm>
              <a:off x="6713875" y="3068750"/>
              <a:ext cx="290650" cy="359050"/>
            </a:xfrm>
            <a:custGeom>
              <a:rect b="b" l="l" r="r" t="t"/>
              <a:pathLst>
                <a:path extrusionOk="0" h="14362" w="11626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4" name="Google Shape;654;p39"/>
          <p:cNvGrpSpPr/>
          <p:nvPr/>
        </p:nvGrpSpPr>
        <p:grpSpPr>
          <a:xfrm>
            <a:off x="971085" y="3162406"/>
            <a:ext cx="321584" cy="216132"/>
            <a:chOff x="1241275" y="3718400"/>
            <a:chExt cx="450650" cy="302875"/>
          </a:xfrm>
        </p:grpSpPr>
        <p:sp>
          <p:nvSpPr>
            <p:cNvPr id="655" name="Google Shape;655;p39"/>
            <p:cNvSpPr/>
            <p:nvPr/>
          </p:nvSpPr>
          <p:spPr>
            <a:xfrm>
              <a:off x="1241275" y="3718400"/>
              <a:ext cx="450650" cy="302875"/>
            </a:xfrm>
            <a:custGeom>
              <a:rect b="b" l="l" r="r" t="t"/>
              <a:pathLst>
                <a:path extrusionOk="0" h="12115" w="18026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6" name="Google Shape;656;p39"/>
            <p:cNvSpPr/>
            <p:nvPr/>
          </p:nvSpPr>
          <p:spPr>
            <a:xfrm>
              <a:off x="1293175" y="3895475"/>
              <a:ext cx="174050" cy="12225"/>
            </a:xfrm>
            <a:custGeom>
              <a:rect b="b" l="l" r="r" t="t"/>
              <a:pathLst>
                <a:path extrusionOk="0" h="489" w="6962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7" name="Google Shape;657;p39"/>
            <p:cNvSpPr/>
            <p:nvPr/>
          </p:nvSpPr>
          <p:spPr>
            <a:xfrm>
              <a:off x="1293175" y="3935775"/>
              <a:ext cx="122750" cy="12225"/>
            </a:xfrm>
            <a:custGeom>
              <a:rect b="b" l="l" r="r" t="t"/>
              <a:pathLst>
                <a:path extrusionOk="0" h="489" w="491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8" name="Google Shape;658;p39"/>
            <p:cNvSpPr/>
            <p:nvPr/>
          </p:nvSpPr>
          <p:spPr>
            <a:xfrm>
              <a:off x="1570375" y="3901575"/>
              <a:ext cx="62300" cy="40325"/>
            </a:xfrm>
            <a:custGeom>
              <a:rect b="b" l="l" r="r" t="t"/>
              <a:pathLst>
                <a:path extrusionOk="0" h="1613" w="2492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9" name="Google Shape;659;p39"/>
          <p:cNvGrpSpPr/>
          <p:nvPr/>
        </p:nvGrpSpPr>
        <p:grpSpPr>
          <a:xfrm>
            <a:off x="1456476" y="3145850"/>
            <a:ext cx="312842" cy="249671"/>
            <a:chOff x="1921475" y="3695200"/>
            <a:chExt cx="438400" cy="349875"/>
          </a:xfrm>
        </p:grpSpPr>
        <p:sp>
          <p:nvSpPr>
            <p:cNvPr id="660" name="Google Shape;660;p39"/>
            <p:cNvSpPr/>
            <p:nvPr/>
          </p:nvSpPr>
          <p:spPr>
            <a:xfrm>
              <a:off x="2246900" y="3992550"/>
              <a:ext cx="52525" cy="52525"/>
            </a:xfrm>
            <a:custGeom>
              <a:rect b="b" l="l" r="r" t="t"/>
              <a:pathLst>
                <a:path extrusionOk="0" h="2101" w="2101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1" name="Google Shape;661;p39"/>
            <p:cNvSpPr/>
            <p:nvPr/>
          </p:nvSpPr>
          <p:spPr>
            <a:xfrm>
              <a:off x="2033800" y="3992550"/>
              <a:ext cx="52550" cy="52525"/>
            </a:xfrm>
            <a:custGeom>
              <a:rect b="b" l="l" r="r" t="t"/>
              <a:pathLst>
                <a:path extrusionOk="0" h="2101" w="2102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2" name="Google Shape;662;p39"/>
            <p:cNvSpPr/>
            <p:nvPr/>
          </p:nvSpPr>
          <p:spPr>
            <a:xfrm>
              <a:off x="1921475" y="3695200"/>
              <a:ext cx="438400" cy="297975"/>
            </a:xfrm>
            <a:custGeom>
              <a:rect b="b" l="l" r="r" t="t"/>
              <a:pathLst>
                <a:path extrusionOk="0" h="11919" w="17536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63" name="Google Shape;663;p39"/>
          <p:cNvGrpSpPr/>
          <p:nvPr/>
        </p:nvGrpSpPr>
        <p:grpSpPr>
          <a:xfrm>
            <a:off x="1940546" y="3141926"/>
            <a:ext cx="306741" cy="257092"/>
            <a:chOff x="2599825" y="3689700"/>
            <a:chExt cx="429850" cy="360275"/>
          </a:xfrm>
        </p:grpSpPr>
        <p:sp>
          <p:nvSpPr>
            <p:cNvPr id="664" name="Google Shape;664;p39"/>
            <p:cNvSpPr/>
            <p:nvPr/>
          </p:nvSpPr>
          <p:spPr>
            <a:xfrm>
              <a:off x="2599825" y="3689700"/>
              <a:ext cx="429850" cy="169150"/>
            </a:xfrm>
            <a:custGeom>
              <a:rect b="b" l="l" r="r" t="t"/>
              <a:pathLst>
                <a:path extrusionOk="0" h="6766" w="17194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5" name="Google Shape;665;p39"/>
            <p:cNvSpPr/>
            <p:nvPr/>
          </p:nvSpPr>
          <p:spPr>
            <a:xfrm>
              <a:off x="2599825" y="3861275"/>
              <a:ext cx="429850" cy="188700"/>
            </a:xfrm>
            <a:custGeom>
              <a:rect b="b" l="l" r="r" t="t"/>
              <a:pathLst>
                <a:path extrusionOk="0" h="7548" w="17194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66" name="Google Shape;666;p39"/>
          <p:cNvGrpSpPr/>
          <p:nvPr/>
        </p:nvGrpSpPr>
        <p:grpSpPr>
          <a:xfrm>
            <a:off x="2436373" y="3115344"/>
            <a:ext cx="277127" cy="289329"/>
            <a:chOff x="3294650" y="3652450"/>
            <a:chExt cx="388350" cy="405450"/>
          </a:xfrm>
        </p:grpSpPr>
        <p:sp>
          <p:nvSpPr>
            <p:cNvPr id="667" name="Google Shape;667;p39"/>
            <p:cNvSpPr/>
            <p:nvPr/>
          </p:nvSpPr>
          <p:spPr>
            <a:xfrm>
              <a:off x="3294650" y="3681775"/>
              <a:ext cx="376150" cy="376125"/>
            </a:xfrm>
            <a:custGeom>
              <a:rect b="b" l="l" r="r" t="t"/>
              <a:pathLst>
                <a:path extrusionOk="0" h="15045" w="15046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8" name="Google Shape;668;p39"/>
            <p:cNvSpPr/>
            <p:nvPr/>
          </p:nvSpPr>
          <p:spPr>
            <a:xfrm>
              <a:off x="3494925" y="3760525"/>
              <a:ext cx="188075" cy="97100"/>
            </a:xfrm>
            <a:custGeom>
              <a:rect b="b" l="l" r="r" t="t"/>
              <a:pathLst>
                <a:path extrusionOk="0" h="3884" w="7523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9" name="Google Shape;669;p39"/>
            <p:cNvSpPr/>
            <p:nvPr/>
          </p:nvSpPr>
          <p:spPr>
            <a:xfrm>
              <a:off x="3494925" y="3652450"/>
              <a:ext cx="161200" cy="188100"/>
            </a:xfrm>
            <a:custGeom>
              <a:rect b="b" l="l" r="r" t="t"/>
              <a:pathLst>
                <a:path extrusionOk="0" h="7524" w="6448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0" name="Google Shape;670;p39"/>
          <p:cNvGrpSpPr/>
          <p:nvPr/>
        </p:nvGrpSpPr>
        <p:grpSpPr>
          <a:xfrm>
            <a:off x="2894308" y="3151952"/>
            <a:ext cx="323296" cy="237040"/>
            <a:chOff x="3936375" y="3703750"/>
            <a:chExt cx="453050" cy="332175"/>
          </a:xfrm>
        </p:grpSpPr>
        <p:sp>
          <p:nvSpPr>
            <p:cNvPr id="671" name="Google Shape;671;p39"/>
            <p:cNvSpPr/>
            <p:nvPr/>
          </p:nvSpPr>
          <p:spPr>
            <a:xfrm>
              <a:off x="3936375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2" name="Google Shape;672;p39"/>
            <p:cNvSpPr/>
            <p:nvPr/>
          </p:nvSpPr>
          <p:spPr>
            <a:xfrm>
              <a:off x="3988875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3" name="Google Shape;673;p39"/>
            <p:cNvSpPr/>
            <p:nvPr/>
          </p:nvSpPr>
          <p:spPr>
            <a:xfrm>
              <a:off x="4259350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4" name="Google Shape;674;p39"/>
            <p:cNvSpPr/>
            <p:nvPr/>
          </p:nvSpPr>
          <p:spPr>
            <a:xfrm>
              <a:off x="4078625" y="3717800"/>
              <a:ext cx="77575" cy="279650"/>
            </a:xfrm>
            <a:custGeom>
              <a:rect b="b" l="l" r="r" t="t"/>
              <a:pathLst>
                <a:path extrusionOk="0" h="11186" w="3103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5" name="Google Shape;675;p39"/>
            <p:cNvSpPr/>
            <p:nvPr/>
          </p:nvSpPr>
          <p:spPr>
            <a:xfrm>
              <a:off x="4168375" y="3788625"/>
              <a:ext cx="78175" cy="208825"/>
            </a:xfrm>
            <a:custGeom>
              <a:rect b="b" l="l" r="r" t="t"/>
              <a:pathLst>
                <a:path extrusionOk="0" h="8353" w="3127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6" name="Google Shape;676;p39"/>
          <p:cNvGrpSpPr/>
          <p:nvPr/>
        </p:nvGrpSpPr>
        <p:grpSpPr>
          <a:xfrm>
            <a:off x="3375328" y="3151952"/>
            <a:ext cx="323296" cy="237040"/>
            <a:chOff x="4610450" y="3703750"/>
            <a:chExt cx="453050" cy="332175"/>
          </a:xfrm>
        </p:grpSpPr>
        <p:sp>
          <p:nvSpPr>
            <p:cNvPr id="677" name="Google Shape;677;p39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8" name="Google Shape;678;p39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9" name="Google Shape;679;p39"/>
          <p:cNvGrpSpPr/>
          <p:nvPr/>
        </p:nvGrpSpPr>
        <p:grpSpPr>
          <a:xfrm>
            <a:off x="3867676" y="3127993"/>
            <a:ext cx="300640" cy="284958"/>
            <a:chOff x="5300400" y="3670175"/>
            <a:chExt cx="421300" cy="399325"/>
          </a:xfrm>
        </p:grpSpPr>
        <p:sp>
          <p:nvSpPr>
            <p:cNvPr id="680" name="Google Shape;680;p39"/>
            <p:cNvSpPr/>
            <p:nvPr/>
          </p:nvSpPr>
          <p:spPr>
            <a:xfrm>
              <a:off x="5300400" y="3708025"/>
              <a:ext cx="421300" cy="267450"/>
            </a:xfrm>
            <a:custGeom>
              <a:rect b="b" l="l" r="r" t="t"/>
              <a:pathLst>
                <a:path extrusionOk="0" h="10698" w="16852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1" name="Google Shape;681;p39"/>
            <p:cNvSpPr/>
            <p:nvPr/>
          </p:nvSpPr>
          <p:spPr>
            <a:xfrm>
              <a:off x="5498825" y="3670175"/>
              <a:ext cx="24450" cy="25650"/>
            </a:xfrm>
            <a:custGeom>
              <a:rect b="b" l="l" r="r" t="t"/>
              <a:pathLst>
                <a:path extrusionOk="0" h="1026" w="978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2" name="Google Shape;682;p39"/>
            <p:cNvSpPr/>
            <p:nvPr/>
          </p:nvSpPr>
          <p:spPr>
            <a:xfrm>
              <a:off x="5366325" y="3987675"/>
              <a:ext cx="61100" cy="81825"/>
            </a:xfrm>
            <a:custGeom>
              <a:rect b="b" l="l" r="r" t="t"/>
              <a:pathLst>
                <a:path extrusionOk="0" h="3273" w="2444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3" name="Google Shape;683;p39"/>
            <p:cNvSpPr/>
            <p:nvPr/>
          </p:nvSpPr>
          <p:spPr>
            <a:xfrm>
              <a:off x="5594700" y="3987675"/>
              <a:ext cx="61075" cy="81825"/>
            </a:xfrm>
            <a:custGeom>
              <a:rect b="b" l="l" r="r" t="t"/>
              <a:pathLst>
                <a:path extrusionOk="0" h="3273" w="2443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4" name="Google Shape;684;p39"/>
            <p:cNvSpPr/>
            <p:nvPr/>
          </p:nvSpPr>
          <p:spPr>
            <a:xfrm>
              <a:off x="5324825" y="3732450"/>
              <a:ext cx="372475" cy="218600"/>
            </a:xfrm>
            <a:custGeom>
              <a:rect b="b" l="l" r="r" t="t"/>
              <a:pathLst>
                <a:path extrusionOk="0" h="8744" w="14899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85" name="Google Shape;685;p39"/>
          <p:cNvSpPr/>
          <p:nvPr/>
        </p:nvSpPr>
        <p:spPr>
          <a:xfrm>
            <a:off x="4331721" y="3103175"/>
            <a:ext cx="334643" cy="334625"/>
          </a:xfrm>
          <a:custGeom>
            <a:rect b="b" l="l" r="r" t="t"/>
            <a:pathLst>
              <a:path extrusionOk="0" h="18757" w="18758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86" name="Google Shape;686;p39"/>
          <p:cNvGrpSpPr/>
          <p:nvPr/>
        </p:nvGrpSpPr>
        <p:grpSpPr>
          <a:xfrm>
            <a:off x="4834069" y="3124496"/>
            <a:ext cx="291934" cy="291952"/>
            <a:chOff x="6654650" y="3665275"/>
            <a:chExt cx="409100" cy="409125"/>
          </a:xfrm>
        </p:grpSpPr>
        <p:sp>
          <p:nvSpPr>
            <p:cNvPr id="687" name="Google Shape;687;p39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8" name="Google Shape;688;p39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9" name="Google Shape;689;p39"/>
          <p:cNvGrpSpPr/>
          <p:nvPr/>
        </p:nvGrpSpPr>
        <p:grpSpPr>
          <a:xfrm>
            <a:off x="492687" y="3593313"/>
            <a:ext cx="316339" cy="316357"/>
            <a:chOff x="570875" y="4322250"/>
            <a:chExt cx="443300" cy="443325"/>
          </a:xfrm>
        </p:grpSpPr>
        <p:sp>
          <p:nvSpPr>
            <p:cNvPr id="690" name="Google Shape;690;p39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1" name="Google Shape;691;p39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2" name="Google Shape;692;p39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3" name="Google Shape;693;p39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94" name="Google Shape;694;p39"/>
          <p:cNvSpPr/>
          <p:nvPr/>
        </p:nvSpPr>
        <p:spPr>
          <a:xfrm>
            <a:off x="960636" y="3654774"/>
            <a:ext cx="342492" cy="193475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95" name="Google Shape;695;p39"/>
          <p:cNvGrpSpPr/>
          <p:nvPr/>
        </p:nvGrpSpPr>
        <p:grpSpPr>
          <a:xfrm>
            <a:off x="1497864" y="3569800"/>
            <a:ext cx="230065" cy="363383"/>
            <a:chOff x="1979475" y="4289300"/>
            <a:chExt cx="322400" cy="509225"/>
          </a:xfrm>
        </p:grpSpPr>
        <p:sp>
          <p:nvSpPr>
            <p:cNvPr id="696" name="Google Shape;696;p39"/>
            <p:cNvSpPr/>
            <p:nvPr/>
          </p:nvSpPr>
          <p:spPr>
            <a:xfrm>
              <a:off x="2187075" y="4509100"/>
              <a:ext cx="114800" cy="114800"/>
            </a:xfrm>
            <a:custGeom>
              <a:rect b="b" l="l" r="r" t="t"/>
              <a:pathLst>
                <a:path extrusionOk="0" h="4592" w="4592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7" name="Google Shape;697;p39"/>
            <p:cNvSpPr/>
            <p:nvPr/>
          </p:nvSpPr>
          <p:spPr>
            <a:xfrm>
              <a:off x="1979475" y="4542675"/>
              <a:ext cx="156925" cy="156950"/>
            </a:xfrm>
            <a:custGeom>
              <a:rect b="b" l="l" r="r" t="t"/>
              <a:pathLst>
                <a:path extrusionOk="0" h="6278" w="6277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8" name="Google Shape;698;p39"/>
            <p:cNvSpPr/>
            <p:nvPr/>
          </p:nvSpPr>
          <p:spPr>
            <a:xfrm>
              <a:off x="2041125" y="4289300"/>
              <a:ext cx="240000" cy="509225"/>
            </a:xfrm>
            <a:custGeom>
              <a:rect b="b" l="l" r="r" t="t"/>
              <a:pathLst>
                <a:path extrusionOk="0" h="20369" w="960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9" name="Google Shape;699;p39"/>
          <p:cNvGrpSpPr/>
          <p:nvPr/>
        </p:nvGrpSpPr>
        <p:grpSpPr>
          <a:xfrm>
            <a:off x="1958404" y="3574581"/>
            <a:ext cx="271453" cy="353821"/>
            <a:chOff x="2624850" y="4296000"/>
            <a:chExt cx="380400" cy="495825"/>
          </a:xfrm>
        </p:grpSpPr>
        <p:sp>
          <p:nvSpPr>
            <p:cNvPr id="700" name="Google Shape;700;p39"/>
            <p:cNvSpPr/>
            <p:nvPr/>
          </p:nvSpPr>
          <p:spPr>
            <a:xfrm>
              <a:off x="2845875" y="4296000"/>
              <a:ext cx="126425" cy="125800"/>
            </a:xfrm>
            <a:custGeom>
              <a:rect b="b" l="l" r="r" t="t"/>
              <a:pathLst>
                <a:path extrusionOk="0" h="5032" w="5057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1" name="Google Shape;701;p39"/>
            <p:cNvSpPr/>
            <p:nvPr/>
          </p:nvSpPr>
          <p:spPr>
            <a:xfrm>
              <a:off x="2635850" y="4316150"/>
              <a:ext cx="369400" cy="475675"/>
            </a:xfrm>
            <a:custGeom>
              <a:rect b="b" l="l" r="r" t="t"/>
              <a:pathLst>
                <a:path extrusionOk="0" h="19027" w="14776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39"/>
            <p:cNvSpPr/>
            <p:nvPr/>
          </p:nvSpPr>
          <p:spPr>
            <a:xfrm>
              <a:off x="2624850" y="4357675"/>
              <a:ext cx="171600" cy="171600"/>
            </a:xfrm>
            <a:custGeom>
              <a:rect b="b" l="l" r="r" t="t"/>
              <a:pathLst>
                <a:path extrusionOk="0" h="6864" w="6864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03" name="Google Shape;703;p39"/>
          <p:cNvSpPr/>
          <p:nvPr/>
        </p:nvSpPr>
        <p:spPr>
          <a:xfrm>
            <a:off x="2910881" y="3606409"/>
            <a:ext cx="290185" cy="290203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4" name="Google Shape;704;p39"/>
          <p:cNvSpPr/>
          <p:nvPr/>
        </p:nvSpPr>
        <p:spPr>
          <a:xfrm>
            <a:off x="2429858" y="3624713"/>
            <a:ext cx="290185" cy="253596"/>
          </a:xfrm>
          <a:custGeom>
            <a:rect b="b" l="l" r="r" t="t"/>
            <a:pathLst>
              <a:path extrusionOk="0" h="14215" w="16266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5" name="Google Shape;705;p39"/>
          <p:cNvSpPr/>
          <p:nvPr/>
        </p:nvSpPr>
        <p:spPr>
          <a:xfrm>
            <a:off x="3390584" y="3605107"/>
            <a:ext cx="292826" cy="292808"/>
          </a:xfrm>
          <a:custGeom>
            <a:rect b="b" l="l" r="r" t="t"/>
            <a:pathLst>
              <a:path extrusionOk="0" h="16413" w="16414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06" name="Google Shape;706;p39"/>
          <p:cNvGrpSpPr/>
          <p:nvPr/>
        </p:nvGrpSpPr>
        <p:grpSpPr>
          <a:xfrm>
            <a:off x="3850247" y="3609441"/>
            <a:ext cx="335499" cy="284102"/>
            <a:chOff x="5275975" y="4344850"/>
            <a:chExt cx="470150" cy="398125"/>
          </a:xfrm>
        </p:grpSpPr>
        <p:sp>
          <p:nvSpPr>
            <p:cNvPr id="707" name="Google Shape;707;p39"/>
            <p:cNvSpPr/>
            <p:nvPr/>
          </p:nvSpPr>
          <p:spPr>
            <a:xfrm>
              <a:off x="566125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8" name="Google Shape;708;p39"/>
            <p:cNvSpPr/>
            <p:nvPr/>
          </p:nvSpPr>
          <p:spPr>
            <a:xfrm>
              <a:off x="529490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9" name="Google Shape;709;p39"/>
            <p:cNvSpPr/>
            <p:nvPr/>
          </p:nvSpPr>
          <p:spPr>
            <a:xfrm>
              <a:off x="5275975" y="4344850"/>
              <a:ext cx="470150" cy="334025"/>
            </a:xfrm>
            <a:custGeom>
              <a:rect b="b" l="l" r="r" t="t"/>
              <a:pathLst>
                <a:path extrusionOk="0" h="13361" w="18806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10" name="Google Shape;710;p39"/>
          <p:cNvSpPr/>
          <p:nvPr/>
        </p:nvSpPr>
        <p:spPr>
          <a:xfrm>
            <a:off x="4348276" y="3600754"/>
            <a:ext cx="301532" cy="301514"/>
          </a:xfrm>
          <a:custGeom>
            <a:rect b="b" l="l" r="r" t="t"/>
            <a:pathLst>
              <a:path extrusionOk="0" h="16901" w="16902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11" name="Google Shape;711;p39"/>
          <p:cNvGrpSpPr/>
          <p:nvPr/>
        </p:nvGrpSpPr>
        <p:grpSpPr>
          <a:xfrm>
            <a:off x="4825346" y="3586356"/>
            <a:ext cx="309381" cy="330272"/>
            <a:chOff x="6642425" y="4312500"/>
            <a:chExt cx="433550" cy="462825"/>
          </a:xfrm>
        </p:grpSpPr>
        <p:sp>
          <p:nvSpPr>
            <p:cNvPr id="712" name="Google Shape;712;p39"/>
            <p:cNvSpPr/>
            <p:nvPr/>
          </p:nvSpPr>
          <p:spPr>
            <a:xfrm>
              <a:off x="6642425" y="4687375"/>
              <a:ext cx="433550" cy="39125"/>
            </a:xfrm>
            <a:custGeom>
              <a:rect b="b" l="l" r="r" t="t"/>
              <a:pathLst>
                <a:path extrusionOk="0" h="1565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3" name="Google Shape;713;p39"/>
            <p:cNvSpPr/>
            <p:nvPr/>
          </p:nvSpPr>
          <p:spPr>
            <a:xfrm>
              <a:off x="6642425" y="4736225"/>
              <a:ext cx="433550" cy="39100"/>
            </a:xfrm>
            <a:custGeom>
              <a:rect b="b" l="l" r="r" t="t"/>
              <a:pathLst>
                <a:path extrusionOk="0" h="1564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4" name="Google Shape;714;p39"/>
            <p:cNvSpPr/>
            <p:nvPr/>
          </p:nvSpPr>
          <p:spPr>
            <a:xfrm>
              <a:off x="6684575" y="4312500"/>
              <a:ext cx="349875" cy="377350"/>
            </a:xfrm>
            <a:custGeom>
              <a:rect b="b" l="l" r="r" t="t"/>
              <a:pathLst>
                <a:path extrusionOk="0" h="15094" w="13995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15" name="Google Shape;715;p39"/>
          <p:cNvSpPr/>
          <p:nvPr/>
        </p:nvSpPr>
        <p:spPr>
          <a:xfrm>
            <a:off x="452175" y="4115316"/>
            <a:ext cx="397368" cy="234435"/>
          </a:xfrm>
          <a:custGeom>
            <a:rect b="b" l="l" r="r" t="t"/>
            <a:pathLst>
              <a:path extrusionOk="0" h="13141" w="22274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16" name="Google Shape;716;p39"/>
          <p:cNvGrpSpPr/>
          <p:nvPr/>
        </p:nvGrpSpPr>
        <p:grpSpPr>
          <a:xfrm>
            <a:off x="973261" y="4076528"/>
            <a:ext cx="317213" cy="311986"/>
            <a:chOff x="1244325" y="4999400"/>
            <a:chExt cx="444525" cy="437200"/>
          </a:xfrm>
        </p:grpSpPr>
        <p:sp>
          <p:nvSpPr>
            <p:cNvPr id="717" name="Google Shape;717;p39"/>
            <p:cNvSpPr/>
            <p:nvPr/>
          </p:nvSpPr>
          <p:spPr>
            <a:xfrm>
              <a:off x="1244325" y="5161200"/>
              <a:ext cx="374925" cy="222275"/>
            </a:xfrm>
            <a:custGeom>
              <a:rect b="b" l="l" r="r" t="t"/>
              <a:pathLst>
                <a:path extrusionOk="0" h="8891" w="14997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8" name="Google Shape;718;p39"/>
            <p:cNvSpPr/>
            <p:nvPr/>
          </p:nvSpPr>
          <p:spPr>
            <a:xfrm>
              <a:off x="1244325" y="5397500"/>
              <a:ext cx="444525" cy="39100"/>
            </a:xfrm>
            <a:custGeom>
              <a:rect b="b" l="l" r="r" t="t"/>
              <a:pathLst>
                <a:path extrusionOk="0" h="1564" w="17781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9" name="Google Shape;719;p39"/>
            <p:cNvSpPr/>
            <p:nvPr/>
          </p:nvSpPr>
          <p:spPr>
            <a:xfrm>
              <a:off x="1451925" y="4999400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0" name="Google Shape;720;p39"/>
            <p:cNvSpPr/>
            <p:nvPr/>
          </p:nvSpPr>
          <p:spPr>
            <a:xfrm>
              <a:off x="1407975" y="4999400"/>
              <a:ext cx="31150" cy="129450"/>
            </a:xfrm>
            <a:custGeom>
              <a:rect b="b" l="l" r="r" t="t"/>
              <a:pathLst>
                <a:path extrusionOk="0" h="5178" w="1246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1" name="Google Shape;721;p39"/>
            <p:cNvSpPr/>
            <p:nvPr/>
          </p:nvSpPr>
          <p:spPr>
            <a:xfrm>
              <a:off x="1495900" y="4999400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2" name="Google Shape;722;p39"/>
          <p:cNvGrpSpPr/>
          <p:nvPr/>
        </p:nvGrpSpPr>
        <p:grpSpPr>
          <a:xfrm>
            <a:off x="1482611" y="4066501"/>
            <a:ext cx="260571" cy="332020"/>
            <a:chOff x="1958100" y="4985350"/>
            <a:chExt cx="365150" cy="465275"/>
          </a:xfrm>
        </p:grpSpPr>
        <p:sp>
          <p:nvSpPr>
            <p:cNvPr id="723" name="Google Shape;723;p39"/>
            <p:cNvSpPr/>
            <p:nvPr/>
          </p:nvSpPr>
          <p:spPr>
            <a:xfrm>
              <a:off x="1958100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4" name="Google Shape;724;p39"/>
            <p:cNvSpPr/>
            <p:nvPr/>
          </p:nvSpPr>
          <p:spPr>
            <a:xfrm>
              <a:off x="1977625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5" name="Google Shape;725;p39"/>
            <p:cNvSpPr/>
            <p:nvPr/>
          </p:nvSpPr>
          <p:spPr>
            <a:xfrm>
              <a:off x="2190125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6" name="Google Shape;726;p39"/>
          <p:cNvGrpSpPr/>
          <p:nvPr/>
        </p:nvGrpSpPr>
        <p:grpSpPr>
          <a:xfrm>
            <a:off x="1944453" y="4079132"/>
            <a:ext cx="298927" cy="307187"/>
            <a:chOff x="2605300" y="5003050"/>
            <a:chExt cx="418900" cy="430475"/>
          </a:xfrm>
        </p:grpSpPr>
        <p:sp>
          <p:nvSpPr>
            <p:cNvPr id="727" name="Google Shape;727;p39"/>
            <p:cNvSpPr/>
            <p:nvPr/>
          </p:nvSpPr>
          <p:spPr>
            <a:xfrm>
              <a:off x="2820225" y="5222250"/>
              <a:ext cx="202750" cy="211275"/>
            </a:xfrm>
            <a:custGeom>
              <a:rect b="b" l="l" r="r" t="t"/>
              <a:pathLst>
                <a:path extrusionOk="0" h="8451" w="811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8" name="Google Shape;728;p39"/>
            <p:cNvSpPr/>
            <p:nvPr/>
          </p:nvSpPr>
          <p:spPr>
            <a:xfrm>
              <a:off x="2606525" y="5003050"/>
              <a:ext cx="203975" cy="208225"/>
            </a:xfrm>
            <a:custGeom>
              <a:rect b="b" l="l" r="r" t="t"/>
              <a:pathLst>
                <a:path extrusionOk="0" h="8329" w="8159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9" name="Google Shape;729;p39"/>
            <p:cNvSpPr/>
            <p:nvPr/>
          </p:nvSpPr>
          <p:spPr>
            <a:xfrm>
              <a:off x="2605300" y="5008550"/>
              <a:ext cx="418900" cy="418875"/>
            </a:xfrm>
            <a:custGeom>
              <a:rect b="b" l="l" r="r" t="t"/>
              <a:pathLst>
                <a:path extrusionOk="0" h="16755" w="16756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0" name="Google Shape;730;p39"/>
          <p:cNvGrpSpPr/>
          <p:nvPr/>
        </p:nvGrpSpPr>
        <p:grpSpPr>
          <a:xfrm>
            <a:off x="2396287" y="4085679"/>
            <a:ext cx="357300" cy="293682"/>
            <a:chOff x="3238475" y="5012225"/>
            <a:chExt cx="500700" cy="411550"/>
          </a:xfrm>
        </p:grpSpPr>
        <p:sp>
          <p:nvSpPr>
            <p:cNvPr id="731" name="Google Shape;731;p39"/>
            <p:cNvSpPr/>
            <p:nvPr/>
          </p:nvSpPr>
          <p:spPr>
            <a:xfrm>
              <a:off x="3238475" y="5315050"/>
              <a:ext cx="500700" cy="108725"/>
            </a:xfrm>
            <a:custGeom>
              <a:rect b="b" l="l" r="r" t="t"/>
              <a:pathLst>
                <a:path extrusionOk="0" h="4349" w="20028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2" name="Google Shape;732;p39"/>
            <p:cNvSpPr/>
            <p:nvPr/>
          </p:nvSpPr>
          <p:spPr>
            <a:xfrm>
              <a:off x="3282450" y="5160575"/>
              <a:ext cx="412750" cy="140475"/>
            </a:xfrm>
            <a:custGeom>
              <a:rect b="b" l="l" r="r" t="t"/>
              <a:pathLst>
                <a:path extrusionOk="0" h="5619" w="1651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3" name="Google Shape;733;p39"/>
            <p:cNvSpPr/>
            <p:nvPr/>
          </p:nvSpPr>
          <p:spPr>
            <a:xfrm>
              <a:off x="3473550" y="5012225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4" name="Google Shape;734;p39"/>
            <p:cNvSpPr/>
            <p:nvPr/>
          </p:nvSpPr>
          <p:spPr>
            <a:xfrm>
              <a:off x="3429575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5" name="Google Shape;735;p39"/>
            <p:cNvSpPr/>
            <p:nvPr/>
          </p:nvSpPr>
          <p:spPr>
            <a:xfrm>
              <a:off x="3516900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6" name="Google Shape;736;p39"/>
          <p:cNvGrpSpPr/>
          <p:nvPr/>
        </p:nvGrpSpPr>
        <p:grpSpPr>
          <a:xfrm>
            <a:off x="3340897" y="4054299"/>
            <a:ext cx="392159" cy="356425"/>
            <a:chOff x="4562200" y="4968250"/>
            <a:chExt cx="549550" cy="499475"/>
          </a:xfrm>
        </p:grpSpPr>
        <p:sp>
          <p:nvSpPr>
            <p:cNvPr id="737" name="Google Shape;737;p39"/>
            <p:cNvSpPr/>
            <p:nvPr/>
          </p:nvSpPr>
          <p:spPr>
            <a:xfrm>
              <a:off x="4842450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8" name="Google Shape;738;p39"/>
            <p:cNvSpPr/>
            <p:nvPr/>
          </p:nvSpPr>
          <p:spPr>
            <a:xfrm>
              <a:off x="4617775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9" name="Google Shape;739;p39"/>
            <p:cNvSpPr/>
            <p:nvPr/>
          </p:nvSpPr>
          <p:spPr>
            <a:xfrm>
              <a:off x="4631200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0" name="Google Shape;740;p39"/>
            <p:cNvSpPr/>
            <p:nvPr/>
          </p:nvSpPr>
          <p:spPr>
            <a:xfrm>
              <a:off x="4562200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1" name="Google Shape;741;p39"/>
            <p:cNvSpPr/>
            <p:nvPr/>
          </p:nvSpPr>
          <p:spPr>
            <a:xfrm>
              <a:off x="4836975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42" name="Google Shape;742;p39"/>
          <p:cNvGrpSpPr/>
          <p:nvPr/>
        </p:nvGrpSpPr>
        <p:grpSpPr>
          <a:xfrm>
            <a:off x="2920016" y="4074351"/>
            <a:ext cx="271882" cy="315893"/>
            <a:chOff x="3972400" y="4996350"/>
            <a:chExt cx="381000" cy="442675"/>
          </a:xfrm>
        </p:grpSpPr>
        <p:sp>
          <p:nvSpPr>
            <p:cNvPr id="743" name="Google Shape;743;p39"/>
            <p:cNvSpPr/>
            <p:nvPr/>
          </p:nvSpPr>
          <p:spPr>
            <a:xfrm>
              <a:off x="4157400" y="4996350"/>
              <a:ext cx="86725" cy="103200"/>
            </a:xfrm>
            <a:custGeom>
              <a:rect b="b" l="l" r="r" t="t"/>
              <a:pathLst>
                <a:path extrusionOk="0" h="4128" w="3469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4" name="Google Shape;744;p39"/>
            <p:cNvSpPr/>
            <p:nvPr/>
          </p:nvSpPr>
          <p:spPr>
            <a:xfrm>
              <a:off x="3972400" y="5048250"/>
              <a:ext cx="381000" cy="390775"/>
            </a:xfrm>
            <a:custGeom>
              <a:rect b="b" l="l" r="r" t="t"/>
              <a:pathLst>
                <a:path extrusionOk="0" h="15631" w="1524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45" name="Google Shape;745;p39"/>
          <p:cNvGrpSpPr/>
          <p:nvPr/>
        </p:nvGrpSpPr>
        <p:grpSpPr>
          <a:xfrm>
            <a:off x="3825414" y="4047769"/>
            <a:ext cx="385183" cy="369484"/>
            <a:chOff x="5241175" y="4959100"/>
            <a:chExt cx="539775" cy="517775"/>
          </a:xfrm>
        </p:grpSpPr>
        <p:sp>
          <p:nvSpPr>
            <p:cNvPr id="746" name="Google Shape;746;p39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7" name="Google Shape;747;p39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8" name="Google Shape;748;p39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9" name="Google Shape;749;p39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0" name="Google Shape;750;p39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1" name="Google Shape;751;p39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52" name="Google Shape;752;p39"/>
          <p:cNvSpPr/>
          <p:nvPr/>
        </p:nvSpPr>
        <p:spPr>
          <a:xfrm>
            <a:off x="4329544" y="4138847"/>
            <a:ext cx="338996" cy="187374"/>
          </a:xfrm>
          <a:custGeom>
            <a:rect b="b" l="l" r="r" t="t"/>
            <a:pathLst>
              <a:path extrusionOk="0" h="10503" w="19002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53" name="Google Shape;753;p39"/>
          <p:cNvGrpSpPr/>
          <p:nvPr/>
        </p:nvGrpSpPr>
        <p:grpSpPr>
          <a:xfrm>
            <a:off x="4855852" y="4102663"/>
            <a:ext cx="247066" cy="284102"/>
            <a:chOff x="6685175" y="5036025"/>
            <a:chExt cx="346225" cy="398125"/>
          </a:xfrm>
        </p:grpSpPr>
        <p:sp>
          <p:nvSpPr>
            <p:cNvPr id="754" name="Google Shape;754;p39"/>
            <p:cNvSpPr/>
            <p:nvPr/>
          </p:nvSpPr>
          <p:spPr>
            <a:xfrm>
              <a:off x="6743800" y="5036025"/>
              <a:ext cx="105650" cy="147775"/>
            </a:xfrm>
            <a:custGeom>
              <a:rect b="b" l="l" r="r" t="t"/>
              <a:pathLst>
                <a:path extrusionOk="0" h="5911" w="4226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5" name="Google Shape;755;p39"/>
            <p:cNvSpPr/>
            <p:nvPr/>
          </p:nvSpPr>
          <p:spPr>
            <a:xfrm>
              <a:off x="6685175" y="5152025"/>
              <a:ext cx="84275" cy="117275"/>
            </a:xfrm>
            <a:custGeom>
              <a:rect b="b" l="l" r="r" t="t"/>
              <a:pathLst>
                <a:path extrusionOk="0" h="4691" w="3371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6" name="Google Shape;756;p39"/>
            <p:cNvSpPr/>
            <p:nvPr/>
          </p:nvSpPr>
          <p:spPr>
            <a:xfrm>
              <a:off x="6871400" y="5038475"/>
              <a:ext cx="105650" cy="145325"/>
            </a:xfrm>
            <a:custGeom>
              <a:rect b="b" l="l" r="r" t="t"/>
              <a:pathLst>
                <a:path extrusionOk="0" h="5813" w="4226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7" name="Google Shape;757;p39"/>
            <p:cNvSpPr/>
            <p:nvPr/>
          </p:nvSpPr>
          <p:spPr>
            <a:xfrm>
              <a:off x="6944050" y="5155700"/>
              <a:ext cx="87350" cy="116025"/>
            </a:xfrm>
            <a:custGeom>
              <a:rect b="b" l="l" r="r" t="t"/>
              <a:pathLst>
                <a:path extrusionOk="0" h="4641" w="3494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8" name="Google Shape;758;p39"/>
            <p:cNvSpPr/>
            <p:nvPr/>
          </p:nvSpPr>
          <p:spPr>
            <a:xfrm>
              <a:off x="6727300" y="5185625"/>
              <a:ext cx="263800" cy="248525"/>
            </a:xfrm>
            <a:custGeom>
              <a:rect b="b" l="l" r="r" t="t"/>
              <a:pathLst>
                <a:path extrusionOk="0" h="9941" w="10552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59" name="Google Shape;759;p39"/>
          <p:cNvGrpSpPr/>
          <p:nvPr/>
        </p:nvGrpSpPr>
        <p:grpSpPr>
          <a:xfrm>
            <a:off x="5512393" y="2486724"/>
            <a:ext cx="432570" cy="421334"/>
            <a:chOff x="5926225" y="921350"/>
            <a:chExt cx="517800" cy="504350"/>
          </a:xfrm>
        </p:grpSpPr>
        <p:sp>
          <p:nvSpPr>
            <p:cNvPr id="760" name="Google Shape;760;p39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  <p:sp>
          <p:nvSpPr>
            <p:cNvPr id="761" name="Google Shape;761;p39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</p:grpSp>
      <p:sp>
        <p:nvSpPr>
          <p:cNvPr id="762" name="Google Shape;762;p39"/>
          <p:cNvSpPr/>
          <p:nvPr/>
        </p:nvSpPr>
        <p:spPr>
          <a:xfrm>
            <a:off x="5706313" y="2722781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63" name="Google Shape;763;p39"/>
          <p:cNvGrpSpPr/>
          <p:nvPr/>
        </p:nvGrpSpPr>
        <p:grpSpPr>
          <a:xfrm>
            <a:off x="6397380" y="2466104"/>
            <a:ext cx="432570" cy="421334"/>
            <a:chOff x="5926225" y="921350"/>
            <a:chExt cx="517800" cy="504350"/>
          </a:xfrm>
        </p:grpSpPr>
        <p:sp>
          <p:nvSpPr>
            <p:cNvPr id="764" name="Google Shape;764;p39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FFF00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5" name="Google Shape;765;p39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FFF00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66" name="Google Shape;766;p39"/>
          <p:cNvSpPr/>
          <p:nvPr/>
        </p:nvSpPr>
        <p:spPr>
          <a:xfrm>
            <a:off x="6591301" y="2702161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67" name="Google Shape;767;p39"/>
          <p:cNvGrpSpPr/>
          <p:nvPr/>
        </p:nvGrpSpPr>
        <p:grpSpPr>
          <a:xfrm>
            <a:off x="7338510" y="2412196"/>
            <a:ext cx="1075937" cy="1047989"/>
            <a:chOff x="5926225" y="921350"/>
            <a:chExt cx="517800" cy="504350"/>
          </a:xfrm>
        </p:grpSpPr>
        <p:sp>
          <p:nvSpPr>
            <p:cNvPr id="768" name="Google Shape;768;p39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00"/>
            </a:solidFill>
            <a:ln cap="flat" cmpd="sng" w="28575">
              <a:solidFill>
                <a:schemeClr val="dk1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9" name="Google Shape;769;p39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00"/>
            </a:solidFill>
            <a:ln cap="flat" cmpd="sng" w="28575">
              <a:solidFill>
                <a:schemeClr val="dk1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70" name="Google Shape;770;p39"/>
          <p:cNvSpPr/>
          <p:nvPr/>
        </p:nvSpPr>
        <p:spPr>
          <a:xfrm>
            <a:off x="7820823" y="2999293"/>
            <a:ext cx="997288" cy="56337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1" name="Google Shape;771;p39"/>
          <p:cNvSpPr txBox="1"/>
          <p:nvPr/>
        </p:nvSpPr>
        <p:spPr>
          <a:xfrm>
            <a:off x="5401350" y="733325"/>
            <a:ext cx="3242400" cy="15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9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SlidesCarnival icons are editable shapes</a:t>
            </a:r>
            <a:r>
              <a:rPr lang="en" sz="9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. </a:t>
            </a: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This means that you can:</a:t>
            </a: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aleway"/>
              <a:buChar char="●"/>
            </a:pPr>
            <a:r>
              <a:rPr lang="en" sz="9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Resize them without losing quality.</a:t>
            </a: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aleway"/>
              <a:buChar char="●"/>
            </a:pPr>
            <a:r>
              <a:rPr lang="en" sz="9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Change fill color and opacity.</a:t>
            </a: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aleway"/>
              <a:buChar char="●"/>
            </a:pPr>
            <a:r>
              <a:rPr lang="en" sz="9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Change line color, width and style.</a:t>
            </a: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Isn’t that nice? :)</a:t>
            </a: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Examples:</a:t>
            </a: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75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p40"/>
          <p:cNvSpPr txBox="1"/>
          <p:nvPr/>
        </p:nvSpPr>
        <p:spPr>
          <a:xfrm>
            <a:off x="1885950" y="914275"/>
            <a:ext cx="6448500" cy="13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Now you can use any emoji as an icon!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And of course it resizes without losing quality and you can change the color.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How? Follow Google instructions </a:t>
            </a:r>
            <a:r>
              <a:rPr lang="en" u="sng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  <a:hlinkClick r:id="rId3"/>
              </a:rPr>
              <a:t>https://twitter.com/googledocs/status/730087240156643328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777" name="Google Shape;777;p40"/>
          <p:cNvSpPr txBox="1"/>
          <p:nvPr/>
        </p:nvSpPr>
        <p:spPr>
          <a:xfrm>
            <a:off x="579500" y="2679050"/>
            <a:ext cx="8237700" cy="25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rgbClr val="FFFFFF"/>
                </a:solidFill>
                <a:highlight>
                  <a:srgbClr val="990000"/>
                </a:highlight>
                <a:latin typeface="Raleway"/>
                <a:ea typeface="Raleway"/>
                <a:cs typeface="Raleway"/>
                <a:sym typeface="Raleway"/>
              </a:rPr>
              <a:t> and many more...</a:t>
            </a:r>
            <a:endParaRPr sz="2400">
              <a:solidFill>
                <a:srgbClr val="FFFFFF"/>
              </a:solidFill>
              <a:highlight>
                <a:srgbClr val="990000"/>
              </a:highlight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778" name="Google Shape;778;p40"/>
          <p:cNvSpPr txBox="1"/>
          <p:nvPr/>
        </p:nvSpPr>
        <p:spPr>
          <a:xfrm>
            <a:off x="496575" y="932625"/>
            <a:ext cx="1293300" cy="10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7200">
                <a:solidFill>
                  <a:srgbClr val="DDA83E"/>
                </a:solidFill>
              </a:rPr>
              <a:t>😉</a:t>
            </a:r>
            <a:endParaRPr sz="7200">
              <a:solidFill>
                <a:srgbClr val="DDA83E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782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3" name="Google Shape;783;p41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784" name="Google Shape;784;p41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785" name="Google Shape;785;p41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786" name="Google Shape;786;p41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787" name="Google Shape;787;p41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88" name="Google Shape;788;p41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789" name="Google Shape;789;p41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790" name="Google Shape;790;p41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91" name="Google Shape;791;p41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792" name="Google Shape;792;p41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793" name="Google Shape;793;p41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94" name="Google Shape;794;p41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795" name="Google Shape;795;p41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796" name="Google Shape;796;p41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97" name="Google Shape;797;p41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5"/>
          <p:cNvSpPr txBox="1"/>
          <p:nvPr>
            <p:ph idx="4294967295" type="ctrTitle"/>
          </p:nvPr>
        </p:nvSpPr>
        <p:spPr>
          <a:xfrm>
            <a:off x="1275150" y="1049950"/>
            <a:ext cx="65937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/>
              <a:t>Hello!</a:t>
            </a:r>
            <a:endParaRPr i="1"/>
          </a:p>
        </p:txBody>
      </p:sp>
      <p:sp>
        <p:nvSpPr>
          <p:cNvPr id="312" name="Google Shape;312;p15"/>
          <p:cNvSpPr txBox="1"/>
          <p:nvPr>
            <p:ph idx="4294967295" type="subTitle"/>
          </p:nvPr>
        </p:nvSpPr>
        <p:spPr>
          <a:xfrm>
            <a:off x="1275150" y="2020970"/>
            <a:ext cx="6593700" cy="179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Trirong"/>
                <a:ea typeface="Trirong"/>
                <a:cs typeface="Trirong"/>
                <a:sym typeface="Trirong"/>
              </a:rPr>
              <a:t>I AM JAYDEN SMITH</a:t>
            </a:r>
            <a:endParaRPr sz="3600">
              <a:solidFill>
                <a:srgbClr val="FFFFFF"/>
              </a:solidFill>
              <a:latin typeface="Trirong"/>
              <a:ea typeface="Trirong"/>
              <a:cs typeface="Trirong"/>
              <a:sym typeface="Trirong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</a:rPr>
              <a:t>I am here because I love to give presentations. </a:t>
            </a:r>
            <a:endParaRPr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</a:rPr>
              <a:t>You can find me at @username</a:t>
            </a:r>
            <a:endParaRPr b="1" sz="36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6"/>
          <p:cNvSpPr txBox="1"/>
          <p:nvPr>
            <p:ph type="ctrTitle"/>
          </p:nvPr>
        </p:nvSpPr>
        <p:spPr>
          <a:xfrm>
            <a:off x="609600" y="2954950"/>
            <a:ext cx="36510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318" name="Google Shape;318;p16"/>
          <p:cNvSpPr txBox="1"/>
          <p:nvPr>
            <p:ph idx="1" type="subTitle"/>
          </p:nvPr>
        </p:nvSpPr>
        <p:spPr>
          <a:xfrm>
            <a:off x="609600" y="4059250"/>
            <a:ext cx="36510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7"/>
          <p:cNvSpPr txBox="1"/>
          <p:nvPr>
            <p:ph idx="1" type="body"/>
          </p:nvPr>
        </p:nvSpPr>
        <p:spPr>
          <a:xfrm>
            <a:off x="2376125" y="2161800"/>
            <a:ext cx="4392000" cy="81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8"/>
          <p:cNvSpPr txBox="1"/>
          <p:nvPr>
            <p:ph type="title"/>
          </p:nvPr>
        </p:nvSpPr>
        <p:spPr>
          <a:xfrm>
            <a:off x="714000" y="738875"/>
            <a:ext cx="5496600" cy="44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329" name="Google Shape;329;p18"/>
          <p:cNvSpPr txBox="1"/>
          <p:nvPr>
            <p:ph idx="1" type="body"/>
          </p:nvPr>
        </p:nvSpPr>
        <p:spPr>
          <a:xfrm>
            <a:off x="714000" y="1375425"/>
            <a:ext cx="5496600" cy="319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600"/>
              </a:spcBef>
              <a:spcAft>
                <a:spcPts val="0"/>
              </a:spcAft>
              <a:buSzPts val="2200"/>
              <a:buChar char="☉"/>
            </a:pPr>
            <a:r>
              <a:rPr lang="en"/>
              <a:t>Here you have a list of items</a:t>
            </a:r>
            <a:endParaRPr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☉"/>
            </a:pPr>
            <a:r>
              <a:rPr lang="en"/>
              <a:t>And some text</a:t>
            </a:r>
            <a:endParaRPr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☉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9"/>
          <p:cNvSpPr/>
          <p:nvPr/>
        </p:nvSpPr>
        <p:spPr>
          <a:xfrm>
            <a:off x="727725" y="1097400"/>
            <a:ext cx="5149198" cy="12080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EBBD2D"/>
                </a:solidFill>
                <a:latin typeface="Arial"/>
              </a:rPr>
              <a:t>新年快乐</a:t>
            </a:r>
          </a:p>
        </p:txBody>
      </p:sp>
      <p:sp>
        <p:nvSpPr>
          <p:cNvPr id="335" name="Google Shape;335;p19"/>
          <p:cNvSpPr txBox="1"/>
          <p:nvPr>
            <p:ph idx="4294967295" type="ctrTitle"/>
          </p:nvPr>
        </p:nvSpPr>
        <p:spPr>
          <a:xfrm>
            <a:off x="575325" y="2192950"/>
            <a:ext cx="53016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200"/>
              <a:t>BIG CONCEPT</a:t>
            </a:r>
            <a:endParaRPr sz="6200"/>
          </a:p>
        </p:txBody>
      </p:sp>
      <p:sp>
        <p:nvSpPr>
          <p:cNvPr id="336" name="Google Shape;336;p19"/>
          <p:cNvSpPr txBox="1"/>
          <p:nvPr>
            <p:ph idx="4294967295" type="subTitle"/>
          </p:nvPr>
        </p:nvSpPr>
        <p:spPr>
          <a:xfrm>
            <a:off x="651525" y="3259150"/>
            <a:ext cx="52254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Bring the attention of your audience over a key concept using icons or illustrations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20"/>
          <p:cNvSpPr txBox="1"/>
          <p:nvPr>
            <p:ph idx="1" type="body"/>
          </p:nvPr>
        </p:nvSpPr>
        <p:spPr>
          <a:xfrm>
            <a:off x="714000" y="1374050"/>
            <a:ext cx="3049800" cy="316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342" name="Google Shape;342;p20"/>
          <p:cNvSpPr txBox="1"/>
          <p:nvPr>
            <p:ph type="title"/>
          </p:nvPr>
        </p:nvSpPr>
        <p:spPr>
          <a:xfrm>
            <a:off x="714000" y="738875"/>
            <a:ext cx="6725100" cy="44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343" name="Google Shape;343;p20"/>
          <p:cNvSpPr txBox="1"/>
          <p:nvPr>
            <p:ph idx="2" type="body"/>
          </p:nvPr>
        </p:nvSpPr>
        <p:spPr>
          <a:xfrm>
            <a:off x="3947436" y="1374050"/>
            <a:ext cx="3049800" cy="316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ebony and of outer space. It has been the symbolic color of elegance, solemnity and authority.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21"/>
          <p:cNvSpPr txBox="1"/>
          <p:nvPr>
            <p:ph type="title"/>
          </p:nvPr>
        </p:nvSpPr>
        <p:spPr>
          <a:xfrm>
            <a:off x="714000" y="738875"/>
            <a:ext cx="5496600" cy="44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349" name="Google Shape;349;p21"/>
          <p:cNvSpPr txBox="1"/>
          <p:nvPr>
            <p:ph idx="1" type="body"/>
          </p:nvPr>
        </p:nvSpPr>
        <p:spPr>
          <a:xfrm>
            <a:off x="714000" y="1385528"/>
            <a:ext cx="2304300" cy="313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350" name="Google Shape;350;p21"/>
          <p:cNvSpPr txBox="1"/>
          <p:nvPr>
            <p:ph idx="2" type="body"/>
          </p:nvPr>
        </p:nvSpPr>
        <p:spPr>
          <a:xfrm>
            <a:off x="3136600" y="1385528"/>
            <a:ext cx="2304300" cy="313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351" name="Google Shape;351;p21"/>
          <p:cNvSpPr txBox="1"/>
          <p:nvPr>
            <p:ph idx="3" type="body"/>
          </p:nvPr>
        </p:nvSpPr>
        <p:spPr>
          <a:xfrm>
            <a:off x="5559199" y="1385528"/>
            <a:ext cx="2304300" cy="313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hinese New Year 2017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