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33" r:id="rId3"/>
    <p:sldId id="448" r:id="rId4"/>
    <p:sldId id="371" r:id="rId5"/>
    <p:sldId id="374" r:id="rId6"/>
    <p:sldId id="372" r:id="rId7"/>
    <p:sldId id="387" r:id="rId8"/>
    <p:sldId id="386" r:id="rId9"/>
    <p:sldId id="388" r:id="rId10"/>
    <p:sldId id="454" r:id="rId11"/>
    <p:sldId id="379" r:id="rId12"/>
    <p:sldId id="449" r:id="rId13"/>
    <p:sldId id="380" r:id="rId14"/>
    <p:sldId id="389" r:id="rId15"/>
    <p:sldId id="450" r:id="rId16"/>
    <p:sldId id="456" r:id="rId17"/>
    <p:sldId id="455" r:id="rId18"/>
    <p:sldId id="292" r:id="rId19"/>
    <p:sldId id="287" r:id="rId20"/>
    <p:sldId id="288" r:id="rId21"/>
    <p:sldId id="457" r:id="rId22"/>
    <p:sldId id="458" r:id="rId23"/>
    <p:sldId id="466" r:id="rId24"/>
    <p:sldId id="487" r:id="rId25"/>
    <p:sldId id="293" r:id="rId26"/>
    <p:sldId id="465" r:id="rId27"/>
    <p:sldId id="295" r:id="rId28"/>
    <p:sldId id="447" r:id="rId29"/>
  </p:sldIdLst>
  <p:sldSz cx="12192000" cy="6858000"/>
  <p:notesSz cx="6858000" cy="9144000"/>
  <p:embeddedFontLst>
    <p:embeddedFont>
      <p:font typeface="Erica One" panose="02000000000000000000" pitchFamily="2" charset="0"/>
      <p:regular r:id="rId32"/>
    </p:embeddedFont>
    <p:embeddedFont>
      <p:font typeface="Poppins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5F1"/>
    <a:srgbClr val="00495F"/>
    <a:srgbClr val="FF6C6B"/>
    <a:srgbClr val="FFBB50"/>
    <a:srgbClr val="137F6A"/>
    <a:srgbClr val="25DFBC"/>
    <a:srgbClr val="2BE9E5"/>
    <a:srgbClr val="8E90AB"/>
    <a:srgbClr val="F7DD53"/>
    <a:srgbClr val="1D21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30" autoAdjust="0"/>
    <p:restoredTop sz="94660"/>
  </p:normalViewPr>
  <p:slideViewPr>
    <p:cSldViewPr snapToGrid="0">
      <p:cViewPr varScale="1">
        <p:scale>
          <a:sx n="93" d="100"/>
          <a:sy n="93" d="100"/>
        </p:scale>
        <p:origin x="84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2021-12-20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2021-12-20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2.sv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29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30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svg"/><Relationship Id="rId4" Type="http://schemas.openxmlformats.org/officeDocument/2006/relationships/image" Target="../media/image4.svg"/><Relationship Id="rId9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17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18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24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3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10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29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30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2.png"/><Relationship Id="rId18" Type="http://schemas.openxmlformats.org/officeDocument/2006/relationships/image" Target="../media/image31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9.png"/><Relationship Id="rId7" Type="http://schemas.openxmlformats.org/officeDocument/2006/relationships/image" Target="../media/image5.png"/><Relationship Id="rId12" Type="http://schemas.openxmlformats.org/officeDocument/2006/relationships/image" Target="../media/image36.png"/><Relationship Id="rId17" Type="http://schemas.openxmlformats.org/officeDocument/2006/relationships/image" Target="../media/image18.png"/><Relationship Id="rId25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7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5.png"/><Relationship Id="rId24" Type="http://schemas.openxmlformats.org/officeDocument/2006/relationships/image" Target="../media/image24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6.png"/><Relationship Id="rId23" Type="http://schemas.openxmlformats.org/officeDocument/2006/relationships/image" Target="../media/image30.png"/><Relationship Id="rId10" Type="http://schemas.openxmlformats.org/officeDocument/2006/relationships/image" Target="../media/image33.png"/><Relationship Id="rId19" Type="http://schemas.openxmlformats.org/officeDocument/2006/relationships/image" Target="../media/image13.png"/><Relationship Id="rId4" Type="http://schemas.openxmlformats.org/officeDocument/2006/relationships/image" Target="../media/image4.svg"/><Relationship Id="rId9" Type="http://schemas.openxmlformats.org/officeDocument/2006/relationships/image" Target="../media/image34.png"/><Relationship Id="rId14" Type="http://schemas.openxmlformats.org/officeDocument/2006/relationships/image" Target="../media/image10.png"/><Relationship Id="rId22" Type="http://schemas.openxmlformats.org/officeDocument/2006/relationships/image" Target="../media/image2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4.svg"/><Relationship Id="rId9" Type="http://schemas.openxmlformats.org/officeDocument/2006/relationships/image" Target="../media/image16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18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2.svg"/><Relationship Id="rId4" Type="http://schemas.openxmlformats.org/officeDocument/2006/relationships/image" Target="../media/image4.svg"/><Relationship Id="rId9" Type="http://schemas.openxmlformats.org/officeDocument/2006/relationships/image" Target="../media/image21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24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25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2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0FB4B787-3998-4ED0-9482-49D1EECCE6EC}"/>
              </a:ext>
            </a:extLst>
          </p:cNvPr>
          <p:cNvSpPr/>
          <p:nvPr userDrawn="1"/>
        </p:nvSpPr>
        <p:spPr>
          <a:xfrm flipV="1">
            <a:off x="8763001" y="-2"/>
            <a:ext cx="1714500" cy="3429002"/>
          </a:xfrm>
          <a:custGeom>
            <a:avLst/>
            <a:gdLst>
              <a:gd name="connsiteX0" fmla="*/ 0 w 2286000"/>
              <a:gd name="connsiteY0" fmla="*/ 2286000 h 4572002"/>
              <a:gd name="connsiteX1" fmla="*/ 2286000 w 2286000"/>
              <a:gd name="connsiteY1" fmla="*/ 2286000 h 4572002"/>
              <a:gd name="connsiteX2" fmla="*/ 2286000 w 2286000"/>
              <a:gd name="connsiteY2" fmla="*/ 0 h 4572002"/>
              <a:gd name="connsiteX3" fmla="*/ 0 w 2286000"/>
              <a:gd name="connsiteY3" fmla="*/ 2286000 h 4572002"/>
              <a:gd name="connsiteX4" fmla="*/ 2286000 w 2286000"/>
              <a:gd name="connsiteY4" fmla="*/ 4572002 h 4572002"/>
              <a:gd name="connsiteX5" fmla="*/ 2286000 w 2286000"/>
              <a:gd name="connsiteY5" fmla="*/ 2286002 h 4572002"/>
              <a:gd name="connsiteX6" fmla="*/ 0 w 2286000"/>
              <a:gd name="connsiteY6" fmla="*/ 2286002 h 4572002"/>
              <a:gd name="connsiteX7" fmla="*/ 2286000 w 2286000"/>
              <a:gd name="connsiteY7" fmla="*/ 4572002 h 457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4572002">
                <a:moveTo>
                  <a:pt x="0" y="2286000"/>
                </a:moveTo>
                <a:lnTo>
                  <a:pt x="2286000" y="2286000"/>
                </a:lnTo>
                <a:lnTo>
                  <a:pt x="2286000" y="0"/>
                </a:lnTo>
                <a:cubicBezTo>
                  <a:pt x="1023477" y="0"/>
                  <a:pt x="0" y="1023478"/>
                  <a:pt x="0" y="2286000"/>
                </a:cubicBezTo>
                <a:close/>
                <a:moveTo>
                  <a:pt x="2286000" y="4572002"/>
                </a:moveTo>
                <a:lnTo>
                  <a:pt x="2286000" y="2286002"/>
                </a:lnTo>
                <a:lnTo>
                  <a:pt x="0" y="2286002"/>
                </a:lnTo>
                <a:cubicBezTo>
                  <a:pt x="0" y="3548525"/>
                  <a:pt x="1023477" y="4572002"/>
                  <a:pt x="2286000" y="4572002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BD808F98-957E-4297-832C-6B6447494E53}"/>
              </a:ext>
            </a:extLst>
          </p:cNvPr>
          <p:cNvSpPr/>
          <p:nvPr userDrawn="1"/>
        </p:nvSpPr>
        <p:spPr>
          <a:xfrm>
            <a:off x="10477501" y="171450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83EC597-EA5A-4AF6-AA7A-1CB86CC9AF2C}"/>
              </a:ext>
            </a:extLst>
          </p:cNvPr>
          <p:cNvSpPr/>
          <p:nvPr userDrawn="1"/>
        </p:nvSpPr>
        <p:spPr>
          <a:xfrm>
            <a:off x="10477501" y="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3FEB46C-AC43-4201-96E0-473AC96C3B65}"/>
              </a:ext>
            </a:extLst>
          </p:cNvPr>
          <p:cNvSpPr/>
          <p:nvPr userDrawn="1"/>
        </p:nvSpPr>
        <p:spPr>
          <a:xfrm>
            <a:off x="0" y="3434736"/>
            <a:ext cx="4251524" cy="3423264"/>
          </a:xfrm>
          <a:prstGeom prst="rect">
            <a:avLst/>
          </a:pr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6DD5B62C-DBAF-44F6-8273-FD87CD8DE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7501" y="2524862"/>
            <a:ext cx="1714500" cy="1714500"/>
          </a:xfrm>
          <a:prstGeom prst="rect">
            <a:avLst/>
          </a:prstGeom>
        </p:spPr>
      </p:pic>
      <p:pic>
        <p:nvPicPr>
          <p:cNvPr id="34" name="Graphic 3">
            <a:hlinkClick r:id="rId4"/>
            <a:extLst>
              <a:ext uri="{FF2B5EF4-FFF2-40B4-BE49-F238E27FC236}">
                <a16:creationId xmlns:a16="http://schemas.microsoft.com/office/drawing/2014/main" id="{73DD432D-9879-4EB4-B796-075CD00CD4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5" name="TextBox 34">
            <a:hlinkClick r:id="rId7"/>
            <a:extLst>
              <a:ext uri="{FF2B5EF4-FFF2-40B4-BE49-F238E27FC236}">
                <a16:creationId xmlns:a16="http://schemas.microsoft.com/office/drawing/2014/main" id="{3E5EC424-0D0C-453F-A751-CDC179D2E4A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19B45CC4-D802-4F66-A967-7860454D34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33"/>
          <a:stretch/>
        </p:blipFill>
        <p:spPr>
          <a:xfrm>
            <a:off x="10477502" y="0"/>
            <a:ext cx="1714498" cy="17145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3AE27974-2EEC-43EA-A043-D858F02ABB7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66920" cy="196692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CE858805-89A9-4637-BB0B-BC1E8D2D89D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291" y="734318"/>
            <a:ext cx="1966920" cy="1960363"/>
          </a:xfrm>
          <a:prstGeom prst="rect">
            <a:avLst/>
          </a:prstGeom>
        </p:spPr>
      </p:pic>
      <p:sp>
        <p:nvSpPr>
          <p:cNvPr id="15" name="그림 개체 틀 17">
            <a:extLst>
              <a:ext uri="{FF2B5EF4-FFF2-40B4-BE49-F238E27FC236}">
                <a16:creationId xmlns:a16="http://schemas.microsoft.com/office/drawing/2014/main" id="{04AD7403-F3A5-4ED7-9C99-566C33A74436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1303242"/>
            <a:ext cx="4251524" cy="425151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>
            <a:off x="0" y="514350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>
            <a:off x="1714500" y="514350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8F754A1-B3FA-4F53-912A-81897D381152}"/>
              </a:ext>
            </a:extLst>
          </p:cNvPr>
          <p:cNvSpPr/>
          <p:nvPr userDrawn="1"/>
        </p:nvSpPr>
        <p:spPr>
          <a:xfrm flipV="1">
            <a:off x="10477500" y="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31DE5C72-5439-424E-AED4-AE749EA7D61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05442" y="288869"/>
            <a:ext cx="2372465" cy="142563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B08A713D-3C19-4C3D-B1ED-9B2888485F5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83" y="5264313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5124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>
            <a:off x="10477500" y="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>
            <a:off x="0" y="514350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8F754A1-B3FA-4F53-912A-81897D381152}"/>
              </a:ext>
            </a:extLst>
          </p:cNvPr>
          <p:cNvSpPr/>
          <p:nvPr userDrawn="1"/>
        </p:nvSpPr>
        <p:spPr>
          <a:xfrm flipV="1">
            <a:off x="0" y="342900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A245D01E-1CA3-4186-9EFB-AA16224514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77500" y="1714500"/>
            <a:ext cx="1714500" cy="17145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CBC751B-F04B-41E8-B578-67FAB49CE39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2" y="5203907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851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>
            <a:off x="0" y="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>
            <a:off x="0" y="514350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8F754A1-B3FA-4F53-912A-81897D381152}"/>
              </a:ext>
            </a:extLst>
          </p:cNvPr>
          <p:cNvSpPr/>
          <p:nvPr userDrawn="1"/>
        </p:nvSpPr>
        <p:spPr>
          <a:xfrm flipV="1">
            <a:off x="10477500" y="514350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73CCDD64-5939-46E0-BD1E-3E72CDA1256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77500" y="3429000"/>
            <a:ext cx="1714500" cy="171450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9A4FCE63-2803-4C87-B6A2-0215000B86A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83894" y="629854"/>
            <a:ext cx="360443" cy="1366455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F998D0D7-4AF4-460C-9603-462FCCFD98B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2" y="5203907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892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>
            <a:off x="10477500" y="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>
            <a:off x="8763000" y="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8F754A1-B3FA-4F53-912A-81897D381152}"/>
              </a:ext>
            </a:extLst>
          </p:cNvPr>
          <p:cNvSpPr/>
          <p:nvPr userDrawn="1"/>
        </p:nvSpPr>
        <p:spPr>
          <a:xfrm flipV="1">
            <a:off x="0" y="514350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6C57EFCB-6009-4393-9347-5937B021E53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06" y="4169766"/>
            <a:ext cx="1188923" cy="194746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3EC11550-4377-4EF7-961D-FA61580DB18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741" y="60406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8092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>
            <a:off x="0" y="514350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>
            <a:off x="10477500" y="171450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8F754A1-B3FA-4F53-912A-81897D381152}"/>
              </a:ext>
            </a:extLst>
          </p:cNvPr>
          <p:cNvSpPr/>
          <p:nvPr userDrawn="1"/>
        </p:nvSpPr>
        <p:spPr>
          <a:xfrm flipV="1">
            <a:off x="10477500" y="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F232B7AE-D4E8-4E20-8EFC-7F29876F741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96629" y="5791772"/>
            <a:ext cx="1899049" cy="43575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154CBD8-C8BD-4FB4-A1C2-B16F5DA3A34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242" y="1835313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889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>
            <a:extLst>
              <a:ext uri="{FF2B5EF4-FFF2-40B4-BE49-F238E27FC236}">
                <a16:creationId xmlns:a16="http://schemas.microsoft.com/office/drawing/2014/main" id="{9976C633-5B27-4D70-BDD0-6B51398620E0}"/>
              </a:ext>
            </a:extLst>
          </p:cNvPr>
          <p:cNvSpPr/>
          <p:nvPr userDrawn="1"/>
        </p:nvSpPr>
        <p:spPr>
          <a:xfrm>
            <a:off x="0" y="5143500"/>
            <a:ext cx="10477500" cy="1714500"/>
          </a:xfrm>
          <a:prstGeom prst="rect">
            <a:avLst/>
          </a:pr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>
            <a:off x="0" y="342900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8F754A1-B3FA-4F53-912A-81897D381152}"/>
              </a:ext>
            </a:extLst>
          </p:cNvPr>
          <p:cNvSpPr/>
          <p:nvPr userDrawn="1"/>
        </p:nvSpPr>
        <p:spPr>
          <a:xfrm flipV="1">
            <a:off x="0" y="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7554919-FD89-4465-A12F-828AB3A3CDE2}"/>
              </a:ext>
            </a:extLst>
          </p:cNvPr>
          <p:cNvSpPr/>
          <p:nvPr userDrawn="1"/>
        </p:nvSpPr>
        <p:spPr>
          <a:xfrm>
            <a:off x="10477500" y="5143500"/>
            <a:ext cx="1714500" cy="1714500"/>
          </a:xfrm>
          <a:prstGeom prst="rect">
            <a:avLst/>
          </a:pr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827B7FDE-5836-4CAC-BD62-F9923AAEC140}"/>
              </a:ext>
            </a:extLst>
          </p:cNvPr>
          <p:cNvSpPr/>
          <p:nvPr userDrawn="1"/>
        </p:nvSpPr>
        <p:spPr>
          <a:xfrm flipH="1">
            <a:off x="10477500" y="342900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9080D7E0-9806-46A6-8DFF-D89A198EEC7A}"/>
              </a:ext>
            </a:extLst>
          </p:cNvPr>
          <p:cNvSpPr/>
          <p:nvPr userDrawn="1"/>
        </p:nvSpPr>
        <p:spPr>
          <a:xfrm>
            <a:off x="10477500" y="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220E2FBB-07E2-4F25-9F19-DC149A11907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13836" y="5674456"/>
            <a:ext cx="1178164" cy="118354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31C816B-1AD9-4E81-8F5C-16793FECE0B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7250" y="284164"/>
            <a:ext cx="2942721" cy="236709"/>
          </a:xfrm>
          <a:prstGeom prst="rect">
            <a:avLst/>
          </a:prstGeom>
        </p:spPr>
      </p:pic>
      <p:sp>
        <p:nvSpPr>
          <p:cNvPr id="20" name="그림 개체 틀 4">
            <a:extLst>
              <a:ext uri="{FF2B5EF4-FFF2-40B4-BE49-F238E27FC236}">
                <a16:creationId xmlns:a16="http://schemas.microsoft.com/office/drawing/2014/main" id="{C7663663-D544-425E-8502-6BEA08F682FD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493486" y="3428993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E3F69C80-06EF-4A87-9054-52DBA8D35FD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83" y="120813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571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B0CC3294-EA02-4181-9ABE-2FE099E2987E}"/>
              </a:ext>
            </a:extLst>
          </p:cNvPr>
          <p:cNvSpPr/>
          <p:nvPr userDrawn="1"/>
        </p:nvSpPr>
        <p:spPr>
          <a:xfrm flipH="1">
            <a:off x="0" y="1714500"/>
            <a:ext cx="1714500" cy="5143500"/>
          </a:xfrm>
          <a:prstGeom prst="rect">
            <a:avLst/>
          </a:pr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5BC9EB47-46BF-45AE-8C42-6BC0D4CC3D14}"/>
              </a:ext>
            </a:extLst>
          </p:cNvPr>
          <p:cNvSpPr/>
          <p:nvPr userDrawn="1"/>
        </p:nvSpPr>
        <p:spPr>
          <a:xfrm flipH="1" flipV="1">
            <a:off x="10477500" y="3429000"/>
            <a:ext cx="1714500" cy="3429002"/>
          </a:xfrm>
          <a:custGeom>
            <a:avLst/>
            <a:gdLst>
              <a:gd name="connsiteX0" fmla="*/ 0 w 2286000"/>
              <a:gd name="connsiteY0" fmla="*/ 2286000 h 4572002"/>
              <a:gd name="connsiteX1" fmla="*/ 2286000 w 2286000"/>
              <a:gd name="connsiteY1" fmla="*/ 2286000 h 4572002"/>
              <a:gd name="connsiteX2" fmla="*/ 2286000 w 2286000"/>
              <a:gd name="connsiteY2" fmla="*/ 0 h 4572002"/>
              <a:gd name="connsiteX3" fmla="*/ 0 w 2286000"/>
              <a:gd name="connsiteY3" fmla="*/ 2286000 h 4572002"/>
              <a:gd name="connsiteX4" fmla="*/ 2286000 w 2286000"/>
              <a:gd name="connsiteY4" fmla="*/ 4572002 h 4572002"/>
              <a:gd name="connsiteX5" fmla="*/ 2286000 w 2286000"/>
              <a:gd name="connsiteY5" fmla="*/ 2286002 h 4572002"/>
              <a:gd name="connsiteX6" fmla="*/ 0 w 2286000"/>
              <a:gd name="connsiteY6" fmla="*/ 2286002 h 4572002"/>
              <a:gd name="connsiteX7" fmla="*/ 2286000 w 2286000"/>
              <a:gd name="connsiteY7" fmla="*/ 4572002 h 457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4572002">
                <a:moveTo>
                  <a:pt x="0" y="2286000"/>
                </a:moveTo>
                <a:lnTo>
                  <a:pt x="2286000" y="2286000"/>
                </a:lnTo>
                <a:lnTo>
                  <a:pt x="2286000" y="0"/>
                </a:lnTo>
                <a:cubicBezTo>
                  <a:pt x="1023477" y="0"/>
                  <a:pt x="0" y="1023478"/>
                  <a:pt x="0" y="2286000"/>
                </a:cubicBezTo>
                <a:close/>
                <a:moveTo>
                  <a:pt x="2286000" y="4572002"/>
                </a:moveTo>
                <a:lnTo>
                  <a:pt x="2286000" y="2286002"/>
                </a:lnTo>
                <a:lnTo>
                  <a:pt x="0" y="2286002"/>
                </a:lnTo>
                <a:cubicBezTo>
                  <a:pt x="0" y="3548525"/>
                  <a:pt x="1023477" y="4572002"/>
                  <a:pt x="2286000" y="4572002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E8EE0AB2-1258-49E7-A2BE-CD1F61AF1CD6}"/>
              </a:ext>
            </a:extLst>
          </p:cNvPr>
          <p:cNvSpPr/>
          <p:nvPr userDrawn="1"/>
        </p:nvSpPr>
        <p:spPr>
          <a:xfrm>
            <a:off x="0" y="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CD953F33-D3C6-42AA-8214-339907A7212C}"/>
              </a:ext>
            </a:extLst>
          </p:cNvPr>
          <p:cNvSpPr/>
          <p:nvPr userDrawn="1"/>
        </p:nvSpPr>
        <p:spPr>
          <a:xfrm flipH="1">
            <a:off x="924428" y="3469770"/>
            <a:ext cx="3510548" cy="3388229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1BF1DC4D-641D-4A38-95B1-54F2B24FD6A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3678" y="144434"/>
            <a:ext cx="2372465" cy="1425631"/>
          </a:xfrm>
          <a:prstGeom prst="rect">
            <a:avLst/>
          </a:prstGeom>
        </p:spPr>
      </p:pic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CD08EAC0-FEE9-4CA9-A294-1964D64A96A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924428" y="1673729"/>
            <a:ext cx="3510548" cy="35105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643911F2-A68B-48B7-9A4A-35EE8C4BDBE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0" y="4346658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7124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1FD26E88-24F9-40C1-9ABA-D5A8A81BC718}"/>
              </a:ext>
            </a:extLst>
          </p:cNvPr>
          <p:cNvSpPr/>
          <p:nvPr userDrawn="1"/>
        </p:nvSpPr>
        <p:spPr>
          <a:xfrm flipH="1" flipV="1">
            <a:off x="0" y="1714499"/>
            <a:ext cx="1714500" cy="3429002"/>
          </a:xfrm>
          <a:custGeom>
            <a:avLst/>
            <a:gdLst>
              <a:gd name="connsiteX0" fmla="*/ 0 w 2286000"/>
              <a:gd name="connsiteY0" fmla="*/ 2286000 h 4572002"/>
              <a:gd name="connsiteX1" fmla="*/ 2286000 w 2286000"/>
              <a:gd name="connsiteY1" fmla="*/ 2286000 h 4572002"/>
              <a:gd name="connsiteX2" fmla="*/ 2286000 w 2286000"/>
              <a:gd name="connsiteY2" fmla="*/ 0 h 4572002"/>
              <a:gd name="connsiteX3" fmla="*/ 0 w 2286000"/>
              <a:gd name="connsiteY3" fmla="*/ 2286000 h 4572002"/>
              <a:gd name="connsiteX4" fmla="*/ 2286000 w 2286000"/>
              <a:gd name="connsiteY4" fmla="*/ 4572002 h 4572002"/>
              <a:gd name="connsiteX5" fmla="*/ 2286000 w 2286000"/>
              <a:gd name="connsiteY5" fmla="*/ 2286002 h 4572002"/>
              <a:gd name="connsiteX6" fmla="*/ 0 w 2286000"/>
              <a:gd name="connsiteY6" fmla="*/ 2286002 h 4572002"/>
              <a:gd name="connsiteX7" fmla="*/ 2286000 w 2286000"/>
              <a:gd name="connsiteY7" fmla="*/ 4572002 h 457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4572002">
                <a:moveTo>
                  <a:pt x="0" y="2286000"/>
                </a:moveTo>
                <a:lnTo>
                  <a:pt x="2286000" y="2286000"/>
                </a:lnTo>
                <a:lnTo>
                  <a:pt x="2286000" y="0"/>
                </a:lnTo>
                <a:cubicBezTo>
                  <a:pt x="1023477" y="0"/>
                  <a:pt x="0" y="1023478"/>
                  <a:pt x="0" y="2286000"/>
                </a:cubicBezTo>
                <a:close/>
                <a:moveTo>
                  <a:pt x="2286000" y="4572002"/>
                </a:moveTo>
                <a:lnTo>
                  <a:pt x="2286000" y="2286002"/>
                </a:lnTo>
                <a:lnTo>
                  <a:pt x="0" y="2286002"/>
                </a:lnTo>
                <a:cubicBezTo>
                  <a:pt x="0" y="3548525"/>
                  <a:pt x="1023477" y="4572002"/>
                  <a:pt x="2286000" y="4572002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>
            <a:off x="10477500" y="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>
            <a:off x="0" y="514350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C47A8D9F-4A7B-4F58-8FBF-6390AFC709BA}"/>
              </a:ext>
            </a:extLst>
          </p:cNvPr>
          <p:cNvSpPr/>
          <p:nvPr userDrawn="1"/>
        </p:nvSpPr>
        <p:spPr>
          <a:xfrm flipV="1">
            <a:off x="10477500" y="1714499"/>
            <a:ext cx="1714500" cy="3429002"/>
          </a:xfrm>
          <a:custGeom>
            <a:avLst/>
            <a:gdLst>
              <a:gd name="connsiteX0" fmla="*/ 0 w 2286000"/>
              <a:gd name="connsiteY0" fmla="*/ 2286000 h 4572002"/>
              <a:gd name="connsiteX1" fmla="*/ 2286000 w 2286000"/>
              <a:gd name="connsiteY1" fmla="*/ 2286000 h 4572002"/>
              <a:gd name="connsiteX2" fmla="*/ 2286000 w 2286000"/>
              <a:gd name="connsiteY2" fmla="*/ 0 h 4572002"/>
              <a:gd name="connsiteX3" fmla="*/ 0 w 2286000"/>
              <a:gd name="connsiteY3" fmla="*/ 2286000 h 4572002"/>
              <a:gd name="connsiteX4" fmla="*/ 2286000 w 2286000"/>
              <a:gd name="connsiteY4" fmla="*/ 4572002 h 4572002"/>
              <a:gd name="connsiteX5" fmla="*/ 2286000 w 2286000"/>
              <a:gd name="connsiteY5" fmla="*/ 2286002 h 4572002"/>
              <a:gd name="connsiteX6" fmla="*/ 0 w 2286000"/>
              <a:gd name="connsiteY6" fmla="*/ 2286002 h 4572002"/>
              <a:gd name="connsiteX7" fmla="*/ 2286000 w 2286000"/>
              <a:gd name="connsiteY7" fmla="*/ 4572002 h 457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4572002">
                <a:moveTo>
                  <a:pt x="0" y="2286000"/>
                </a:moveTo>
                <a:lnTo>
                  <a:pt x="2286000" y="2286000"/>
                </a:lnTo>
                <a:lnTo>
                  <a:pt x="2286000" y="0"/>
                </a:lnTo>
                <a:cubicBezTo>
                  <a:pt x="1023477" y="0"/>
                  <a:pt x="0" y="1023478"/>
                  <a:pt x="0" y="2286000"/>
                </a:cubicBezTo>
                <a:close/>
                <a:moveTo>
                  <a:pt x="2286000" y="4572002"/>
                </a:moveTo>
                <a:lnTo>
                  <a:pt x="2286000" y="2286002"/>
                </a:lnTo>
                <a:lnTo>
                  <a:pt x="0" y="2286002"/>
                </a:lnTo>
                <a:cubicBezTo>
                  <a:pt x="0" y="3548525"/>
                  <a:pt x="1023477" y="4572002"/>
                  <a:pt x="2286000" y="4572002"/>
                </a:cubicBezTo>
                <a:close/>
              </a:path>
            </a:pathLst>
          </a:cu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7BC837C9-A4E5-4A8C-94CC-3765285E1D7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12572" y="616484"/>
            <a:ext cx="1899049" cy="435759"/>
          </a:xfrm>
          <a:prstGeom prst="rect">
            <a:avLst/>
          </a:prstGeom>
        </p:spPr>
      </p:pic>
      <p:sp>
        <p:nvSpPr>
          <p:cNvPr id="40" name="그림 개체 틀 4">
            <a:extLst>
              <a:ext uri="{FF2B5EF4-FFF2-40B4-BE49-F238E27FC236}">
                <a16:creationId xmlns:a16="http://schemas.microsoft.com/office/drawing/2014/main" id="{853F071E-6DAA-4F3A-AB82-B5D88288133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205207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1" name="그림 개체 틀 4">
            <a:extLst>
              <a:ext uri="{FF2B5EF4-FFF2-40B4-BE49-F238E27FC236}">
                <a16:creationId xmlns:a16="http://schemas.microsoft.com/office/drawing/2014/main" id="{83F634A5-9F5F-407C-8C26-01DE31A718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58478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2" name="그림 개체 틀 4">
            <a:extLst>
              <a:ext uri="{FF2B5EF4-FFF2-40B4-BE49-F238E27FC236}">
                <a16:creationId xmlns:a16="http://schemas.microsoft.com/office/drawing/2014/main" id="{9B225458-CA36-419D-84B2-D9CFFF61A3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911749" y="2104573"/>
            <a:ext cx="2075044" cy="207504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4DF101A5-378B-48F0-84D1-697E402270E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26" y="5264313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528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1FD26E88-24F9-40C1-9ABA-D5A8A81BC718}"/>
              </a:ext>
            </a:extLst>
          </p:cNvPr>
          <p:cNvSpPr/>
          <p:nvPr userDrawn="1"/>
        </p:nvSpPr>
        <p:spPr>
          <a:xfrm flipV="1">
            <a:off x="10477500" y="0"/>
            <a:ext cx="1714500" cy="3429002"/>
          </a:xfrm>
          <a:custGeom>
            <a:avLst/>
            <a:gdLst>
              <a:gd name="connsiteX0" fmla="*/ 0 w 2286000"/>
              <a:gd name="connsiteY0" fmla="*/ 2286000 h 4572002"/>
              <a:gd name="connsiteX1" fmla="*/ 2286000 w 2286000"/>
              <a:gd name="connsiteY1" fmla="*/ 2286000 h 4572002"/>
              <a:gd name="connsiteX2" fmla="*/ 2286000 w 2286000"/>
              <a:gd name="connsiteY2" fmla="*/ 0 h 4572002"/>
              <a:gd name="connsiteX3" fmla="*/ 0 w 2286000"/>
              <a:gd name="connsiteY3" fmla="*/ 2286000 h 4572002"/>
              <a:gd name="connsiteX4" fmla="*/ 2286000 w 2286000"/>
              <a:gd name="connsiteY4" fmla="*/ 4572002 h 4572002"/>
              <a:gd name="connsiteX5" fmla="*/ 2286000 w 2286000"/>
              <a:gd name="connsiteY5" fmla="*/ 2286002 h 4572002"/>
              <a:gd name="connsiteX6" fmla="*/ 0 w 2286000"/>
              <a:gd name="connsiteY6" fmla="*/ 2286002 h 4572002"/>
              <a:gd name="connsiteX7" fmla="*/ 2286000 w 2286000"/>
              <a:gd name="connsiteY7" fmla="*/ 4572002 h 457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4572002">
                <a:moveTo>
                  <a:pt x="0" y="2286000"/>
                </a:moveTo>
                <a:lnTo>
                  <a:pt x="2286000" y="2286000"/>
                </a:lnTo>
                <a:lnTo>
                  <a:pt x="2286000" y="0"/>
                </a:lnTo>
                <a:cubicBezTo>
                  <a:pt x="1023477" y="0"/>
                  <a:pt x="0" y="1023478"/>
                  <a:pt x="0" y="2286000"/>
                </a:cubicBezTo>
                <a:close/>
                <a:moveTo>
                  <a:pt x="2286000" y="4572002"/>
                </a:moveTo>
                <a:lnTo>
                  <a:pt x="2286000" y="2286002"/>
                </a:lnTo>
                <a:lnTo>
                  <a:pt x="0" y="2286002"/>
                </a:lnTo>
                <a:cubicBezTo>
                  <a:pt x="0" y="3548525"/>
                  <a:pt x="1023477" y="4572002"/>
                  <a:pt x="2286000" y="4572002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 flipH="1">
            <a:off x="0" y="514350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 flipH="1">
            <a:off x="0" y="342900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AB3D219D-0FD5-4BAE-9994-4FD828EC885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05112" y="462460"/>
            <a:ext cx="2942721" cy="236709"/>
          </a:xfrm>
          <a:prstGeom prst="rect">
            <a:avLst/>
          </a:prstGeom>
        </p:spPr>
      </p:pic>
      <p:sp>
        <p:nvSpPr>
          <p:cNvPr id="20" name="그림 개체 틀 4">
            <a:extLst>
              <a:ext uri="{FF2B5EF4-FFF2-40B4-BE49-F238E27FC236}">
                <a16:creationId xmlns:a16="http://schemas.microsoft.com/office/drawing/2014/main" id="{511D193B-DB3B-42F1-98CA-4F4FD4AF638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11962" y="0"/>
            <a:ext cx="4419592" cy="43942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0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C5A34A8D-4A4F-4FC5-BD32-3DB909B1EF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60437" y="0"/>
            <a:ext cx="4419592" cy="43942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0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D184BFFC-1E45-4929-976E-D0D307DEA8B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64313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2514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 flipV="1">
            <a:off x="1714500" y="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 flipH="1" flipV="1">
            <a:off x="0" y="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8F754A1-B3FA-4F53-912A-81897D381152}"/>
              </a:ext>
            </a:extLst>
          </p:cNvPr>
          <p:cNvSpPr/>
          <p:nvPr userDrawn="1"/>
        </p:nvSpPr>
        <p:spPr>
          <a:xfrm>
            <a:off x="10477500" y="514350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EA2DDAF4-9AAE-43CD-B3AC-64CB1F59091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521826" y="4831488"/>
            <a:ext cx="360443" cy="1366455"/>
          </a:xfrm>
          <a:prstGeom prst="rect">
            <a:avLst/>
          </a:prstGeom>
        </p:spPr>
      </p:pic>
      <p:sp>
        <p:nvSpPr>
          <p:cNvPr id="18" name="그림 개체 틀 11">
            <a:extLst>
              <a:ext uri="{FF2B5EF4-FFF2-40B4-BE49-F238E27FC236}">
                <a16:creationId xmlns:a16="http://schemas.microsoft.com/office/drawing/2014/main" id="{E506698F-8C4A-483D-9720-E96C695F16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E777BA3-0F73-420C-873C-90AE4418114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813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860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5BC9EB47-46BF-45AE-8C42-6BC0D4CC3D14}"/>
              </a:ext>
            </a:extLst>
          </p:cNvPr>
          <p:cNvSpPr/>
          <p:nvPr userDrawn="1"/>
        </p:nvSpPr>
        <p:spPr>
          <a:xfrm flipV="1">
            <a:off x="0" y="3429000"/>
            <a:ext cx="1714500" cy="3429002"/>
          </a:xfrm>
          <a:custGeom>
            <a:avLst/>
            <a:gdLst>
              <a:gd name="connsiteX0" fmla="*/ 0 w 2286000"/>
              <a:gd name="connsiteY0" fmla="*/ 2286000 h 4572002"/>
              <a:gd name="connsiteX1" fmla="*/ 2286000 w 2286000"/>
              <a:gd name="connsiteY1" fmla="*/ 2286000 h 4572002"/>
              <a:gd name="connsiteX2" fmla="*/ 2286000 w 2286000"/>
              <a:gd name="connsiteY2" fmla="*/ 0 h 4572002"/>
              <a:gd name="connsiteX3" fmla="*/ 0 w 2286000"/>
              <a:gd name="connsiteY3" fmla="*/ 2286000 h 4572002"/>
              <a:gd name="connsiteX4" fmla="*/ 2286000 w 2286000"/>
              <a:gd name="connsiteY4" fmla="*/ 4572002 h 4572002"/>
              <a:gd name="connsiteX5" fmla="*/ 2286000 w 2286000"/>
              <a:gd name="connsiteY5" fmla="*/ 2286002 h 4572002"/>
              <a:gd name="connsiteX6" fmla="*/ 0 w 2286000"/>
              <a:gd name="connsiteY6" fmla="*/ 2286002 h 4572002"/>
              <a:gd name="connsiteX7" fmla="*/ 2286000 w 2286000"/>
              <a:gd name="connsiteY7" fmla="*/ 4572002 h 457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4572002">
                <a:moveTo>
                  <a:pt x="0" y="2286000"/>
                </a:moveTo>
                <a:lnTo>
                  <a:pt x="2286000" y="2286000"/>
                </a:lnTo>
                <a:lnTo>
                  <a:pt x="2286000" y="0"/>
                </a:lnTo>
                <a:cubicBezTo>
                  <a:pt x="1023477" y="0"/>
                  <a:pt x="0" y="1023478"/>
                  <a:pt x="0" y="2286000"/>
                </a:cubicBezTo>
                <a:close/>
                <a:moveTo>
                  <a:pt x="2286000" y="4572002"/>
                </a:moveTo>
                <a:lnTo>
                  <a:pt x="2286000" y="2286002"/>
                </a:lnTo>
                <a:lnTo>
                  <a:pt x="0" y="2286002"/>
                </a:lnTo>
                <a:cubicBezTo>
                  <a:pt x="0" y="3548525"/>
                  <a:pt x="1023477" y="4572002"/>
                  <a:pt x="2286000" y="4572002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E8EE0AB2-1258-49E7-A2BE-CD1F61AF1CD6}"/>
              </a:ext>
            </a:extLst>
          </p:cNvPr>
          <p:cNvSpPr/>
          <p:nvPr userDrawn="1"/>
        </p:nvSpPr>
        <p:spPr>
          <a:xfrm>
            <a:off x="10477500" y="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CD953F33-D3C6-42AA-8214-339907A7212C}"/>
              </a:ext>
            </a:extLst>
          </p:cNvPr>
          <p:cNvSpPr/>
          <p:nvPr userDrawn="1"/>
        </p:nvSpPr>
        <p:spPr>
          <a:xfrm>
            <a:off x="10477500" y="171450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그래픽 70">
            <a:extLst>
              <a:ext uri="{FF2B5EF4-FFF2-40B4-BE49-F238E27FC236}">
                <a16:creationId xmlns:a16="http://schemas.microsoft.com/office/drawing/2014/main" id="{3203EACE-27DA-4A33-A956-34AFFD8CD28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66594" y="772497"/>
            <a:ext cx="1899049" cy="43575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3FB8DDB-520E-4E02-BB13-B7106787F74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26" y="4346658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1441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 flipH="1">
            <a:off x="0" y="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 flipH="1">
            <a:off x="10477500" y="514350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8F754A1-B3FA-4F53-912A-81897D381152}"/>
              </a:ext>
            </a:extLst>
          </p:cNvPr>
          <p:cNvSpPr/>
          <p:nvPr userDrawn="1"/>
        </p:nvSpPr>
        <p:spPr>
          <a:xfrm flipH="1" flipV="1">
            <a:off x="10477500" y="342900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750D3A7A-B97F-4CFD-B0E6-6A758FA06AA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1714500"/>
            <a:ext cx="1714500" cy="1714500"/>
          </a:xfrm>
          <a:prstGeom prst="rect">
            <a:avLst/>
          </a:prstGeom>
        </p:spPr>
      </p:pic>
      <p:sp>
        <p:nvSpPr>
          <p:cNvPr id="16" name="그림 개체 틀 5">
            <a:extLst>
              <a:ext uri="{FF2B5EF4-FFF2-40B4-BE49-F238E27FC236}">
                <a16:creationId xmlns:a16="http://schemas.microsoft.com/office/drawing/2014/main" id="{1BBB445A-7CDC-4D6F-BDD4-36C63686C06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9506D894-AA66-44DB-9267-7ADF9FBC92C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242" y="5264313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902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 flipH="1" flipV="1">
            <a:off x="10477500" y="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 flipH="1" flipV="1">
            <a:off x="-9534" y="342900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8F754A1-B3FA-4F53-912A-81897D381152}"/>
              </a:ext>
            </a:extLst>
          </p:cNvPr>
          <p:cNvSpPr/>
          <p:nvPr userDrawn="1"/>
        </p:nvSpPr>
        <p:spPr>
          <a:xfrm>
            <a:off x="0" y="514350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CA273DA1-0B5D-41DB-AC06-9D9958BA4D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40288" y="616484"/>
            <a:ext cx="1188923" cy="1947467"/>
          </a:xfrm>
          <a:prstGeom prst="rect">
            <a:avLst/>
          </a:prstGeom>
        </p:spPr>
      </p:pic>
      <p:sp>
        <p:nvSpPr>
          <p:cNvPr id="14" name="그림 개체 틀 8">
            <a:extLst>
              <a:ext uri="{FF2B5EF4-FFF2-40B4-BE49-F238E27FC236}">
                <a16:creationId xmlns:a16="http://schemas.microsoft.com/office/drawing/2014/main" id="{025E68A7-5D2D-484F-8372-658CC656F47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E556829F-624D-40AF-A2D2-8D7360003CE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8" y="3549813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031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3">
            <a:hlinkClick r:id="rId2"/>
            <a:extLst>
              <a:ext uri="{FF2B5EF4-FFF2-40B4-BE49-F238E27FC236}">
                <a16:creationId xmlns:a16="http://schemas.microsoft.com/office/drawing/2014/main" id="{F4FFE7E7-0173-4735-A616-B95F97BAC2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4" name="TextBox 23">
            <a:hlinkClick r:id="rId5"/>
            <a:extLst>
              <a:ext uri="{FF2B5EF4-FFF2-40B4-BE49-F238E27FC236}">
                <a16:creationId xmlns:a16="http://schemas.microsoft.com/office/drawing/2014/main" id="{79FE0261-A2DD-4F58-A614-85BAFED51C3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4B4A7852-0BC3-43C3-AB92-0A6C47821D1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737" y="-4286928"/>
            <a:ext cx="1393810" cy="1599017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D8423933-D9FC-499A-A68D-FEFEAFBFA6F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21" y="-4286928"/>
            <a:ext cx="1599017" cy="1599017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6DD59721-B54E-4849-8DB0-5CFE37CFC45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786" y="-4284263"/>
            <a:ext cx="1599017" cy="1593687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D2171AC9-B9D1-4001-85A9-6D6491AE54E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88" y="-2105268"/>
            <a:ext cx="1599017" cy="1593687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6311B21A-534B-4FC3-9230-3EF0B5AD532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111" y="-2105268"/>
            <a:ext cx="1599017" cy="1593687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B0B9BE88-2866-4C93-A8AF-3981AFD0346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634" y="-2105268"/>
            <a:ext cx="1599017" cy="1593687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230C0FED-ABB7-4D8B-924B-3D68FFFB47E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157" y="-2105268"/>
            <a:ext cx="1599017" cy="1593687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9740DD19-663A-4573-B66D-09717AB7CAB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680" y="-2105268"/>
            <a:ext cx="1599017" cy="1593687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4F83241A-CF21-4DD1-A91A-F497A0174D8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908" y="7758579"/>
            <a:ext cx="1289874" cy="1593687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51914EB1-D0F5-4A92-B4C9-0AD1EFB676E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203" y="-2105268"/>
            <a:ext cx="1599017" cy="1593687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764707A6-9F70-4DBC-812F-9F9E89BD5DF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726" y="-2105268"/>
            <a:ext cx="1599017" cy="1593687"/>
          </a:xfrm>
          <a:prstGeom prst="rect">
            <a:avLst/>
          </a:prstGeom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494B5129-780A-4C80-A849-0A8C6C0C810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8428" y="7758579"/>
            <a:ext cx="1599017" cy="1593687"/>
          </a:xfrm>
          <a:prstGeom prst="rect">
            <a:avLst/>
          </a:prstGeom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66E885C8-D289-4B13-887C-6A6306EF146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1872" y="7758579"/>
            <a:ext cx="1599017" cy="1593687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13C1C57C-DCEA-4941-8F42-1F1AA21E0C8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84" y="7758579"/>
            <a:ext cx="1599017" cy="1593687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4AEE3A88-7D69-4DFE-8DB6-9CF4B1AB23B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240" y="7758579"/>
            <a:ext cx="1599017" cy="1593687"/>
          </a:xfrm>
          <a:prstGeom prst="rect">
            <a:avLst/>
          </a:prstGeom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D22E468C-3BFB-49F2-B8BD-BCCF067D5D59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796" y="7758579"/>
            <a:ext cx="1599017" cy="1593687"/>
          </a:xfrm>
          <a:prstGeom prst="rect">
            <a:avLst/>
          </a:prstGeom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162B702A-7499-4CCE-97CB-1679AD8D8170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352" y="7758579"/>
            <a:ext cx="1599017" cy="1593687"/>
          </a:xfrm>
          <a:prstGeom prst="rect">
            <a:avLst/>
          </a:prstGeom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7C720CDA-B8FC-4C85-A403-B0D46490828B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247" y="-2105268"/>
            <a:ext cx="1599017" cy="1593687"/>
          </a:xfrm>
          <a:prstGeom prst="rect">
            <a:avLst/>
          </a:prstGeom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166E4F89-B3DF-4E34-8AAD-71142AC4C5AA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876" y="7758579"/>
            <a:ext cx="1393810" cy="1593687"/>
          </a:xfrm>
          <a:prstGeom prst="rect">
            <a:avLst/>
          </a:prstGeom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4DE73354-0FF7-4DE3-BCE3-A7D815A85800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321" y="7758579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DD7DA31-C843-4071-AA1F-EF335E3A5B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79EFA75C-5B39-49B5-BC10-BA99B2F596A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1FD26E88-24F9-40C1-9ABA-D5A8A81BC718}"/>
              </a:ext>
            </a:extLst>
          </p:cNvPr>
          <p:cNvSpPr/>
          <p:nvPr userDrawn="1"/>
        </p:nvSpPr>
        <p:spPr>
          <a:xfrm flipV="1">
            <a:off x="10477500" y="1714499"/>
            <a:ext cx="1714500" cy="3429002"/>
          </a:xfrm>
          <a:custGeom>
            <a:avLst/>
            <a:gdLst>
              <a:gd name="connsiteX0" fmla="*/ 0 w 2286000"/>
              <a:gd name="connsiteY0" fmla="*/ 2286000 h 4572002"/>
              <a:gd name="connsiteX1" fmla="*/ 2286000 w 2286000"/>
              <a:gd name="connsiteY1" fmla="*/ 2286000 h 4572002"/>
              <a:gd name="connsiteX2" fmla="*/ 2286000 w 2286000"/>
              <a:gd name="connsiteY2" fmla="*/ 0 h 4572002"/>
              <a:gd name="connsiteX3" fmla="*/ 0 w 2286000"/>
              <a:gd name="connsiteY3" fmla="*/ 2286000 h 4572002"/>
              <a:gd name="connsiteX4" fmla="*/ 2286000 w 2286000"/>
              <a:gd name="connsiteY4" fmla="*/ 4572002 h 4572002"/>
              <a:gd name="connsiteX5" fmla="*/ 2286000 w 2286000"/>
              <a:gd name="connsiteY5" fmla="*/ 2286002 h 4572002"/>
              <a:gd name="connsiteX6" fmla="*/ 0 w 2286000"/>
              <a:gd name="connsiteY6" fmla="*/ 2286002 h 4572002"/>
              <a:gd name="connsiteX7" fmla="*/ 2286000 w 2286000"/>
              <a:gd name="connsiteY7" fmla="*/ 4572002 h 457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4572002">
                <a:moveTo>
                  <a:pt x="0" y="2286000"/>
                </a:moveTo>
                <a:lnTo>
                  <a:pt x="2286000" y="2286000"/>
                </a:lnTo>
                <a:lnTo>
                  <a:pt x="2286000" y="0"/>
                </a:lnTo>
                <a:cubicBezTo>
                  <a:pt x="1023477" y="0"/>
                  <a:pt x="0" y="1023478"/>
                  <a:pt x="0" y="2286000"/>
                </a:cubicBezTo>
                <a:close/>
                <a:moveTo>
                  <a:pt x="2286000" y="4572002"/>
                </a:moveTo>
                <a:lnTo>
                  <a:pt x="2286000" y="2286002"/>
                </a:lnTo>
                <a:lnTo>
                  <a:pt x="0" y="2286002"/>
                </a:lnTo>
                <a:cubicBezTo>
                  <a:pt x="0" y="3548525"/>
                  <a:pt x="1023477" y="4572002"/>
                  <a:pt x="2286000" y="4572002"/>
                </a:cubicBezTo>
                <a:close/>
              </a:path>
            </a:pathLst>
          </a:cu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 flipH="1">
            <a:off x="0" y="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 flipH="1">
            <a:off x="10477500" y="5143500"/>
            <a:ext cx="1714500" cy="1714500"/>
          </a:xfrm>
          <a:prstGeom prst="rect">
            <a:avLst/>
          </a:pr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C47A8D9F-4A7B-4F58-8FBF-6390AFC709BA}"/>
              </a:ext>
            </a:extLst>
          </p:cNvPr>
          <p:cNvSpPr/>
          <p:nvPr userDrawn="1"/>
        </p:nvSpPr>
        <p:spPr>
          <a:xfrm flipH="1" flipV="1">
            <a:off x="0" y="1714499"/>
            <a:ext cx="1714500" cy="3429002"/>
          </a:xfrm>
          <a:custGeom>
            <a:avLst/>
            <a:gdLst>
              <a:gd name="connsiteX0" fmla="*/ 0 w 2286000"/>
              <a:gd name="connsiteY0" fmla="*/ 2286000 h 4572002"/>
              <a:gd name="connsiteX1" fmla="*/ 2286000 w 2286000"/>
              <a:gd name="connsiteY1" fmla="*/ 2286000 h 4572002"/>
              <a:gd name="connsiteX2" fmla="*/ 2286000 w 2286000"/>
              <a:gd name="connsiteY2" fmla="*/ 0 h 4572002"/>
              <a:gd name="connsiteX3" fmla="*/ 0 w 2286000"/>
              <a:gd name="connsiteY3" fmla="*/ 2286000 h 4572002"/>
              <a:gd name="connsiteX4" fmla="*/ 2286000 w 2286000"/>
              <a:gd name="connsiteY4" fmla="*/ 4572002 h 4572002"/>
              <a:gd name="connsiteX5" fmla="*/ 2286000 w 2286000"/>
              <a:gd name="connsiteY5" fmla="*/ 2286002 h 4572002"/>
              <a:gd name="connsiteX6" fmla="*/ 0 w 2286000"/>
              <a:gd name="connsiteY6" fmla="*/ 2286002 h 4572002"/>
              <a:gd name="connsiteX7" fmla="*/ 2286000 w 2286000"/>
              <a:gd name="connsiteY7" fmla="*/ 4572002 h 457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4572002">
                <a:moveTo>
                  <a:pt x="0" y="2286000"/>
                </a:moveTo>
                <a:lnTo>
                  <a:pt x="2286000" y="2286000"/>
                </a:lnTo>
                <a:lnTo>
                  <a:pt x="2286000" y="0"/>
                </a:lnTo>
                <a:cubicBezTo>
                  <a:pt x="1023477" y="0"/>
                  <a:pt x="0" y="1023478"/>
                  <a:pt x="0" y="2286000"/>
                </a:cubicBezTo>
                <a:close/>
                <a:moveTo>
                  <a:pt x="2286000" y="4572002"/>
                </a:moveTo>
                <a:lnTo>
                  <a:pt x="2286000" y="2286002"/>
                </a:lnTo>
                <a:lnTo>
                  <a:pt x="0" y="2286002"/>
                </a:lnTo>
                <a:cubicBezTo>
                  <a:pt x="0" y="3548525"/>
                  <a:pt x="1023477" y="4572002"/>
                  <a:pt x="2286000" y="4572002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D5F1E458-54B8-4426-AAC1-597153F6EEE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2389" y="823285"/>
            <a:ext cx="2942721" cy="236709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FDE40084-9062-49D7-B7D3-223B20F4FB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242" y="5203907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9934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1FD26E88-24F9-40C1-9ABA-D5A8A81BC718}"/>
              </a:ext>
            </a:extLst>
          </p:cNvPr>
          <p:cNvSpPr/>
          <p:nvPr userDrawn="1"/>
        </p:nvSpPr>
        <p:spPr>
          <a:xfrm flipV="1">
            <a:off x="10477500" y="1714499"/>
            <a:ext cx="1714500" cy="3429002"/>
          </a:xfrm>
          <a:custGeom>
            <a:avLst/>
            <a:gdLst>
              <a:gd name="connsiteX0" fmla="*/ 0 w 2286000"/>
              <a:gd name="connsiteY0" fmla="*/ 2286000 h 4572002"/>
              <a:gd name="connsiteX1" fmla="*/ 2286000 w 2286000"/>
              <a:gd name="connsiteY1" fmla="*/ 2286000 h 4572002"/>
              <a:gd name="connsiteX2" fmla="*/ 2286000 w 2286000"/>
              <a:gd name="connsiteY2" fmla="*/ 0 h 4572002"/>
              <a:gd name="connsiteX3" fmla="*/ 0 w 2286000"/>
              <a:gd name="connsiteY3" fmla="*/ 2286000 h 4572002"/>
              <a:gd name="connsiteX4" fmla="*/ 2286000 w 2286000"/>
              <a:gd name="connsiteY4" fmla="*/ 4572002 h 4572002"/>
              <a:gd name="connsiteX5" fmla="*/ 2286000 w 2286000"/>
              <a:gd name="connsiteY5" fmla="*/ 2286002 h 4572002"/>
              <a:gd name="connsiteX6" fmla="*/ 0 w 2286000"/>
              <a:gd name="connsiteY6" fmla="*/ 2286002 h 4572002"/>
              <a:gd name="connsiteX7" fmla="*/ 2286000 w 2286000"/>
              <a:gd name="connsiteY7" fmla="*/ 4572002 h 457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4572002">
                <a:moveTo>
                  <a:pt x="0" y="2286000"/>
                </a:moveTo>
                <a:lnTo>
                  <a:pt x="2286000" y="2286000"/>
                </a:lnTo>
                <a:lnTo>
                  <a:pt x="2286000" y="0"/>
                </a:lnTo>
                <a:cubicBezTo>
                  <a:pt x="1023477" y="0"/>
                  <a:pt x="0" y="1023478"/>
                  <a:pt x="0" y="2286000"/>
                </a:cubicBezTo>
                <a:close/>
                <a:moveTo>
                  <a:pt x="2286000" y="4572002"/>
                </a:moveTo>
                <a:lnTo>
                  <a:pt x="2286000" y="2286002"/>
                </a:lnTo>
                <a:lnTo>
                  <a:pt x="0" y="2286002"/>
                </a:lnTo>
                <a:cubicBezTo>
                  <a:pt x="0" y="3548525"/>
                  <a:pt x="1023477" y="4572002"/>
                  <a:pt x="2286000" y="4572002"/>
                </a:cubicBezTo>
                <a:close/>
              </a:path>
            </a:pathLst>
          </a:cu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 flipH="1">
            <a:off x="1714500" y="514350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>
            <a:off x="10477500" y="0"/>
            <a:ext cx="1714500" cy="1714500"/>
          </a:xfrm>
          <a:prstGeom prst="rect">
            <a:avLst/>
          </a:pr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EC5BCAE-D26C-4C60-BA3E-D1600A7CCAAD}"/>
              </a:ext>
            </a:extLst>
          </p:cNvPr>
          <p:cNvSpPr/>
          <p:nvPr userDrawn="1"/>
        </p:nvSpPr>
        <p:spPr>
          <a:xfrm>
            <a:off x="0" y="514350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DA27186E-DABC-4DC2-84E8-9FF481C536C4}"/>
              </a:ext>
            </a:extLst>
          </p:cNvPr>
          <p:cNvSpPr/>
          <p:nvPr userDrawn="1"/>
        </p:nvSpPr>
        <p:spPr>
          <a:xfrm rot="10800000" flipH="1">
            <a:off x="0" y="342900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C4E12DD7-97CB-4536-A202-86ADF00B7C2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7987" y="2745772"/>
            <a:ext cx="360443" cy="136645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11C1640-10B9-406D-B998-2C56425603C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96" y="5203906"/>
            <a:ext cx="1289874" cy="1593687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AB6667EA-189E-4A86-A757-B19C4A20DBC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83" y="2826655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52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1FD26E88-24F9-40C1-9ABA-D5A8A81BC718}"/>
              </a:ext>
            </a:extLst>
          </p:cNvPr>
          <p:cNvSpPr/>
          <p:nvPr userDrawn="1"/>
        </p:nvSpPr>
        <p:spPr>
          <a:xfrm flipV="1">
            <a:off x="0" y="0"/>
            <a:ext cx="1714500" cy="3429002"/>
          </a:xfrm>
          <a:custGeom>
            <a:avLst/>
            <a:gdLst>
              <a:gd name="connsiteX0" fmla="*/ 0 w 2286000"/>
              <a:gd name="connsiteY0" fmla="*/ 2286000 h 4572002"/>
              <a:gd name="connsiteX1" fmla="*/ 2286000 w 2286000"/>
              <a:gd name="connsiteY1" fmla="*/ 2286000 h 4572002"/>
              <a:gd name="connsiteX2" fmla="*/ 2286000 w 2286000"/>
              <a:gd name="connsiteY2" fmla="*/ 0 h 4572002"/>
              <a:gd name="connsiteX3" fmla="*/ 0 w 2286000"/>
              <a:gd name="connsiteY3" fmla="*/ 2286000 h 4572002"/>
              <a:gd name="connsiteX4" fmla="*/ 2286000 w 2286000"/>
              <a:gd name="connsiteY4" fmla="*/ 4572002 h 4572002"/>
              <a:gd name="connsiteX5" fmla="*/ 2286000 w 2286000"/>
              <a:gd name="connsiteY5" fmla="*/ 2286002 h 4572002"/>
              <a:gd name="connsiteX6" fmla="*/ 0 w 2286000"/>
              <a:gd name="connsiteY6" fmla="*/ 2286002 h 4572002"/>
              <a:gd name="connsiteX7" fmla="*/ 2286000 w 2286000"/>
              <a:gd name="connsiteY7" fmla="*/ 4572002 h 457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4572002">
                <a:moveTo>
                  <a:pt x="0" y="2286000"/>
                </a:moveTo>
                <a:lnTo>
                  <a:pt x="2286000" y="2286000"/>
                </a:lnTo>
                <a:lnTo>
                  <a:pt x="2286000" y="0"/>
                </a:lnTo>
                <a:cubicBezTo>
                  <a:pt x="1023477" y="0"/>
                  <a:pt x="0" y="1023478"/>
                  <a:pt x="0" y="2286000"/>
                </a:cubicBezTo>
                <a:close/>
                <a:moveTo>
                  <a:pt x="2286000" y="4572002"/>
                </a:moveTo>
                <a:lnTo>
                  <a:pt x="2286000" y="2286002"/>
                </a:lnTo>
                <a:lnTo>
                  <a:pt x="0" y="2286002"/>
                </a:lnTo>
                <a:cubicBezTo>
                  <a:pt x="0" y="3548525"/>
                  <a:pt x="1023477" y="4572002"/>
                  <a:pt x="2286000" y="4572002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>
            <a:off x="10477500" y="514350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>
            <a:off x="10477500" y="342900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BFEB38FA-99B1-4F3E-A4A5-071A69657E1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77500" y="2571750"/>
            <a:ext cx="1714500" cy="171450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0789674-25CF-4569-A92B-1A77B27792C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83" y="917658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514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1FD26E88-24F9-40C1-9ABA-D5A8A81BC718}"/>
              </a:ext>
            </a:extLst>
          </p:cNvPr>
          <p:cNvSpPr/>
          <p:nvPr userDrawn="1"/>
        </p:nvSpPr>
        <p:spPr>
          <a:xfrm rot="5400000" flipV="1">
            <a:off x="9620249" y="-857251"/>
            <a:ext cx="1714500" cy="3429002"/>
          </a:xfrm>
          <a:custGeom>
            <a:avLst/>
            <a:gdLst>
              <a:gd name="connsiteX0" fmla="*/ 0 w 2286000"/>
              <a:gd name="connsiteY0" fmla="*/ 2286000 h 4572002"/>
              <a:gd name="connsiteX1" fmla="*/ 2286000 w 2286000"/>
              <a:gd name="connsiteY1" fmla="*/ 2286000 h 4572002"/>
              <a:gd name="connsiteX2" fmla="*/ 2286000 w 2286000"/>
              <a:gd name="connsiteY2" fmla="*/ 0 h 4572002"/>
              <a:gd name="connsiteX3" fmla="*/ 0 w 2286000"/>
              <a:gd name="connsiteY3" fmla="*/ 2286000 h 4572002"/>
              <a:gd name="connsiteX4" fmla="*/ 2286000 w 2286000"/>
              <a:gd name="connsiteY4" fmla="*/ 4572002 h 4572002"/>
              <a:gd name="connsiteX5" fmla="*/ 2286000 w 2286000"/>
              <a:gd name="connsiteY5" fmla="*/ 2286002 h 4572002"/>
              <a:gd name="connsiteX6" fmla="*/ 0 w 2286000"/>
              <a:gd name="connsiteY6" fmla="*/ 2286002 h 4572002"/>
              <a:gd name="connsiteX7" fmla="*/ 2286000 w 2286000"/>
              <a:gd name="connsiteY7" fmla="*/ 4572002 h 457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4572002">
                <a:moveTo>
                  <a:pt x="0" y="2286000"/>
                </a:moveTo>
                <a:lnTo>
                  <a:pt x="2286000" y="2286000"/>
                </a:lnTo>
                <a:lnTo>
                  <a:pt x="2286000" y="0"/>
                </a:lnTo>
                <a:cubicBezTo>
                  <a:pt x="1023477" y="0"/>
                  <a:pt x="0" y="1023478"/>
                  <a:pt x="0" y="2286000"/>
                </a:cubicBezTo>
                <a:close/>
                <a:moveTo>
                  <a:pt x="2286000" y="4572002"/>
                </a:moveTo>
                <a:lnTo>
                  <a:pt x="2286000" y="2286002"/>
                </a:lnTo>
                <a:lnTo>
                  <a:pt x="0" y="2286002"/>
                </a:lnTo>
                <a:cubicBezTo>
                  <a:pt x="0" y="3548525"/>
                  <a:pt x="1023477" y="4572002"/>
                  <a:pt x="2286000" y="4572002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>
            <a:off x="0" y="514350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>
            <a:off x="1714500" y="514350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8F395033-FF84-4C71-AE48-8FD7BCE9801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13836" y="1122728"/>
            <a:ext cx="1178164" cy="118354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E37E0A6-AC59-4DB0-B255-AC20E0F367A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2788" y="4293839"/>
            <a:ext cx="1188923" cy="1947467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CCA39F9E-9A09-407B-BD8B-01896A9BAC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83" y="5203906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976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1FD26E88-24F9-40C1-9ABA-D5A8A81BC718}"/>
              </a:ext>
            </a:extLst>
          </p:cNvPr>
          <p:cNvSpPr/>
          <p:nvPr userDrawn="1"/>
        </p:nvSpPr>
        <p:spPr>
          <a:xfrm flipV="1">
            <a:off x="10477500" y="3428998"/>
            <a:ext cx="1714500" cy="3429002"/>
          </a:xfrm>
          <a:custGeom>
            <a:avLst/>
            <a:gdLst>
              <a:gd name="connsiteX0" fmla="*/ 0 w 2286000"/>
              <a:gd name="connsiteY0" fmla="*/ 2286000 h 4572002"/>
              <a:gd name="connsiteX1" fmla="*/ 2286000 w 2286000"/>
              <a:gd name="connsiteY1" fmla="*/ 2286000 h 4572002"/>
              <a:gd name="connsiteX2" fmla="*/ 2286000 w 2286000"/>
              <a:gd name="connsiteY2" fmla="*/ 0 h 4572002"/>
              <a:gd name="connsiteX3" fmla="*/ 0 w 2286000"/>
              <a:gd name="connsiteY3" fmla="*/ 2286000 h 4572002"/>
              <a:gd name="connsiteX4" fmla="*/ 2286000 w 2286000"/>
              <a:gd name="connsiteY4" fmla="*/ 4572002 h 4572002"/>
              <a:gd name="connsiteX5" fmla="*/ 2286000 w 2286000"/>
              <a:gd name="connsiteY5" fmla="*/ 2286002 h 4572002"/>
              <a:gd name="connsiteX6" fmla="*/ 0 w 2286000"/>
              <a:gd name="connsiteY6" fmla="*/ 2286002 h 4572002"/>
              <a:gd name="connsiteX7" fmla="*/ 2286000 w 2286000"/>
              <a:gd name="connsiteY7" fmla="*/ 4572002 h 457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4572002">
                <a:moveTo>
                  <a:pt x="0" y="2286000"/>
                </a:moveTo>
                <a:lnTo>
                  <a:pt x="2286000" y="2286000"/>
                </a:lnTo>
                <a:lnTo>
                  <a:pt x="2286000" y="0"/>
                </a:lnTo>
                <a:cubicBezTo>
                  <a:pt x="1023477" y="0"/>
                  <a:pt x="0" y="1023478"/>
                  <a:pt x="0" y="2286000"/>
                </a:cubicBezTo>
                <a:close/>
                <a:moveTo>
                  <a:pt x="2286000" y="4572002"/>
                </a:moveTo>
                <a:lnTo>
                  <a:pt x="2286000" y="2286002"/>
                </a:lnTo>
                <a:lnTo>
                  <a:pt x="0" y="2286002"/>
                </a:lnTo>
                <a:cubicBezTo>
                  <a:pt x="0" y="3548525"/>
                  <a:pt x="1023477" y="4572002"/>
                  <a:pt x="2286000" y="4572002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>
            <a:off x="0" y="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>
            <a:off x="0" y="171450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107CA715-EDA7-4A7A-AD88-25FFB70B1E0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98591" y="2674074"/>
            <a:ext cx="360443" cy="136645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B114AE18-0E96-41C8-8038-E1ACBED9F3D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83" y="120813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012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1FD26E88-24F9-40C1-9ABA-D5A8A81BC718}"/>
              </a:ext>
            </a:extLst>
          </p:cNvPr>
          <p:cNvSpPr/>
          <p:nvPr userDrawn="1"/>
        </p:nvSpPr>
        <p:spPr>
          <a:xfrm flipV="1">
            <a:off x="0" y="3429000"/>
            <a:ext cx="1714500" cy="3429002"/>
          </a:xfrm>
          <a:custGeom>
            <a:avLst/>
            <a:gdLst>
              <a:gd name="connsiteX0" fmla="*/ 0 w 2286000"/>
              <a:gd name="connsiteY0" fmla="*/ 2286000 h 4572002"/>
              <a:gd name="connsiteX1" fmla="*/ 2286000 w 2286000"/>
              <a:gd name="connsiteY1" fmla="*/ 2286000 h 4572002"/>
              <a:gd name="connsiteX2" fmla="*/ 2286000 w 2286000"/>
              <a:gd name="connsiteY2" fmla="*/ 0 h 4572002"/>
              <a:gd name="connsiteX3" fmla="*/ 0 w 2286000"/>
              <a:gd name="connsiteY3" fmla="*/ 2286000 h 4572002"/>
              <a:gd name="connsiteX4" fmla="*/ 2286000 w 2286000"/>
              <a:gd name="connsiteY4" fmla="*/ 4572002 h 4572002"/>
              <a:gd name="connsiteX5" fmla="*/ 2286000 w 2286000"/>
              <a:gd name="connsiteY5" fmla="*/ 2286002 h 4572002"/>
              <a:gd name="connsiteX6" fmla="*/ 0 w 2286000"/>
              <a:gd name="connsiteY6" fmla="*/ 2286002 h 4572002"/>
              <a:gd name="connsiteX7" fmla="*/ 2286000 w 2286000"/>
              <a:gd name="connsiteY7" fmla="*/ 4572002 h 457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0" h="4572002">
                <a:moveTo>
                  <a:pt x="0" y="2286000"/>
                </a:moveTo>
                <a:lnTo>
                  <a:pt x="2286000" y="2286000"/>
                </a:lnTo>
                <a:lnTo>
                  <a:pt x="2286000" y="0"/>
                </a:lnTo>
                <a:cubicBezTo>
                  <a:pt x="1023477" y="0"/>
                  <a:pt x="0" y="1023478"/>
                  <a:pt x="0" y="2286000"/>
                </a:cubicBezTo>
                <a:close/>
                <a:moveTo>
                  <a:pt x="2286000" y="4572002"/>
                </a:moveTo>
                <a:lnTo>
                  <a:pt x="2286000" y="2286002"/>
                </a:lnTo>
                <a:lnTo>
                  <a:pt x="0" y="2286002"/>
                </a:lnTo>
                <a:cubicBezTo>
                  <a:pt x="0" y="3548525"/>
                  <a:pt x="1023477" y="4572002"/>
                  <a:pt x="2286000" y="4572002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>
            <a:off x="10477500" y="1714501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>
            <a:off x="10477500" y="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D8A20FA0-DF06-4E85-A6F5-203C82FADF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9117" y="5791772"/>
            <a:ext cx="1899049" cy="43575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569CB60-CE9A-4301-8DE0-BFE4832F0ED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845" y="60407"/>
            <a:ext cx="1393810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986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phic 3">
            <a:hlinkClick r:id="rId2"/>
            <a:extLst>
              <a:ext uri="{FF2B5EF4-FFF2-40B4-BE49-F238E27FC236}">
                <a16:creationId xmlns:a16="http://schemas.microsoft.com/office/drawing/2014/main" id="{ECF59092-F456-4EE2-ADB3-B2CB473EF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48" name="TextBox 47">
            <a:hlinkClick r:id="rId5"/>
            <a:extLst>
              <a:ext uri="{FF2B5EF4-FFF2-40B4-BE49-F238E27FC236}">
                <a16:creationId xmlns:a16="http://schemas.microsoft.com/office/drawing/2014/main" id="{ECA550B5-668E-48BB-B6CE-EE4874694D0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0F2F80A-742A-41DF-B7A6-DF0AC0344494}"/>
              </a:ext>
            </a:extLst>
          </p:cNvPr>
          <p:cNvSpPr/>
          <p:nvPr userDrawn="1"/>
        </p:nvSpPr>
        <p:spPr>
          <a:xfrm>
            <a:off x="8763000" y="514350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51C7E3D-1DC3-4E19-985B-C19097731A05}"/>
              </a:ext>
            </a:extLst>
          </p:cNvPr>
          <p:cNvSpPr/>
          <p:nvPr userDrawn="1"/>
        </p:nvSpPr>
        <p:spPr>
          <a:xfrm>
            <a:off x="10477500" y="5143500"/>
            <a:ext cx="1714500" cy="1714500"/>
          </a:xfrm>
          <a:prstGeom prst="rect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8F754A1-B3FA-4F53-912A-81897D381152}"/>
              </a:ext>
            </a:extLst>
          </p:cNvPr>
          <p:cNvSpPr/>
          <p:nvPr userDrawn="1"/>
        </p:nvSpPr>
        <p:spPr>
          <a:xfrm flipV="1">
            <a:off x="0" y="0"/>
            <a:ext cx="1714500" cy="1714500"/>
          </a:xfrm>
          <a:custGeom>
            <a:avLst/>
            <a:gdLst>
              <a:gd name="connsiteX0" fmla="*/ 1964987 w 1964987"/>
              <a:gd name="connsiteY0" fmla="*/ 0 h 1964987"/>
              <a:gd name="connsiteX1" fmla="*/ 1964987 w 1964987"/>
              <a:gd name="connsiteY1" fmla="*/ 1964987 h 1964987"/>
              <a:gd name="connsiteX2" fmla="*/ 0 w 1964987"/>
              <a:gd name="connsiteY2" fmla="*/ 1964987 h 1964987"/>
              <a:gd name="connsiteX3" fmla="*/ 1964987 w 1964987"/>
              <a:gd name="connsiteY3" fmla="*/ 0 h 196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987" h="1964987">
                <a:moveTo>
                  <a:pt x="1964987" y="0"/>
                </a:moveTo>
                <a:lnTo>
                  <a:pt x="1964987" y="1964987"/>
                </a:lnTo>
                <a:lnTo>
                  <a:pt x="0" y="1964987"/>
                </a:lnTo>
                <a:cubicBezTo>
                  <a:pt x="0" y="879755"/>
                  <a:pt x="879755" y="0"/>
                  <a:pt x="1964987" y="0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58142870-4B33-426A-824F-83C0DC9531C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6790" y="353475"/>
            <a:ext cx="2942721" cy="23670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2978FE6F-0180-43E2-9A62-E49CBB2DB54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83" y="5264313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849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72" r:id="rId22"/>
    <p:sldLayoutId id="2147483664" r:id="rId2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62.svg"/><Relationship Id="rId21" Type="http://schemas.openxmlformats.org/officeDocument/2006/relationships/image" Target="../media/image66.svg"/><Relationship Id="rId42" Type="http://schemas.openxmlformats.org/officeDocument/2006/relationships/image" Target="../media/image87.png"/><Relationship Id="rId47" Type="http://schemas.openxmlformats.org/officeDocument/2006/relationships/image" Target="../media/image92.svg"/><Relationship Id="rId63" Type="http://schemas.openxmlformats.org/officeDocument/2006/relationships/image" Target="../media/image108.svg"/><Relationship Id="rId68" Type="http://schemas.openxmlformats.org/officeDocument/2006/relationships/image" Target="../media/image113.png"/><Relationship Id="rId84" Type="http://schemas.openxmlformats.org/officeDocument/2006/relationships/image" Target="../media/image129.png"/><Relationship Id="rId89" Type="http://schemas.openxmlformats.org/officeDocument/2006/relationships/image" Target="../media/image134.svg"/><Relationship Id="rId112" Type="http://schemas.openxmlformats.org/officeDocument/2006/relationships/image" Target="../media/image157.png"/><Relationship Id="rId133" Type="http://schemas.openxmlformats.org/officeDocument/2006/relationships/image" Target="../media/image178.svg"/><Relationship Id="rId138" Type="http://schemas.openxmlformats.org/officeDocument/2006/relationships/image" Target="../media/image183.png"/><Relationship Id="rId154" Type="http://schemas.openxmlformats.org/officeDocument/2006/relationships/image" Target="../media/image199.png"/><Relationship Id="rId159" Type="http://schemas.openxmlformats.org/officeDocument/2006/relationships/image" Target="../media/image204.svg"/><Relationship Id="rId175" Type="http://schemas.openxmlformats.org/officeDocument/2006/relationships/image" Target="../media/image220.svg"/><Relationship Id="rId170" Type="http://schemas.openxmlformats.org/officeDocument/2006/relationships/image" Target="../media/image215.png"/><Relationship Id="rId191" Type="http://schemas.openxmlformats.org/officeDocument/2006/relationships/image" Target="../media/image236.svg"/><Relationship Id="rId16" Type="http://schemas.openxmlformats.org/officeDocument/2006/relationships/image" Target="../media/image61.png"/><Relationship Id="rId107" Type="http://schemas.openxmlformats.org/officeDocument/2006/relationships/image" Target="../media/image152.svg"/><Relationship Id="rId11" Type="http://schemas.openxmlformats.org/officeDocument/2006/relationships/image" Target="../media/image56.svg"/><Relationship Id="rId32" Type="http://schemas.openxmlformats.org/officeDocument/2006/relationships/image" Target="../media/image77.png"/><Relationship Id="rId37" Type="http://schemas.openxmlformats.org/officeDocument/2006/relationships/image" Target="../media/image82.svg"/><Relationship Id="rId53" Type="http://schemas.openxmlformats.org/officeDocument/2006/relationships/image" Target="../media/image98.svg"/><Relationship Id="rId58" Type="http://schemas.openxmlformats.org/officeDocument/2006/relationships/image" Target="../media/image103.png"/><Relationship Id="rId74" Type="http://schemas.openxmlformats.org/officeDocument/2006/relationships/image" Target="../media/image119.png"/><Relationship Id="rId79" Type="http://schemas.openxmlformats.org/officeDocument/2006/relationships/image" Target="../media/image124.svg"/><Relationship Id="rId102" Type="http://schemas.openxmlformats.org/officeDocument/2006/relationships/image" Target="../media/image147.png"/><Relationship Id="rId123" Type="http://schemas.openxmlformats.org/officeDocument/2006/relationships/image" Target="../media/image168.svg"/><Relationship Id="rId128" Type="http://schemas.openxmlformats.org/officeDocument/2006/relationships/image" Target="../media/image173.png"/><Relationship Id="rId144" Type="http://schemas.openxmlformats.org/officeDocument/2006/relationships/image" Target="../media/image189.png"/><Relationship Id="rId149" Type="http://schemas.openxmlformats.org/officeDocument/2006/relationships/image" Target="../media/image194.svg"/><Relationship Id="rId5" Type="http://schemas.openxmlformats.org/officeDocument/2006/relationships/image" Target="../media/image50.svg"/><Relationship Id="rId90" Type="http://schemas.openxmlformats.org/officeDocument/2006/relationships/image" Target="../media/image135.png"/><Relationship Id="rId95" Type="http://schemas.openxmlformats.org/officeDocument/2006/relationships/image" Target="../media/image140.svg"/><Relationship Id="rId160" Type="http://schemas.openxmlformats.org/officeDocument/2006/relationships/image" Target="../media/image205.png"/><Relationship Id="rId165" Type="http://schemas.openxmlformats.org/officeDocument/2006/relationships/image" Target="../media/image210.svg"/><Relationship Id="rId181" Type="http://schemas.openxmlformats.org/officeDocument/2006/relationships/image" Target="../media/image226.svg"/><Relationship Id="rId186" Type="http://schemas.openxmlformats.org/officeDocument/2006/relationships/image" Target="../media/image231.png"/><Relationship Id="rId22" Type="http://schemas.openxmlformats.org/officeDocument/2006/relationships/image" Target="../media/image67.png"/><Relationship Id="rId27" Type="http://schemas.openxmlformats.org/officeDocument/2006/relationships/image" Target="../media/image72.svg"/><Relationship Id="rId43" Type="http://schemas.openxmlformats.org/officeDocument/2006/relationships/image" Target="../media/image88.svg"/><Relationship Id="rId48" Type="http://schemas.openxmlformats.org/officeDocument/2006/relationships/image" Target="../media/image93.png"/><Relationship Id="rId64" Type="http://schemas.openxmlformats.org/officeDocument/2006/relationships/image" Target="../media/image109.png"/><Relationship Id="rId69" Type="http://schemas.openxmlformats.org/officeDocument/2006/relationships/image" Target="../media/image114.svg"/><Relationship Id="rId113" Type="http://schemas.openxmlformats.org/officeDocument/2006/relationships/image" Target="../media/image158.svg"/><Relationship Id="rId118" Type="http://schemas.openxmlformats.org/officeDocument/2006/relationships/image" Target="../media/image163.png"/><Relationship Id="rId134" Type="http://schemas.openxmlformats.org/officeDocument/2006/relationships/image" Target="../media/image179.png"/><Relationship Id="rId139" Type="http://schemas.openxmlformats.org/officeDocument/2006/relationships/image" Target="../media/image184.svg"/><Relationship Id="rId80" Type="http://schemas.openxmlformats.org/officeDocument/2006/relationships/image" Target="../media/image125.png"/><Relationship Id="rId85" Type="http://schemas.openxmlformats.org/officeDocument/2006/relationships/image" Target="../media/image130.svg"/><Relationship Id="rId150" Type="http://schemas.openxmlformats.org/officeDocument/2006/relationships/image" Target="../media/image195.png"/><Relationship Id="rId155" Type="http://schemas.openxmlformats.org/officeDocument/2006/relationships/image" Target="../media/image200.svg"/><Relationship Id="rId171" Type="http://schemas.openxmlformats.org/officeDocument/2006/relationships/image" Target="../media/image216.svg"/><Relationship Id="rId176" Type="http://schemas.openxmlformats.org/officeDocument/2006/relationships/image" Target="../media/image221.png"/><Relationship Id="rId192" Type="http://schemas.openxmlformats.org/officeDocument/2006/relationships/image" Target="../media/image237.png"/><Relationship Id="rId12" Type="http://schemas.openxmlformats.org/officeDocument/2006/relationships/image" Target="../media/image57.png"/><Relationship Id="rId17" Type="http://schemas.openxmlformats.org/officeDocument/2006/relationships/image" Target="../media/image62.svg"/><Relationship Id="rId33" Type="http://schemas.openxmlformats.org/officeDocument/2006/relationships/image" Target="../media/image78.svg"/><Relationship Id="rId38" Type="http://schemas.openxmlformats.org/officeDocument/2006/relationships/image" Target="../media/image83.png"/><Relationship Id="rId59" Type="http://schemas.openxmlformats.org/officeDocument/2006/relationships/image" Target="../media/image104.svg"/><Relationship Id="rId103" Type="http://schemas.openxmlformats.org/officeDocument/2006/relationships/image" Target="../media/image148.svg"/><Relationship Id="rId108" Type="http://schemas.openxmlformats.org/officeDocument/2006/relationships/image" Target="../media/image153.png"/><Relationship Id="rId124" Type="http://schemas.openxmlformats.org/officeDocument/2006/relationships/image" Target="../media/image169.png"/><Relationship Id="rId129" Type="http://schemas.openxmlformats.org/officeDocument/2006/relationships/image" Target="../media/image174.svg"/><Relationship Id="rId54" Type="http://schemas.openxmlformats.org/officeDocument/2006/relationships/image" Target="../media/image99.png"/><Relationship Id="rId70" Type="http://schemas.openxmlformats.org/officeDocument/2006/relationships/image" Target="../media/image115.png"/><Relationship Id="rId75" Type="http://schemas.openxmlformats.org/officeDocument/2006/relationships/image" Target="../media/image120.svg"/><Relationship Id="rId91" Type="http://schemas.openxmlformats.org/officeDocument/2006/relationships/image" Target="../media/image136.svg"/><Relationship Id="rId96" Type="http://schemas.openxmlformats.org/officeDocument/2006/relationships/image" Target="../media/image141.png"/><Relationship Id="rId140" Type="http://schemas.openxmlformats.org/officeDocument/2006/relationships/image" Target="../media/image185.png"/><Relationship Id="rId145" Type="http://schemas.openxmlformats.org/officeDocument/2006/relationships/image" Target="../media/image190.svg"/><Relationship Id="rId161" Type="http://schemas.openxmlformats.org/officeDocument/2006/relationships/image" Target="../media/image206.svg"/><Relationship Id="rId166" Type="http://schemas.openxmlformats.org/officeDocument/2006/relationships/image" Target="../media/image211.png"/><Relationship Id="rId182" Type="http://schemas.openxmlformats.org/officeDocument/2006/relationships/image" Target="../media/image227.png"/><Relationship Id="rId187" Type="http://schemas.openxmlformats.org/officeDocument/2006/relationships/image" Target="../media/image232.sv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1.png"/><Relationship Id="rId23" Type="http://schemas.openxmlformats.org/officeDocument/2006/relationships/image" Target="../media/image68.svg"/><Relationship Id="rId28" Type="http://schemas.openxmlformats.org/officeDocument/2006/relationships/image" Target="../media/image73.png"/><Relationship Id="rId49" Type="http://schemas.openxmlformats.org/officeDocument/2006/relationships/image" Target="../media/image94.svg"/><Relationship Id="rId114" Type="http://schemas.openxmlformats.org/officeDocument/2006/relationships/image" Target="../media/image159.png"/><Relationship Id="rId119" Type="http://schemas.openxmlformats.org/officeDocument/2006/relationships/image" Target="../media/image164.svg"/><Relationship Id="rId44" Type="http://schemas.openxmlformats.org/officeDocument/2006/relationships/image" Target="../media/image89.png"/><Relationship Id="rId60" Type="http://schemas.openxmlformats.org/officeDocument/2006/relationships/image" Target="../media/image105.png"/><Relationship Id="rId65" Type="http://schemas.openxmlformats.org/officeDocument/2006/relationships/image" Target="../media/image110.svg"/><Relationship Id="rId81" Type="http://schemas.openxmlformats.org/officeDocument/2006/relationships/image" Target="../media/image126.svg"/><Relationship Id="rId86" Type="http://schemas.openxmlformats.org/officeDocument/2006/relationships/image" Target="../media/image131.png"/><Relationship Id="rId130" Type="http://schemas.openxmlformats.org/officeDocument/2006/relationships/image" Target="../media/image175.png"/><Relationship Id="rId135" Type="http://schemas.openxmlformats.org/officeDocument/2006/relationships/image" Target="../media/image180.svg"/><Relationship Id="rId151" Type="http://schemas.openxmlformats.org/officeDocument/2006/relationships/image" Target="../media/image196.svg"/><Relationship Id="rId156" Type="http://schemas.openxmlformats.org/officeDocument/2006/relationships/image" Target="../media/image201.png"/><Relationship Id="rId177" Type="http://schemas.openxmlformats.org/officeDocument/2006/relationships/image" Target="../media/image222.svg"/><Relationship Id="rId172" Type="http://schemas.openxmlformats.org/officeDocument/2006/relationships/image" Target="../media/image217.png"/><Relationship Id="rId193" Type="http://schemas.openxmlformats.org/officeDocument/2006/relationships/image" Target="../media/image238.svg"/><Relationship Id="rId13" Type="http://schemas.openxmlformats.org/officeDocument/2006/relationships/image" Target="../media/image58.svg"/><Relationship Id="rId18" Type="http://schemas.openxmlformats.org/officeDocument/2006/relationships/image" Target="../media/image63.png"/><Relationship Id="rId39" Type="http://schemas.openxmlformats.org/officeDocument/2006/relationships/image" Target="../media/image84.svg"/><Relationship Id="rId109" Type="http://schemas.openxmlformats.org/officeDocument/2006/relationships/image" Target="../media/image154.svg"/><Relationship Id="rId34" Type="http://schemas.openxmlformats.org/officeDocument/2006/relationships/image" Target="../media/image79.png"/><Relationship Id="rId50" Type="http://schemas.openxmlformats.org/officeDocument/2006/relationships/image" Target="../media/image95.png"/><Relationship Id="rId55" Type="http://schemas.openxmlformats.org/officeDocument/2006/relationships/image" Target="../media/image100.svg"/><Relationship Id="rId76" Type="http://schemas.openxmlformats.org/officeDocument/2006/relationships/image" Target="../media/image121.png"/><Relationship Id="rId97" Type="http://schemas.openxmlformats.org/officeDocument/2006/relationships/image" Target="../media/image142.svg"/><Relationship Id="rId104" Type="http://schemas.openxmlformats.org/officeDocument/2006/relationships/image" Target="../media/image149.png"/><Relationship Id="rId120" Type="http://schemas.openxmlformats.org/officeDocument/2006/relationships/image" Target="../media/image165.png"/><Relationship Id="rId125" Type="http://schemas.openxmlformats.org/officeDocument/2006/relationships/image" Target="../media/image170.svg"/><Relationship Id="rId141" Type="http://schemas.openxmlformats.org/officeDocument/2006/relationships/image" Target="../media/image186.svg"/><Relationship Id="rId146" Type="http://schemas.openxmlformats.org/officeDocument/2006/relationships/image" Target="../media/image191.png"/><Relationship Id="rId167" Type="http://schemas.openxmlformats.org/officeDocument/2006/relationships/image" Target="../media/image212.svg"/><Relationship Id="rId188" Type="http://schemas.openxmlformats.org/officeDocument/2006/relationships/image" Target="../media/image233.png"/><Relationship Id="rId7" Type="http://schemas.openxmlformats.org/officeDocument/2006/relationships/image" Target="../media/image52.svg"/><Relationship Id="rId71" Type="http://schemas.openxmlformats.org/officeDocument/2006/relationships/image" Target="../media/image116.svg"/><Relationship Id="rId92" Type="http://schemas.openxmlformats.org/officeDocument/2006/relationships/image" Target="../media/image137.png"/><Relationship Id="rId162" Type="http://schemas.openxmlformats.org/officeDocument/2006/relationships/image" Target="../media/image207.png"/><Relationship Id="rId183" Type="http://schemas.openxmlformats.org/officeDocument/2006/relationships/image" Target="../media/image228.svg"/><Relationship Id="rId2" Type="http://schemas.openxmlformats.org/officeDocument/2006/relationships/image" Target="../media/image47.png"/><Relationship Id="rId29" Type="http://schemas.openxmlformats.org/officeDocument/2006/relationships/image" Target="../media/image74.svg"/><Relationship Id="rId24" Type="http://schemas.openxmlformats.org/officeDocument/2006/relationships/image" Target="../media/image69.png"/><Relationship Id="rId40" Type="http://schemas.openxmlformats.org/officeDocument/2006/relationships/image" Target="../media/image85.png"/><Relationship Id="rId45" Type="http://schemas.openxmlformats.org/officeDocument/2006/relationships/image" Target="../media/image90.svg"/><Relationship Id="rId66" Type="http://schemas.openxmlformats.org/officeDocument/2006/relationships/image" Target="../media/image111.png"/><Relationship Id="rId87" Type="http://schemas.openxmlformats.org/officeDocument/2006/relationships/image" Target="../media/image132.svg"/><Relationship Id="rId110" Type="http://schemas.openxmlformats.org/officeDocument/2006/relationships/image" Target="../media/image155.png"/><Relationship Id="rId115" Type="http://schemas.openxmlformats.org/officeDocument/2006/relationships/image" Target="../media/image160.svg"/><Relationship Id="rId131" Type="http://schemas.openxmlformats.org/officeDocument/2006/relationships/image" Target="../media/image176.svg"/><Relationship Id="rId136" Type="http://schemas.openxmlformats.org/officeDocument/2006/relationships/image" Target="../media/image181.png"/><Relationship Id="rId157" Type="http://schemas.openxmlformats.org/officeDocument/2006/relationships/image" Target="../media/image202.svg"/><Relationship Id="rId178" Type="http://schemas.openxmlformats.org/officeDocument/2006/relationships/image" Target="../media/image223.png"/><Relationship Id="rId61" Type="http://schemas.openxmlformats.org/officeDocument/2006/relationships/image" Target="../media/image106.svg"/><Relationship Id="rId82" Type="http://schemas.openxmlformats.org/officeDocument/2006/relationships/image" Target="../media/image127.png"/><Relationship Id="rId152" Type="http://schemas.openxmlformats.org/officeDocument/2006/relationships/image" Target="../media/image197.png"/><Relationship Id="rId173" Type="http://schemas.openxmlformats.org/officeDocument/2006/relationships/image" Target="../media/image218.svg"/><Relationship Id="rId19" Type="http://schemas.openxmlformats.org/officeDocument/2006/relationships/image" Target="../media/image64.svg"/><Relationship Id="rId14" Type="http://schemas.openxmlformats.org/officeDocument/2006/relationships/image" Target="../media/image59.png"/><Relationship Id="rId30" Type="http://schemas.openxmlformats.org/officeDocument/2006/relationships/image" Target="../media/image75.png"/><Relationship Id="rId35" Type="http://schemas.openxmlformats.org/officeDocument/2006/relationships/image" Target="../media/image80.svg"/><Relationship Id="rId56" Type="http://schemas.openxmlformats.org/officeDocument/2006/relationships/image" Target="../media/image101.png"/><Relationship Id="rId77" Type="http://schemas.openxmlformats.org/officeDocument/2006/relationships/image" Target="../media/image122.svg"/><Relationship Id="rId100" Type="http://schemas.openxmlformats.org/officeDocument/2006/relationships/image" Target="../media/image145.png"/><Relationship Id="rId105" Type="http://schemas.openxmlformats.org/officeDocument/2006/relationships/image" Target="../media/image150.svg"/><Relationship Id="rId126" Type="http://schemas.openxmlformats.org/officeDocument/2006/relationships/image" Target="../media/image171.png"/><Relationship Id="rId147" Type="http://schemas.openxmlformats.org/officeDocument/2006/relationships/image" Target="../media/image192.svg"/><Relationship Id="rId168" Type="http://schemas.openxmlformats.org/officeDocument/2006/relationships/image" Target="../media/image213.png"/><Relationship Id="rId8" Type="http://schemas.openxmlformats.org/officeDocument/2006/relationships/image" Target="../media/image53.png"/><Relationship Id="rId51" Type="http://schemas.openxmlformats.org/officeDocument/2006/relationships/image" Target="../media/image96.svg"/><Relationship Id="rId72" Type="http://schemas.openxmlformats.org/officeDocument/2006/relationships/image" Target="../media/image117.png"/><Relationship Id="rId93" Type="http://schemas.openxmlformats.org/officeDocument/2006/relationships/image" Target="../media/image138.svg"/><Relationship Id="rId98" Type="http://schemas.openxmlformats.org/officeDocument/2006/relationships/image" Target="../media/image143.png"/><Relationship Id="rId121" Type="http://schemas.openxmlformats.org/officeDocument/2006/relationships/image" Target="../media/image166.svg"/><Relationship Id="rId142" Type="http://schemas.openxmlformats.org/officeDocument/2006/relationships/image" Target="../media/image187.png"/><Relationship Id="rId163" Type="http://schemas.openxmlformats.org/officeDocument/2006/relationships/image" Target="../media/image208.svg"/><Relationship Id="rId184" Type="http://schemas.openxmlformats.org/officeDocument/2006/relationships/image" Target="../media/image229.png"/><Relationship Id="rId189" Type="http://schemas.openxmlformats.org/officeDocument/2006/relationships/image" Target="../media/image234.svg"/><Relationship Id="rId3" Type="http://schemas.openxmlformats.org/officeDocument/2006/relationships/image" Target="../media/image48.svg"/><Relationship Id="rId25" Type="http://schemas.openxmlformats.org/officeDocument/2006/relationships/image" Target="../media/image70.svg"/><Relationship Id="rId46" Type="http://schemas.openxmlformats.org/officeDocument/2006/relationships/image" Target="../media/image91.png"/><Relationship Id="rId67" Type="http://schemas.openxmlformats.org/officeDocument/2006/relationships/image" Target="../media/image112.svg"/><Relationship Id="rId116" Type="http://schemas.openxmlformats.org/officeDocument/2006/relationships/image" Target="../media/image161.png"/><Relationship Id="rId137" Type="http://schemas.openxmlformats.org/officeDocument/2006/relationships/image" Target="../media/image182.svg"/><Relationship Id="rId158" Type="http://schemas.openxmlformats.org/officeDocument/2006/relationships/image" Target="../media/image203.png"/><Relationship Id="rId20" Type="http://schemas.openxmlformats.org/officeDocument/2006/relationships/image" Target="../media/image65.png"/><Relationship Id="rId41" Type="http://schemas.openxmlformats.org/officeDocument/2006/relationships/image" Target="../media/image86.svg"/><Relationship Id="rId62" Type="http://schemas.openxmlformats.org/officeDocument/2006/relationships/image" Target="../media/image107.png"/><Relationship Id="rId83" Type="http://schemas.openxmlformats.org/officeDocument/2006/relationships/image" Target="../media/image128.svg"/><Relationship Id="rId88" Type="http://schemas.openxmlformats.org/officeDocument/2006/relationships/image" Target="../media/image133.png"/><Relationship Id="rId111" Type="http://schemas.openxmlformats.org/officeDocument/2006/relationships/image" Target="../media/image156.svg"/><Relationship Id="rId132" Type="http://schemas.openxmlformats.org/officeDocument/2006/relationships/image" Target="../media/image177.png"/><Relationship Id="rId153" Type="http://schemas.openxmlformats.org/officeDocument/2006/relationships/image" Target="../media/image198.svg"/><Relationship Id="rId174" Type="http://schemas.openxmlformats.org/officeDocument/2006/relationships/image" Target="../media/image219.png"/><Relationship Id="rId179" Type="http://schemas.openxmlformats.org/officeDocument/2006/relationships/image" Target="../media/image224.svg"/><Relationship Id="rId190" Type="http://schemas.openxmlformats.org/officeDocument/2006/relationships/image" Target="../media/image235.png"/><Relationship Id="rId15" Type="http://schemas.openxmlformats.org/officeDocument/2006/relationships/image" Target="../media/image60.svg"/><Relationship Id="rId36" Type="http://schemas.openxmlformats.org/officeDocument/2006/relationships/image" Target="../media/image81.png"/><Relationship Id="rId57" Type="http://schemas.openxmlformats.org/officeDocument/2006/relationships/image" Target="../media/image102.svg"/><Relationship Id="rId106" Type="http://schemas.openxmlformats.org/officeDocument/2006/relationships/image" Target="../media/image151.png"/><Relationship Id="rId127" Type="http://schemas.openxmlformats.org/officeDocument/2006/relationships/image" Target="../media/image172.svg"/><Relationship Id="rId10" Type="http://schemas.openxmlformats.org/officeDocument/2006/relationships/image" Target="../media/image55.png"/><Relationship Id="rId31" Type="http://schemas.openxmlformats.org/officeDocument/2006/relationships/image" Target="../media/image76.svg"/><Relationship Id="rId52" Type="http://schemas.openxmlformats.org/officeDocument/2006/relationships/image" Target="../media/image97.png"/><Relationship Id="rId73" Type="http://schemas.openxmlformats.org/officeDocument/2006/relationships/image" Target="../media/image118.svg"/><Relationship Id="rId78" Type="http://schemas.openxmlformats.org/officeDocument/2006/relationships/image" Target="../media/image123.png"/><Relationship Id="rId94" Type="http://schemas.openxmlformats.org/officeDocument/2006/relationships/image" Target="../media/image139.png"/><Relationship Id="rId99" Type="http://schemas.openxmlformats.org/officeDocument/2006/relationships/image" Target="../media/image144.svg"/><Relationship Id="rId101" Type="http://schemas.openxmlformats.org/officeDocument/2006/relationships/image" Target="../media/image146.svg"/><Relationship Id="rId122" Type="http://schemas.openxmlformats.org/officeDocument/2006/relationships/image" Target="../media/image167.png"/><Relationship Id="rId143" Type="http://schemas.openxmlformats.org/officeDocument/2006/relationships/image" Target="../media/image188.svg"/><Relationship Id="rId148" Type="http://schemas.openxmlformats.org/officeDocument/2006/relationships/image" Target="../media/image193.png"/><Relationship Id="rId164" Type="http://schemas.openxmlformats.org/officeDocument/2006/relationships/image" Target="../media/image209.png"/><Relationship Id="rId169" Type="http://schemas.openxmlformats.org/officeDocument/2006/relationships/image" Target="../media/image214.svg"/><Relationship Id="rId185" Type="http://schemas.openxmlformats.org/officeDocument/2006/relationships/image" Target="../media/image230.svg"/><Relationship Id="rId4" Type="http://schemas.openxmlformats.org/officeDocument/2006/relationships/image" Target="../media/image49.png"/><Relationship Id="rId9" Type="http://schemas.openxmlformats.org/officeDocument/2006/relationships/image" Target="../media/image54.svg"/><Relationship Id="rId180" Type="http://schemas.openxmlformats.org/officeDocument/2006/relationships/image" Target="../media/image225.png"/><Relationship Id="rId26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53.svg"/><Relationship Id="rId21" Type="http://schemas.openxmlformats.org/officeDocument/2006/relationships/image" Target="../media/image258.svg"/><Relationship Id="rId42" Type="http://schemas.openxmlformats.org/officeDocument/2006/relationships/image" Target="../media/image279.png"/><Relationship Id="rId47" Type="http://schemas.openxmlformats.org/officeDocument/2006/relationships/image" Target="../media/image284.svg"/><Relationship Id="rId63" Type="http://schemas.openxmlformats.org/officeDocument/2006/relationships/image" Target="../media/image300.svg"/><Relationship Id="rId68" Type="http://schemas.openxmlformats.org/officeDocument/2006/relationships/image" Target="../media/image305.png"/><Relationship Id="rId84" Type="http://schemas.openxmlformats.org/officeDocument/2006/relationships/image" Target="../media/image321.png"/><Relationship Id="rId89" Type="http://schemas.openxmlformats.org/officeDocument/2006/relationships/image" Target="../media/image326.svg"/><Relationship Id="rId112" Type="http://schemas.openxmlformats.org/officeDocument/2006/relationships/image" Target="../media/image349.png"/><Relationship Id="rId133" Type="http://schemas.openxmlformats.org/officeDocument/2006/relationships/image" Target="../media/image369.svg"/><Relationship Id="rId138" Type="http://schemas.openxmlformats.org/officeDocument/2006/relationships/image" Target="../media/image374.png"/><Relationship Id="rId154" Type="http://schemas.openxmlformats.org/officeDocument/2006/relationships/image" Target="../media/image390.png"/><Relationship Id="rId159" Type="http://schemas.openxmlformats.org/officeDocument/2006/relationships/image" Target="../media/image395.svg"/><Relationship Id="rId175" Type="http://schemas.openxmlformats.org/officeDocument/2006/relationships/image" Target="../media/image411.svg"/><Relationship Id="rId170" Type="http://schemas.openxmlformats.org/officeDocument/2006/relationships/image" Target="../media/image406.png"/><Relationship Id="rId191" Type="http://schemas.openxmlformats.org/officeDocument/2006/relationships/image" Target="../media/image427.svg"/><Relationship Id="rId16" Type="http://schemas.openxmlformats.org/officeDocument/2006/relationships/image" Target="../media/image253.png"/><Relationship Id="rId107" Type="http://schemas.openxmlformats.org/officeDocument/2006/relationships/image" Target="../media/image344.svg"/><Relationship Id="rId11" Type="http://schemas.openxmlformats.org/officeDocument/2006/relationships/image" Target="../media/image248.svg"/><Relationship Id="rId32" Type="http://schemas.openxmlformats.org/officeDocument/2006/relationships/image" Target="../media/image269.png"/><Relationship Id="rId37" Type="http://schemas.openxmlformats.org/officeDocument/2006/relationships/image" Target="../media/image274.svg"/><Relationship Id="rId53" Type="http://schemas.openxmlformats.org/officeDocument/2006/relationships/image" Target="../media/image290.svg"/><Relationship Id="rId58" Type="http://schemas.openxmlformats.org/officeDocument/2006/relationships/image" Target="../media/image295.png"/><Relationship Id="rId74" Type="http://schemas.openxmlformats.org/officeDocument/2006/relationships/image" Target="../media/image311.png"/><Relationship Id="rId79" Type="http://schemas.openxmlformats.org/officeDocument/2006/relationships/image" Target="../media/image316.svg"/><Relationship Id="rId102" Type="http://schemas.openxmlformats.org/officeDocument/2006/relationships/image" Target="../media/image339.png"/><Relationship Id="rId123" Type="http://schemas.openxmlformats.org/officeDocument/2006/relationships/image" Target="../media/image359.svg"/><Relationship Id="rId128" Type="http://schemas.openxmlformats.org/officeDocument/2006/relationships/image" Target="../media/image364.png"/><Relationship Id="rId144" Type="http://schemas.openxmlformats.org/officeDocument/2006/relationships/image" Target="../media/image380.png"/><Relationship Id="rId149" Type="http://schemas.openxmlformats.org/officeDocument/2006/relationships/image" Target="../media/image385.svg"/><Relationship Id="rId5" Type="http://schemas.openxmlformats.org/officeDocument/2006/relationships/image" Target="../media/image242.svg"/><Relationship Id="rId90" Type="http://schemas.openxmlformats.org/officeDocument/2006/relationships/image" Target="../media/image327.png"/><Relationship Id="rId95" Type="http://schemas.openxmlformats.org/officeDocument/2006/relationships/image" Target="../media/image332.svg"/><Relationship Id="rId160" Type="http://schemas.openxmlformats.org/officeDocument/2006/relationships/image" Target="../media/image396.png"/><Relationship Id="rId165" Type="http://schemas.openxmlformats.org/officeDocument/2006/relationships/image" Target="../media/image401.svg"/><Relationship Id="rId181" Type="http://schemas.openxmlformats.org/officeDocument/2006/relationships/image" Target="../media/image417.svg"/><Relationship Id="rId186" Type="http://schemas.openxmlformats.org/officeDocument/2006/relationships/image" Target="../media/image422.png"/><Relationship Id="rId22" Type="http://schemas.openxmlformats.org/officeDocument/2006/relationships/image" Target="../media/image259.png"/><Relationship Id="rId27" Type="http://schemas.openxmlformats.org/officeDocument/2006/relationships/image" Target="../media/image264.svg"/><Relationship Id="rId43" Type="http://schemas.openxmlformats.org/officeDocument/2006/relationships/image" Target="../media/image280.svg"/><Relationship Id="rId48" Type="http://schemas.openxmlformats.org/officeDocument/2006/relationships/image" Target="../media/image285.png"/><Relationship Id="rId64" Type="http://schemas.openxmlformats.org/officeDocument/2006/relationships/image" Target="../media/image301.png"/><Relationship Id="rId69" Type="http://schemas.openxmlformats.org/officeDocument/2006/relationships/image" Target="../media/image306.svg"/><Relationship Id="rId113" Type="http://schemas.openxmlformats.org/officeDocument/2006/relationships/image" Target="../media/image350.svg"/><Relationship Id="rId118" Type="http://schemas.openxmlformats.org/officeDocument/2006/relationships/image" Target="../media/image354.png"/><Relationship Id="rId134" Type="http://schemas.openxmlformats.org/officeDocument/2006/relationships/image" Target="../media/image370.png"/><Relationship Id="rId139" Type="http://schemas.openxmlformats.org/officeDocument/2006/relationships/image" Target="../media/image375.svg"/><Relationship Id="rId80" Type="http://schemas.openxmlformats.org/officeDocument/2006/relationships/image" Target="../media/image317.png"/><Relationship Id="rId85" Type="http://schemas.openxmlformats.org/officeDocument/2006/relationships/image" Target="../media/image322.svg"/><Relationship Id="rId150" Type="http://schemas.openxmlformats.org/officeDocument/2006/relationships/image" Target="../media/image386.png"/><Relationship Id="rId155" Type="http://schemas.openxmlformats.org/officeDocument/2006/relationships/image" Target="../media/image391.svg"/><Relationship Id="rId171" Type="http://schemas.openxmlformats.org/officeDocument/2006/relationships/image" Target="../media/image407.svg"/><Relationship Id="rId176" Type="http://schemas.openxmlformats.org/officeDocument/2006/relationships/image" Target="../media/image412.png"/><Relationship Id="rId192" Type="http://schemas.openxmlformats.org/officeDocument/2006/relationships/image" Target="../media/image428.png"/><Relationship Id="rId12" Type="http://schemas.openxmlformats.org/officeDocument/2006/relationships/image" Target="../media/image249.png"/><Relationship Id="rId17" Type="http://schemas.openxmlformats.org/officeDocument/2006/relationships/image" Target="../media/image254.svg"/><Relationship Id="rId33" Type="http://schemas.openxmlformats.org/officeDocument/2006/relationships/image" Target="../media/image270.svg"/><Relationship Id="rId38" Type="http://schemas.openxmlformats.org/officeDocument/2006/relationships/image" Target="../media/image275.png"/><Relationship Id="rId59" Type="http://schemas.openxmlformats.org/officeDocument/2006/relationships/image" Target="../media/image296.svg"/><Relationship Id="rId103" Type="http://schemas.openxmlformats.org/officeDocument/2006/relationships/image" Target="../media/image340.svg"/><Relationship Id="rId108" Type="http://schemas.openxmlformats.org/officeDocument/2006/relationships/image" Target="../media/image345.png"/><Relationship Id="rId124" Type="http://schemas.openxmlformats.org/officeDocument/2006/relationships/image" Target="../media/image360.png"/><Relationship Id="rId129" Type="http://schemas.openxmlformats.org/officeDocument/2006/relationships/image" Target="../media/image365.svg"/><Relationship Id="rId54" Type="http://schemas.openxmlformats.org/officeDocument/2006/relationships/image" Target="../media/image291.png"/><Relationship Id="rId70" Type="http://schemas.openxmlformats.org/officeDocument/2006/relationships/image" Target="../media/image307.png"/><Relationship Id="rId75" Type="http://schemas.openxmlformats.org/officeDocument/2006/relationships/image" Target="../media/image312.svg"/><Relationship Id="rId91" Type="http://schemas.openxmlformats.org/officeDocument/2006/relationships/image" Target="../media/image328.svg"/><Relationship Id="rId96" Type="http://schemas.openxmlformats.org/officeDocument/2006/relationships/image" Target="../media/image333.png"/><Relationship Id="rId140" Type="http://schemas.openxmlformats.org/officeDocument/2006/relationships/image" Target="../media/image376.png"/><Relationship Id="rId145" Type="http://schemas.openxmlformats.org/officeDocument/2006/relationships/image" Target="../media/image381.svg"/><Relationship Id="rId161" Type="http://schemas.openxmlformats.org/officeDocument/2006/relationships/image" Target="../media/image397.svg"/><Relationship Id="rId166" Type="http://schemas.openxmlformats.org/officeDocument/2006/relationships/image" Target="../media/image402.png"/><Relationship Id="rId182" Type="http://schemas.openxmlformats.org/officeDocument/2006/relationships/image" Target="../media/image418.png"/><Relationship Id="rId187" Type="http://schemas.openxmlformats.org/officeDocument/2006/relationships/image" Target="../media/image423.sv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43.png"/><Relationship Id="rId23" Type="http://schemas.openxmlformats.org/officeDocument/2006/relationships/image" Target="../media/image260.svg"/><Relationship Id="rId28" Type="http://schemas.openxmlformats.org/officeDocument/2006/relationships/image" Target="../media/image265.png"/><Relationship Id="rId49" Type="http://schemas.openxmlformats.org/officeDocument/2006/relationships/image" Target="../media/image286.svg"/><Relationship Id="rId114" Type="http://schemas.openxmlformats.org/officeDocument/2006/relationships/image" Target="../media/image351.png"/><Relationship Id="rId119" Type="http://schemas.openxmlformats.org/officeDocument/2006/relationships/image" Target="../media/image355.svg"/><Relationship Id="rId44" Type="http://schemas.openxmlformats.org/officeDocument/2006/relationships/image" Target="../media/image281.png"/><Relationship Id="rId60" Type="http://schemas.openxmlformats.org/officeDocument/2006/relationships/image" Target="../media/image297.png"/><Relationship Id="rId65" Type="http://schemas.openxmlformats.org/officeDocument/2006/relationships/image" Target="../media/image302.svg"/><Relationship Id="rId81" Type="http://schemas.openxmlformats.org/officeDocument/2006/relationships/image" Target="../media/image318.svg"/><Relationship Id="rId86" Type="http://schemas.openxmlformats.org/officeDocument/2006/relationships/image" Target="../media/image323.png"/><Relationship Id="rId130" Type="http://schemas.openxmlformats.org/officeDocument/2006/relationships/image" Target="../media/image366.png"/><Relationship Id="rId135" Type="http://schemas.openxmlformats.org/officeDocument/2006/relationships/image" Target="../media/image371.svg"/><Relationship Id="rId151" Type="http://schemas.openxmlformats.org/officeDocument/2006/relationships/image" Target="../media/image387.svg"/><Relationship Id="rId156" Type="http://schemas.openxmlformats.org/officeDocument/2006/relationships/image" Target="../media/image392.png"/><Relationship Id="rId177" Type="http://schemas.openxmlformats.org/officeDocument/2006/relationships/image" Target="../media/image413.svg"/><Relationship Id="rId172" Type="http://schemas.openxmlformats.org/officeDocument/2006/relationships/image" Target="../media/image408.png"/><Relationship Id="rId193" Type="http://schemas.openxmlformats.org/officeDocument/2006/relationships/image" Target="../media/image429.svg"/><Relationship Id="rId13" Type="http://schemas.openxmlformats.org/officeDocument/2006/relationships/image" Target="../media/image250.svg"/><Relationship Id="rId18" Type="http://schemas.openxmlformats.org/officeDocument/2006/relationships/image" Target="../media/image255.png"/><Relationship Id="rId39" Type="http://schemas.openxmlformats.org/officeDocument/2006/relationships/image" Target="../media/image276.svg"/><Relationship Id="rId109" Type="http://schemas.openxmlformats.org/officeDocument/2006/relationships/image" Target="../media/image346.svg"/><Relationship Id="rId34" Type="http://schemas.openxmlformats.org/officeDocument/2006/relationships/image" Target="../media/image271.png"/><Relationship Id="rId50" Type="http://schemas.openxmlformats.org/officeDocument/2006/relationships/image" Target="../media/image287.png"/><Relationship Id="rId55" Type="http://schemas.openxmlformats.org/officeDocument/2006/relationships/image" Target="../media/image292.svg"/><Relationship Id="rId76" Type="http://schemas.openxmlformats.org/officeDocument/2006/relationships/image" Target="../media/image313.png"/><Relationship Id="rId97" Type="http://schemas.openxmlformats.org/officeDocument/2006/relationships/image" Target="../media/image334.svg"/><Relationship Id="rId104" Type="http://schemas.openxmlformats.org/officeDocument/2006/relationships/image" Target="../media/image341.png"/><Relationship Id="rId120" Type="http://schemas.openxmlformats.org/officeDocument/2006/relationships/image" Target="../media/image356.png"/><Relationship Id="rId125" Type="http://schemas.openxmlformats.org/officeDocument/2006/relationships/image" Target="../media/image361.svg"/><Relationship Id="rId141" Type="http://schemas.openxmlformats.org/officeDocument/2006/relationships/image" Target="../media/image377.svg"/><Relationship Id="rId146" Type="http://schemas.openxmlformats.org/officeDocument/2006/relationships/image" Target="../media/image382.png"/><Relationship Id="rId167" Type="http://schemas.openxmlformats.org/officeDocument/2006/relationships/image" Target="../media/image403.svg"/><Relationship Id="rId188" Type="http://schemas.openxmlformats.org/officeDocument/2006/relationships/image" Target="../media/image424.png"/><Relationship Id="rId7" Type="http://schemas.openxmlformats.org/officeDocument/2006/relationships/image" Target="../media/image244.svg"/><Relationship Id="rId71" Type="http://schemas.openxmlformats.org/officeDocument/2006/relationships/image" Target="../media/image308.svg"/><Relationship Id="rId92" Type="http://schemas.openxmlformats.org/officeDocument/2006/relationships/image" Target="../media/image329.png"/><Relationship Id="rId162" Type="http://schemas.openxmlformats.org/officeDocument/2006/relationships/image" Target="../media/image398.png"/><Relationship Id="rId183" Type="http://schemas.openxmlformats.org/officeDocument/2006/relationships/image" Target="../media/image419.svg"/><Relationship Id="rId2" Type="http://schemas.openxmlformats.org/officeDocument/2006/relationships/image" Target="../media/image239.png"/><Relationship Id="rId29" Type="http://schemas.openxmlformats.org/officeDocument/2006/relationships/image" Target="../media/image266.svg"/><Relationship Id="rId24" Type="http://schemas.openxmlformats.org/officeDocument/2006/relationships/image" Target="../media/image261.png"/><Relationship Id="rId40" Type="http://schemas.openxmlformats.org/officeDocument/2006/relationships/image" Target="../media/image277.png"/><Relationship Id="rId45" Type="http://schemas.openxmlformats.org/officeDocument/2006/relationships/image" Target="../media/image282.svg"/><Relationship Id="rId66" Type="http://schemas.openxmlformats.org/officeDocument/2006/relationships/image" Target="../media/image303.png"/><Relationship Id="rId87" Type="http://schemas.openxmlformats.org/officeDocument/2006/relationships/image" Target="../media/image324.svg"/><Relationship Id="rId110" Type="http://schemas.openxmlformats.org/officeDocument/2006/relationships/image" Target="../media/image347.png"/><Relationship Id="rId115" Type="http://schemas.openxmlformats.org/officeDocument/2006/relationships/image" Target="../media/image352.svg"/><Relationship Id="rId131" Type="http://schemas.openxmlformats.org/officeDocument/2006/relationships/image" Target="../media/image367.svg"/><Relationship Id="rId136" Type="http://schemas.openxmlformats.org/officeDocument/2006/relationships/image" Target="../media/image372.png"/><Relationship Id="rId157" Type="http://schemas.openxmlformats.org/officeDocument/2006/relationships/image" Target="../media/image393.svg"/><Relationship Id="rId178" Type="http://schemas.openxmlformats.org/officeDocument/2006/relationships/image" Target="../media/image414.png"/><Relationship Id="rId61" Type="http://schemas.openxmlformats.org/officeDocument/2006/relationships/image" Target="../media/image298.svg"/><Relationship Id="rId82" Type="http://schemas.openxmlformats.org/officeDocument/2006/relationships/image" Target="../media/image319.png"/><Relationship Id="rId152" Type="http://schemas.openxmlformats.org/officeDocument/2006/relationships/image" Target="../media/image388.png"/><Relationship Id="rId173" Type="http://schemas.openxmlformats.org/officeDocument/2006/relationships/image" Target="../media/image409.svg"/><Relationship Id="rId19" Type="http://schemas.openxmlformats.org/officeDocument/2006/relationships/image" Target="../media/image256.svg"/><Relationship Id="rId14" Type="http://schemas.openxmlformats.org/officeDocument/2006/relationships/image" Target="../media/image251.png"/><Relationship Id="rId30" Type="http://schemas.openxmlformats.org/officeDocument/2006/relationships/image" Target="../media/image267.png"/><Relationship Id="rId35" Type="http://schemas.openxmlformats.org/officeDocument/2006/relationships/image" Target="../media/image272.svg"/><Relationship Id="rId56" Type="http://schemas.openxmlformats.org/officeDocument/2006/relationships/image" Target="../media/image293.png"/><Relationship Id="rId77" Type="http://schemas.openxmlformats.org/officeDocument/2006/relationships/image" Target="../media/image314.svg"/><Relationship Id="rId100" Type="http://schemas.openxmlformats.org/officeDocument/2006/relationships/image" Target="../media/image337.png"/><Relationship Id="rId105" Type="http://schemas.openxmlformats.org/officeDocument/2006/relationships/image" Target="../media/image342.svg"/><Relationship Id="rId126" Type="http://schemas.openxmlformats.org/officeDocument/2006/relationships/image" Target="../media/image362.png"/><Relationship Id="rId147" Type="http://schemas.openxmlformats.org/officeDocument/2006/relationships/image" Target="../media/image383.svg"/><Relationship Id="rId168" Type="http://schemas.openxmlformats.org/officeDocument/2006/relationships/image" Target="../media/image404.png"/><Relationship Id="rId8" Type="http://schemas.openxmlformats.org/officeDocument/2006/relationships/image" Target="../media/image245.png"/><Relationship Id="rId51" Type="http://schemas.openxmlformats.org/officeDocument/2006/relationships/image" Target="../media/image288.svg"/><Relationship Id="rId72" Type="http://schemas.openxmlformats.org/officeDocument/2006/relationships/image" Target="../media/image309.png"/><Relationship Id="rId93" Type="http://schemas.openxmlformats.org/officeDocument/2006/relationships/image" Target="../media/image330.svg"/><Relationship Id="rId98" Type="http://schemas.openxmlformats.org/officeDocument/2006/relationships/image" Target="../media/image335.png"/><Relationship Id="rId121" Type="http://schemas.openxmlformats.org/officeDocument/2006/relationships/image" Target="../media/image357.svg"/><Relationship Id="rId142" Type="http://schemas.openxmlformats.org/officeDocument/2006/relationships/image" Target="../media/image378.png"/><Relationship Id="rId163" Type="http://schemas.openxmlformats.org/officeDocument/2006/relationships/image" Target="../media/image399.svg"/><Relationship Id="rId184" Type="http://schemas.openxmlformats.org/officeDocument/2006/relationships/image" Target="../media/image420.png"/><Relationship Id="rId189" Type="http://schemas.openxmlformats.org/officeDocument/2006/relationships/image" Target="../media/image425.svg"/><Relationship Id="rId3" Type="http://schemas.openxmlformats.org/officeDocument/2006/relationships/image" Target="../media/image240.svg"/><Relationship Id="rId25" Type="http://schemas.openxmlformats.org/officeDocument/2006/relationships/image" Target="../media/image262.svg"/><Relationship Id="rId46" Type="http://schemas.openxmlformats.org/officeDocument/2006/relationships/image" Target="../media/image283.png"/><Relationship Id="rId67" Type="http://schemas.openxmlformats.org/officeDocument/2006/relationships/image" Target="../media/image304.svg"/><Relationship Id="rId116" Type="http://schemas.openxmlformats.org/officeDocument/2006/relationships/image" Target="../media/image185.png"/><Relationship Id="rId137" Type="http://schemas.openxmlformats.org/officeDocument/2006/relationships/image" Target="../media/image373.svg"/><Relationship Id="rId158" Type="http://schemas.openxmlformats.org/officeDocument/2006/relationships/image" Target="../media/image394.png"/><Relationship Id="rId20" Type="http://schemas.openxmlformats.org/officeDocument/2006/relationships/image" Target="../media/image257.png"/><Relationship Id="rId41" Type="http://schemas.openxmlformats.org/officeDocument/2006/relationships/image" Target="../media/image278.svg"/><Relationship Id="rId62" Type="http://schemas.openxmlformats.org/officeDocument/2006/relationships/image" Target="../media/image299.png"/><Relationship Id="rId83" Type="http://schemas.openxmlformats.org/officeDocument/2006/relationships/image" Target="../media/image320.svg"/><Relationship Id="rId88" Type="http://schemas.openxmlformats.org/officeDocument/2006/relationships/image" Target="../media/image325.png"/><Relationship Id="rId111" Type="http://schemas.openxmlformats.org/officeDocument/2006/relationships/image" Target="../media/image348.svg"/><Relationship Id="rId132" Type="http://schemas.openxmlformats.org/officeDocument/2006/relationships/image" Target="../media/image368.png"/><Relationship Id="rId153" Type="http://schemas.openxmlformats.org/officeDocument/2006/relationships/image" Target="../media/image389.svg"/><Relationship Id="rId174" Type="http://schemas.openxmlformats.org/officeDocument/2006/relationships/image" Target="../media/image410.png"/><Relationship Id="rId179" Type="http://schemas.openxmlformats.org/officeDocument/2006/relationships/image" Target="../media/image415.svg"/><Relationship Id="rId190" Type="http://schemas.openxmlformats.org/officeDocument/2006/relationships/image" Target="../media/image426.png"/><Relationship Id="rId15" Type="http://schemas.openxmlformats.org/officeDocument/2006/relationships/image" Target="../media/image252.svg"/><Relationship Id="rId36" Type="http://schemas.openxmlformats.org/officeDocument/2006/relationships/image" Target="../media/image273.png"/><Relationship Id="rId57" Type="http://schemas.openxmlformats.org/officeDocument/2006/relationships/image" Target="../media/image294.svg"/><Relationship Id="rId106" Type="http://schemas.openxmlformats.org/officeDocument/2006/relationships/image" Target="../media/image343.png"/><Relationship Id="rId127" Type="http://schemas.openxmlformats.org/officeDocument/2006/relationships/image" Target="../media/image363.svg"/><Relationship Id="rId10" Type="http://schemas.openxmlformats.org/officeDocument/2006/relationships/image" Target="../media/image247.png"/><Relationship Id="rId31" Type="http://schemas.openxmlformats.org/officeDocument/2006/relationships/image" Target="../media/image268.svg"/><Relationship Id="rId52" Type="http://schemas.openxmlformats.org/officeDocument/2006/relationships/image" Target="../media/image289.png"/><Relationship Id="rId73" Type="http://schemas.openxmlformats.org/officeDocument/2006/relationships/image" Target="../media/image310.svg"/><Relationship Id="rId78" Type="http://schemas.openxmlformats.org/officeDocument/2006/relationships/image" Target="../media/image315.png"/><Relationship Id="rId94" Type="http://schemas.openxmlformats.org/officeDocument/2006/relationships/image" Target="../media/image331.png"/><Relationship Id="rId99" Type="http://schemas.openxmlformats.org/officeDocument/2006/relationships/image" Target="../media/image336.svg"/><Relationship Id="rId101" Type="http://schemas.openxmlformats.org/officeDocument/2006/relationships/image" Target="../media/image338.svg"/><Relationship Id="rId122" Type="http://schemas.openxmlformats.org/officeDocument/2006/relationships/image" Target="../media/image358.png"/><Relationship Id="rId143" Type="http://schemas.openxmlformats.org/officeDocument/2006/relationships/image" Target="../media/image379.svg"/><Relationship Id="rId148" Type="http://schemas.openxmlformats.org/officeDocument/2006/relationships/image" Target="../media/image384.png"/><Relationship Id="rId164" Type="http://schemas.openxmlformats.org/officeDocument/2006/relationships/image" Target="../media/image400.png"/><Relationship Id="rId169" Type="http://schemas.openxmlformats.org/officeDocument/2006/relationships/image" Target="../media/image405.svg"/><Relationship Id="rId185" Type="http://schemas.openxmlformats.org/officeDocument/2006/relationships/image" Target="../media/image421.svg"/><Relationship Id="rId4" Type="http://schemas.openxmlformats.org/officeDocument/2006/relationships/image" Target="../media/image241.png"/><Relationship Id="rId9" Type="http://schemas.openxmlformats.org/officeDocument/2006/relationships/image" Target="../media/image246.svg"/><Relationship Id="rId180" Type="http://schemas.openxmlformats.org/officeDocument/2006/relationships/image" Target="../media/image416.png"/><Relationship Id="rId26" Type="http://schemas.openxmlformats.org/officeDocument/2006/relationships/image" Target="../media/image26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3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Erica+One" TargetMode="External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23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24F9B9-FF9F-44E3-AD44-CF7A4CFED191}"/>
              </a:ext>
            </a:extLst>
          </p:cNvPr>
          <p:cNvSpPr txBox="1"/>
          <p:nvPr/>
        </p:nvSpPr>
        <p:spPr>
          <a:xfrm>
            <a:off x="4677296" y="2410987"/>
            <a:ext cx="61439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dirty="0">
                <a:solidFill>
                  <a:srgbClr val="00495F"/>
                </a:solidFill>
                <a:latin typeface="+mj-lt"/>
                <a:cs typeface="Arial" panose="020B0604020202020204" pitchFamily="34" charset="0"/>
              </a:rPr>
              <a:t>COOKING</a:t>
            </a:r>
          </a:p>
          <a:p>
            <a:r>
              <a:rPr lang="en-US" altLang="ko-KR" sz="6600" dirty="0">
                <a:solidFill>
                  <a:srgbClr val="00495F"/>
                </a:solidFill>
                <a:latin typeface="+mj-lt"/>
                <a:cs typeface="Arial" panose="020B0604020202020204" pitchFamily="34" charset="0"/>
              </a:rPr>
              <a:t>WORKSHOP</a:t>
            </a:r>
            <a:endParaRPr lang="ko-KR" altLang="en-US" sz="6600" dirty="0">
              <a:solidFill>
                <a:srgbClr val="0049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A7F3B0-E40A-4E1F-8C74-020284E8D34D}"/>
              </a:ext>
            </a:extLst>
          </p:cNvPr>
          <p:cNvSpPr txBox="1"/>
          <p:nvPr/>
        </p:nvSpPr>
        <p:spPr>
          <a:xfrm>
            <a:off x="4787900" y="4445703"/>
            <a:ext cx="6033386" cy="963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sz="2000" dirty="0">
                <a:solidFill>
                  <a:srgbClr val="00495F"/>
                </a:solidFill>
                <a:cs typeface="Arial" panose="020B0604020202020204" pitchFamily="34" charset="0"/>
              </a:rPr>
              <a:t>Insert the sub title of your presentation</a:t>
            </a:r>
          </a:p>
          <a:p>
            <a:pPr algn="l">
              <a:lnSpc>
                <a:spcPct val="150000"/>
              </a:lnSpc>
            </a:pPr>
            <a:r>
              <a:rPr lang="en-US" altLang="ko-KR" sz="2000" dirty="0">
                <a:solidFill>
                  <a:srgbClr val="00495F"/>
                </a:solidFill>
                <a:cs typeface="Arial" panose="020B0604020202020204" pitchFamily="34" charset="0"/>
              </a:rPr>
              <a:t>Company</a:t>
            </a:r>
            <a:r>
              <a:rPr lang="en-US" altLang="ko-KR" sz="2000" dirty="0">
                <a:solidFill>
                  <a:srgbClr val="00495F"/>
                </a:solidFill>
              </a:rPr>
              <a:t> name   /   00. 00. 20XX</a:t>
            </a:r>
            <a:endParaRPr lang="ko-KR" altLang="en-US" sz="2000" dirty="0">
              <a:solidFill>
                <a:srgbClr val="00495F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FAC9FBB-FCA9-42CD-BE34-5499F7A045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2138CF1-CEF4-4407-BD66-E4C7D741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604" y="4897637"/>
            <a:ext cx="1966920" cy="196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248F5D9-B955-4BB7-9DAE-103AC4227924}"/>
              </a:ext>
            </a:extLst>
          </p:cNvPr>
          <p:cNvSpPr txBox="1"/>
          <p:nvPr/>
        </p:nvSpPr>
        <p:spPr>
          <a:xfrm>
            <a:off x="1117600" y="1287497"/>
            <a:ext cx="995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00495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Insert Your Title Here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F36087-A75C-4439-A377-D1D4B9509CC6}"/>
              </a:ext>
            </a:extLst>
          </p:cNvPr>
          <p:cNvSpPr txBox="1"/>
          <p:nvPr/>
        </p:nvSpPr>
        <p:spPr>
          <a:xfrm>
            <a:off x="1918060" y="3618147"/>
            <a:ext cx="3646727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800" dirty="0">
                <a:solidFill>
                  <a:schemeClr val="tx1"/>
                </a:solidFill>
              </a:rPr>
              <a:t>Lorem ipsum dolor </a:t>
            </a:r>
            <a:r>
              <a:rPr lang="en-US" altLang="ko-KR" sz="1800">
                <a:solidFill>
                  <a:schemeClr val="tx1"/>
                </a:solidFill>
              </a:rPr>
              <a:t>sit amet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>
                <a:solidFill>
                  <a:schemeClr val="tx1"/>
                </a:solidFill>
              </a:rPr>
              <a:t>/  Consectetur adipisicing eli</a:t>
            </a:r>
            <a:r>
              <a:rPr lang="en-US" altLang="ko-KR" sz="1800" dirty="0" err="1">
                <a:solidFill>
                  <a:schemeClr val="tx1"/>
                </a:solidFill>
              </a:rPr>
              <a:t>t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AE7A9DA-ECF0-4D9E-913D-402F86011037}"/>
              </a:ext>
            </a:extLst>
          </p:cNvPr>
          <p:cNvSpPr/>
          <p:nvPr/>
        </p:nvSpPr>
        <p:spPr>
          <a:xfrm>
            <a:off x="1917175" y="2736919"/>
            <a:ext cx="3638826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>
                <a:latin typeface="+mj-lt"/>
              </a:rPr>
              <a:t>Lorem ipsum dolor sit</a:t>
            </a:r>
            <a:endParaRPr lang="en-US" altLang="ko-KR" sz="2000" dirty="0">
              <a:latin typeface="+mj-lt"/>
            </a:endParaRPr>
          </a:p>
          <a:p>
            <a:r>
              <a:rPr lang="en-US" altLang="ko-KR" sz="2000" dirty="0">
                <a:latin typeface="+mj-lt"/>
              </a:rPr>
              <a:t>(20XX – 20XX)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34FDD5-BBFB-4332-9539-E63EEECFFE4C}"/>
              </a:ext>
            </a:extLst>
          </p:cNvPr>
          <p:cNvSpPr txBox="1"/>
          <p:nvPr/>
        </p:nvSpPr>
        <p:spPr>
          <a:xfrm>
            <a:off x="1918060" y="4556872"/>
            <a:ext cx="3646727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Ut enim</a:t>
            </a:r>
            <a:r>
              <a:rPr lang="en-US" altLang="ko-KR" dirty="0">
                <a:solidFill>
                  <a:schemeClr val="tx1"/>
                </a:solidFill>
              </a:rPr>
              <a:t> ad </a:t>
            </a:r>
            <a:r>
              <a:rPr lang="en-US" altLang="ko-KR">
                <a:solidFill>
                  <a:schemeClr val="tx1"/>
                </a:solidFill>
              </a:rPr>
              <a:t>minim veniam, quis nostrud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exercitation ullamco laboris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nisi ut aliquip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 ea commodo consequat.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4B5F30-1514-4C70-BD00-212EF2D6397E}"/>
              </a:ext>
            </a:extLst>
          </p:cNvPr>
          <p:cNvSpPr txBox="1"/>
          <p:nvPr/>
        </p:nvSpPr>
        <p:spPr>
          <a:xfrm>
            <a:off x="6628098" y="3618147"/>
            <a:ext cx="3646727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800" dirty="0">
                <a:solidFill>
                  <a:schemeClr val="tx1"/>
                </a:solidFill>
              </a:rPr>
              <a:t>Lorem ipsum dolor </a:t>
            </a:r>
            <a:r>
              <a:rPr lang="en-US" altLang="ko-KR" sz="1800">
                <a:solidFill>
                  <a:schemeClr val="tx1"/>
                </a:solidFill>
              </a:rPr>
              <a:t>sit amet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>
                <a:solidFill>
                  <a:schemeClr val="tx1"/>
                </a:solidFill>
              </a:rPr>
              <a:t>/  Consectetur adipisicing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8FDB4C3-D1E0-4A95-A85F-6948B7C8E690}"/>
              </a:ext>
            </a:extLst>
          </p:cNvPr>
          <p:cNvSpPr/>
          <p:nvPr/>
        </p:nvSpPr>
        <p:spPr>
          <a:xfrm>
            <a:off x="6627213" y="2736919"/>
            <a:ext cx="3638826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</a:t>
            </a:r>
          </a:p>
          <a:p>
            <a:r>
              <a:rPr lang="en-US" altLang="ko-KR" sz="2000" dirty="0">
                <a:latin typeface="+mj-lt"/>
              </a:rPr>
              <a:t>(20XX – 20XX)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9AE0D3-CA53-444E-AE71-2265D71AF8DF}"/>
              </a:ext>
            </a:extLst>
          </p:cNvPr>
          <p:cNvSpPr txBox="1"/>
          <p:nvPr/>
        </p:nvSpPr>
        <p:spPr>
          <a:xfrm>
            <a:off x="6628098" y="4556872"/>
            <a:ext cx="3646727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Duis aute irure</a:t>
            </a:r>
            <a:r>
              <a:rPr lang="en-US" altLang="ko-KR" dirty="0">
                <a:solidFill>
                  <a:schemeClr val="tx1"/>
                </a:solidFill>
              </a:rPr>
              <a:t> dolor </a:t>
            </a:r>
            <a:r>
              <a:rPr lang="en-US" altLang="ko-KR">
                <a:solidFill>
                  <a:schemeClr val="tx1"/>
                </a:solidFill>
              </a:rPr>
              <a:t>in reprehenderit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in voluptate velit esse cillum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dolore eu fugiat nulla pariatur.</a:t>
            </a:r>
            <a:endParaRPr lang="en-US" altLang="ko-K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628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95E2B21B-C7CE-47EE-90D7-D3C3361FA154}"/>
              </a:ext>
            </a:extLst>
          </p:cNvPr>
          <p:cNvSpPr txBox="1"/>
          <p:nvPr/>
        </p:nvSpPr>
        <p:spPr>
          <a:xfrm>
            <a:off x="1505214" y="2367576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7B61F08-85CD-41AF-B4A3-78227D100C35}"/>
              </a:ext>
            </a:extLst>
          </p:cNvPr>
          <p:cNvSpPr/>
          <p:nvPr/>
        </p:nvSpPr>
        <p:spPr>
          <a:xfrm>
            <a:off x="1505214" y="1873188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072F8F-F6B0-4661-ACD0-8A03040FE230}"/>
              </a:ext>
            </a:extLst>
          </p:cNvPr>
          <p:cNvSpPr txBox="1"/>
          <p:nvPr/>
        </p:nvSpPr>
        <p:spPr>
          <a:xfrm>
            <a:off x="1505214" y="4352670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67685D9-8E5D-442B-976D-B8BA4D575DB7}"/>
              </a:ext>
            </a:extLst>
          </p:cNvPr>
          <p:cNvSpPr/>
          <p:nvPr/>
        </p:nvSpPr>
        <p:spPr>
          <a:xfrm>
            <a:off x="1505214" y="3858282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F1C17DE-707C-4363-8E34-2EF1C2550D4F}"/>
              </a:ext>
            </a:extLst>
          </p:cNvPr>
          <p:cNvSpPr txBox="1"/>
          <p:nvPr/>
        </p:nvSpPr>
        <p:spPr>
          <a:xfrm>
            <a:off x="6654801" y="2367576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6C139F4-B21D-4D82-8EEF-58F0A38FBC03}"/>
              </a:ext>
            </a:extLst>
          </p:cNvPr>
          <p:cNvSpPr/>
          <p:nvPr/>
        </p:nvSpPr>
        <p:spPr>
          <a:xfrm>
            <a:off x="6654801" y="1873188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E52AD7F-241D-497C-84E4-52A6091FCB13}"/>
              </a:ext>
            </a:extLst>
          </p:cNvPr>
          <p:cNvSpPr txBox="1"/>
          <p:nvPr/>
        </p:nvSpPr>
        <p:spPr>
          <a:xfrm>
            <a:off x="6654801" y="4352670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19D5D14-785A-4AA2-9AA6-E28BC41A66E6}"/>
              </a:ext>
            </a:extLst>
          </p:cNvPr>
          <p:cNvSpPr/>
          <p:nvPr/>
        </p:nvSpPr>
        <p:spPr>
          <a:xfrm>
            <a:off x="6654801" y="3858282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740029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>
            <a:extLst>
              <a:ext uri="{FF2B5EF4-FFF2-40B4-BE49-F238E27FC236}">
                <a16:creationId xmlns:a16="http://schemas.microsoft.com/office/drawing/2014/main" id="{FEECF122-D376-454A-A5EC-842A9FF1321E}"/>
              </a:ext>
            </a:extLst>
          </p:cNvPr>
          <p:cNvSpPr/>
          <p:nvPr/>
        </p:nvSpPr>
        <p:spPr>
          <a:xfrm>
            <a:off x="1321701" y="1110589"/>
            <a:ext cx="9548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495F"/>
                </a:solidFill>
                <a:latin typeface="+mj-lt"/>
                <a:cs typeface="Arial" panose="020B0604020202020204" pitchFamily="34" charset="0"/>
              </a:rPr>
              <a:t>Enter </a:t>
            </a:r>
            <a:r>
              <a:rPr lang="en-US" altLang="ko-KR" sz="3200">
                <a:solidFill>
                  <a:srgbClr val="00495F"/>
                </a:solidFill>
                <a:latin typeface="+mj-lt"/>
                <a:cs typeface="Arial" panose="020B0604020202020204" pitchFamily="34" charset="0"/>
              </a:rPr>
              <a:t>Your </a:t>
            </a:r>
            <a:r>
              <a:rPr lang="en-US" altLang="ko-KR" sz="3200" dirty="0">
                <a:solidFill>
                  <a:srgbClr val="00495F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rgbClr val="0049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AE3DF9C-8D6B-4D1C-BD07-FD7374C1D6CB}"/>
              </a:ext>
            </a:extLst>
          </p:cNvPr>
          <p:cNvSpPr txBox="1"/>
          <p:nvPr/>
        </p:nvSpPr>
        <p:spPr>
          <a:xfrm>
            <a:off x="2852429" y="2636226"/>
            <a:ext cx="79568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enim</a:t>
            </a:r>
            <a:r>
              <a:rPr lang="en-US" altLang="ko-KR" sz="1600" dirty="0">
                <a:solidFill>
                  <a:schemeClr val="tx1"/>
                </a:solidFill>
              </a:rPr>
              <a:t> ad minim </a:t>
            </a:r>
            <a:r>
              <a:rPr lang="en-US" altLang="ko-KR" sz="1600" dirty="0" err="1">
                <a:solidFill>
                  <a:schemeClr val="tx1"/>
                </a:solidFill>
              </a:rPr>
              <a:t>veniam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quis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nostrud</a:t>
            </a:r>
            <a:r>
              <a:rPr lang="en-US" altLang="ko-KR" sz="1600" dirty="0">
                <a:solidFill>
                  <a:schemeClr val="tx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/>
                </a:solidFill>
              </a:rPr>
              <a:t>ullamco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laboris</a:t>
            </a:r>
            <a:r>
              <a:rPr lang="en-US" altLang="ko-KR" sz="1600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aliquip</a:t>
            </a:r>
            <a:r>
              <a:rPr lang="en-US" altLang="ko-KR" sz="1600" dirty="0">
                <a:solidFill>
                  <a:schemeClr val="tx1"/>
                </a:solidFill>
              </a:rPr>
              <a:t> ex </a:t>
            </a:r>
            <a:r>
              <a:rPr lang="en-US" altLang="ko-KR" sz="1600" dirty="0" err="1">
                <a:solidFill>
                  <a:schemeClr val="tx1"/>
                </a:solidFill>
              </a:rPr>
              <a:t>ea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commodo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consequat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8D4D5787-50F4-46A7-8B92-CAFEF5869FC8}"/>
              </a:ext>
            </a:extLst>
          </p:cNvPr>
          <p:cNvSpPr/>
          <p:nvPr/>
        </p:nvSpPr>
        <p:spPr>
          <a:xfrm>
            <a:off x="2766704" y="2190708"/>
            <a:ext cx="5508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EC93F114-DC41-40E2-B40B-E5BD02FEB98C}"/>
              </a:ext>
            </a:extLst>
          </p:cNvPr>
          <p:cNvSpPr/>
          <p:nvPr/>
        </p:nvSpPr>
        <p:spPr>
          <a:xfrm>
            <a:off x="1227224" y="2190708"/>
            <a:ext cx="1292198" cy="1292198"/>
          </a:xfrm>
          <a:prstGeom prst="ellipse">
            <a:avLst/>
          </a:prstGeom>
          <a:solidFill>
            <a:srgbClr val="FF6C6B"/>
          </a:solidFill>
          <a:ln w="6350" cap="flat">
            <a:noFill/>
            <a:prstDash val="solid"/>
            <a:miter/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ctr"/>
            <a:endParaRPr lang="en-US" altLang="ko-KR" sz="2000" dirty="0">
              <a:solidFill>
                <a:srgbClr val="5712A1"/>
              </a:solidFill>
            </a:endParaRPr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FA2E7F4D-0B9E-4A8D-970B-8EDC2FB28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637883" y="2601367"/>
            <a:ext cx="470880" cy="470880"/>
          </a:xfrm>
          <a:prstGeom prst="rect">
            <a:avLst/>
          </a:prstGeom>
          <a:effectLst/>
        </p:spPr>
      </p:pic>
      <p:sp>
        <p:nvSpPr>
          <p:cNvPr id="33" name="타원 32">
            <a:extLst>
              <a:ext uri="{FF2B5EF4-FFF2-40B4-BE49-F238E27FC236}">
                <a16:creationId xmlns:a16="http://schemas.microsoft.com/office/drawing/2014/main" id="{FF5929C1-C106-4C6A-9201-3435331BC4FC}"/>
              </a:ext>
            </a:extLst>
          </p:cNvPr>
          <p:cNvSpPr/>
          <p:nvPr/>
        </p:nvSpPr>
        <p:spPr>
          <a:xfrm>
            <a:off x="1227224" y="4071878"/>
            <a:ext cx="1292198" cy="1292198"/>
          </a:xfrm>
          <a:prstGeom prst="ellipse">
            <a:avLst/>
          </a:prstGeom>
          <a:solidFill>
            <a:srgbClr val="00495F"/>
          </a:solidFill>
          <a:ln w="6350" cap="flat">
            <a:noFill/>
            <a:prstDash val="solid"/>
            <a:miter/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ctr"/>
            <a:endParaRPr lang="en-US" altLang="ko-KR" sz="2000" dirty="0">
              <a:solidFill>
                <a:srgbClr val="5712A1"/>
              </a:solidFill>
            </a:endParaRPr>
          </a:p>
        </p:txBody>
      </p:sp>
      <p:pic>
        <p:nvPicPr>
          <p:cNvPr id="34" name="그래픽 33">
            <a:extLst>
              <a:ext uri="{FF2B5EF4-FFF2-40B4-BE49-F238E27FC236}">
                <a16:creationId xmlns:a16="http://schemas.microsoft.com/office/drawing/2014/main" id="{4DAAD0BA-FCD8-4E7D-AEA8-8AB3680BE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34940" y="4457545"/>
            <a:ext cx="470880" cy="447338"/>
          </a:xfrm>
          <a:prstGeom prst="rect">
            <a:avLst/>
          </a:prstGeom>
          <a:effectLst/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EBF1DFB-4CE9-411A-8058-97DEB294318D}"/>
              </a:ext>
            </a:extLst>
          </p:cNvPr>
          <p:cNvSpPr txBox="1"/>
          <p:nvPr/>
        </p:nvSpPr>
        <p:spPr>
          <a:xfrm>
            <a:off x="2852429" y="4517396"/>
            <a:ext cx="79568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endParaRPr lang="en-US" altLang="ko-KR" sz="16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enim</a:t>
            </a:r>
            <a:r>
              <a:rPr lang="en-US" altLang="ko-KR" sz="1600" dirty="0">
                <a:solidFill>
                  <a:schemeClr val="tx1"/>
                </a:solidFill>
              </a:rPr>
              <a:t> ad minim </a:t>
            </a:r>
            <a:r>
              <a:rPr lang="en-US" altLang="ko-KR" sz="1600" dirty="0" err="1">
                <a:solidFill>
                  <a:schemeClr val="tx1"/>
                </a:solidFill>
              </a:rPr>
              <a:t>veniam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quis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nostrud</a:t>
            </a:r>
            <a:r>
              <a:rPr lang="en-US" altLang="ko-KR" sz="1600" dirty="0">
                <a:solidFill>
                  <a:schemeClr val="tx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/>
                </a:solidFill>
              </a:rPr>
              <a:t>ullamco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laboris</a:t>
            </a:r>
            <a:r>
              <a:rPr lang="en-US" altLang="ko-KR" sz="1600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aliquip</a:t>
            </a:r>
            <a:r>
              <a:rPr lang="en-US" altLang="ko-KR" sz="1600" dirty="0">
                <a:solidFill>
                  <a:schemeClr val="tx1"/>
                </a:solidFill>
              </a:rPr>
              <a:t> ex </a:t>
            </a:r>
            <a:r>
              <a:rPr lang="en-US" altLang="ko-KR" sz="1600" dirty="0" err="1">
                <a:solidFill>
                  <a:schemeClr val="tx1"/>
                </a:solidFill>
              </a:rPr>
              <a:t>ea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commodo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consequat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EA4426A-4C0D-497D-84EF-E2F784C41B3A}"/>
              </a:ext>
            </a:extLst>
          </p:cNvPr>
          <p:cNvSpPr/>
          <p:nvPr/>
        </p:nvSpPr>
        <p:spPr>
          <a:xfrm>
            <a:off x="2766704" y="4071878"/>
            <a:ext cx="5508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890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F72DBE1-4BA9-4A2B-BEEA-1EEA37E1237E}"/>
              </a:ext>
            </a:extLst>
          </p:cNvPr>
          <p:cNvSpPr txBox="1"/>
          <p:nvPr/>
        </p:nvSpPr>
        <p:spPr>
          <a:xfrm>
            <a:off x="2168020" y="4079553"/>
            <a:ext cx="33982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A84CE98-EAEF-49CE-8CF5-8F21FA9FD6FC}"/>
              </a:ext>
            </a:extLst>
          </p:cNvPr>
          <p:cNvSpPr/>
          <p:nvPr/>
        </p:nvSpPr>
        <p:spPr>
          <a:xfrm>
            <a:off x="2168017" y="3422026"/>
            <a:ext cx="339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Lorem ipsum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19ED9C-EB6F-467B-AD67-7951EFB907DF}"/>
              </a:ext>
            </a:extLst>
          </p:cNvPr>
          <p:cNvSpPr txBox="1"/>
          <p:nvPr/>
        </p:nvSpPr>
        <p:spPr>
          <a:xfrm>
            <a:off x="6625720" y="4079553"/>
            <a:ext cx="33982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27EF70B-B9E9-493A-9D67-AE4DBB0E4EC0}"/>
              </a:ext>
            </a:extLst>
          </p:cNvPr>
          <p:cNvSpPr/>
          <p:nvPr/>
        </p:nvSpPr>
        <p:spPr>
          <a:xfrm>
            <a:off x="6625717" y="3422026"/>
            <a:ext cx="339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Lorem ipsum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18B09EA-21D4-4899-B893-63AE53C06386}"/>
              </a:ext>
            </a:extLst>
          </p:cNvPr>
          <p:cNvSpPr/>
          <p:nvPr/>
        </p:nvSpPr>
        <p:spPr>
          <a:xfrm>
            <a:off x="2168017" y="1301119"/>
            <a:ext cx="1892300" cy="1892300"/>
          </a:xfrm>
          <a:prstGeom prst="rect">
            <a:avLst/>
          </a:prstGeom>
          <a:solidFill>
            <a:srgbClr val="FF6C6B"/>
          </a:solidFill>
          <a:ln>
            <a:noFill/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5F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A797246-AB70-4E28-89AF-90042AB91B69}"/>
              </a:ext>
            </a:extLst>
          </p:cNvPr>
          <p:cNvSpPr/>
          <p:nvPr/>
        </p:nvSpPr>
        <p:spPr>
          <a:xfrm>
            <a:off x="6625717" y="1301119"/>
            <a:ext cx="1892300" cy="1892300"/>
          </a:xfrm>
          <a:prstGeom prst="rect">
            <a:avLst/>
          </a:prstGeom>
          <a:solidFill>
            <a:srgbClr val="FF6C6B"/>
          </a:solidFill>
          <a:ln>
            <a:noFill/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5F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84B0503-BBCC-427F-AA66-8FB3D9F90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344" y="1450425"/>
            <a:ext cx="1599017" cy="1593687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6C24412-3739-44EA-A06D-D5952EEA4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358" y="1519154"/>
            <a:ext cx="1599017" cy="15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988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EE44FEFD-589F-415F-895B-166EF83D8BFC}"/>
              </a:ext>
            </a:extLst>
          </p:cNvPr>
          <p:cNvSpPr txBox="1"/>
          <p:nvPr/>
        </p:nvSpPr>
        <p:spPr>
          <a:xfrm>
            <a:off x="1579816" y="4675459"/>
            <a:ext cx="338082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0495F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00495F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00495F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325F3F-531A-44BD-ADF9-59CC3397B20F}"/>
              </a:ext>
            </a:extLst>
          </p:cNvPr>
          <p:cNvSpPr txBox="1"/>
          <p:nvPr/>
        </p:nvSpPr>
        <p:spPr>
          <a:xfrm>
            <a:off x="1060437" y="5642426"/>
            <a:ext cx="44195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1A0B0C-FE86-4C8B-B31E-1F652CB73949}"/>
              </a:ext>
            </a:extLst>
          </p:cNvPr>
          <p:cNvSpPr txBox="1"/>
          <p:nvPr/>
        </p:nvSpPr>
        <p:spPr>
          <a:xfrm>
            <a:off x="7231343" y="4675459"/>
            <a:ext cx="3380824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pPr algn="ctr"/>
            <a:r>
              <a:rPr lang="en-US" altLang="ko-KR" sz="2400" b="0" dirty="0" err="1">
                <a:solidFill>
                  <a:srgbClr val="00495F"/>
                </a:solidFill>
                <a:latin typeface="+mj-lt"/>
              </a:rPr>
              <a:t>Consectetur</a:t>
            </a:r>
            <a:r>
              <a:rPr lang="en-US" altLang="ko-KR" sz="2400" b="0" dirty="0">
                <a:solidFill>
                  <a:srgbClr val="00495F"/>
                </a:solidFill>
                <a:latin typeface="+mj-lt"/>
              </a:rPr>
              <a:t> </a:t>
            </a:r>
            <a:r>
              <a:rPr lang="en-US" altLang="ko-KR" sz="2400" b="0" dirty="0" err="1">
                <a:solidFill>
                  <a:srgbClr val="00495F"/>
                </a:solidFill>
                <a:latin typeface="+mj-lt"/>
              </a:rPr>
              <a:t>adipiscing</a:t>
            </a:r>
            <a:r>
              <a:rPr lang="en-US" altLang="ko-KR" sz="2400" b="0" dirty="0">
                <a:solidFill>
                  <a:srgbClr val="00495F"/>
                </a:solidFill>
                <a:latin typeface="+mj-lt"/>
              </a:rPr>
              <a:t> </a:t>
            </a:r>
            <a:r>
              <a:rPr lang="en-US" altLang="ko-KR" sz="2400" b="0" dirty="0" err="1">
                <a:solidFill>
                  <a:srgbClr val="00495F"/>
                </a:solidFill>
                <a:latin typeface="+mj-lt"/>
              </a:rPr>
              <a:t>elit</a:t>
            </a:r>
            <a:endParaRPr lang="en-US" altLang="ko-KR" sz="2400" b="0" dirty="0">
              <a:solidFill>
                <a:srgbClr val="00495F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93AC91-6CFF-4A6E-A1D3-BC464C9EE11C}"/>
              </a:ext>
            </a:extLst>
          </p:cNvPr>
          <p:cNvSpPr txBox="1"/>
          <p:nvPr/>
        </p:nvSpPr>
        <p:spPr>
          <a:xfrm>
            <a:off x="6711964" y="5642426"/>
            <a:ext cx="44195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63C8985-B84F-4E79-B737-CB0D2347B6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28C0BD9-70A1-4697-B0D9-C565ADCD978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797276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래픽 6">
            <a:extLst>
              <a:ext uri="{FF2B5EF4-FFF2-40B4-BE49-F238E27FC236}">
                <a16:creationId xmlns:a16="http://schemas.microsoft.com/office/drawing/2014/main" id="{DC4ED691-707B-4D29-BA4D-1C757BAC8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1506126"/>
            <a:ext cx="377825" cy="377825"/>
          </a:xfrm>
          <a:prstGeom prst="rect">
            <a:avLst/>
          </a:prstGeom>
          <a:effectLst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1050F9-1457-47D9-9BE2-E511B18A5B65}"/>
              </a:ext>
            </a:extLst>
          </p:cNvPr>
          <p:cNvSpPr txBox="1"/>
          <p:nvPr/>
        </p:nvSpPr>
        <p:spPr>
          <a:xfrm>
            <a:off x="2895600" y="1468026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937AB82B-C75A-4109-BF29-19B7A6C87621}"/>
              </a:ext>
            </a:extLst>
          </p:cNvPr>
          <p:cNvSpPr/>
          <p:nvPr/>
        </p:nvSpPr>
        <p:spPr>
          <a:xfrm>
            <a:off x="2070822" y="4997199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9F5F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17CE20-0998-4D2A-B20D-78ABCD019C70}"/>
              </a:ext>
            </a:extLst>
          </p:cNvPr>
          <p:cNvSpPr txBox="1"/>
          <p:nvPr/>
        </p:nvSpPr>
        <p:spPr>
          <a:xfrm>
            <a:off x="2895600" y="2631818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EE172D-DEF4-4964-9E1F-A0714C4DEF01}"/>
              </a:ext>
            </a:extLst>
          </p:cNvPr>
          <p:cNvSpPr txBox="1"/>
          <p:nvPr/>
        </p:nvSpPr>
        <p:spPr>
          <a:xfrm>
            <a:off x="2895600" y="3795610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F194D0-3F90-4DE1-B52C-BB30C50CF3EE}"/>
              </a:ext>
            </a:extLst>
          </p:cNvPr>
          <p:cNvSpPr txBox="1"/>
          <p:nvPr/>
        </p:nvSpPr>
        <p:spPr>
          <a:xfrm>
            <a:off x="2895600" y="4959402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9DB00B80-61B8-4CCA-BC08-853DE89A3C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2669615"/>
            <a:ext cx="377825" cy="377825"/>
          </a:xfrm>
          <a:prstGeom prst="rect">
            <a:avLst/>
          </a:prstGeom>
          <a:effectLst/>
        </p:spPr>
      </p:pic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AB725DBB-B5FC-4887-AFD4-9C5866384D39}"/>
              </a:ext>
            </a:extLst>
          </p:cNvPr>
          <p:cNvSpPr/>
          <p:nvPr/>
        </p:nvSpPr>
        <p:spPr>
          <a:xfrm>
            <a:off x="2070822" y="3833407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00495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9F5F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01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9E80B338-A48F-4EF5-94B5-8C7964338C60}"/>
              </a:ext>
            </a:extLst>
          </p:cNvPr>
          <p:cNvSpPr/>
          <p:nvPr/>
        </p:nvSpPr>
        <p:spPr>
          <a:xfrm>
            <a:off x="493486" y="1739414"/>
            <a:ext cx="659896" cy="1689580"/>
          </a:xfrm>
          <a:prstGeom prst="rect">
            <a:avLst/>
          </a:prstGeom>
          <a:solidFill>
            <a:srgbClr val="FF6C6B"/>
          </a:solidFill>
          <a:ln w="9525" cap="flat">
            <a:noFill/>
            <a:prstDash val="solid"/>
            <a:miter/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72000" tIns="180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A55E8A-A88B-49C2-B3EE-1DA42B00E1C4}"/>
              </a:ext>
            </a:extLst>
          </p:cNvPr>
          <p:cNvSpPr txBox="1"/>
          <p:nvPr/>
        </p:nvSpPr>
        <p:spPr>
          <a:xfrm>
            <a:off x="1311757" y="2163515"/>
            <a:ext cx="28111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5853440-7E32-4B9B-AB61-54A9F642DB9B}"/>
              </a:ext>
            </a:extLst>
          </p:cNvPr>
          <p:cNvSpPr/>
          <p:nvPr/>
        </p:nvSpPr>
        <p:spPr>
          <a:xfrm>
            <a:off x="1311756" y="1739414"/>
            <a:ext cx="281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3CBBB11-CE23-4A78-9FE0-40AF23FC1DDB}"/>
              </a:ext>
            </a:extLst>
          </p:cNvPr>
          <p:cNvSpPr/>
          <p:nvPr/>
        </p:nvSpPr>
        <p:spPr>
          <a:xfrm>
            <a:off x="4281287" y="1739414"/>
            <a:ext cx="659896" cy="1689580"/>
          </a:xfrm>
          <a:prstGeom prst="rect">
            <a:avLst/>
          </a:prstGeom>
          <a:solidFill>
            <a:srgbClr val="FF6C6B"/>
          </a:solidFill>
          <a:ln w="9525" cap="flat">
            <a:noFill/>
            <a:prstDash val="solid"/>
            <a:miter/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72000" tIns="180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66A59F-865C-47CF-AE75-0B3EC68EB9AF}"/>
              </a:ext>
            </a:extLst>
          </p:cNvPr>
          <p:cNvSpPr txBox="1"/>
          <p:nvPr/>
        </p:nvSpPr>
        <p:spPr>
          <a:xfrm>
            <a:off x="5099558" y="2163515"/>
            <a:ext cx="28111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1F7DF9F-CC62-4EC9-ACF1-12DC31DFD180}"/>
              </a:ext>
            </a:extLst>
          </p:cNvPr>
          <p:cNvSpPr/>
          <p:nvPr/>
        </p:nvSpPr>
        <p:spPr>
          <a:xfrm>
            <a:off x="5099557" y="1739414"/>
            <a:ext cx="281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05FC7B7-DB84-46DC-876F-C307CC2D0147}"/>
              </a:ext>
            </a:extLst>
          </p:cNvPr>
          <p:cNvSpPr/>
          <p:nvPr/>
        </p:nvSpPr>
        <p:spPr>
          <a:xfrm>
            <a:off x="8069087" y="1739414"/>
            <a:ext cx="659896" cy="1689580"/>
          </a:xfrm>
          <a:prstGeom prst="rect">
            <a:avLst/>
          </a:prstGeom>
          <a:solidFill>
            <a:srgbClr val="FF6C6B"/>
          </a:solidFill>
          <a:ln w="9525" cap="flat">
            <a:noFill/>
            <a:prstDash val="solid"/>
            <a:miter/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72000" tIns="180000" rIns="7200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558046-1583-43FC-80F0-2F2438D3DB67}"/>
              </a:ext>
            </a:extLst>
          </p:cNvPr>
          <p:cNvSpPr txBox="1"/>
          <p:nvPr/>
        </p:nvSpPr>
        <p:spPr>
          <a:xfrm>
            <a:off x="8887358" y="2163515"/>
            <a:ext cx="28111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1992F5F-0B48-46DA-B50C-2044C60712D9}"/>
              </a:ext>
            </a:extLst>
          </p:cNvPr>
          <p:cNvSpPr/>
          <p:nvPr/>
        </p:nvSpPr>
        <p:spPr>
          <a:xfrm>
            <a:off x="8887357" y="1739414"/>
            <a:ext cx="281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B15BD98-39B3-4A48-870D-E33C392A207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198955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>
            <a:extLst>
              <a:ext uri="{FF2B5EF4-FFF2-40B4-BE49-F238E27FC236}">
                <a16:creationId xmlns:a16="http://schemas.microsoft.com/office/drawing/2014/main" id="{DB991900-B171-4B05-A288-CC3269156E51}"/>
              </a:ext>
            </a:extLst>
          </p:cNvPr>
          <p:cNvSpPr txBox="1"/>
          <p:nvPr/>
        </p:nvSpPr>
        <p:spPr>
          <a:xfrm>
            <a:off x="1483029" y="3728217"/>
            <a:ext cx="307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tx1"/>
                </a:solidFill>
              </a:rPr>
              <a:t>amet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consectetur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adipisicing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6FC9CE9A-1CAD-4A82-ADC2-C97FB793EA5E}"/>
              </a:ext>
            </a:extLst>
          </p:cNvPr>
          <p:cNvSpPr/>
          <p:nvPr/>
        </p:nvSpPr>
        <p:spPr>
          <a:xfrm>
            <a:off x="1483028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0495F"/>
                </a:solidFill>
                <a:latin typeface="+mj-lt"/>
              </a:rPr>
              <a:t>Office Address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3CB6DA3-3FB3-4B71-B475-46E8F05B0BC2}"/>
              </a:ext>
            </a:extLst>
          </p:cNvPr>
          <p:cNvSpPr txBox="1"/>
          <p:nvPr/>
        </p:nvSpPr>
        <p:spPr>
          <a:xfrm>
            <a:off x="5159783" y="3728217"/>
            <a:ext cx="307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chemeClr val="tx1"/>
                </a:solidFill>
              </a:rPr>
              <a:t>www.company name.com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BCB37677-898E-459B-BC4C-B0BF379010AA}"/>
              </a:ext>
            </a:extLst>
          </p:cNvPr>
          <p:cNvSpPr/>
          <p:nvPr/>
        </p:nvSpPr>
        <p:spPr>
          <a:xfrm>
            <a:off x="5159782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0495F"/>
                </a:solidFill>
                <a:latin typeface="+mj-lt"/>
              </a:rPr>
              <a:t>Website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41166F7-7065-4786-BE15-EA01167B8A6B}"/>
              </a:ext>
            </a:extLst>
          </p:cNvPr>
          <p:cNvSpPr txBox="1"/>
          <p:nvPr/>
        </p:nvSpPr>
        <p:spPr>
          <a:xfrm>
            <a:off x="8836538" y="3728217"/>
            <a:ext cx="307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chemeClr val="tx1"/>
                </a:solidFill>
              </a:rPr>
              <a:t>00-00-000-000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97ADEE35-94E4-40F8-89E6-012807DA082B}"/>
              </a:ext>
            </a:extLst>
          </p:cNvPr>
          <p:cNvSpPr/>
          <p:nvPr/>
        </p:nvSpPr>
        <p:spPr>
          <a:xfrm>
            <a:off x="8836536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0495F"/>
                </a:solidFill>
                <a:latin typeface="+mj-lt"/>
              </a:rPr>
              <a:t>Telephone</a:t>
            </a: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0D9A811C-C625-4F09-8A0E-C55D9BB228F6}"/>
              </a:ext>
            </a:extLst>
          </p:cNvPr>
          <p:cNvGrpSpPr/>
          <p:nvPr/>
        </p:nvGrpSpPr>
        <p:grpSpPr>
          <a:xfrm>
            <a:off x="5261637" y="2337989"/>
            <a:ext cx="708926" cy="639762"/>
            <a:chOff x="4790113" y="2291143"/>
            <a:chExt cx="390525" cy="352425"/>
          </a:xfrm>
          <a:solidFill>
            <a:srgbClr val="FF6C6B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07C85997-C66D-4518-B94F-192CC646B322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82032331-0F4B-48B8-AD49-F1D9E4A73A2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F54B1B55-74A9-4F5B-826C-0B4507ED186B}"/>
              </a:ext>
            </a:extLst>
          </p:cNvPr>
          <p:cNvGrpSpPr/>
          <p:nvPr/>
        </p:nvGrpSpPr>
        <p:grpSpPr>
          <a:xfrm>
            <a:off x="1584882" y="2268825"/>
            <a:ext cx="536017" cy="708926"/>
            <a:chOff x="2136830" y="3561492"/>
            <a:chExt cx="295275" cy="390525"/>
          </a:xfrm>
          <a:solidFill>
            <a:srgbClr val="FF6C6B"/>
          </a:solidFill>
        </p:grpSpPr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0F1970FC-60C4-465A-939E-C90A2370A68A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EA84AE8D-2D53-4277-B4F5-3395775DBA89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C94A6E2C-18F3-462E-8231-F988E17B2C2B}"/>
              </a:ext>
            </a:extLst>
          </p:cNvPr>
          <p:cNvGrpSpPr/>
          <p:nvPr/>
        </p:nvGrpSpPr>
        <p:grpSpPr>
          <a:xfrm>
            <a:off x="8938391" y="2268825"/>
            <a:ext cx="414982" cy="708926"/>
            <a:chOff x="844382" y="2224278"/>
            <a:chExt cx="228600" cy="390525"/>
          </a:xfrm>
          <a:solidFill>
            <a:srgbClr val="FF6C6B"/>
          </a:solidFill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40B5C6F3-48C2-4A3A-B285-5F6C8A4FDCDE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28CC4634-66F8-46ED-A341-6F07CA0D225E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577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0D61F5D7-CD54-458E-ACB3-A0BF311C9A92}"/>
              </a:ext>
            </a:extLst>
          </p:cNvPr>
          <p:cNvSpPr/>
          <p:nvPr/>
        </p:nvSpPr>
        <p:spPr>
          <a:xfrm>
            <a:off x="2873829" y="1799771"/>
            <a:ext cx="6444342" cy="3258458"/>
          </a:xfrm>
          <a:prstGeom prst="rect">
            <a:avLst/>
          </a:prstGeom>
          <a:solidFill>
            <a:srgbClr val="FF6C6B"/>
          </a:solidFill>
          <a:ln>
            <a:noFill/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5F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5D6F02-4B06-4D98-AA96-B43E3D33B58F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F9F5F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F9F5F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5278B2-900A-476F-B731-3B634253AFC9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9F5F1"/>
                </a:solidFill>
              </a:rPr>
              <a:t>01:00pm ~ 01:30pm</a:t>
            </a:r>
            <a:endParaRPr lang="ko-KR" altLang="en-US" sz="2000" dirty="0">
              <a:solidFill>
                <a:srgbClr val="F9F5F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E9E5060D-123B-4511-9DCC-01BAD600C934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rgbClr val="F9F5F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A9F4D028-E310-4AC0-A84D-91A0469F014F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5CEEE5B3-44E8-4C2A-AC08-865DED0BEB1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그래픽 1">
            <a:extLst>
              <a:ext uri="{FF2B5EF4-FFF2-40B4-BE49-F238E27FC236}">
                <a16:creationId xmlns:a16="http://schemas.microsoft.com/office/drawing/2014/main" id="{9F7B77F8-0343-44C2-83C7-EF7AE01038B3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rgbClr val="FFBB50"/>
          </a:solidFill>
        </p:grpSpPr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2694EE66-48D9-4AE2-94DA-30F3A5CCB708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EA32DF44-E010-4A43-82A5-1F3DA21EAF12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AA679879-5C12-4810-865C-48F4EFA8F1F8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294E2069-E74C-4216-9F43-A09691F3298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8E06987-1472-43B4-BC2C-3CF0EB181513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7BFE808B-52A1-4829-A52B-8D844549C459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3BD0DC05-8A2D-45B9-A2E7-D875D7928344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A8217062-07FF-43B2-88A8-D3BAA8F57551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1AA54C6-F20F-41B8-8D03-CA1EE09B27D7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87C016C5-470C-4BFF-91C4-E72754A3F438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3FDD8A69-7BAE-47B4-854B-A58C2AF8C8A8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8B6C6AD2-D160-4364-BB5E-52770766DD7E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3F243FF4-543A-4895-B7E8-FD4A1F8B07A8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6B390570-8D5C-4AF4-B995-198381CB679C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E3D5A713-4BE2-43AD-9B1A-0320132CF248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BB25F016-F92D-4959-AF08-E0C3AC17D29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C29E3DCB-5A69-4F4B-9076-BC833CA0A623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D00F84F8-2A20-4618-88A2-EB6BB4F48DDB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0609282C-5B7C-4942-9CEB-2162713FD02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A53882E5-01A0-4CB1-9A84-5F3C9C8145BA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7972185D-E996-49CF-9741-EE840DD74980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88C1477-C90D-416B-BD39-A2B897D2FBFB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4ABB1D5-BC51-4923-97B6-FB8E13B2C9B2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6EDB8799-5A54-4858-90AE-FE1F224EE26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340A00E5-0FBD-44E3-88D1-895E2ED4CDA7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BAFEC930-0A93-4E94-BB3F-9FB7F32ACA8C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17BCACDC-374D-4FCC-AF16-0C04BCD8B47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631C1BD0-72E6-4788-B25F-CD6A538BFA0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D3F553BA-61DD-4C5E-802A-B8619D46ADC8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BEF323FD-59EF-4504-8B90-71A9DF07C48D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2854B9A1-EA7D-4B3B-A1B2-9AC5A82BFBFB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B9BE2185-EB06-42D6-AB68-BF164125ECA5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7124593D-50CC-4E78-97F9-CF7E5FA4E19E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2F03C15A-49E0-47FB-8980-5DD44065BFBA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4F6D1AE8-939E-42F3-9162-F3ED146B61AF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E9895A1-F22C-404E-8216-5C561208E3AD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E75406D3-2869-46A1-92C5-3586BACDE8BC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C0170E6-E334-403F-A113-9093922C58BD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E6D59075-8FEB-42ED-A88F-CA8155E01D64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CC2643A6-A6FA-4F08-A4E0-8F0CA4F56BFC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B6C7775C-5009-4C8C-BBC7-0F61E6081FE7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DFA984D-428C-432B-BB36-0B3BB11F3C20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5A20FA7B-6551-4AB5-BF3F-AB022DCF9C41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8A2E7211-D574-4431-9F5E-EEAE5EE359E2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8B15AF5F-5B3B-4461-9C3D-39E6C54725EC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4916A89E-D8EC-4689-9D7A-C2ACCB2EBFF9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3DA40740-044A-4EF6-87ED-F6653140A317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A659B154-C088-43D1-9D3A-9232EF58DF4A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22B9D2FC-C771-4E7A-9135-839F7CA9B2D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730791D-A9F7-4F06-B4ED-EBB0FF8F8C80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B8775F1C-18BC-4D7E-83DF-980404E5458A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00EB03F5-F9C5-4B52-A5F7-B4C940665651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5AA4F56D-7F16-4588-99D6-F8230D9CCBBD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259FEBBB-D487-4DCD-B221-BD9F406056F4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912AC045-DDC2-452D-A3E5-A78D72C0B667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5E4720C6-0DB1-461E-A6F6-A1022237E84E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2F198EDF-4143-44B4-AE22-C1099E379B90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E879E7AA-F291-4B9A-BA2D-6C820323C057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B5E6EB-23E5-4E31-B931-5AFED8AA299E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E7BD0D43-AFC3-4E9C-AF3F-5A112D826E8D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7C95F1C6-9DDF-4F4D-A8C8-3CF37C9251A3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432C93BA-3684-4477-AE0D-43157739626D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859A5359-4DD3-4FDA-92C1-C0D9CEF5B5BA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75CEB3AD-A8FB-4B55-A4E6-928029140AE0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2C76C110-3533-41A1-8C8F-31EE011D73B9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4D44755E-FD99-493C-BB31-C8F723FD167A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96A4A49F-FB92-4070-818C-35105EC44E77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F78C2C29-E949-4749-8C3C-1C24E8101969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BFB75D01-F705-4EBA-82A3-5FC07D91201E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B250D0F0-3627-4D53-9E5C-6F402A9B6F6D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ACD7EBFD-2EFC-4181-8D91-1A8C6CE620AC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86DC91C-6D87-41BD-ACEF-940AA53BE5C5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B18DB4B8-8D07-4D04-ACDF-F6B02752B2F7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4549767A-A667-40EE-9889-ECB8203865DF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2CCA6AA-C65B-47E1-8F7B-7543919E6B5C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33CA9BD3-4413-4BAA-8FEB-D7DD8380E941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B8E1704A-E3AD-46B3-9D6C-1B17AE4F72B5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FC29ACC1-C265-42E1-9449-1369615B6906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01FBD30-AFB9-47CC-A2FF-C46BAF6A02E9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10C7EAC8-AEB1-4B11-881E-C5539E847949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15DF189E-555E-4711-B840-ED71DE382AD2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794659E7-166E-4492-85D1-CB17E9D8CFB7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58C0C444-61B8-461A-8A9B-CA58FCD9071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6214CC8B-1F44-442E-999C-EA55DB47922F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83205974-6C37-43AC-B1DF-6F30221BAA00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69604F59-840D-4400-AFC4-C3AF7253D3FD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4BE8D52F-91C8-451B-936C-C5FCC4AF4E0C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8E3BD8-28AE-4D20-8909-3AFB6A63D003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02B7DD0D-94C8-4FD0-B9E1-99434DBF1E32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DB7D7705-1536-4701-A0FD-9C4C39068010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192E98F-CFF1-48A5-B6CB-6136754E8A2F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5783A4D6-B188-45B9-8B11-BA4F138A4A1A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1CACCB5A-BA27-4D6A-84C7-0871CDA53C40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6AF9AFE-58AF-4723-A823-9F52DC334376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65964526-5CF8-4335-B598-A563ED960821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AE853334-60AC-4279-B2A9-5EE5FEB842D7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0B4040F8-66FE-43F9-9502-B338ABD8A528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D766E9D-D477-46AB-8113-A775354CD69D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A863259A-8715-410F-95E3-491FEE18445B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778843C8-6E17-4D75-A74E-DE1B78A897AD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5FE385C6-CFD0-41FB-A4AA-03BE9753FE02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B65EA21-629F-402B-A0C1-AA4CB21D950A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B593498C-B9EE-4E1F-89D3-4CD0394F83F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ED841961-C2A6-4DE5-A0D1-37E2DF1A66D8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5F87E8BC-D02D-40A9-82C7-7106D08F2FA6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8DFF6D73-2DF5-4F55-973F-03FC4641DC5D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B77561E9-18D2-4E56-8FC4-A3F2F7A5D082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9F3F964-AC81-4338-B927-7FCC276C1C56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C870CC2F-D4BD-4E6D-9C06-3A4DD09A78B7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DCB2F26E-00BC-44FE-A7B9-70B8DB5FF9F9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B1537FD6-FA44-40C0-B308-C3AB23ECDEB8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BB16B4CA-1EE9-4C8A-8A93-607561502837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101F8907-12E7-48A3-82CD-25C547BEF3E4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320AE03A-27EE-4350-A4AF-9E24D7A10554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B29AF6FD-3F4E-4550-A598-C756DA1851AA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74B2CDB-1AF0-491A-BB72-4F6F45BF0E34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1D0FF8B5-C38D-4681-8A1A-345853C87BE3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E6683AC6-8695-49AC-9670-E18C8B8B7538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E32499EF-E74C-4F9D-8A69-A65817F755BA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8840A24F-E094-4F7B-AB20-E8AEE746669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367A6BE0-F00F-427E-A7D1-4B2765C573B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625B1217-96BE-4FB5-AEB7-6A6329A06D3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0AD0774B-7727-4593-9974-E9F9AA5F479D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99A5A9A5-83BD-423E-8DE7-483E99036DC6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A75792E-2E9D-4DE7-ABB6-646FF91BFD9A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F6C6B"/>
            </a:solidFill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27850ADA-E123-4A38-A6E1-FAA8666918A7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6B5D9BB0-B422-4F5B-A47E-F3837DCE539C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18EAEA50-70A2-400F-8897-FA919321BA91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13C0C2F4-8910-4F1A-A59E-93AC331FB24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E889A41C-294E-4ED4-89D3-5130A5183F5C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FD686367-8CF3-478C-8A1C-DD19C51315F5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302A49C8-C6CA-4AF8-B459-BE2BC4EA8ED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F6C6B"/>
            </a:solidFill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14E121AF-972A-4C2D-B3A9-13DE44BBFF58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416CF3C4-7EAC-489C-AC70-857608C8A037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B499B73D-32AE-4382-A9BB-D893B44C746D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5E5D5EAE-F14E-4AA4-9DF2-C408D344734B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BE4355A7-15B2-4804-BB95-07226EAF73D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EF12C55D-ED5E-4D41-A337-8CB0637DF018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EFD215EB-C20F-4FD4-A510-3327CDB6F36C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91DD8654-99DB-4E80-9F3F-DB8A932B6E1E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FD747EE5-BB60-4410-8D64-B4D03896C72E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5FC13395-EF37-4D87-9EA0-F3CBC70FC74F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86B39456-8732-403C-BCCF-3D4CD41F49A1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13AD1C1A-FE8A-4AF5-847E-C71A70FE19E8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8C2DCA9B-F972-499E-8946-0991F289B22F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6AD352EC-8A00-4848-8CAD-8C71E4A409F4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FA92FF73-C228-44F5-8C28-A3696BCFCFFE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37D694EE-A5B8-4B19-8629-B8FFC9869501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69B68AE7-37EF-4C17-803F-B4AB121E519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C2D9167-019F-499E-B1C1-B735FD7BCBC1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01ABC53-C626-4CF0-BA38-4FEAFFF9F094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F6C6B"/>
            </a:solidFill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C2507787-4ACA-4F53-84B4-DCED6D202DB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7887A7C-EC43-49A7-BD2E-AD6F4E09BF83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8C2A35E-5E0B-4F95-80BB-EF6634597EB6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56BFBFC1-5F0A-46BC-AC8A-E3E53E82DDDE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3E92024-340F-4789-A9DA-80BE86DDC5A3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E5C4DBB3-E7DA-43C3-8016-799BD6C7145D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D9C7415A-7BD1-49DD-B1AA-A788A465DD23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6E75D626-9CE1-4A04-BBFE-A35F6B4258B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7133C7C-7211-412C-B32E-53EE65DD808D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7E27D7D4-F483-4F9A-BE78-EBC316C4975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E8660AB-4ADF-4E84-BBE6-EA7DB5EDA49E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D73EB287-557A-416F-A1F7-95581EAEC9F6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5960103-5D94-4CA9-B4E9-4088E5C2109F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4305DFC-55A4-488A-BCCA-2662E90BC540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1EBFA4E5-6945-44E5-AE87-0BEFDB82F0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9AD796A-85D5-45A2-A0CB-5D7FE5572E3F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89493DF-285B-47A8-804F-C2A0C6BDD2F4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AE2D7508-57CF-41BE-9CDA-BAE58C499140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700D118C-3B3F-4204-80E6-5DF5E0199110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7CF837E8-6888-4DC4-B9E7-EA94BEDFCD9D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8A92B2-BC5A-4A9D-8487-37B11F88354A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0DA926B-5793-47FE-AA42-181C0A05954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9FDE9FD2-EF57-45D2-81DC-0359D09DA612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72DC5F34-2804-4189-B327-174F0EF3C41F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9F5F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1" name="자유형: 도형 360">
            <a:extLst>
              <a:ext uri="{FF2B5EF4-FFF2-40B4-BE49-F238E27FC236}">
                <a16:creationId xmlns:a16="http://schemas.microsoft.com/office/drawing/2014/main" id="{0A0E9EAC-3CC4-467D-ABE7-8FD239F98FC7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49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5475FCEF-4CAA-4641-AFD0-E951ED8FE4D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49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702D61BC-5BA9-4F4E-80CD-A919272D6C06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495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92719A1A-CCEC-4C72-A238-F3A487C75FC7}"/>
              </a:ext>
            </a:extLst>
          </p:cNvPr>
          <p:cNvSpPr txBox="1"/>
          <p:nvPr/>
        </p:nvSpPr>
        <p:spPr>
          <a:xfrm>
            <a:off x="1450602" y="442388"/>
            <a:ext cx="9290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00495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World Map Slide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9051FE50-9E8A-4590-B1B7-589A90636E87}"/>
              </a:ext>
            </a:extLst>
          </p:cNvPr>
          <p:cNvSpPr txBox="1"/>
          <p:nvPr/>
        </p:nvSpPr>
        <p:spPr>
          <a:xfrm>
            <a:off x="3075142" y="2867965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B633748-3598-40F3-8E39-0DE84192D7FE}"/>
              </a:ext>
            </a:extLst>
          </p:cNvPr>
          <p:cNvSpPr/>
          <p:nvPr/>
        </p:nvSpPr>
        <p:spPr>
          <a:xfrm>
            <a:off x="2998942" y="2494365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3FEB196-8838-4AA4-9416-B6FBB266A435}"/>
              </a:ext>
            </a:extLst>
          </p:cNvPr>
          <p:cNvSpPr/>
          <p:nvPr/>
        </p:nvSpPr>
        <p:spPr>
          <a:xfrm>
            <a:off x="2343299" y="2437935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6197E9-9CD1-48A7-A616-DD0353D86F6F}"/>
              </a:ext>
            </a:extLst>
          </p:cNvPr>
          <p:cNvSpPr txBox="1"/>
          <p:nvPr/>
        </p:nvSpPr>
        <p:spPr>
          <a:xfrm>
            <a:off x="7043538" y="2867965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E0D35CC1-F540-4D4F-96D9-57F7F5AB2A13}"/>
              </a:ext>
            </a:extLst>
          </p:cNvPr>
          <p:cNvSpPr/>
          <p:nvPr/>
        </p:nvSpPr>
        <p:spPr>
          <a:xfrm>
            <a:off x="6967338" y="2494365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34866A9-6A11-4069-B225-C566E6C38DC1}"/>
              </a:ext>
            </a:extLst>
          </p:cNvPr>
          <p:cNvSpPr/>
          <p:nvPr/>
        </p:nvSpPr>
        <p:spPr>
          <a:xfrm>
            <a:off x="6311695" y="2437935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62A091A-8231-4B97-86FB-EE150EAED7C3}"/>
              </a:ext>
            </a:extLst>
          </p:cNvPr>
          <p:cNvSpPr txBox="1"/>
          <p:nvPr/>
        </p:nvSpPr>
        <p:spPr>
          <a:xfrm>
            <a:off x="3075142" y="4699342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8FF582E-21C2-40B5-A416-F653883F2319}"/>
              </a:ext>
            </a:extLst>
          </p:cNvPr>
          <p:cNvSpPr/>
          <p:nvPr/>
        </p:nvSpPr>
        <p:spPr>
          <a:xfrm>
            <a:off x="2998942" y="4325742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579CEB1-F7A8-493E-B307-A8B990C09772}"/>
              </a:ext>
            </a:extLst>
          </p:cNvPr>
          <p:cNvSpPr/>
          <p:nvPr/>
        </p:nvSpPr>
        <p:spPr>
          <a:xfrm>
            <a:off x="2343299" y="4269312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6E9F770-FE83-431F-9FC9-45216398D5E0}"/>
              </a:ext>
            </a:extLst>
          </p:cNvPr>
          <p:cNvSpPr txBox="1"/>
          <p:nvPr/>
        </p:nvSpPr>
        <p:spPr>
          <a:xfrm>
            <a:off x="7043538" y="4699342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377AE619-8EB8-4A5F-A006-44D0CAC3BF39}"/>
              </a:ext>
            </a:extLst>
          </p:cNvPr>
          <p:cNvSpPr/>
          <p:nvPr/>
        </p:nvSpPr>
        <p:spPr>
          <a:xfrm>
            <a:off x="6967338" y="4325742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095F898-1C8B-472D-AA01-0D3449998A5B}"/>
              </a:ext>
            </a:extLst>
          </p:cNvPr>
          <p:cNvSpPr/>
          <p:nvPr/>
        </p:nvSpPr>
        <p:spPr>
          <a:xfrm>
            <a:off x="6311695" y="4269312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04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63EC520-53DE-4745-8757-647ADC80C1FC}"/>
              </a:ext>
            </a:extLst>
          </p:cNvPr>
          <p:cNvSpPr txBox="1"/>
          <p:nvPr/>
        </p:nvSpPr>
        <p:spPr>
          <a:xfrm>
            <a:off x="2343299" y="1108272"/>
            <a:ext cx="6754528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3600" dirty="0">
                <a:solidFill>
                  <a:srgbClr val="00495F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00495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7CB3F3EC-2F5D-4881-B6C4-AC73E64B4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AE906B5-BCCB-461E-A736-1287EDB27580}"/>
              </a:ext>
            </a:extLst>
          </p:cNvPr>
          <p:cNvSpPr txBox="1"/>
          <p:nvPr/>
        </p:nvSpPr>
        <p:spPr>
          <a:xfrm>
            <a:off x="5359587" y="2696921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0495F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00495F"/>
                </a:solidFill>
              </a:rPr>
              <a:t>Mobile project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A99D55-8960-4A46-B657-00CF5EADDA5C}"/>
              </a:ext>
            </a:extLst>
          </p:cNvPr>
          <p:cNvSpPr txBox="1"/>
          <p:nvPr/>
        </p:nvSpPr>
        <p:spPr>
          <a:xfrm>
            <a:off x="5359587" y="3774139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6446EA2-AA24-4934-9ECA-B020DC39B1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D9D39279-64FE-4E0F-8755-3549B41B6B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D7D080F-4430-48C8-BCF0-5878E33B0B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60C604-9F3B-4EFE-95D4-3319CDB7E2AB}"/>
              </a:ext>
            </a:extLst>
          </p:cNvPr>
          <p:cNvSpPr txBox="1"/>
          <p:nvPr/>
        </p:nvSpPr>
        <p:spPr>
          <a:xfrm>
            <a:off x="6096001" y="1017124"/>
            <a:ext cx="424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0495F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00495F"/>
                </a:solidFill>
              </a:rPr>
              <a:t>Tablet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9CE71B-998F-42C6-94FE-731FB348E865}"/>
              </a:ext>
            </a:extLst>
          </p:cNvPr>
          <p:cNvSpPr txBox="1"/>
          <p:nvPr/>
        </p:nvSpPr>
        <p:spPr>
          <a:xfrm>
            <a:off x="6096001" y="2094342"/>
            <a:ext cx="4241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C9E7F0A-191C-4255-9399-5637ECBEC9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13315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95FB699-994B-49BE-B6FB-B3965DBC9B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83A876-CA0C-4FFA-9301-CB6996CD236A}"/>
              </a:ext>
            </a:extLst>
          </p:cNvPr>
          <p:cNvSpPr txBox="1"/>
          <p:nvPr/>
        </p:nvSpPr>
        <p:spPr>
          <a:xfrm>
            <a:off x="7559614" y="1512392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00495F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00495F"/>
                </a:solidFill>
              </a:rPr>
              <a:t>Desktop project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338E21-F229-43C2-A240-A63F1B777211}"/>
              </a:ext>
            </a:extLst>
          </p:cNvPr>
          <p:cNvSpPr txBox="1"/>
          <p:nvPr/>
        </p:nvSpPr>
        <p:spPr>
          <a:xfrm>
            <a:off x="7559615" y="2459503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B864F46-5012-4FAC-A7AD-E7F0525637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292782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9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9F5F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9F5F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9F5F1"/>
              </a:solidFill>
            </a:endParaRPr>
          </a:p>
          <a:p>
            <a:r>
              <a:rPr lang="en-US" altLang="ko-KR" sz="1400" dirty="0">
                <a:solidFill>
                  <a:srgbClr val="F9F5F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E9EFE945-7C75-4BB7-8D92-1E9F5EED8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38D4CDE-3FD2-4CD1-A74E-10BE07C24D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2CE650B-F2B7-400D-9FAD-D8F40A792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9524DF21-E1E9-48AB-BA99-272E70FDA1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8A5A1C41-C55E-48E3-84C7-860150D6E0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2424E356-229E-483C-9353-67CABB79EC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E4D5FD1C-ADB3-4959-8185-5A45AF63CD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5426E3B0-B171-47CE-9C0A-388DFF4EEEC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4D002742-1520-4393-B270-F450F4B99B6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BA23030B-C4B1-47F9-88AE-A88118AEE4A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8EACE370-91C9-42E1-9D81-0F2894DBAF9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B2C8EEF-0B85-49F0-994A-2AB802B97F1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96EA47FF-565A-499A-9CEB-0A116B5BDF9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C4279834-71B2-471E-A824-FBEA4A4141C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128A37BC-ACBB-492A-8063-F64EED8F4C1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07EAC5D-EDD4-4E44-A245-46A37104AE6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D47727B-763F-4282-A835-2C0F6B95A5D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E1F3C175-79F7-4B60-8833-B077019850F4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6A55CAF-F1B8-48F0-B4DA-A4A0D4F211E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F164566-4381-4678-A478-B29283A111D7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D876027A-20A5-4A7C-8B3E-B03164335C85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949D136-BA3A-4038-A54E-7ED9DB2B2FD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293C8AB8-961C-4B8B-A435-705175A277E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A5787926-04B1-435F-B8C5-DDB33B83C739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718C984-8107-42D0-AF74-C11A0D01D6A1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1BFFC4B3-0794-40F5-803D-1D847F83FA72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DA9AEEE0-DC98-4475-8AEE-F057B1F0992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EEB3281D-7106-4227-BF34-1B554EDD2076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9CC9663B-6967-4F89-BBA9-A23AA01D2FE2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7D34AE3F-EFC7-456C-8401-952A5AA32E7E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210E4109-0C47-4187-996B-189CD3567048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5237EFE-6B8C-4EC5-B050-90131CA849C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09A01A0-896E-4FEE-BF18-EA4AD380A6A0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369EA18-1203-4A6E-A9B0-8CD5E139AA0B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392BC43-A8A1-42E2-A70F-62C03088FF67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B0590F6A-50CF-4F90-8F32-37471A45AE0C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2CD42EE8-4E6E-4EA2-855F-DC3BA686D7BC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E427F92D-E9F2-4CEB-AEBA-1E7011C6F57C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22B26C37-D414-44D3-ACB0-964D2A478F37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DFA68B16-0BFE-48D6-9D99-E8E9F3ECF5D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13DC4A27-3B7D-4280-A271-51BE79347A7A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B8A780E5-914D-4171-808F-90362365291E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7FE1-E5D5-4A47-A180-DC7228C8D98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8C4174A5-F127-4FA1-86F6-210B8382777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6DA093BD-6B3C-487C-A98E-788799F1F11B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BAF7CFE-5C7F-4C7C-A516-1B397320D698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BFA25E5B-2D5F-4579-9D8C-99065A558F1A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E1B3E67C-8555-48EA-BD4C-A5CF0A6593C2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814CB742-E257-4F47-94EC-93E729287629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1F06DA0A-1B71-4EC7-B7A2-E160354CCE48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DD308059-52F6-470C-B19B-D15FE9811FC0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148CE81B-3A53-4D15-B501-0B8F0C892D22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619D757E-4533-4CB7-AD19-4E1130372BB3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6CC794CC-8246-448C-A18F-3E2B94DC691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6018EFD4-0719-4478-A6C7-E55F292E4840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C882B3A4-DA9F-4E59-BC2A-86C0A7B67A77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25011FAB-1FEB-4F3F-973E-208EAC4CFD77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F0B59153-7CDC-4557-B44F-AD102DCD0A28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4FBE6C60-C053-4829-BAA0-ACE4F82D76C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690BDA8E-106A-4B00-AE1C-735D3378ECE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C7511721-293B-4232-A670-5047FF959080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89ED04D4-E45C-4923-86FC-8B586E5A1B0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84A6662A-0390-488D-A2F3-9DC0074966A9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3AD3C9F3-A91C-4B6E-8CB5-C03DA363B690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75F225ED-8446-4A46-A759-AC9CC7F95AC0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08576CE4-8B60-4DDD-9371-1D5BDE99F32D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18977CA9-97E8-47FB-BB31-47B726E1A772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A4C41AE0-752C-483E-A2F1-10E6C4D66790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D5332E7C-0F90-45F3-A7DD-92FF6C0A1968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39A71975-0535-4A33-AC53-845DD3F6CA6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9BB62A46-4760-4CD7-8D09-5F69A336178E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6DC82948-2F22-42CA-A4E5-6AD4186EF883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AD0CDDF-4BCC-48ED-9D65-E10C32AF739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93788D61-2786-4911-8D87-E9C54CCE2D0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67FE7163-2B01-4600-BABE-F1CE15850EC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69CF432A-0D1A-4A84-BF12-5B35C95C1CCE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4E708A2F-99BC-4B87-A89C-EAEA7E65C8E6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57B16C9-A8D0-4E46-BD40-052D9B2CD85E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D358423C-6138-470C-A297-EADF916C60DA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F837105A-A3EF-4D9C-BE62-66E9803675C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942B856A-81BD-488F-8624-53BE8FC2C304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B54BC124-BFF7-4A1A-82B0-48FFA1863AF4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80274C13-38C3-47A6-A3F6-64B9318342A2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7C36D88B-93B3-4B96-A754-9C7B9AA7B001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F6FEAFF6-8302-4FAF-BDEA-F3686F3A88CE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7862535-0547-47A4-849D-345EE20671CC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64F297F8-E566-45DA-AE8C-2C4EF970091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F58938C-F3AE-4725-8D23-91F43289DE1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0D53B519-8D5B-4210-8CD1-115A2065822E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494DAAFE-B85A-46B8-AE22-7E9242C97D7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2A8EA19A-45F4-4452-9B5C-0370AA5230A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71BCEE94-0F16-4584-9A81-6936230FF2D6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BAF80D04-65C4-4512-9774-CED5C7A1A471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23D15BE6-0076-4C46-BF4A-4CDF912F2F6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32C565CE-3DA0-410F-95DE-53C45C40A578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4C4E6A47-B8A0-4510-B580-70D93D6B9547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53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9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9F5F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9F5F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9F5F1"/>
              </a:solidFill>
            </a:endParaRPr>
          </a:p>
          <a:p>
            <a:r>
              <a:rPr lang="en-US" altLang="ko-KR" sz="1400" dirty="0">
                <a:solidFill>
                  <a:srgbClr val="F9F5F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0484B289-34F9-4351-8550-43182D4AD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7D7FE0A6-654B-46C9-A7E3-CA7D6EBDD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2AA02C74-B8E0-493F-A027-B530E3C8D4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C402FDA0-C88F-4C08-86FF-EF5984B622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163F433-2A43-4542-88C5-23F9E37C11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18E59DD-878B-4416-92C6-72F06BF50F7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ED24957-3B9C-4EDB-B838-25353D0F87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DB51A3D-E2A1-4001-BCB0-FFF8710A7A8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07CE326-6ACD-4817-B1CF-BBECCC98AC9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72F23D0-530A-41EF-A520-158BBA687A2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139D72A-4C29-4EDD-958C-653F9759D5F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209FDC-7E96-44D1-AA6C-C304668BC60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80A8F21-070C-422D-BEE0-AC9C6AF8830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8FD211B-4372-4ABD-B786-77C20152912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5BB204E8-B297-4A75-8071-3B5F2331A5E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BF4B6EE0-D063-419E-B536-BB0AF96E14F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315D23D-9945-4E8B-8C3A-67D220A9E13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39AAE34-8690-4380-AAC1-027A6173C01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EB2813F9-34D4-4EE0-8C82-88E516CB94FD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088E7DA0-598A-433E-AFB9-3E70BFB4606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E0064228-9185-4EDB-848C-09D0CEBBEF51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9D0CC77F-6399-48A4-9EF6-3BBC26B9C46A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44BE064A-DA8A-4F31-85C3-4B93FDF768E8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0A9619E-57D6-49C4-BFEE-38416812B36C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3188C5B-2F2D-4036-AC23-431FEEF31B3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2B31981-B098-4811-99CE-EC08C7ADDFD6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B2F873F4-0D81-4933-9684-0A8A4EAB11BE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96512386-A39D-4EB7-AF79-4701A7C6DDF4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20E9ACF9-D8CC-41A5-A034-4288C586A15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BAC117BD-873C-488D-929A-DB05A7873FB9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A92D717B-80FE-4997-80F5-2DDB4DE799E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CE8A3623-E73F-49DC-A2EA-4167037BB4BA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99EE2376-E5F2-46A1-9113-CEBE6DBF1171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36B4C837-E1B4-40B6-A9EF-8D6998013398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B2263F83-E63E-4743-92C3-15FCAC8DE03C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436A59D2-5663-4C5F-896E-F9D339A389B4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8D6C92F9-09D8-4F6F-9C72-D2900BE54717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EC9FFBC0-931E-4FA7-A0E4-56D22237D079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6DE9A329-1075-4A99-8569-26507494C341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DCF83B15-E8F4-4F1F-8CFD-37A0A74B42E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F539FB72-D0ED-4F90-8DF0-40BDA2CF7C1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21D58F18-F677-4846-A69C-FF4328A39E12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31557A2-D5A7-4936-A606-A01587C6B546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2E688BF-C7D7-4904-B01F-74700D6DF97E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6E007533-A4CD-43A8-B6A8-6569D489B44D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4C1205DA-BA9A-4769-AF19-4DF57F983D17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7C4E52CA-F03F-462C-A54C-88A2886BF5D0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8A862569-65E1-4B6F-AC7C-2D832B33E125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23AD431F-B6B3-4D17-9435-C24F81B62EBB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D3F77427-C370-4E85-B294-5FB27B999390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264AD641-BF18-49C6-90D3-B64E1AC94A55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0C9A4FCC-5380-46F1-895A-5795C20085E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4C4079A1-7AF6-4982-8E22-ABDA0F05EC4D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B8863CA6-C3C2-4C4E-B13E-4C825E7F010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338ED33F-167A-4C73-BDD9-7BB5DF569064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647FDE14-BF89-4675-9E76-EBF7334610A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2AFBFD31-785C-4322-9DDA-A9AFC13DE293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A4B47C94-F527-4144-B09B-226DCE669C8A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2D5A126C-9993-4B88-9440-B18F2BD61B21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608" name="그래픽 607">
            <a:extLst>
              <a:ext uri="{FF2B5EF4-FFF2-40B4-BE49-F238E27FC236}">
                <a16:creationId xmlns:a16="http://schemas.microsoft.com/office/drawing/2014/main" id="{036D4DCE-D77A-480D-A496-E595CC9D0AE4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609" name="그래픽 608">
            <a:extLst>
              <a:ext uri="{FF2B5EF4-FFF2-40B4-BE49-F238E27FC236}">
                <a16:creationId xmlns:a16="http://schemas.microsoft.com/office/drawing/2014/main" id="{851A2B57-4A3F-4A8A-A559-40B85D95C3A3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610" name="그래픽 609">
            <a:extLst>
              <a:ext uri="{FF2B5EF4-FFF2-40B4-BE49-F238E27FC236}">
                <a16:creationId xmlns:a16="http://schemas.microsoft.com/office/drawing/2014/main" id="{064A0F1C-0565-47D4-854E-317DCB0008E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611" name="그래픽 610">
            <a:extLst>
              <a:ext uri="{FF2B5EF4-FFF2-40B4-BE49-F238E27FC236}">
                <a16:creationId xmlns:a16="http://schemas.microsoft.com/office/drawing/2014/main" id="{C1C7F859-93A9-41C9-B48F-D6D594E500E1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612" name="그래픽 611">
            <a:extLst>
              <a:ext uri="{FF2B5EF4-FFF2-40B4-BE49-F238E27FC236}">
                <a16:creationId xmlns:a16="http://schemas.microsoft.com/office/drawing/2014/main" id="{14EE8376-A031-4B9A-9B30-A84199284E98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613" name="그래픽 612">
            <a:extLst>
              <a:ext uri="{FF2B5EF4-FFF2-40B4-BE49-F238E27FC236}">
                <a16:creationId xmlns:a16="http://schemas.microsoft.com/office/drawing/2014/main" id="{5675CBE2-C4A2-4D83-B6A1-96168F57E9BA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614" name="그래픽 613">
            <a:extLst>
              <a:ext uri="{FF2B5EF4-FFF2-40B4-BE49-F238E27FC236}">
                <a16:creationId xmlns:a16="http://schemas.microsoft.com/office/drawing/2014/main" id="{E95400C4-4A0D-404C-9465-649B8F15DF20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615" name="그래픽 614">
            <a:extLst>
              <a:ext uri="{FF2B5EF4-FFF2-40B4-BE49-F238E27FC236}">
                <a16:creationId xmlns:a16="http://schemas.microsoft.com/office/drawing/2014/main" id="{9F7BE855-CDC7-4F40-B548-774ED42B912E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616" name="그래픽 615">
            <a:extLst>
              <a:ext uri="{FF2B5EF4-FFF2-40B4-BE49-F238E27FC236}">
                <a16:creationId xmlns:a16="http://schemas.microsoft.com/office/drawing/2014/main" id="{90D44EFE-9A4B-4C5A-B9A6-8445599604A4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617" name="그래픽 616">
            <a:extLst>
              <a:ext uri="{FF2B5EF4-FFF2-40B4-BE49-F238E27FC236}">
                <a16:creationId xmlns:a16="http://schemas.microsoft.com/office/drawing/2014/main" id="{DB6731C8-2C4E-4B46-8544-3D4C307EB92C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618" name="그래픽 617">
            <a:extLst>
              <a:ext uri="{FF2B5EF4-FFF2-40B4-BE49-F238E27FC236}">
                <a16:creationId xmlns:a16="http://schemas.microsoft.com/office/drawing/2014/main" id="{D25A2F0B-40D6-40D0-A9F7-4081914C5EA5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619" name="그래픽 618">
            <a:extLst>
              <a:ext uri="{FF2B5EF4-FFF2-40B4-BE49-F238E27FC236}">
                <a16:creationId xmlns:a16="http://schemas.microsoft.com/office/drawing/2014/main" id="{C0F4662C-0E67-4BB4-9E76-7D0E975660D3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620" name="그래픽 619">
            <a:extLst>
              <a:ext uri="{FF2B5EF4-FFF2-40B4-BE49-F238E27FC236}">
                <a16:creationId xmlns:a16="http://schemas.microsoft.com/office/drawing/2014/main" id="{93431966-EF9A-4ABB-8069-1A8172FF2878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621" name="그래픽 620">
            <a:extLst>
              <a:ext uri="{FF2B5EF4-FFF2-40B4-BE49-F238E27FC236}">
                <a16:creationId xmlns:a16="http://schemas.microsoft.com/office/drawing/2014/main" id="{E105E7C3-AF57-4807-9204-1AF0E43F5CA2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622" name="그래픽 621">
            <a:extLst>
              <a:ext uri="{FF2B5EF4-FFF2-40B4-BE49-F238E27FC236}">
                <a16:creationId xmlns:a16="http://schemas.microsoft.com/office/drawing/2014/main" id="{017856AE-F8CB-4DD4-A8D7-0B804C8F0566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623" name="그래픽 622">
            <a:extLst>
              <a:ext uri="{FF2B5EF4-FFF2-40B4-BE49-F238E27FC236}">
                <a16:creationId xmlns:a16="http://schemas.microsoft.com/office/drawing/2014/main" id="{C2A19A9D-A198-4701-870B-DA9FEBD87623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624" name="그래픽 623">
            <a:extLst>
              <a:ext uri="{FF2B5EF4-FFF2-40B4-BE49-F238E27FC236}">
                <a16:creationId xmlns:a16="http://schemas.microsoft.com/office/drawing/2014/main" id="{2A37CABA-39C1-4D4C-856F-EE6C7EC09861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625" name="그래픽 624">
            <a:extLst>
              <a:ext uri="{FF2B5EF4-FFF2-40B4-BE49-F238E27FC236}">
                <a16:creationId xmlns:a16="http://schemas.microsoft.com/office/drawing/2014/main" id="{79B67D48-BA3A-4C19-B0F3-E373F6CFBA51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626" name="그래픽 625">
            <a:extLst>
              <a:ext uri="{FF2B5EF4-FFF2-40B4-BE49-F238E27FC236}">
                <a16:creationId xmlns:a16="http://schemas.microsoft.com/office/drawing/2014/main" id="{7391370F-36BF-4F40-82BB-709A6553AF54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627" name="그래픽 626">
            <a:extLst>
              <a:ext uri="{FF2B5EF4-FFF2-40B4-BE49-F238E27FC236}">
                <a16:creationId xmlns:a16="http://schemas.microsoft.com/office/drawing/2014/main" id="{E5F52194-4DF4-498B-A61F-37240DD0CE24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628" name="그래픽 627">
            <a:extLst>
              <a:ext uri="{FF2B5EF4-FFF2-40B4-BE49-F238E27FC236}">
                <a16:creationId xmlns:a16="http://schemas.microsoft.com/office/drawing/2014/main" id="{04DB9842-1562-40B5-A47B-811809D8123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629" name="그래픽 628">
            <a:extLst>
              <a:ext uri="{FF2B5EF4-FFF2-40B4-BE49-F238E27FC236}">
                <a16:creationId xmlns:a16="http://schemas.microsoft.com/office/drawing/2014/main" id="{0C423252-44A2-4307-8DCF-E65CD269C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630" name="그래픽 629">
            <a:extLst>
              <a:ext uri="{FF2B5EF4-FFF2-40B4-BE49-F238E27FC236}">
                <a16:creationId xmlns:a16="http://schemas.microsoft.com/office/drawing/2014/main" id="{8B567DC1-634F-447C-B336-779FBFAF0E4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631" name="그래픽 630">
            <a:extLst>
              <a:ext uri="{FF2B5EF4-FFF2-40B4-BE49-F238E27FC236}">
                <a16:creationId xmlns:a16="http://schemas.microsoft.com/office/drawing/2014/main" id="{3B26F036-AF43-4445-8671-9EDB7E4065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632" name="그래픽 631">
            <a:extLst>
              <a:ext uri="{FF2B5EF4-FFF2-40B4-BE49-F238E27FC236}">
                <a16:creationId xmlns:a16="http://schemas.microsoft.com/office/drawing/2014/main" id="{FC6E084D-7FC1-4422-8F92-736DF38A607F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633" name="그래픽 632">
            <a:extLst>
              <a:ext uri="{FF2B5EF4-FFF2-40B4-BE49-F238E27FC236}">
                <a16:creationId xmlns:a16="http://schemas.microsoft.com/office/drawing/2014/main" id="{6A370947-2142-4598-AA6E-3847EF2B600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634" name="그래픽 633">
            <a:extLst>
              <a:ext uri="{FF2B5EF4-FFF2-40B4-BE49-F238E27FC236}">
                <a16:creationId xmlns:a16="http://schemas.microsoft.com/office/drawing/2014/main" id="{8DFEA920-885D-4A84-8BEE-F4B63C86B3B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635" name="그래픽 634">
            <a:extLst>
              <a:ext uri="{FF2B5EF4-FFF2-40B4-BE49-F238E27FC236}">
                <a16:creationId xmlns:a16="http://schemas.microsoft.com/office/drawing/2014/main" id="{25A72B8F-B15D-4A5F-8FA0-9BE5180DE976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636" name="그래픽 635">
            <a:extLst>
              <a:ext uri="{FF2B5EF4-FFF2-40B4-BE49-F238E27FC236}">
                <a16:creationId xmlns:a16="http://schemas.microsoft.com/office/drawing/2014/main" id="{D41D1B81-85DD-44FB-BFB4-3EA8F857E934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637" name="그래픽 636">
            <a:extLst>
              <a:ext uri="{FF2B5EF4-FFF2-40B4-BE49-F238E27FC236}">
                <a16:creationId xmlns:a16="http://schemas.microsoft.com/office/drawing/2014/main" id="{74072678-C08C-413F-889F-914CE49373F2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638" name="그래픽 637">
            <a:extLst>
              <a:ext uri="{FF2B5EF4-FFF2-40B4-BE49-F238E27FC236}">
                <a16:creationId xmlns:a16="http://schemas.microsoft.com/office/drawing/2014/main" id="{69FF891A-B856-41D2-A8B3-3383F9953090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639" name="그래픽 638">
            <a:extLst>
              <a:ext uri="{FF2B5EF4-FFF2-40B4-BE49-F238E27FC236}">
                <a16:creationId xmlns:a16="http://schemas.microsoft.com/office/drawing/2014/main" id="{785F4B4C-CE3E-40E5-9D41-302A683EC23A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640" name="그래픽 639">
            <a:extLst>
              <a:ext uri="{FF2B5EF4-FFF2-40B4-BE49-F238E27FC236}">
                <a16:creationId xmlns:a16="http://schemas.microsoft.com/office/drawing/2014/main" id="{3972555B-072B-4D89-B9CF-F6DA499686C0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641" name="그래픽 640">
            <a:extLst>
              <a:ext uri="{FF2B5EF4-FFF2-40B4-BE49-F238E27FC236}">
                <a16:creationId xmlns:a16="http://schemas.microsoft.com/office/drawing/2014/main" id="{2E4A43E5-3E6B-4634-AEAD-6B10BD462510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642" name="그래픽 641">
            <a:extLst>
              <a:ext uri="{FF2B5EF4-FFF2-40B4-BE49-F238E27FC236}">
                <a16:creationId xmlns:a16="http://schemas.microsoft.com/office/drawing/2014/main" id="{2DA80DFD-08E8-41C8-93A6-E6947223D130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643" name="그래픽 642">
            <a:extLst>
              <a:ext uri="{FF2B5EF4-FFF2-40B4-BE49-F238E27FC236}">
                <a16:creationId xmlns:a16="http://schemas.microsoft.com/office/drawing/2014/main" id="{388991B6-BE7F-428F-B15E-593A46F41C10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644" name="그래픽 643">
            <a:extLst>
              <a:ext uri="{FF2B5EF4-FFF2-40B4-BE49-F238E27FC236}">
                <a16:creationId xmlns:a16="http://schemas.microsoft.com/office/drawing/2014/main" id="{57BE0970-873E-4EAB-ADD2-F553437B1E1C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37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5208819A-F2FF-408B-B2B9-89B3306CE4E2}"/>
              </a:ext>
            </a:extLst>
          </p:cNvPr>
          <p:cNvSpPr/>
          <p:nvPr/>
        </p:nvSpPr>
        <p:spPr>
          <a:xfrm>
            <a:off x="2873829" y="1799771"/>
            <a:ext cx="6444342" cy="3258458"/>
          </a:xfrm>
          <a:prstGeom prst="rect">
            <a:avLst/>
          </a:prstGeom>
          <a:solidFill>
            <a:srgbClr val="FF6C6B"/>
          </a:solidFill>
          <a:ln>
            <a:noFill/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6000" dirty="0">
                <a:solidFill>
                  <a:srgbClr val="F9F5F1"/>
                </a:solidFill>
                <a:latin typeface="+mj-lt"/>
                <a:cs typeface="Arial" panose="020B0604020202020204" pitchFamily="34" charset="0"/>
              </a:rPr>
              <a:t>Thanks !</a:t>
            </a:r>
            <a:endParaRPr lang="ko-KR" altLang="en-US" sz="6000" dirty="0">
              <a:solidFill>
                <a:srgbClr val="F9F5F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DFD55DA-A926-4509-8A7E-83864FE5C5F0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2322332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3912E044-E6AE-4A49-80C7-D7DEDB99BF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2A225CEB-C3F4-4973-B271-7AE068510AF9}"/>
              </a:ext>
            </a:extLst>
          </p:cNvPr>
          <p:cNvSpPr/>
          <p:nvPr/>
        </p:nvSpPr>
        <p:spPr>
          <a:xfrm>
            <a:off x="4048196" y="2722272"/>
            <a:ext cx="19880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DA6A09C-DEE7-4FED-A3F6-1361AEBE1888}"/>
              </a:ext>
            </a:extLst>
          </p:cNvPr>
          <p:cNvSpPr/>
          <p:nvPr/>
        </p:nvSpPr>
        <p:spPr>
          <a:xfrm>
            <a:off x="4522290" y="3570863"/>
            <a:ext cx="324960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06F02F8-6B10-4DF9-9B0D-61CC95DE5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857D7F33-1B4B-4ACB-902E-877ABEF33C20}"/>
              </a:ext>
            </a:extLst>
          </p:cNvPr>
          <p:cNvSpPr/>
          <p:nvPr/>
        </p:nvSpPr>
        <p:spPr>
          <a:xfrm>
            <a:off x="4003767" y="3381059"/>
            <a:ext cx="287161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Erica one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BCEDF535-4E25-4243-A6E6-01A0A551D743}"/>
              </a:ext>
            </a:extLst>
          </p:cNvPr>
          <p:cNvSpPr/>
          <p:nvPr/>
        </p:nvSpPr>
        <p:spPr>
          <a:xfrm>
            <a:off x="4003766" y="3642669"/>
            <a:ext cx="56897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https://fonts.google.com/specimen/Erica+One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47AB0E68-201C-4A38-8AC9-9645E7105DD3}"/>
              </a:ext>
            </a:extLst>
          </p:cNvPr>
          <p:cNvSpPr/>
          <p:nvPr/>
        </p:nvSpPr>
        <p:spPr>
          <a:xfrm>
            <a:off x="4003767" y="4165889"/>
            <a:ext cx="287161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A5A8232F-EC69-48EE-B337-26863810083D}"/>
              </a:ext>
            </a:extLst>
          </p:cNvPr>
          <p:cNvSpPr/>
          <p:nvPr/>
        </p:nvSpPr>
        <p:spPr>
          <a:xfrm>
            <a:off x="4003767" y="4427499"/>
            <a:ext cx="56897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>
            <a:extLst>
              <a:ext uri="{FF2B5EF4-FFF2-40B4-BE49-F238E27FC236}">
                <a16:creationId xmlns:a16="http://schemas.microsoft.com/office/drawing/2014/main" id="{CCB99FF2-8A53-4A5E-8716-018B59C7FD6E}"/>
              </a:ext>
            </a:extLst>
          </p:cNvPr>
          <p:cNvSpPr txBox="1"/>
          <p:nvPr/>
        </p:nvSpPr>
        <p:spPr>
          <a:xfrm>
            <a:off x="1895277" y="1063215"/>
            <a:ext cx="8401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0495F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00495F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09BC66CD-8A33-418D-97F8-4268BE688587}"/>
              </a:ext>
            </a:extLst>
          </p:cNvPr>
          <p:cNvGrpSpPr/>
          <p:nvPr/>
        </p:nvGrpSpPr>
        <p:grpSpPr>
          <a:xfrm>
            <a:off x="5698642" y="2919877"/>
            <a:ext cx="794714" cy="815214"/>
            <a:chOff x="2772242" y="1560385"/>
            <a:chExt cx="376198" cy="385905"/>
          </a:xfrm>
          <a:solidFill>
            <a:srgbClr val="FF6C6B"/>
          </a:solidFill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EFC66CD1-5AFE-4834-9061-E1AE5215BA97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E8497FD0-2EBE-4F92-ABF5-150B1492111E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933C49E0-3291-442D-BC28-E333F3080183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FC326999-E3E6-4B0F-9A18-C8A42E771D96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26D2ED1A-5161-49EB-A86D-7DAA326598C8}"/>
              </a:ext>
            </a:extLst>
          </p:cNvPr>
          <p:cNvSpPr/>
          <p:nvPr/>
        </p:nvSpPr>
        <p:spPr>
          <a:xfrm>
            <a:off x="1007060" y="4213298"/>
            <a:ext cx="2984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Lorem ipsum dolor sit </a:t>
            </a:r>
            <a:r>
              <a:rPr lang="en-US" altLang="ko-KR" sz="2400" dirty="0" err="1"/>
              <a:t>amet</a:t>
            </a:r>
            <a:endParaRPr lang="en-US" altLang="ko-KR" sz="2400" dirty="0"/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EC00D35F-92CD-4AD6-98FE-A17F4CC9AF66}"/>
              </a:ext>
            </a:extLst>
          </p:cNvPr>
          <p:cNvGrpSpPr/>
          <p:nvPr/>
        </p:nvGrpSpPr>
        <p:grpSpPr>
          <a:xfrm>
            <a:off x="2187429" y="2911576"/>
            <a:ext cx="623762" cy="831816"/>
            <a:chOff x="3471472" y="902398"/>
            <a:chExt cx="295275" cy="393763"/>
          </a:xfrm>
          <a:solidFill>
            <a:srgbClr val="FF6C6B"/>
          </a:solidFill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81782227-32A9-4DD8-962F-B926DB521523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7DF1D14F-FECE-4A73-874C-DA170A01DE67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526B527D-BA86-4A92-AC61-81AA3664D085}"/>
              </a:ext>
            </a:extLst>
          </p:cNvPr>
          <p:cNvGrpSpPr/>
          <p:nvPr/>
        </p:nvGrpSpPr>
        <p:grpSpPr>
          <a:xfrm>
            <a:off x="9280201" y="2914998"/>
            <a:ext cx="824978" cy="824972"/>
            <a:chOff x="752656" y="1562597"/>
            <a:chExt cx="390525" cy="390525"/>
          </a:xfrm>
          <a:solidFill>
            <a:srgbClr val="FF6C6B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611D1FED-105E-4643-B082-708DFA7984D9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C93B02B7-CCC6-4B24-ACAF-759C0F285C7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74D19A83-F46D-4A9B-B0E1-B3FF47678DBC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E794BC67-3527-431C-A3A7-42C7A2A2244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C208CC6C-CFE7-484E-8D4A-0AB2DBBCFAE6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7ADB3AF5-AFF6-4270-A7CE-05E92A201478}"/>
              </a:ext>
            </a:extLst>
          </p:cNvPr>
          <p:cNvSpPr/>
          <p:nvPr/>
        </p:nvSpPr>
        <p:spPr>
          <a:xfrm>
            <a:off x="4603749" y="4213298"/>
            <a:ext cx="2984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endParaRPr lang="en-US" altLang="ko-KR" sz="2400" dirty="0"/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64D201E4-32C8-4785-970F-EAF1B81AA2BB}"/>
              </a:ext>
            </a:extLst>
          </p:cNvPr>
          <p:cNvSpPr/>
          <p:nvPr/>
        </p:nvSpPr>
        <p:spPr>
          <a:xfrm>
            <a:off x="8200440" y="4213298"/>
            <a:ext cx="2984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Sed do </a:t>
            </a:r>
            <a:r>
              <a:rPr lang="en-US" altLang="ko-KR" sz="2400" dirty="0" err="1"/>
              <a:t>eiusmod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tempor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3125100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F73358F1-9807-4601-B4A7-776B478B2312}"/>
              </a:ext>
            </a:extLst>
          </p:cNvPr>
          <p:cNvSpPr/>
          <p:nvPr/>
        </p:nvSpPr>
        <p:spPr>
          <a:xfrm>
            <a:off x="2873829" y="1799771"/>
            <a:ext cx="6444342" cy="3258458"/>
          </a:xfrm>
          <a:prstGeom prst="rect">
            <a:avLst/>
          </a:prstGeom>
          <a:solidFill>
            <a:srgbClr val="FF6C6B"/>
          </a:solidFill>
          <a:ln>
            <a:noFill/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4800" dirty="0">
                <a:solidFill>
                  <a:srgbClr val="F9F5F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rgbClr val="F9F5F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rgbClr val="F9F5F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63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756F8346-A989-4BC7-8985-65BC0C813A4F}"/>
              </a:ext>
            </a:extLst>
          </p:cNvPr>
          <p:cNvSpPr txBox="1"/>
          <p:nvPr/>
        </p:nvSpPr>
        <p:spPr>
          <a:xfrm>
            <a:off x="1701800" y="1762076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0495F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00495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9A661E-6219-45FE-B10B-26C14926EE5A}"/>
              </a:ext>
            </a:extLst>
          </p:cNvPr>
          <p:cNvSpPr txBox="1"/>
          <p:nvPr/>
        </p:nvSpPr>
        <p:spPr>
          <a:xfrm>
            <a:off x="1701801" y="4309893"/>
            <a:ext cx="28617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26EFA6E-C01A-4D89-BF42-07621C5FF3A4}"/>
              </a:ext>
            </a:extLst>
          </p:cNvPr>
          <p:cNvSpPr/>
          <p:nvPr/>
        </p:nvSpPr>
        <p:spPr>
          <a:xfrm>
            <a:off x="1701800" y="3822292"/>
            <a:ext cx="2861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F1E1C91-873D-45C0-8DDE-A3E7E5672224}"/>
              </a:ext>
            </a:extLst>
          </p:cNvPr>
          <p:cNvSpPr/>
          <p:nvPr/>
        </p:nvSpPr>
        <p:spPr>
          <a:xfrm>
            <a:off x="1701800" y="3286344"/>
            <a:ext cx="2861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36E5296-2F91-4E4A-8652-BD2B74327CA5}"/>
              </a:ext>
            </a:extLst>
          </p:cNvPr>
          <p:cNvSpPr txBox="1"/>
          <p:nvPr/>
        </p:nvSpPr>
        <p:spPr>
          <a:xfrm>
            <a:off x="4665136" y="4309893"/>
            <a:ext cx="28617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3F84C6B6-ED5A-49C6-8055-F38C6268B82D}"/>
              </a:ext>
            </a:extLst>
          </p:cNvPr>
          <p:cNvSpPr/>
          <p:nvPr/>
        </p:nvSpPr>
        <p:spPr>
          <a:xfrm>
            <a:off x="4665135" y="3822292"/>
            <a:ext cx="2861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E370B527-4227-4341-A041-6B1B3160F54E}"/>
              </a:ext>
            </a:extLst>
          </p:cNvPr>
          <p:cNvSpPr/>
          <p:nvPr/>
        </p:nvSpPr>
        <p:spPr>
          <a:xfrm>
            <a:off x="4665135" y="3286344"/>
            <a:ext cx="2861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D65AAE2-C26C-40DD-8C39-D8CFE6A3CB9E}"/>
              </a:ext>
            </a:extLst>
          </p:cNvPr>
          <p:cNvSpPr txBox="1"/>
          <p:nvPr/>
        </p:nvSpPr>
        <p:spPr>
          <a:xfrm>
            <a:off x="7628471" y="4309893"/>
            <a:ext cx="28617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AEDFE9D2-6374-4248-89B9-975310E8F5CA}"/>
              </a:ext>
            </a:extLst>
          </p:cNvPr>
          <p:cNvSpPr/>
          <p:nvPr/>
        </p:nvSpPr>
        <p:spPr>
          <a:xfrm>
            <a:off x="7628470" y="3822292"/>
            <a:ext cx="2861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64C9BE93-DA1E-4B31-93E2-2FCB8C5B28B0}"/>
              </a:ext>
            </a:extLst>
          </p:cNvPr>
          <p:cNvSpPr/>
          <p:nvPr/>
        </p:nvSpPr>
        <p:spPr>
          <a:xfrm>
            <a:off x="7628470" y="3286344"/>
            <a:ext cx="2861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03.</a:t>
            </a:r>
          </a:p>
        </p:txBody>
      </p:sp>
    </p:spTree>
    <p:extLst>
      <p:ext uri="{BB962C8B-B14F-4D97-AF65-F5344CB8AC3E}">
        <p14:creationId xmlns:p14="http://schemas.microsoft.com/office/powerpoint/2010/main" val="378721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7329362E-DEFC-443D-9B2F-7E28B1F1136A}"/>
              </a:ext>
            </a:extLst>
          </p:cNvPr>
          <p:cNvSpPr/>
          <p:nvPr/>
        </p:nvSpPr>
        <p:spPr>
          <a:xfrm>
            <a:off x="875069" y="1308100"/>
            <a:ext cx="3277832" cy="4482960"/>
          </a:xfrm>
          <a:prstGeom prst="rect">
            <a:avLst/>
          </a:prstGeom>
          <a:solidFill>
            <a:srgbClr val="FF6C6B"/>
          </a:solidFill>
          <a:ln w="69850" cap="rnd">
            <a:noFill/>
            <a:prstDash val="solid"/>
            <a:round/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9A86593-AFDE-42A6-BBBA-D50715206521}"/>
              </a:ext>
            </a:extLst>
          </p:cNvPr>
          <p:cNvSpPr/>
          <p:nvPr/>
        </p:nvSpPr>
        <p:spPr>
          <a:xfrm>
            <a:off x="4457084" y="1308100"/>
            <a:ext cx="3277832" cy="4482960"/>
          </a:xfrm>
          <a:prstGeom prst="rect">
            <a:avLst/>
          </a:prstGeom>
          <a:solidFill>
            <a:srgbClr val="FF6C6B"/>
          </a:solidFill>
          <a:ln w="69850" cap="rnd">
            <a:noFill/>
            <a:prstDash val="solid"/>
            <a:round/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9246617-97DD-463D-9F0B-AC4A76CE4ADD}"/>
              </a:ext>
            </a:extLst>
          </p:cNvPr>
          <p:cNvSpPr/>
          <p:nvPr/>
        </p:nvSpPr>
        <p:spPr>
          <a:xfrm>
            <a:off x="8039099" y="1308100"/>
            <a:ext cx="3277832" cy="4482960"/>
          </a:xfrm>
          <a:prstGeom prst="rect">
            <a:avLst/>
          </a:prstGeom>
          <a:solidFill>
            <a:srgbClr val="FF6C6B"/>
          </a:solidFill>
          <a:ln w="69850" cap="rnd">
            <a:noFill/>
            <a:prstDash val="solid"/>
            <a:round/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EC832B-2A85-49B2-AB50-09C81437583E}"/>
              </a:ext>
            </a:extLst>
          </p:cNvPr>
          <p:cNvSpPr txBox="1"/>
          <p:nvPr/>
        </p:nvSpPr>
        <p:spPr>
          <a:xfrm>
            <a:off x="1116364" y="3432145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9F5F1"/>
                </a:solidFill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B4FF7F-8F4D-4E6B-BABD-43E49BE9E48A}"/>
              </a:ext>
            </a:extLst>
          </p:cNvPr>
          <p:cNvSpPr txBox="1"/>
          <p:nvPr/>
        </p:nvSpPr>
        <p:spPr>
          <a:xfrm>
            <a:off x="1116365" y="4327862"/>
            <a:ext cx="279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9F5F1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9F5F1"/>
                </a:solidFill>
              </a:rPr>
              <a:t>amet</a:t>
            </a:r>
            <a:r>
              <a:rPr lang="en-US" altLang="ko-KR" sz="1400" dirty="0">
                <a:solidFill>
                  <a:srgbClr val="F9F5F1"/>
                </a:solidFill>
              </a:rPr>
              <a:t>, </a:t>
            </a:r>
            <a:r>
              <a:rPr lang="en-US" altLang="ko-KR" sz="1400" dirty="0" err="1">
                <a:solidFill>
                  <a:srgbClr val="F9F5F1"/>
                </a:solidFill>
              </a:rPr>
              <a:t>consectetur</a:t>
            </a:r>
            <a:r>
              <a:rPr lang="en-US" altLang="ko-KR" sz="1400" dirty="0">
                <a:solidFill>
                  <a:srgbClr val="F9F5F1"/>
                </a:solidFill>
              </a:rPr>
              <a:t> </a:t>
            </a:r>
            <a:r>
              <a:rPr lang="en-US" altLang="ko-KR" sz="1400" dirty="0" err="1">
                <a:solidFill>
                  <a:srgbClr val="F9F5F1"/>
                </a:solidFill>
              </a:rPr>
              <a:t>adipiscing</a:t>
            </a:r>
            <a:r>
              <a:rPr lang="en-US" altLang="ko-KR" sz="1400" dirty="0">
                <a:solidFill>
                  <a:srgbClr val="F9F5F1"/>
                </a:solidFill>
              </a:rPr>
              <a:t> </a:t>
            </a:r>
            <a:r>
              <a:rPr lang="en-US" altLang="ko-KR" sz="1400" dirty="0" err="1">
                <a:solidFill>
                  <a:srgbClr val="F9F5F1"/>
                </a:solidFill>
              </a:rPr>
              <a:t>elit</a:t>
            </a:r>
            <a:endParaRPr lang="en-US" altLang="ko-KR" sz="1400" dirty="0">
              <a:solidFill>
                <a:srgbClr val="F9F5F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B75080-7204-4BB0-8B6B-42E100C7FAE2}"/>
              </a:ext>
            </a:extLst>
          </p:cNvPr>
          <p:cNvSpPr txBox="1"/>
          <p:nvPr/>
        </p:nvSpPr>
        <p:spPr>
          <a:xfrm>
            <a:off x="1116364" y="3800752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9F5F1"/>
                </a:solidFill>
                <a:latin typeface="+mj-lt"/>
              </a:rPr>
              <a:t>Dolor sit </a:t>
            </a:r>
            <a:r>
              <a:rPr lang="en-US" altLang="ko-KR" sz="2000" dirty="0" err="1">
                <a:solidFill>
                  <a:srgbClr val="F9F5F1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F9F5F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059BD7-D5FE-4A99-8DD1-7C362FF5C373}"/>
              </a:ext>
            </a:extLst>
          </p:cNvPr>
          <p:cNvSpPr txBox="1"/>
          <p:nvPr/>
        </p:nvSpPr>
        <p:spPr>
          <a:xfrm>
            <a:off x="4698380" y="3432145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F9F5F1"/>
                </a:solidFill>
              </a:rPr>
              <a:t>Consectetur</a:t>
            </a:r>
            <a:endParaRPr lang="en-US" altLang="ko-KR" sz="2000" dirty="0">
              <a:solidFill>
                <a:srgbClr val="F9F5F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93CBF4-297D-4131-894B-D376AC736421}"/>
              </a:ext>
            </a:extLst>
          </p:cNvPr>
          <p:cNvSpPr txBox="1"/>
          <p:nvPr/>
        </p:nvSpPr>
        <p:spPr>
          <a:xfrm>
            <a:off x="4698381" y="4327862"/>
            <a:ext cx="2795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9F5F1"/>
                </a:solidFill>
              </a:rPr>
              <a:t>sed do </a:t>
            </a:r>
            <a:r>
              <a:rPr lang="en-US" altLang="ko-KR" sz="1400" dirty="0" err="1">
                <a:solidFill>
                  <a:srgbClr val="F9F5F1"/>
                </a:solidFill>
              </a:rPr>
              <a:t>eiusmod</a:t>
            </a:r>
            <a:r>
              <a:rPr lang="en-US" altLang="ko-KR" sz="1400" dirty="0">
                <a:solidFill>
                  <a:srgbClr val="F9F5F1"/>
                </a:solidFill>
              </a:rPr>
              <a:t> </a:t>
            </a:r>
            <a:r>
              <a:rPr lang="en-US" altLang="ko-KR" sz="1400" dirty="0" err="1">
                <a:solidFill>
                  <a:srgbClr val="F9F5F1"/>
                </a:solidFill>
              </a:rPr>
              <a:t>tempor</a:t>
            </a:r>
            <a:r>
              <a:rPr lang="en-US" altLang="ko-KR" sz="1400" dirty="0">
                <a:solidFill>
                  <a:srgbClr val="F9F5F1"/>
                </a:solidFill>
              </a:rPr>
              <a:t> </a:t>
            </a:r>
            <a:r>
              <a:rPr lang="en-US" altLang="ko-KR" sz="1400" dirty="0" err="1">
                <a:solidFill>
                  <a:srgbClr val="F9F5F1"/>
                </a:solidFill>
              </a:rPr>
              <a:t>incididunt</a:t>
            </a:r>
            <a:r>
              <a:rPr lang="en-US" altLang="ko-KR" sz="1400" dirty="0">
                <a:solidFill>
                  <a:srgbClr val="F9F5F1"/>
                </a:solidFill>
              </a:rPr>
              <a:t> </a:t>
            </a:r>
            <a:r>
              <a:rPr lang="en-US" altLang="ko-KR" sz="1400" dirty="0" err="1">
                <a:solidFill>
                  <a:srgbClr val="F9F5F1"/>
                </a:solidFill>
              </a:rPr>
              <a:t>ut</a:t>
            </a:r>
            <a:r>
              <a:rPr lang="en-US" altLang="ko-KR" sz="1400" dirty="0">
                <a:solidFill>
                  <a:srgbClr val="F9F5F1"/>
                </a:solidFill>
              </a:rPr>
              <a:t> </a:t>
            </a:r>
            <a:r>
              <a:rPr lang="en-US" altLang="ko-KR" sz="1400" dirty="0" err="1">
                <a:solidFill>
                  <a:srgbClr val="F9F5F1"/>
                </a:solidFill>
              </a:rPr>
              <a:t>labore</a:t>
            </a:r>
            <a:r>
              <a:rPr lang="en-US" altLang="ko-KR" sz="1400" dirty="0">
                <a:solidFill>
                  <a:srgbClr val="F9F5F1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9F5F1"/>
                </a:solidFill>
              </a:rPr>
              <a:t>aliqua</a:t>
            </a:r>
            <a:endParaRPr lang="en-US" altLang="ko-KR" sz="1400" dirty="0">
              <a:solidFill>
                <a:srgbClr val="F9F5F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46261D-A4B2-4B6E-AEE2-4E533FE5B75B}"/>
              </a:ext>
            </a:extLst>
          </p:cNvPr>
          <p:cNvSpPr txBox="1"/>
          <p:nvPr/>
        </p:nvSpPr>
        <p:spPr>
          <a:xfrm>
            <a:off x="4698380" y="3800752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F9F5F1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rgbClr val="F9F5F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9F5F1"/>
                </a:solidFill>
                <a:latin typeface="+mj-lt"/>
              </a:rPr>
              <a:t>elit</a:t>
            </a:r>
            <a:endParaRPr lang="en-US" altLang="ko-KR" sz="2000" dirty="0">
              <a:solidFill>
                <a:srgbClr val="F9F5F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04A6F6-B364-46D8-B7AE-B808954012EA}"/>
              </a:ext>
            </a:extLst>
          </p:cNvPr>
          <p:cNvSpPr txBox="1"/>
          <p:nvPr/>
        </p:nvSpPr>
        <p:spPr>
          <a:xfrm>
            <a:off x="8280395" y="3432145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b="0" dirty="0">
                <a:solidFill>
                  <a:srgbClr val="F9F5F1"/>
                </a:solidFill>
              </a:rPr>
              <a:t>Sed do </a:t>
            </a:r>
            <a:r>
              <a:rPr lang="en-US" altLang="ko-KR" b="0" dirty="0" err="1">
                <a:solidFill>
                  <a:srgbClr val="F9F5F1"/>
                </a:solidFill>
              </a:rPr>
              <a:t>eiusmod</a:t>
            </a:r>
            <a:endParaRPr lang="en-US" altLang="ko-KR" b="0" dirty="0">
              <a:solidFill>
                <a:srgbClr val="F9F5F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A386B1-B476-4636-A1D2-87F0FFC3B40C}"/>
              </a:ext>
            </a:extLst>
          </p:cNvPr>
          <p:cNvSpPr txBox="1"/>
          <p:nvPr/>
        </p:nvSpPr>
        <p:spPr>
          <a:xfrm>
            <a:off x="8280396" y="4327862"/>
            <a:ext cx="2795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9F5F1"/>
                </a:solidFill>
              </a:rPr>
              <a:t>Ut </a:t>
            </a:r>
            <a:r>
              <a:rPr lang="en-US" altLang="ko-KR" sz="1400" dirty="0" err="1">
                <a:solidFill>
                  <a:srgbClr val="F9F5F1"/>
                </a:solidFill>
              </a:rPr>
              <a:t>enim</a:t>
            </a:r>
            <a:r>
              <a:rPr lang="en-US" altLang="ko-KR" sz="1400" dirty="0">
                <a:solidFill>
                  <a:srgbClr val="F9F5F1"/>
                </a:solidFill>
              </a:rPr>
              <a:t> ad minim </a:t>
            </a:r>
            <a:r>
              <a:rPr lang="en-US" altLang="ko-KR" sz="1400" dirty="0" err="1">
                <a:solidFill>
                  <a:srgbClr val="F9F5F1"/>
                </a:solidFill>
              </a:rPr>
              <a:t>veniam</a:t>
            </a:r>
            <a:r>
              <a:rPr lang="en-US" altLang="ko-KR" sz="1400" dirty="0">
                <a:solidFill>
                  <a:srgbClr val="F9F5F1"/>
                </a:solidFill>
              </a:rPr>
              <a:t>, </a:t>
            </a:r>
            <a:r>
              <a:rPr lang="en-US" altLang="ko-KR" sz="1400" dirty="0" err="1">
                <a:solidFill>
                  <a:srgbClr val="F9F5F1"/>
                </a:solidFill>
              </a:rPr>
              <a:t>quis</a:t>
            </a:r>
            <a:r>
              <a:rPr lang="en-US" altLang="ko-KR" sz="1400" dirty="0">
                <a:solidFill>
                  <a:srgbClr val="F9F5F1"/>
                </a:solidFill>
              </a:rPr>
              <a:t> </a:t>
            </a:r>
            <a:r>
              <a:rPr lang="en-US" altLang="ko-KR" sz="1400" dirty="0" err="1">
                <a:solidFill>
                  <a:srgbClr val="F9F5F1"/>
                </a:solidFill>
              </a:rPr>
              <a:t>nostrud</a:t>
            </a:r>
            <a:r>
              <a:rPr lang="en-US" altLang="ko-KR" sz="1400" dirty="0">
                <a:solidFill>
                  <a:srgbClr val="F9F5F1"/>
                </a:solidFill>
              </a:rPr>
              <a:t> exercitation </a:t>
            </a:r>
            <a:r>
              <a:rPr lang="en-US" altLang="ko-KR" sz="1400" dirty="0" err="1">
                <a:solidFill>
                  <a:srgbClr val="F9F5F1"/>
                </a:solidFill>
              </a:rPr>
              <a:t>ullamco</a:t>
            </a:r>
            <a:r>
              <a:rPr lang="en-US" altLang="ko-KR" sz="1400" dirty="0">
                <a:solidFill>
                  <a:srgbClr val="F9F5F1"/>
                </a:solidFill>
              </a:rPr>
              <a:t> </a:t>
            </a:r>
            <a:r>
              <a:rPr lang="en-US" altLang="ko-KR" sz="1400" dirty="0" err="1">
                <a:solidFill>
                  <a:srgbClr val="F9F5F1"/>
                </a:solidFill>
              </a:rPr>
              <a:t>laboris</a:t>
            </a:r>
            <a:endParaRPr lang="en-US" altLang="ko-KR" sz="1400" dirty="0">
              <a:solidFill>
                <a:srgbClr val="F9F5F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16FED9-E1E5-416B-A0F0-C66923A83C2D}"/>
              </a:ext>
            </a:extLst>
          </p:cNvPr>
          <p:cNvSpPr txBox="1"/>
          <p:nvPr/>
        </p:nvSpPr>
        <p:spPr>
          <a:xfrm>
            <a:off x="8280395" y="3800752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F9F5F1"/>
                </a:solidFill>
                <a:latin typeface="+mj-lt"/>
              </a:rPr>
              <a:t>Tempor</a:t>
            </a:r>
            <a:r>
              <a:rPr lang="en-US" altLang="ko-KR" sz="2000" dirty="0">
                <a:solidFill>
                  <a:srgbClr val="F9F5F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9F5F1"/>
                </a:solidFill>
                <a:latin typeface="+mj-lt"/>
              </a:rPr>
              <a:t>incididunt</a:t>
            </a:r>
            <a:endParaRPr lang="en-US" altLang="ko-KR" sz="2000" dirty="0">
              <a:solidFill>
                <a:srgbClr val="F9F5F1"/>
              </a:solidFill>
              <a:latin typeface="+mj-lt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A79124C0-CB6E-4BB9-A385-CBFE4196D57E}"/>
              </a:ext>
            </a:extLst>
          </p:cNvPr>
          <p:cNvGrpSpPr/>
          <p:nvPr/>
        </p:nvGrpSpPr>
        <p:grpSpPr>
          <a:xfrm>
            <a:off x="2170470" y="1911537"/>
            <a:ext cx="687030" cy="1074068"/>
            <a:chOff x="2176740" y="5552108"/>
            <a:chExt cx="257175" cy="402049"/>
          </a:xfrm>
          <a:solidFill>
            <a:srgbClr val="F9F5F1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04AD9D0-B724-4444-8D75-C927F900A2B2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906F3815-BFCC-48B2-A451-2ADB98401C48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FFD80E42-920D-4B53-9BB1-FA989D1498C1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46CD697-EF65-4AD3-9D65-B036700BC6CA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505E0BB1-E665-4460-8B60-72B147054975}"/>
              </a:ext>
            </a:extLst>
          </p:cNvPr>
          <p:cNvSpPr/>
          <p:nvPr/>
        </p:nvSpPr>
        <p:spPr>
          <a:xfrm>
            <a:off x="5626003" y="1978576"/>
            <a:ext cx="939994" cy="939990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9F5F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4C1B69B7-2A81-4900-A9EF-E7CFAEFEA725}"/>
              </a:ext>
            </a:extLst>
          </p:cNvPr>
          <p:cNvSpPr/>
          <p:nvPr/>
        </p:nvSpPr>
        <p:spPr>
          <a:xfrm>
            <a:off x="9250403" y="1932922"/>
            <a:ext cx="855224" cy="1031298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9F5F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0925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61D4417-3880-4A85-87D4-25F445BD73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549A6A6A-6B3D-4518-829A-9136A13A8700}"/>
              </a:ext>
            </a:extLst>
          </p:cNvPr>
          <p:cNvSpPr/>
          <p:nvPr/>
        </p:nvSpPr>
        <p:spPr>
          <a:xfrm>
            <a:off x="4913874" y="2676857"/>
            <a:ext cx="1025403" cy="1025403"/>
          </a:xfrm>
          <a:prstGeom prst="ellipse">
            <a:avLst/>
          </a:prstGeom>
          <a:solidFill>
            <a:srgbClr val="FF6C6B"/>
          </a:solidFill>
          <a:ln>
            <a:noFill/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>
                <a:solidFill>
                  <a:srgbClr val="F9F5F1"/>
                </a:solidFill>
                <a:latin typeface="+mj-lt"/>
                <a:cs typeface="Arial" panose="020B0604020202020204" pitchFamily="34" charset="0"/>
              </a:rPr>
              <a:t>01</a:t>
            </a:r>
            <a:endParaRPr lang="ko-KR" altLang="en-US" sz="2400" dirty="0">
              <a:solidFill>
                <a:srgbClr val="F9F5F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2C3A7D-805D-4693-B675-80066D2F90FA}"/>
              </a:ext>
            </a:extLst>
          </p:cNvPr>
          <p:cNvSpPr txBox="1"/>
          <p:nvPr/>
        </p:nvSpPr>
        <p:spPr>
          <a:xfrm>
            <a:off x="4913875" y="4229609"/>
            <a:ext cx="26694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2E62014-EED8-489E-9880-BCF922D24D1D}"/>
              </a:ext>
            </a:extLst>
          </p:cNvPr>
          <p:cNvSpPr/>
          <p:nvPr/>
        </p:nvSpPr>
        <p:spPr>
          <a:xfrm>
            <a:off x="4913874" y="3738648"/>
            <a:ext cx="26637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42557F76-3467-40A4-AC8F-3A8B24BEEB23}"/>
              </a:ext>
            </a:extLst>
          </p:cNvPr>
          <p:cNvSpPr/>
          <p:nvPr/>
        </p:nvSpPr>
        <p:spPr>
          <a:xfrm>
            <a:off x="7733274" y="2676857"/>
            <a:ext cx="1025403" cy="1025403"/>
          </a:xfrm>
          <a:prstGeom prst="ellipse">
            <a:avLst/>
          </a:prstGeom>
          <a:solidFill>
            <a:srgbClr val="FF6C6B"/>
          </a:solidFill>
          <a:ln>
            <a:noFill/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>
                <a:solidFill>
                  <a:srgbClr val="F9F5F1"/>
                </a:solidFill>
                <a:latin typeface="+mj-lt"/>
                <a:cs typeface="Arial" panose="020B0604020202020204" pitchFamily="34" charset="0"/>
              </a:rPr>
              <a:t>02</a:t>
            </a:r>
            <a:endParaRPr lang="ko-KR" altLang="en-US" sz="2400" dirty="0">
              <a:solidFill>
                <a:srgbClr val="F9F5F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BCAE10-F69B-403F-8714-A26CE7371002}"/>
              </a:ext>
            </a:extLst>
          </p:cNvPr>
          <p:cNvSpPr txBox="1"/>
          <p:nvPr/>
        </p:nvSpPr>
        <p:spPr>
          <a:xfrm>
            <a:off x="7733275" y="4229609"/>
            <a:ext cx="26694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B0523F7-DC5A-4255-A04C-4396478A5E39}"/>
              </a:ext>
            </a:extLst>
          </p:cNvPr>
          <p:cNvSpPr/>
          <p:nvPr/>
        </p:nvSpPr>
        <p:spPr>
          <a:xfrm>
            <a:off x="7733274" y="3738648"/>
            <a:ext cx="26637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7C38C4-79B8-4D65-950E-4FAAE403191B}"/>
              </a:ext>
            </a:extLst>
          </p:cNvPr>
          <p:cNvSpPr txBox="1"/>
          <p:nvPr/>
        </p:nvSpPr>
        <p:spPr>
          <a:xfrm>
            <a:off x="4913874" y="1547627"/>
            <a:ext cx="5483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0495F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solidFill>
                <a:srgbClr val="00495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941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80336CF2-1E64-4D67-90CC-A5AE11111EDF}"/>
              </a:ext>
            </a:extLst>
          </p:cNvPr>
          <p:cNvSpPr txBox="1"/>
          <p:nvPr/>
        </p:nvSpPr>
        <p:spPr>
          <a:xfrm>
            <a:off x="4706572" y="4990105"/>
            <a:ext cx="2773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5AC16265-495A-4602-9E87-D52536B38247}"/>
              </a:ext>
            </a:extLst>
          </p:cNvPr>
          <p:cNvSpPr/>
          <p:nvPr/>
        </p:nvSpPr>
        <p:spPr>
          <a:xfrm>
            <a:off x="4710415" y="4499144"/>
            <a:ext cx="27677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C8D9D2D-94A6-49CC-B4D7-814A06F935AC}"/>
              </a:ext>
            </a:extLst>
          </p:cNvPr>
          <p:cNvSpPr txBox="1"/>
          <p:nvPr/>
        </p:nvSpPr>
        <p:spPr>
          <a:xfrm>
            <a:off x="2679700" y="1083065"/>
            <a:ext cx="683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00495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/>
              <a:t>Insert Your Title Here</a:t>
            </a:r>
            <a:endParaRPr lang="ko-KR" altLang="en-US" dirty="0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66B93AC-E64F-4FC7-B286-89616AA85A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5058622-4B12-4893-899E-7BDAD6469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2C0ED5A-CDC9-4124-8E10-3065A17279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340C0A-2AF8-4FD5-9E92-C8AB439F3377}"/>
              </a:ext>
            </a:extLst>
          </p:cNvPr>
          <p:cNvSpPr txBox="1"/>
          <p:nvPr/>
        </p:nvSpPr>
        <p:spPr>
          <a:xfrm>
            <a:off x="7562407" y="4990105"/>
            <a:ext cx="2773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C4E5680-7C5C-46A4-85E2-02C7B1420FEB}"/>
              </a:ext>
            </a:extLst>
          </p:cNvPr>
          <p:cNvSpPr/>
          <p:nvPr/>
        </p:nvSpPr>
        <p:spPr>
          <a:xfrm>
            <a:off x="7566250" y="4499144"/>
            <a:ext cx="27677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BA70BA-DB1A-436B-BBA8-5528006557F1}"/>
              </a:ext>
            </a:extLst>
          </p:cNvPr>
          <p:cNvSpPr txBox="1"/>
          <p:nvPr/>
        </p:nvSpPr>
        <p:spPr>
          <a:xfrm>
            <a:off x="1855865" y="4990105"/>
            <a:ext cx="2773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DFFD1C8-FEAE-4753-B374-EAAE8C46F029}"/>
              </a:ext>
            </a:extLst>
          </p:cNvPr>
          <p:cNvSpPr/>
          <p:nvPr/>
        </p:nvSpPr>
        <p:spPr>
          <a:xfrm>
            <a:off x="1859708" y="4499144"/>
            <a:ext cx="27677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40383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8233DC09-43A9-4656-954E-DDA86E61D024}"/>
              </a:ext>
            </a:extLst>
          </p:cNvPr>
          <p:cNvSpPr txBox="1"/>
          <p:nvPr/>
        </p:nvSpPr>
        <p:spPr>
          <a:xfrm>
            <a:off x="2387599" y="782875"/>
            <a:ext cx="7416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00495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Insert Your Title Here</a:t>
            </a:r>
            <a:endParaRPr lang="ko-KR" altLang="en-US" dirty="0"/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68AF8352-B979-4AA9-807B-5CC5688515D1}"/>
              </a:ext>
            </a:extLst>
          </p:cNvPr>
          <p:cNvSpPr/>
          <p:nvPr/>
        </p:nvSpPr>
        <p:spPr>
          <a:xfrm>
            <a:off x="1349856" y="1924050"/>
            <a:ext cx="3856152" cy="3856152"/>
          </a:xfrm>
          <a:prstGeom prst="ellipse">
            <a:avLst/>
          </a:pr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9F5F1"/>
              </a:solidFill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969C2F13-D6C0-4B40-B2C3-F352A42E718F}"/>
              </a:ext>
            </a:extLst>
          </p:cNvPr>
          <p:cNvSpPr/>
          <p:nvPr/>
        </p:nvSpPr>
        <p:spPr>
          <a:xfrm>
            <a:off x="2892310" y="1929164"/>
            <a:ext cx="2925357" cy="736453"/>
          </a:xfrm>
          <a:prstGeom prst="roundRect">
            <a:avLst>
              <a:gd name="adj" fmla="val 50000"/>
            </a:avLst>
          </a:prstGeom>
          <a:solidFill>
            <a:srgbClr val="FFB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rgbClr val="F9F5F1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F9F5F1"/>
              </a:solidFill>
              <a:latin typeface="+mj-lt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347D6D42-C77B-4CAA-B2AD-F88E8CE6FF2C}"/>
              </a:ext>
            </a:extLst>
          </p:cNvPr>
          <p:cNvSpPr/>
          <p:nvPr/>
        </p:nvSpPr>
        <p:spPr>
          <a:xfrm>
            <a:off x="1596363" y="2170557"/>
            <a:ext cx="3363137" cy="3363137"/>
          </a:xfrm>
          <a:prstGeom prst="ellipse">
            <a:avLst/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9F5F1"/>
              </a:solidFill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4BCADDFA-BDF0-469A-B512-8BD24E1552A2}"/>
              </a:ext>
            </a:extLst>
          </p:cNvPr>
          <p:cNvSpPr/>
          <p:nvPr/>
        </p:nvSpPr>
        <p:spPr>
          <a:xfrm>
            <a:off x="2892310" y="4797241"/>
            <a:ext cx="2925357" cy="736453"/>
          </a:xfrm>
          <a:prstGeom prst="roundRect">
            <a:avLst>
              <a:gd name="adj" fmla="val 50000"/>
            </a:avLst>
          </a:prstGeom>
          <a:solidFill>
            <a:srgbClr val="FF6C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rgbClr val="F9F5F1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F9F5F1"/>
              </a:solidFill>
              <a:latin typeface="+mj-lt"/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696ABFDB-1092-4673-AC62-C1E9CF1D555D}"/>
              </a:ext>
            </a:extLst>
          </p:cNvPr>
          <p:cNvSpPr/>
          <p:nvPr/>
        </p:nvSpPr>
        <p:spPr>
          <a:xfrm>
            <a:off x="2892310" y="3483899"/>
            <a:ext cx="3856152" cy="736453"/>
          </a:xfrm>
          <a:prstGeom prst="roundRect">
            <a:avLst>
              <a:gd name="adj" fmla="val 50000"/>
            </a:avLst>
          </a:pr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rgbClr val="F9F5F1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F9F5F1"/>
              </a:solidFill>
              <a:latin typeface="+mj-lt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FEADDCA0-A32B-4EB5-BB50-0000FC83C73C}"/>
              </a:ext>
            </a:extLst>
          </p:cNvPr>
          <p:cNvSpPr/>
          <p:nvPr/>
        </p:nvSpPr>
        <p:spPr>
          <a:xfrm>
            <a:off x="2091424" y="2665618"/>
            <a:ext cx="2373017" cy="2373017"/>
          </a:xfrm>
          <a:prstGeom prst="ellipse">
            <a:avLst/>
          </a:prstGeom>
          <a:solidFill>
            <a:srgbClr val="0049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9F5F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F9F5F1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643311D5-7EA3-404F-A125-C527667F4B4B}"/>
              </a:ext>
            </a:extLst>
          </p:cNvPr>
          <p:cNvSpPr/>
          <p:nvPr/>
        </p:nvSpPr>
        <p:spPr>
          <a:xfrm>
            <a:off x="6006895" y="1929164"/>
            <a:ext cx="3856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8021BA31-76A2-4AEA-A7E6-7F10922FDFF3}"/>
              </a:ext>
            </a:extLst>
          </p:cNvPr>
          <p:cNvSpPr/>
          <p:nvPr/>
        </p:nvSpPr>
        <p:spPr>
          <a:xfrm>
            <a:off x="6006895" y="2235597"/>
            <a:ext cx="3856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E5AEB808-DD5A-4532-A615-46045402E2D2}"/>
              </a:ext>
            </a:extLst>
          </p:cNvPr>
          <p:cNvSpPr/>
          <p:nvPr/>
        </p:nvSpPr>
        <p:spPr>
          <a:xfrm>
            <a:off x="6980642" y="3483899"/>
            <a:ext cx="3856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9589B832-0D0A-4723-9FC0-51590FE1EAA0}"/>
              </a:ext>
            </a:extLst>
          </p:cNvPr>
          <p:cNvSpPr/>
          <p:nvPr/>
        </p:nvSpPr>
        <p:spPr>
          <a:xfrm>
            <a:off x="6980643" y="3790332"/>
            <a:ext cx="3856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FBFC6653-8BF1-4D30-8696-1E953FCC2A1F}"/>
              </a:ext>
            </a:extLst>
          </p:cNvPr>
          <p:cNvSpPr/>
          <p:nvPr/>
        </p:nvSpPr>
        <p:spPr>
          <a:xfrm>
            <a:off x="6006895" y="4797241"/>
            <a:ext cx="3856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CEA96F35-888C-440C-BD7D-54394506EDAE}"/>
              </a:ext>
            </a:extLst>
          </p:cNvPr>
          <p:cNvSpPr/>
          <p:nvPr/>
        </p:nvSpPr>
        <p:spPr>
          <a:xfrm>
            <a:off x="6006895" y="5103674"/>
            <a:ext cx="3856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02665326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rica One - Poppins Light">
      <a:majorFont>
        <a:latin typeface="Erica On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6C6B"/>
        </a:solidFill>
        <a:ln>
          <a:noFill/>
        </a:ln>
        <a:effectLst>
          <a:outerShdw blurRad="50800" dist="63500" dir="2700000" algn="tl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F9F5F1"/>
            </a:solidFill>
            <a:latin typeface="+mj-lt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0E142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3097</TotalTime>
  <Words>1316</Words>
  <Application>Microsoft Office PowerPoint</Application>
  <PresentationFormat>와이드스크린</PresentationFormat>
  <Paragraphs>179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Arial Unicode MS</vt:lpstr>
      <vt:lpstr>맑은 고딕</vt:lpstr>
      <vt:lpstr>Arial</vt:lpstr>
      <vt:lpstr>Wingdings</vt:lpstr>
      <vt:lpstr>Erica One</vt:lpstr>
      <vt:lpstr>Poppins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289</cp:revision>
  <dcterms:created xsi:type="dcterms:W3CDTF">2019-04-06T05:20:47Z</dcterms:created>
  <dcterms:modified xsi:type="dcterms:W3CDTF">2021-12-20T03:52:04Z</dcterms:modified>
</cp:coreProperties>
</file>